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y="5143500" cx="9144000"/>
  <p:notesSz cx="6858000" cy="9144000"/>
  <p:embeddedFontLst>
    <p:embeddedFont>
      <p:font typeface="Staatliches"/>
      <p:regular r:id="rId42"/>
    </p:embeddedFont>
    <p:embeddedFont>
      <p:font typeface="Proxima Nova"/>
      <p:regular r:id="rId43"/>
      <p:bold r:id="rId44"/>
      <p:italic r:id="rId45"/>
      <p:boldItalic r:id="rId46"/>
    </p:embeddedFont>
    <p:embeddedFont>
      <p:font typeface="Work Sans"/>
      <p:regular r:id="rId47"/>
      <p:bold r:id="rId48"/>
      <p:italic r:id="rId49"/>
      <p:boldItalic r:id="rId50"/>
    </p:embeddedFont>
    <p:embeddedFont>
      <p:font typeface="Proxima Nova Semibold"/>
      <p:regular r:id="rId51"/>
      <p:bold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C369A9-C664-4AA6-B1F5-B77839C89DB5}">
  <a:tblStyle styleId="{E2C369A9-C664-4AA6-B1F5-B77839C89DB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font" Target="fonts/Staatliches-regular.fntdata"/><Relationship Id="rId41" Type="http://schemas.openxmlformats.org/officeDocument/2006/relationships/slide" Target="slides/slide34.xml"/><Relationship Id="rId44" Type="http://schemas.openxmlformats.org/officeDocument/2006/relationships/font" Target="fonts/ProximaNova-bold.fntdata"/><Relationship Id="rId43" Type="http://schemas.openxmlformats.org/officeDocument/2006/relationships/font" Target="fonts/ProximaNova-regular.fntdata"/><Relationship Id="rId46" Type="http://schemas.openxmlformats.org/officeDocument/2006/relationships/font" Target="fonts/ProximaNova-boldItalic.fntdata"/><Relationship Id="rId45" Type="http://schemas.openxmlformats.org/officeDocument/2006/relationships/font" Target="fonts/ProximaNov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WorkSans-bold.fntdata"/><Relationship Id="rId47" Type="http://schemas.openxmlformats.org/officeDocument/2006/relationships/font" Target="fonts/WorkSans-regular.fntdata"/><Relationship Id="rId49" Type="http://schemas.openxmlformats.org/officeDocument/2006/relationships/font" Target="fonts/WorkSans-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roximaNovaSemibold-regular.fntdata"/><Relationship Id="rId50" Type="http://schemas.openxmlformats.org/officeDocument/2006/relationships/font" Target="fonts/WorkSans-boldItalic.fntdata"/><Relationship Id="rId53" Type="http://schemas.openxmlformats.org/officeDocument/2006/relationships/font" Target="fonts/ProximaNovaSemibold-boldItalic.fntdata"/><Relationship Id="rId52" Type="http://schemas.openxmlformats.org/officeDocument/2006/relationships/font" Target="fonts/ProximaNovaSemibold-bold.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f0c9d236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f0c9d236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1dc6b137fa1_0_19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1dc6b137fa1_0_1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1dc6b137fa1_0_1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1dc6b137fa1_0_1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1dc6b137fa1_0_19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1dc6b137fa1_0_19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1dc6b137fa1_0_1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1dc6b137fa1_0_1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1dc6b137fa1_0_18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1dc6b137fa1_0_18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1dc6b137fa1_0_18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1dc6b137fa1_0_18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1dc6b137fa1_0_1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1dc6b137fa1_0_1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g1dc6b137fa1_0_18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6" name="Google Shape;1176;g1dc6b137fa1_0_18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1dc6b137fa1_0_18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6" name="Google Shape;1286;g1dc6b137fa1_0_1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1dc6b137fa1_0_19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3" name="Google Shape;1323;g1dc6b137fa1_0_19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f11a4f76d9_0_10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f11a4f76d9_0_10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g1dc6b137fa1_0_18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9" name="Google Shape;1329;g1dc6b137fa1_0_18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0" name="Shape 1350"/>
        <p:cNvGrpSpPr/>
        <p:nvPr/>
      </p:nvGrpSpPr>
      <p:grpSpPr>
        <a:xfrm>
          <a:off x="0" y="0"/>
          <a:ext cx="0" cy="0"/>
          <a:chOff x="0" y="0"/>
          <a:chExt cx="0" cy="0"/>
        </a:xfrm>
      </p:grpSpPr>
      <p:sp>
        <p:nvSpPr>
          <p:cNvPr id="1351" name="Google Shape;1351;g1dc6b137fa1_0_19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2" name="Google Shape;1352;g1dc6b137fa1_0_19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1dc6b137fa1_0_18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4" name="Google Shape;1444;g1dc6b137fa1_0_18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g1dc6b137fa1_0_18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6" name="Google Shape;1456;g1dc6b137fa1_0_1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3" name="Shape 1473"/>
        <p:cNvGrpSpPr/>
        <p:nvPr/>
      </p:nvGrpSpPr>
      <p:grpSpPr>
        <a:xfrm>
          <a:off x="0" y="0"/>
          <a:ext cx="0" cy="0"/>
          <a:chOff x="0" y="0"/>
          <a:chExt cx="0" cy="0"/>
        </a:xfrm>
      </p:grpSpPr>
      <p:sp>
        <p:nvSpPr>
          <p:cNvPr id="1474" name="Google Shape;1474;g1dc6b137fa1_0_1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5" name="Google Shape;1475;g1dc6b137fa1_0_1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g1dc6b137fa1_0_19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4" name="Google Shape;1504;g1dc6b137fa1_0_19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g1dc6b137fa1_0_19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8" name="Google Shape;1528;g1dc6b137fa1_0_19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g1dc6b137fa1_0_19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4" name="Google Shape;1534;g1dc6b137fa1_0_19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g1dc6b137fa1_0_19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1" name="Google Shape;1561;g1dc6b137fa1_0_19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4" name="Shape 1674"/>
        <p:cNvGrpSpPr/>
        <p:nvPr/>
      </p:nvGrpSpPr>
      <p:grpSpPr>
        <a:xfrm>
          <a:off x="0" y="0"/>
          <a:ext cx="0" cy="0"/>
          <a:chOff x="0" y="0"/>
          <a:chExt cx="0" cy="0"/>
        </a:xfrm>
      </p:grpSpPr>
      <p:sp>
        <p:nvSpPr>
          <p:cNvPr id="1675" name="Google Shape;1675;g1dc6b137fa1_0_19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6" name="Google Shape;1676;g1dc6b137fa1_0_19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dc6b137fa1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dc6b137fa1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7" name="Shape 1697"/>
        <p:cNvGrpSpPr/>
        <p:nvPr/>
      </p:nvGrpSpPr>
      <p:grpSpPr>
        <a:xfrm>
          <a:off x="0" y="0"/>
          <a:ext cx="0" cy="0"/>
          <a:chOff x="0" y="0"/>
          <a:chExt cx="0" cy="0"/>
        </a:xfrm>
      </p:grpSpPr>
      <p:sp>
        <p:nvSpPr>
          <p:cNvPr id="1698" name="Google Shape;1698;g1dc6b137fa1_0_18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9" name="Google Shape;1699;g1dc6b137fa1_0_18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6" name="Shape 1716"/>
        <p:cNvGrpSpPr/>
        <p:nvPr/>
      </p:nvGrpSpPr>
      <p:grpSpPr>
        <a:xfrm>
          <a:off x="0" y="0"/>
          <a:ext cx="0" cy="0"/>
          <a:chOff x="0" y="0"/>
          <a:chExt cx="0" cy="0"/>
        </a:xfrm>
      </p:grpSpPr>
      <p:sp>
        <p:nvSpPr>
          <p:cNvPr id="1717" name="Google Shape;1717;g1dc6b137fa1_0_19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8" name="Google Shape;1718;g1dc6b137fa1_0_19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8" name="Shape 1738"/>
        <p:cNvGrpSpPr/>
        <p:nvPr/>
      </p:nvGrpSpPr>
      <p:grpSpPr>
        <a:xfrm>
          <a:off x="0" y="0"/>
          <a:ext cx="0" cy="0"/>
          <a:chOff x="0" y="0"/>
          <a:chExt cx="0" cy="0"/>
        </a:xfrm>
      </p:grpSpPr>
      <p:sp>
        <p:nvSpPr>
          <p:cNvPr id="1739" name="Google Shape;1739;g1dc6b137fa1_0_19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0" name="Google Shape;1740;g1dc6b137fa1_0_19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5" name="Shape 1775"/>
        <p:cNvGrpSpPr/>
        <p:nvPr/>
      </p:nvGrpSpPr>
      <p:grpSpPr>
        <a:xfrm>
          <a:off x="0" y="0"/>
          <a:ext cx="0" cy="0"/>
          <a:chOff x="0" y="0"/>
          <a:chExt cx="0" cy="0"/>
        </a:xfrm>
      </p:grpSpPr>
      <p:sp>
        <p:nvSpPr>
          <p:cNvPr id="1776" name="Google Shape;1776;g1dc6b137fa1_0_20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7" name="Google Shape;1777;g1dc6b137fa1_0_2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2" name="Shape 1782"/>
        <p:cNvGrpSpPr/>
        <p:nvPr/>
      </p:nvGrpSpPr>
      <p:grpSpPr>
        <a:xfrm>
          <a:off x="0" y="0"/>
          <a:ext cx="0" cy="0"/>
          <a:chOff x="0" y="0"/>
          <a:chExt cx="0" cy="0"/>
        </a:xfrm>
      </p:grpSpPr>
      <p:sp>
        <p:nvSpPr>
          <p:cNvPr id="1783" name="Google Shape;1783;g1dc6b137fa1_0_20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4" name="Google Shape;1784;g1dc6b137fa1_0_20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dc6b137fa1_0_19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dc6b137fa1_0_19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dc6b137fa1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dc6b137fa1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1dc6b137fa1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1dc6b137fa1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dc6b137fa1_0_18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1dc6b137fa1_0_18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dc6b137fa1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dc6b137fa1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1dc6b137fa1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1dc6b137fa1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p:nvPr>
            <p:ph type="ctrTitle"/>
          </p:nvPr>
        </p:nvSpPr>
        <p:spPr>
          <a:xfrm>
            <a:off x="718230" y="1035850"/>
            <a:ext cx="3947100" cy="2424300"/>
          </a:xfrm>
          <a:prstGeom prst="rect">
            <a:avLst/>
          </a:prstGeom>
        </p:spPr>
        <p:txBody>
          <a:bodyPr anchorCtr="0" anchor="b" bIns="0" lIns="0" spcFirstLastPara="1" rIns="0" wrap="square" tIns="0">
            <a:noAutofit/>
          </a:bodyPr>
          <a:lstStyle>
            <a:lvl1pPr lvl="0" rtl="0" algn="l">
              <a:lnSpc>
                <a:spcPct val="100000"/>
              </a:lnSpc>
              <a:spcBef>
                <a:spcPts val="0"/>
              </a:spcBef>
              <a:spcAft>
                <a:spcPts val="0"/>
              </a:spcAft>
              <a:buClr>
                <a:srgbClr val="191919"/>
              </a:buClr>
              <a:buSzPts val="5200"/>
              <a:buNone/>
              <a:defRPr sz="5500"/>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718225" y="3845848"/>
            <a:ext cx="3947100" cy="4095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pic>
        <p:nvPicPr>
          <p:cNvPr id="98" name="Google Shape;98;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99" name="Google Shape;99;p11"/>
          <p:cNvSpPr txBox="1"/>
          <p:nvPr>
            <p:ph hasCustomPrompt="1" type="title"/>
          </p:nvPr>
        </p:nvSpPr>
        <p:spPr>
          <a:xfrm>
            <a:off x="2184450" y="1259250"/>
            <a:ext cx="4674300" cy="1963500"/>
          </a:xfrm>
          <a:prstGeom prst="rect">
            <a:avLst/>
          </a:prstGeom>
        </p:spPr>
        <p:txBody>
          <a:bodyPr anchorCtr="0" anchor="b" bIns="0" lIns="0" spcFirstLastPara="1" rIns="0" wrap="square" tIns="0">
            <a:noAutofit/>
          </a:bodyPr>
          <a:lstStyle>
            <a:lvl1pPr lvl="0">
              <a:spcBef>
                <a:spcPts val="0"/>
              </a:spcBef>
              <a:spcAft>
                <a:spcPts val="0"/>
              </a:spcAft>
              <a:buSzPts val="10000"/>
              <a:buNone/>
              <a:defRPr sz="120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100" name="Google Shape;100;p11"/>
          <p:cNvSpPr txBox="1"/>
          <p:nvPr>
            <p:ph idx="1" type="subTitle"/>
          </p:nvPr>
        </p:nvSpPr>
        <p:spPr>
          <a:xfrm>
            <a:off x="2184450" y="3352375"/>
            <a:ext cx="4674300" cy="5319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2000"/>
              <a:buNone/>
              <a:defRPr sz="1600"/>
            </a:lvl1pPr>
            <a:lvl2pPr lvl="1" rtl="0" algn="ctr">
              <a:lnSpc>
                <a:spcPct val="100000"/>
              </a:lnSpc>
              <a:spcBef>
                <a:spcPts val="0"/>
              </a:spcBef>
              <a:spcAft>
                <a:spcPts val="0"/>
              </a:spcAft>
              <a:buSzPts val="2000"/>
              <a:buNone/>
              <a:defRPr sz="2000"/>
            </a:lvl2pPr>
            <a:lvl3pPr lvl="2" rtl="0" algn="ctr">
              <a:lnSpc>
                <a:spcPct val="100000"/>
              </a:lnSpc>
              <a:spcBef>
                <a:spcPts val="0"/>
              </a:spcBef>
              <a:spcAft>
                <a:spcPts val="0"/>
              </a:spcAft>
              <a:buSzPts val="2000"/>
              <a:buNone/>
              <a:defRPr sz="2000"/>
            </a:lvl3pPr>
            <a:lvl4pPr lvl="3" rtl="0" algn="ctr">
              <a:lnSpc>
                <a:spcPct val="100000"/>
              </a:lnSpc>
              <a:spcBef>
                <a:spcPts val="0"/>
              </a:spcBef>
              <a:spcAft>
                <a:spcPts val="0"/>
              </a:spcAft>
              <a:buSzPts val="2000"/>
              <a:buNone/>
              <a:defRPr sz="2000"/>
            </a:lvl4pPr>
            <a:lvl5pPr lvl="4" rtl="0" algn="ctr">
              <a:lnSpc>
                <a:spcPct val="100000"/>
              </a:lnSpc>
              <a:spcBef>
                <a:spcPts val="0"/>
              </a:spcBef>
              <a:spcAft>
                <a:spcPts val="0"/>
              </a:spcAft>
              <a:buSzPts val="2000"/>
              <a:buNone/>
              <a:defRPr sz="2000"/>
            </a:lvl5pPr>
            <a:lvl6pPr lvl="5" rtl="0" algn="ctr">
              <a:lnSpc>
                <a:spcPct val="100000"/>
              </a:lnSpc>
              <a:spcBef>
                <a:spcPts val="0"/>
              </a:spcBef>
              <a:spcAft>
                <a:spcPts val="0"/>
              </a:spcAft>
              <a:buSzPts val="2000"/>
              <a:buNone/>
              <a:defRPr sz="2000"/>
            </a:lvl6pPr>
            <a:lvl7pPr lvl="6" rtl="0" algn="ctr">
              <a:lnSpc>
                <a:spcPct val="100000"/>
              </a:lnSpc>
              <a:spcBef>
                <a:spcPts val="0"/>
              </a:spcBef>
              <a:spcAft>
                <a:spcPts val="0"/>
              </a:spcAft>
              <a:buSzPts val="2000"/>
              <a:buNone/>
              <a:defRPr sz="2000"/>
            </a:lvl7pPr>
            <a:lvl8pPr lvl="7" rtl="0" algn="ctr">
              <a:lnSpc>
                <a:spcPct val="100000"/>
              </a:lnSpc>
              <a:spcBef>
                <a:spcPts val="0"/>
              </a:spcBef>
              <a:spcAft>
                <a:spcPts val="0"/>
              </a:spcAft>
              <a:buSzPts val="2000"/>
              <a:buNone/>
              <a:defRPr sz="2000"/>
            </a:lvl8pPr>
            <a:lvl9pPr lvl="8" rtl="0" algn="ctr">
              <a:lnSpc>
                <a:spcPct val="100000"/>
              </a:lnSpc>
              <a:spcBef>
                <a:spcPts val="0"/>
              </a:spcBef>
              <a:spcAft>
                <a:spcPts val="0"/>
              </a:spcAft>
              <a:buSzPts val="2000"/>
              <a:buNone/>
              <a:defRPr sz="2000"/>
            </a:lvl9pPr>
          </a:lstStyle>
          <a:p/>
        </p:txBody>
      </p:sp>
      <p:sp>
        <p:nvSpPr>
          <p:cNvPr id="101" name="Google Shape;101;p11"/>
          <p:cNvSpPr/>
          <p:nvPr/>
        </p:nvSpPr>
        <p:spPr>
          <a:xfrm rot="-7200014">
            <a:off x="361345" y="-67014"/>
            <a:ext cx="1308123" cy="1773811"/>
          </a:xfrm>
          <a:custGeom>
            <a:rect b="b" l="l" r="r" t="t"/>
            <a:pathLst>
              <a:path extrusionOk="0" h="5664" w="4177">
                <a:moveTo>
                  <a:pt x="4101" y="0"/>
                </a:moveTo>
                <a:cubicBezTo>
                  <a:pt x="4088" y="0"/>
                  <a:pt x="4075" y="5"/>
                  <a:pt x="4063" y="17"/>
                </a:cubicBezTo>
                <a:cubicBezTo>
                  <a:pt x="4011" y="66"/>
                  <a:pt x="3962" y="117"/>
                  <a:pt x="3911" y="166"/>
                </a:cubicBezTo>
                <a:cubicBezTo>
                  <a:pt x="3680" y="245"/>
                  <a:pt x="3448" y="328"/>
                  <a:pt x="3220" y="414"/>
                </a:cubicBezTo>
                <a:cubicBezTo>
                  <a:pt x="3099" y="463"/>
                  <a:pt x="2978" y="508"/>
                  <a:pt x="2860" y="553"/>
                </a:cubicBezTo>
                <a:cubicBezTo>
                  <a:pt x="2798" y="577"/>
                  <a:pt x="2739" y="598"/>
                  <a:pt x="2681" y="622"/>
                </a:cubicBezTo>
                <a:cubicBezTo>
                  <a:pt x="2671" y="626"/>
                  <a:pt x="2664" y="629"/>
                  <a:pt x="2653" y="632"/>
                </a:cubicBezTo>
                <a:cubicBezTo>
                  <a:pt x="2394" y="701"/>
                  <a:pt x="2128" y="836"/>
                  <a:pt x="1904" y="978"/>
                </a:cubicBezTo>
                <a:cubicBezTo>
                  <a:pt x="1679" y="1119"/>
                  <a:pt x="1475" y="1306"/>
                  <a:pt x="1355" y="1548"/>
                </a:cubicBezTo>
                <a:cubicBezTo>
                  <a:pt x="1288" y="1683"/>
                  <a:pt x="1258" y="1828"/>
                  <a:pt x="1210" y="1969"/>
                </a:cubicBezTo>
                <a:cubicBezTo>
                  <a:pt x="1140" y="2159"/>
                  <a:pt x="1019" y="2305"/>
                  <a:pt x="878" y="2442"/>
                </a:cubicBezTo>
                <a:cubicBezTo>
                  <a:pt x="591" y="2719"/>
                  <a:pt x="284" y="2971"/>
                  <a:pt x="14" y="3265"/>
                </a:cubicBezTo>
                <a:cubicBezTo>
                  <a:pt x="1" y="3275"/>
                  <a:pt x="10" y="3290"/>
                  <a:pt x="23" y="3290"/>
                </a:cubicBezTo>
                <a:cubicBezTo>
                  <a:pt x="27" y="3290"/>
                  <a:pt x="31" y="3289"/>
                  <a:pt x="35" y="3285"/>
                </a:cubicBezTo>
                <a:cubicBezTo>
                  <a:pt x="335" y="3051"/>
                  <a:pt x="619" y="2785"/>
                  <a:pt x="899" y="2525"/>
                </a:cubicBezTo>
                <a:cubicBezTo>
                  <a:pt x="1006" y="2425"/>
                  <a:pt x="1113" y="2321"/>
                  <a:pt x="1192" y="2197"/>
                </a:cubicBezTo>
                <a:cubicBezTo>
                  <a:pt x="1279" y="2062"/>
                  <a:pt x="1317" y="1907"/>
                  <a:pt x="1368" y="1758"/>
                </a:cubicBezTo>
                <a:cubicBezTo>
                  <a:pt x="1468" y="1461"/>
                  <a:pt x="1679" y="1240"/>
                  <a:pt x="1938" y="1078"/>
                </a:cubicBezTo>
                <a:cubicBezTo>
                  <a:pt x="2187" y="919"/>
                  <a:pt x="2463" y="840"/>
                  <a:pt x="2719" y="701"/>
                </a:cubicBezTo>
                <a:cubicBezTo>
                  <a:pt x="2733" y="698"/>
                  <a:pt x="2736" y="688"/>
                  <a:pt x="2739" y="677"/>
                </a:cubicBezTo>
                <a:cubicBezTo>
                  <a:pt x="2795" y="660"/>
                  <a:pt x="2850" y="642"/>
                  <a:pt x="2909" y="622"/>
                </a:cubicBezTo>
                <a:cubicBezTo>
                  <a:pt x="3023" y="584"/>
                  <a:pt x="3141" y="546"/>
                  <a:pt x="3258" y="508"/>
                </a:cubicBezTo>
                <a:cubicBezTo>
                  <a:pt x="3417" y="452"/>
                  <a:pt x="3576" y="398"/>
                  <a:pt x="3734" y="339"/>
                </a:cubicBezTo>
                <a:lnTo>
                  <a:pt x="3734" y="339"/>
                </a:lnTo>
                <a:cubicBezTo>
                  <a:pt x="3562" y="511"/>
                  <a:pt x="3396" y="688"/>
                  <a:pt x="3233" y="867"/>
                </a:cubicBezTo>
                <a:cubicBezTo>
                  <a:pt x="3106" y="905"/>
                  <a:pt x="2981" y="947"/>
                  <a:pt x="2864" y="1005"/>
                </a:cubicBezTo>
                <a:cubicBezTo>
                  <a:pt x="2788" y="1047"/>
                  <a:pt x="2709" y="1088"/>
                  <a:pt x="2636" y="1140"/>
                </a:cubicBezTo>
                <a:cubicBezTo>
                  <a:pt x="2598" y="1168"/>
                  <a:pt x="2564" y="1199"/>
                  <a:pt x="2532" y="1230"/>
                </a:cubicBezTo>
                <a:cubicBezTo>
                  <a:pt x="2200" y="1434"/>
                  <a:pt x="1938" y="1786"/>
                  <a:pt x="1741" y="2111"/>
                </a:cubicBezTo>
                <a:cubicBezTo>
                  <a:pt x="1572" y="2387"/>
                  <a:pt x="1462" y="2678"/>
                  <a:pt x="1376" y="2981"/>
                </a:cubicBezTo>
                <a:cubicBezTo>
                  <a:pt x="1130" y="3092"/>
                  <a:pt x="909" y="3279"/>
                  <a:pt x="726" y="3475"/>
                </a:cubicBezTo>
                <a:cubicBezTo>
                  <a:pt x="536" y="3682"/>
                  <a:pt x="377" y="3917"/>
                  <a:pt x="287" y="4187"/>
                </a:cubicBezTo>
                <a:cubicBezTo>
                  <a:pt x="283" y="4196"/>
                  <a:pt x="293" y="4205"/>
                  <a:pt x="303" y="4205"/>
                </a:cubicBezTo>
                <a:cubicBezTo>
                  <a:pt x="308" y="4205"/>
                  <a:pt x="312" y="4203"/>
                  <a:pt x="314" y="4197"/>
                </a:cubicBezTo>
                <a:cubicBezTo>
                  <a:pt x="449" y="3959"/>
                  <a:pt x="601" y="3724"/>
                  <a:pt x="795" y="3527"/>
                </a:cubicBezTo>
                <a:cubicBezTo>
                  <a:pt x="957" y="3362"/>
                  <a:pt x="1143" y="3233"/>
                  <a:pt x="1337" y="3116"/>
                </a:cubicBezTo>
                <a:lnTo>
                  <a:pt x="1337" y="3116"/>
                </a:lnTo>
                <a:cubicBezTo>
                  <a:pt x="1320" y="3196"/>
                  <a:pt x="1299" y="3275"/>
                  <a:pt x="1282" y="3354"/>
                </a:cubicBezTo>
                <a:cubicBezTo>
                  <a:pt x="1223" y="3627"/>
                  <a:pt x="1130" y="3866"/>
                  <a:pt x="957" y="4087"/>
                </a:cubicBezTo>
                <a:cubicBezTo>
                  <a:pt x="812" y="4269"/>
                  <a:pt x="643" y="4432"/>
                  <a:pt x="491" y="4612"/>
                </a:cubicBezTo>
                <a:cubicBezTo>
                  <a:pt x="236" y="4909"/>
                  <a:pt x="38" y="5261"/>
                  <a:pt x="139" y="5658"/>
                </a:cubicBezTo>
                <a:cubicBezTo>
                  <a:pt x="139" y="5662"/>
                  <a:pt x="142" y="5664"/>
                  <a:pt x="146" y="5664"/>
                </a:cubicBezTo>
                <a:cubicBezTo>
                  <a:pt x="149" y="5664"/>
                  <a:pt x="153" y="5662"/>
                  <a:pt x="153" y="5658"/>
                </a:cubicBezTo>
                <a:cubicBezTo>
                  <a:pt x="86" y="5157"/>
                  <a:pt x="439" y="4764"/>
                  <a:pt x="760" y="4432"/>
                </a:cubicBezTo>
                <a:cubicBezTo>
                  <a:pt x="1040" y="4142"/>
                  <a:pt x="1261" y="3859"/>
                  <a:pt x="1361" y="3461"/>
                </a:cubicBezTo>
                <a:cubicBezTo>
                  <a:pt x="1465" y="3037"/>
                  <a:pt x="1572" y="2643"/>
                  <a:pt x="1793" y="2259"/>
                </a:cubicBezTo>
                <a:cubicBezTo>
                  <a:pt x="2018" y="1869"/>
                  <a:pt x="2332" y="1596"/>
                  <a:pt x="2629" y="1264"/>
                </a:cubicBezTo>
                <a:cubicBezTo>
                  <a:pt x="2632" y="1257"/>
                  <a:pt x="2636" y="1248"/>
                  <a:pt x="2636" y="1240"/>
                </a:cubicBezTo>
                <a:cubicBezTo>
                  <a:pt x="2653" y="1233"/>
                  <a:pt x="2667" y="1223"/>
                  <a:pt x="2681" y="1216"/>
                </a:cubicBezTo>
                <a:cubicBezTo>
                  <a:pt x="2757" y="1175"/>
                  <a:pt x="2830" y="1130"/>
                  <a:pt x="2909" y="1095"/>
                </a:cubicBezTo>
                <a:cubicBezTo>
                  <a:pt x="2967" y="1068"/>
                  <a:pt x="3026" y="1047"/>
                  <a:pt x="3088" y="1026"/>
                </a:cubicBezTo>
                <a:lnTo>
                  <a:pt x="3088" y="1026"/>
                </a:lnTo>
                <a:cubicBezTo>
                  <a:pt x="2988" y="1140"/>
                  <a:pt x="2892" y="1251"/>
                  <a:pt x="2795" y="1361"/>
                </a:cubicBezTo>
                <a:cubicBezTo>
                  <a:pt x="2647" y="1530"/>
                  <a:pt x="2532" y="1707"/>
                  <a:pt x="2505" y="1935"/>
                </a:cubicBezTo>
                <a:cubicBezTo>
                  <a:pt x="2501" y="1959"/>
                  <a:pt x="2501" y="1983"/>
                  <a:pt x="2501" y="2007"/>
                </a:cubicBezTo>
                <a:cubicBezTo>
                  <a:pt x="2493" y="2004"/>
                  <a:pt x="2486" y="2002"/>
                  <a:pt x="2478" y="2002"/>
                </a:cubicBezTo>
                <a:cubicBezTo>
                  <a:pt x="2463" y="2002"/>
                  <a:pt x="2449" y="2009"/>
                  <a:pt x="2439" y="2028"/>
                </a:cubicBezTo>
                <a:cubicBezTo>
                  <a:pt x="2132" y="2660"/>
                  <a:pt x="1793" y="3282"/>
                  <a:pt x="1462" y="3904"/>
                </a:cubicBezTo>
                <a:cubicBezTo>
                  <a:pt x="1413" y="3990"/>
                  <a:pt x="1368" y="4076"/>
                  <a:pt x="1323" y="4166"/>
                </a:cubicBezTo>
                <a:cubicBezTo>
                  <a:pt x="1313" y="4173"/>
                  <a:pt x="1306" y="4187"/>
                  <a:pt x="1306" y="4201"/>
                </a:cubicBezTo>
                <a:cubicBezTo>
                  <a:pt x="1092" y="4636"/>
                  <a:pt x="930" y="5106"/>
                  <a:pt x="1044" y="5589"/>
                </a:cubicBezTo>
                <a:cubicBezTo>
                  <a:pt x="1044" y="5594"/>
                  <a:pt x="1047" y="5596"/>
                  <a:pt x="1050" y="5596"/>
                </a:cubicBezTo>
                <a:cubicBezTo>
                  <a:pt x="1055" y="5596"/>
                  <a:pt x="1061" y="5592"/>
                  <a:pt x="1061" y="5586"/>
                </a:cubicBezTo>
                <a:cubicBezTo>
                  <a:pt x="1023" y="5140"/>
                  <a:pt x="1154" y="4730"/>
                  <a:pt x="1341" y="4336"/>
                </a:cubicBezTo>
                <a:cubicBezTo>
                  <a:pt x="1358" y="4394"/>
                  <a:pt x="1376" y="4449"/>
                  <a:pt x="1385" y="4508"/>
                </a:cubicBezTo>
                <a:cubicBezTo>
                  <a:pt x="1406" y="4615"/>
                  <a:pt x="1410" y="4725"/>
                  <a:pt x="1403" y="4837"/>
                </a:cubicBezTo>
                <a:cubicBezTo>
                  <a:pt x="1396" y="4944"/>
                  <a:pt x="1376" y="5047"/>
                  <a:pt x="1347" y="5151"/>
                </a:cubicBezTo>
                <a:cubicBezTo>
                  <a:pt x="1313" y="5254"/>
                  <a:pt x="1279" y="5361"/>
                  <a:pt x="1234" y="5462"/>
                </a:cubicBezTo>
                <a:cubicBezTo>
                  <a:pt x="1228" y="5469"/>
                  <a:pt x="1235" y="5478"/>
                  <a:pt x="1242" y="5478"/>
                </a:cubicBezTo>
                <a:cubicBezTo>
                  <a:pt x="1244" y="5478"/>
                  <a:pt x="1246" y="5477"/>
                  <a:pt x="1247" y="5476"/>
                </a:cubicBezTo>
                <a:cubicBezTo>
                  <a:pt x="1317" y="5385"/>
                  <a:pt x="1368" y="5302"/>
                  <a:pt x="1406" y="5199"/>
                </a:cubicBezTo>
                <a:cubicBezTo>
                  <a:pt x="1448" y="5089"/>
                  <a:pt x="1472" y="4971"/>
                  <a:pt x="1482" y="4857"/>
                </a:cubicBezTo>
                <a:cubicBezTo>
                  <a:pt x="1507" y="4650"/>
                  <a:pt x="1492" y="4408"/>
                  <a:pt x="1403" y="4215"/>
                </a:cubicBezTo>
                <a:cubicBezTo>
                  <a:pt x="1472" y="4080"/>
                  <a:pt x="1545" y="3949"/>
                  <a:pt x="1620" y="3813"/>
                </a:cubicBezTo>
                <a:cubicBezTo>
                  <a:pt x="1928" y="3275"/>
                  <a:pt x="2215" y="2726"/>
                  <a:pt x="2487" y="2169"/>
                </a:cubicBezTo>
                <a:lnTo>
                  <a:pt x="2487" y="2169"/>
                </a:lnTo>
                <a:cubicBezTo>
                  <a:pt x="2481" y="2359"/>
                  <a:pt x="2481" y="2546"/>
                  <a:pt x="2439" y="2740"/>
                </a:cubicBezTo>
                <a:cubicBezTo>
                  <a:pt x="2249" y="3668"/>
                  <a:pt x="1638" y="4543"/>
                  <a:pt x="1876" y="5521"/>
                </a:cubicBezTo>
                <a:cubicBezTo>
                  <a:pt x="1878" y="5529"/>
                  <a:pt x="1883" y="5532"/>
                  <a:pt x="1888" y="5532"/>
                </a:cubicBezTo>
                <a:cubicBezTo>
                  <a:pt x="1896" y="5532"/>
                  <a:pt x="1906" y="5524"/>
                  <a:pt x="1904" y="5513"/>
                </a:cubicBezTo>
                <a:cubicBezTo>
                  <a:pt x="1835" y="5116"/>
                  <a:pt x="1897" y="4740"/>
                  <a:pt x="2004" y="4370"/>
                </a:cubicBezTo>
                <a:cubicBezTo>
                  <a:pt x="2007" y="4373"/>
                  <a:pt x="2011" y="4381"/>
                  <a:pt x="2014" y="4384"/>
                </a:cubicBezTo>
                <a:cubicBezTo>
                  <a:pt x="2031" y="4422"/>
                  <a:pt x="2052" y="4463"/>
                  <a:pt x="2069" y="4502"/>
                </a:cubicBezTo>
                <a:cubicBezTo>
                  <a:pt x="2104" y="4577"/>
                  <a:pt x="2135" y="4657"/>
                  <a:pt x="2159" y="4736"/>
                </a:cubicBezTo>
                <a:cubicBezTo>
                  <a:pt x="2211" y="4902"/>
                  <a:pt x="2242" y="5071"/>
                  <a:pt x="2253" y="5244"/>
                </a:cubicBezTo>
                <a:cubicBezTo>
                  <a:pt x="2254" y="5261"/>
                  <a:pt x="2267" y="5270"/>
                  <a:pt x="2280" y="5270"/>
                </a:cubicBezTo>
                <a:cubicBezTo>
                  <a:pt x="2292" y="5270"/>
                  <a:pt x="2304" y="5261"/>
                  <a:pt x="2304" y="5244"/>
                </a:cubicBezTo>
                <a:cubicBezTo>
                  <a:pt x="2301" y="5068"/>
                  <a:pt x="2273" y="4891"/>
                  <a:pt x="2229" y="4719"/>
                </a:cubicBezTo>
                <a:cubicBezTo>
                  <a:pt x="2208" y="4633"/>
                  <a:pt x="2180" y="4550"/>
                  <a:pt x="2146" y="4470"/>
                </a:cubicBezTo>
                <a:cubicBezTo>
                  <a:pt x="2132" y="4429"/>
                  <a:pt x="2114" y="4387"/>
                  <a:pt x="2094" y="4346"/>
                </a:cubicBezTo>
                <a:cubicBezTo>
                  <a:pt x="2080" y="4315"/>
                  <a:pt x="2063" y="4277"/>
                  <a:pt x="2042" y="4249"/>
                </a:cubicBezTo>
                <a:cubicBezTo>
                  <a:pt x="2200" y="3751"/>
                  <a:pt x="2433" y="3268"/>
                  <a:pt x="2540" y="2767"/>
                </a:cubicBezTo>
                <a:cubicBezTo>
                  <a:pt x="2584" y="2567"/>
                  <a:pt x="2602" y="2367"/>
                  <a:pt x="2608" y="2163"/>
                </a:cubicBezTo>
                <a:cubicBezTo>
                  <a:pt x="2615" y="1820"/>
                  <a:pt x="2733" y="1603"/>
                  <a:pt x="2964" y="1354"/>
                </a:cubicBezTo>
                <a:cubicBezTo>
                  <a:pt x="3088" y="1219"/>
                  <a:pt x="3216" y="1088"/>
                  <a:pt x="3348" y="957"/>
                </a:cubicBezTo>
                <a:cubicBezTo>
                  <a:pt x="3365" y="953"/>
                  <a:pt x="3382" y="947"/>
                  <a:pt x="3399" y="947"/>
                </a:cubicBezTo>
                <a:cubicBezTo>
                  <a:pt x="3441" y="937"/>
                  <a:pt x="3448" y="898"/>
                  <a:pt x="3434" y="867"/>
                </a:cubicBezTo>
                <a:cubicBezTo>
                  <a:pt x="3680" y="618"/>
                  <a:pt x="3921" y="366"/>
                  <a:pt x="4142" y="97"/>
                </a:cubicBezTo>
                <a:cubicBezTo>
                  <a:pt x="4176" y="54"/>
                  <a:pt x="4142" y="0"/>
                  <a:pt x="41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 name="Google Shape;102;p11"/>
          <p:cNvGrpSpPr/>
          <p:nvPr/>
        </p:nvGrpSpPr>
        <p:grpSpPr>
          <a:xfrm>
            <a:off x="7288522" y="357748"/>
            <a:ext cx="2600993" cy="4428010"/>
            <a:chOff x="7402422" y="296335"/>
            <a:chExt cx="2600993" cy="4428010"/>
          </a:xfrm>
        </p:grpSpPr>
        <p:sp>
          <p:nvSpPr>
            <p:cNvPr id="103" name="Google Shape;103;p11"/>
            <p:cNvSpPr/>
            <p:nvPr/>
          </p:nvSpPr>
          <p:spPr>
            <a:xfrm flipH="1" rot="-857355">
              <a:off x="8224888" y="2399603"/>
              <a:ext cx="1442074" cy="2180508"/>
            </a:xfrm>
            <a:custGeom>
              <a:rect b="b" l="l" r="r" t="t"/>
              <a:pathLst>
                <a:path extrusionOk="0" h="5327" w="3523">
                  <a:moveTo>
                    <a:pt x="74" y="0"/>
                  </a:moveTo>
                  <a:cubicBezTo>
                    <a:pt x="38" y="0"/>
                    <a:pt x="1" y="33"/>
                    <a:pt x="12" y="76"/>
                  </a:cubicBezTo>
                  <a:cubicBezTo>
                    <a:pt x="150" y="539"/>
                    <a:pt x="492" y="887"/>
                    <a:pt x="855" y="1223"/>
                  </a:cubicBezTo>
                  <a:cubicBezTo>
                    <a:pt x="852" y="1306"/>
                    <a:pt x="858" y="1389"/>
                    <a:pt x="858" y="1472"/>
                  </a:cubicBezTo>
                  <a:cubicBezTo>
                    <a:pt x="862" y="1606"/>
                    <a:pt x="865" y="1745"/>
                    <a:pt x="865" y="1879"/>
                  </a:cubicBezTo>
                  <a:cubicBezTo>
                    <a:pt x="872" y="2152"/>
                    <a:pt x="879" y="2425"/>
                    <a:pt x="889" y="2698"/>
                  </a:cubicBezTo>
                  <a:cubicBezTo>
                    <a:pt x="900" y="3047"/>
                    <a:pt x="889" y="3478"/>
                    <a:pt x="1197" y="3714"/>
                  </a:cubicBezTo>
                  <a:cubicBezTo>
                    <a:pt x="1199" y="3716"/>
                    <a:pt x="1201" y="3717"/>
                    <a:pt x="1204" y="3717"/>
                  </a:cubicBezTo>
                  <a:cubicBezTo>
                    <a:pt x="1213" y="3717"/>
                    <a:pt x="1223" y="3704"/>
                    <a:pt x="1214" y="3696"/>
                  </a:cubicBezTo>
                  <a:cubicBezTo>
                    <a:pt x="893" y="3424"/>
                    <a:pt x="959" y="2923"/>
                    <a:pt x="962" y="2546"/>
                  </a:cubicBezTo>
                  <a:cubicBezTo>
                    <a:pt x="965" y="2308"/>
                    <a:pt x="965" y="2069"/>
                    <a:pt x="962" y="1828"/>
                  </a:cubicBezTo>
                  <a:cubicBezTo>
                    <a:pt x="959" y="1668"/>
                    <a:pt x="972" y="1493"/>
                    <a:pt x="965" y="1323"/>
                  </a:cubicBezTo>
                  <a:lnTo>
                    <a:pt x="965" y="1323"/>
                  </a:lnTo>
                  <a:cubicBezTo>
                    <a:pt x="1072" y="1423"/>
                    <a:pt x="1179" y="1520"/>
                    <a:pt x="1283" y="1620"/>
                  </a:cubicBezTo>
                  <a:cubicBezTo>
                    <a:pt x="1318" y="2076"/>
                    <a:pt x="1387" y="2529"/>
                    <a:pt x="1490" y="2974"/>
                  </a:cubicBezTo>
                  <a:cubicBezTo>
                    <a:pt x="1605" y="3465"/>
                    <a:pt x="1746" y="3963"/>
                    <a:pt x="1964" y="4415"/>
                  </a:cubicBezTo>
                  <a:cubicBezTo>
                    <a:pt x="1966" y="4419"/>
                    <a:pt x="1969" y="4420"/>
                    <a:pt x="1972" y="4420"/>
                  </a:cubicBezTo>
                  <a:cubicBezTo>
                    <a:pt x="1978" y="4420"/>
                    <a:pt x="1983" y="4415"/>
                    <a:pt x="1981" y="4408"/>
                  </a:cubicBezTo>
                  <a:cubicBezTo>
                    <a:pt x="1833" y="3934"/>
                    <a:pt x="1673" y="3468"/>
                    <a:pt x="1570" y="2981"/>
                  </a:cubicBezTo>
                  <a:cubicBezTo>
                    <a:pt x="1484" y="2570"/>
                    <a:pt x="1425" y="2148"/>
                    <a:pt x="1391" y="1731"/>
                  </a:cubicBezTo>
                  <a:lnTo>
                    <a:pt x="1391" y="1731"/>
                  </a:lnTo>
                  <a:cubicBezTo>
                    <a:pt x="1515" y="1858"/>
                    <a:pt x="1629" y="1993"/>
                    <a:pt x="1722" y="2139"/>
                  </a:cubicBezTo>
                  <a:cubicBezTo>
                    <a:pt x="1860" y="2349"/>
                    <a:pt x="1950" y="2577"/>
                    <a:pt x="1981" y="2829"/>
                  </a:cubicBezTo>
                  <a:cubicBezTo>
                    <a:pt x="2019" y="3157"/>
                    <a:pt x="1971" y="3492"/>
                    <a:pt x="2008" y="3821"/>
                  </a:cubicBezTo>
                  <a:cubicBezTo>
                    <a:pt x="2067" y="4366"/>
                    <a:pt x="2268" y="4892"/>
                    <a:pt x="2606" y="5323"/>
                  </a:cubicBezTo>
                  <a:cubicBezTo>
                    <a:pt x="2609" y="5326"/>
                    <a:pt x="2612" y="5327"/>
                    <a:pt x="2615" y="5327"/>
                  </a:cubicBezTo>
                  <a:cubicBezTo>
                    <a:pt x="2624" y="5327"/>
                    <a:pt x="2632" y="5316"/>
                    <a:pt x="2627" y="5306"/>
                  </a:cubicBezTo>
                  <a:cubicBezTo>
                    <a:pt x="2285" y="4743"/>
                    <a:pt x="2085" y="4138"/>
                    <a:pt x="2095" y="3475"/>
                  </a:cubicBezTo>
                  <a:cubicBezTo>
                    <a:pt x="2095" y="3341"/>
                    <a:pt x="2099" y="3209"/>
                    <a:pt x="2095" y="3085"/>
                  </a:cubicBezTo>
                  <a:lnTo>
                    <a:pt x="2095" y="3085"/>
                  </a:lnTo>
                  <a:cubicBezTo>
                    <a:pt x="2220" y="3196"/>
                    <a:pt x="2354" y="3292"/>
                    <a:pt x="2478" y="3403"/>
                  </a:cubicBezTo>
                  <a:cubicBezTo>
                    <a:pt x="2614" y="3520"/>
                    <a:pt x="2741" y="3648"/>
                    <a:pt x="2858" y="3783"/>
                  </a:cubicBezTo>
                  <a:cubicBezTo>
                    <a:pt x="2979" y="3918"/>
                    <a:pt x="3090" y="4059"/>
                    <a:pt x="3190" y="4208"/>
                  </a:cubicBezTo>
                  <a:cubicBezTo>
                    <a:pt x="3293" y="4360"/>
                    <a:pt x="3373" y="4532"/>
                    <a:pt x="3484" y="4674"/>
                  </a:cubicBezTo>
                  <a:cubicBezTo>
                    <a:pt x="3488" y="4680"/>
                    <a:pt x="3495" y="4684"/>
                    <a:pt x="3501" y="4684"/>
                  </a:cubicBezTo>
                  <a:cubicBezTo>
                    <a:pt x="3512" y="4684"/>
                    <a:pt x="3523" y="4675"/>
                    <a:pt x="3518" y="4660"/>
                  </a:cubicBezTo>
                  <a:cubicBezTo>
                    <a:pt x="3470" y="4491"/>
                    <a:pt x="3360" y="4328"/>
                    <a:pt x="3266" y="4180"/>
                  </a:cubicBezTo>
                  <a:cubicBezTo>
                    <a:pt x="3166" y="4025"/>
                    <a:pt x="3059" y="3876"/>
                    <a:pt x="2945" y="3738"/>
                  </a:cubicBezTo>
                  <a:cubicBezTo>
                    <a:pt x="2827" y="3593"/>
                    <a:pt x="2703" y="3458"/>
                    <a:pt x="2568" y="3333"/>
                  </a:cubicBezTo>
                  <a:cubicBezTo>
                    <a:pt x="2434" y="3202"/>
                    <a:pt x="2292" y="3071"/>
                    <a:pt x="2129" y="2978"/>
                  </a:cubicBezTo>
                  <a:cubicBezTo>
                    <a:pt x="2122" y="2974"/>
                    <a:pt x="2114" y="2972"/>
                    <a:pt x="2105" y="2972"/>
                  </a:cubicBezTo>
                  <a:cubicBezTo>
                    <a:pt x="2100" y="2972"/>
                    <a:pt x="2094" y="2973"/>
                    <a:pt x="2088" y="2974"/>
                  </a:cubicBezTo>
                  <a:cubicBezTo>
                    <a:pt x="2070" y="2663"/>
                    <a:pt x="2008" y="2370"/>
                    <a:pt x="1822" y="2080"/>
                  </a:cubicBezTo>
                  <a:cubicBezTo>
                    <a:pt x="1694" y="1879"/>
                    <a:pt x="1539" y="1707"/>
                    <a:pt x="1377" y="1537"/>
                  </a:cubicBezTo>
                  <a:cubicBezTo>
                    <a:pt x="1377" y="1513"/>
                    <a:pt x="1373" y="1489"/>
                    <a:pt x="1370" y="1465"/>
                  </a:cubicBezTo>
                  <a:cubicBezTo>
                    <a:pt x="1367" y="1434"/>
                    <a:pt x="1344" y="1419"/>
                    <a:pt x="1320" y="1419"/>
                  </a:cubicBezTo>
                  <a:cubicBezTo>
                    <a:pt x="1304" y="1419"/>
                    <a:pt x="1288" y="1426"/>
                    <a:pt x="1280" y="1440"/>
                  </a:cubicBezTo>
                  <a:cubicBezTo>
                    <a:pt x="1179" y="1343"/>
                    <a:pt x="1080" y="1247"/>
                    <a:pt x="979" y="1150"/>
                  </a:cubicBezTo>
                  <a:cubicBezTo>
                    <a:pt x="969" y="1136"/>
                    <a:pt x="959" y="1123"/>
                    <a:pt x="945" y="1112"/>
                  </a:cubicBezTo>
                  <a:lnTo>
                    <a:pt x="945" y="1102"/>
                  </a:lnTo>
                  <a:cubicBezTo>
                    <a:pt x="941" y="1081"/>
                    <a:pt x="924" y="1074"/>
                    <a:pt x="906" y="1071"/>
                  </a:cubicBezTo>
                  <a:cubicBezTo>
                    <a:pt x="589" y="756"/>
                    <a:pt x="334" y="431"/>
                    <a:pt x="122" y="31"/>
                  </a:cubicBezTo>
                  <a:cubicBezTo>
                    <a:pt x="112" y="10"/>
                    <a:pt x="93" y="0"/>
                    <a:pt x="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1"/>
            <p:cNvSpPr/>
            <p:nvPr/>
          </p:nvSpPr>
          <p:spPr>
            <a:xfrm flipH="1" rot="-857355">
              <a:off x="7557990" y="2276313"/>
              <a:ext cx="2042154" cy="1516573"/>
            </a:xfrm>
            <a:custGeom>
              <a:rect b="b" l="l" r="r" t="t"/>
              <a:pathLst>
                <a:path extrusionOk="0" h="3705" w="4989">
                  <a:moveTo>
                    <a:pt x="853" y="1"/>
                  </a:moveTo>
                  <a:cubicBezTo>
                    <a:pt x="700" y="1"/>
                    <a:pt x="550" y="24"/>
                    <a:pt x="417" y="80"/>
                  </a:cubicBezTo>
                  <a:cubicBezTo>
                    <a:pt x="403" y="84"/>
                    <a:pt x="393" y="95"/>
                    <a:pt x="390" y="108"/>
                  </a:cubicBezTo>
                  <a:cubicBezTo>
                    <a:pt x="282" y="66"/>
                    <a:pt x="178" y="39"/>
                    <a:pt x="75" y="28"/>
                  </a:cubicBezTo>
                  <a:cubicBezTo>
                    <a:pt x="72" y="28"/>
                    <a:pt x="70" y="28"/>
                    <a:pt x="68" y="28"/>
                  </a:cubicBezTo>
                  <a:cubicBezTo>
                    <a:pt x="15" y="28"/>
                    <a:pt x="1" y="109"/>
                    <a:pt x="44" y="132"/>
                  </a:cubicBezTo>
                  <a:cubicBezTo>
                    <a:pt x="248" y="243"/>
                    <a:pt x="476" y="298"/>
                    <a:pt x="680" y="409"/>
                  </a:cubicBezTo>
                  <a:cubicBezTo>
                    <a:pt x="876" y="516"/>
                    <a:pt x="1066" y="640"/>
                    <a:pt x="1239" y="785"/>
                  </a:cubicBezTo>
                  <a:cubicBezTo>
                    <a:pt x="1623" y="1106"/>
                    <a:pt x="1899" y="1507"/>
                    <a:pt x="2161" y="1928"/>
                  </a:cubicBezTo>
                  <a:cubicBezTo>
                    <a:pt x="2566" y="2569"/>
                    <a:pt x="3134" y="3432"/>
                    <a:pt x="3990" y="3432"/>
                  </a:cubicBezTo>
                  <a:cubicBezTo>
                    <a:pt x="3996" y="3432"/>
                    <a:pt x="4003" y="3432"/>
                    <a:pt x="4009" y="3432"/>
                  </a:cubicBezTo>
                  <a:cubicBezTo>
                    <a:pt x="4020" y="3432"/>
                    <a:pt x="4023" y="3414"/>
                    <a:pt x="4013" y="3411"/>
                  </a:cubicBezTo>
                  <a:cubicBezTo>
                    <a:pt x="3022" y="3224"/>
                    <a:pt x="2603" y="2367"/>
                    <a:pt x="2103" y="1597"/>
                  </a:cubicBezTo>
                  <a:lnTo>
                    <a:pt x="2103" y="1597"/>
                  </a:lnTo>
                  <a:cubicBezTo>
                    <a:pt x="2182" y="1618"/>
                    <a:pt x="2265" y="1635"/>
                    <a:pt x="2341" y="1659"/>
                  </a:cubicBezTo>
                  <a:cubicBezTo>
                    <a:pt x="2496" y="1711"/>
                    <a:pt x="2641" y="1777"/>
                    <a:pt x="2783" y="1852"/>
                  </a:cubicBezTo>
                  <a:cubicBezTo>
                    <a:pt x="3056" y="1997"/>
                    <a:pt x="3305" y="2174"/>
                    <a:pt x="3540" y="2370"/>
                  </a:cubicBezTo>
                  <a:cubicBezTo>
                    <a:pt x="4038" y="2785"/>
                    <a:pt x="4452" y="3303"/>
                    <a:pt x="4963" y="3701"/>
                  </a:cubicBezTo>
                  <a:cubicBezTo>
                    <a:pt x="4966" y="3703"/>
                    <a:pt x="4969" y="3704"/>
                    <a:pt x="4972" y="3704"/>
                  </a:cubicBezTo>
                  <a:cubicBezTo>
                    <a:pt x="4982" y="3704"/>
                    <a:pt x="4988" y="3694"/>
                    <a:pt x="4980" y="3684"/>
                  </a:cubicBezTo>
                  <a:cubicBezTo>
                    <a:pt x="4746" y="3432"/>
                    <a:pt x="4500" y="3193"/>
                    <a:pt x="4258" y="2944"/>
                  </a:cubicBezTo>
                  <a:cubicBezTo>
                    <a:pt x="4017" y="2695"/>
                    <a:pt x="3771" y="2450"/>
                    <a:pt x="3505" y="2225"/>
                  </a:cubicBezTo>
                  <a:cubicBezTo>
                    <a:pt x="3277" y="2035"/>
                    <a:pt x="3035" y="1863"/>
                    <a:pt x="2773" y="1725"/>
                  </a:cubicBezTo>
                  <a:cubicBezTo>
                    <a:pt x="2549" y="1608"/>
                    <a:pt x="2262" y="1463"/>
                    <a:pt x="2002" y="1448"/>
                  </a:cubicBezTo>
                  <a:cubicBezTo>
                    <a:pt x="1774" y="1120"/>
                    <a:pt x="1512" y="827"/>
                    <a:pt x="1194" y="581"/>
                  </a:cubicBezTo>
                  <a:cubicBezTo>
                    <a:pt x="1018" y="447"/>
                    <a:pt x="797" y="294"/>
                    <a:pt x="569" y="184"/>
                  </a:cubicBezTo>
                  <a:cubicBezTo>
                    <a:pt x="677" y="171"/>
                    <a:pt x="786" y="156"/>
                    <a:pt x="897" y="156"/>
                  </a:cubicBezTo>
                  <a:cubicBezTo>
                    <a:pt x="910" y="156"/>
                    <a:pt x="923" y="156"/>
                    <a:pt x="935" y="157"/>
                  </a:cubicBezTo>
                  <a:cubicBezTo>
                    <a:pt x="1108" y="160"/>
                    <a:pt x="1284" y="194"/>
                    <a:pt x="1450" y="253"/>
                  </a:cubicBezTo>
                  <a:cubicBezTo>
                    <a:pt x="1785" y="374"/>
                    <a:pt x="2016" y="647"/>
                    <a:pt x="2341" y="782"/>
                  </a:cubicBezTo>
                  <a:cubicBezTo>
                    <a:pt x="2514" y="851"/>
                    <a:pt x="2700" y="882"/>
                    <a:pt x="2887" y="910"/>
                  </a:cubicBezTo>
                  <a:cubicBezTo>
                    <a:pt x="2898" y="919"/>
                    <a:pt x="2908" y="934"/>
                    <a:pt x="2918" y="944"/>
                  </a:cubicBezTo>
                  <a:cubicBezTo>
                    <a:pt x="2973" y="1002"/>
                    <a:pt x="3029" y="1058"/>
                    <a:pt x="3084" y="1113"/>
                  </a:cubicBezTo>
                  <a:cubicBezTo>
                    <a:pt x="3194" y="1217"/>
                    <a:pt x="3312" y="1317"/>
                    <a:pt x="3437" y="1410"/>
                  </a:cubicBezTo>
                  <a:cubicBezTo>
                    <a:pt x="3441" y="1414"/>
                    <a:pt x="3446" y="1416"/>
                    <a:pt x="3450" y="1416"/>
                  </a:cubicBezTo>
                  <a:cubicBezTo>
                    <a:pt x="3471" y="1416"/>
                    <a:pt x="3490" y="1383"/>
                    <a:pt x="3470" y="1366"/>
                  </a:cubicBezTo>
                  <a:cubicBezTo>
                    <a:pt x="3354" y="1272"/>
                    <a:pt x="3239" y="1168"/>
                    <a:pt x="3136" y="1061"/>
                  </a:cubicBezTo>
                  <a:cubicBezTo>
                    <a:pt x="3094" y="1016"/>
                    <a:pt x="3053" y="972"/>
                    <a:pt x="3011" y="927"/>
                  </a:cubicBezTo>
                  <a:lnTo>
                    <a:pt x="3011" y="927"/>
                  </a:lnTo>
                  <a:cubicBezTo>
                    <a:pt x="3329" y="972"/>
                    <a:pt x="3636" y="1031"/>
                    <a:pt x="3868" y="1289"/>
                  </a:cubicBezTo>
                  <a:cubicBezTo>
                    <a:pt x="3871" y="1293"/>
                    <a:pt x="3875" y="1294"/>
                    <a:pt x="3879" y="1294"/>
                  </a:cubicBezTo>
                  <a:cubicBezTo>
                    <a:pt x="3890" y="1294"/>
                    <a:pt x="3900" y="1281"/>
                    <a:pt x="3892" y="1269"/>
                  </a:cubicBezTo>
                  <a:cubicBezTo>
                    <a:pt x="3723" y="906"/>
                    <a:pt x="3295" y="854"/>
                    <a:pt x="2898" y="792"/>
                  </a:cubicBezTo>
                  <a:cubicBezTo>
                    <a:pt x="2877" y="768"/>
                    <a:pt x="2859" y="744"/>
                    <a:pt x="2831" y="726"/>
                  </a:cubicBezTo>
                  <a:cubicBezTo>
                    <a:pt x="2826" y="723"/>
                    <a:pt x="2820" y="721"/>
                    <a:pt x="2814" y="721"/>
                  </a:cubicBezTo>
                  <a:cubicBezTo>
                    <a:pt x="2792" y="721"/>
                    <a:pt x="2768" y="744"/>
                    <a:pt x="2777" y="768"/>
                  </a:cubicBezTo>
                  <a:lnTo>
                    <a:pt x="2780" y="771"/>
                  </a:lnTo>
                  <a:cubicBezTo>
                    <a:pt x="2631" y="744"/>
                    <a:pt x="2490" y="712"/>
                    <a:pt x="2372" y="654"/>
                  </a:cubicBezTo>
                  <a:cubicBezTo>
                    <a:pt x="2313" y="626"/>
                    <a:pt x="2258" y="592"/>
                    <a:pt x="2206" y="557"/>
                  </a:cubicBezTo>
                  <a:lnTo>
                    <a:pt x="2262" y="557"/>
                  </a:lnTo>
                  <a:cubicBezTo>
                    <a:pt x="2297" y="554"/>
                    <a:pt x="2331" y="551"/>
                    <a:pt x="2362" y="543"/>
                  </a:cubicBezTo>
                  <a:cubicBezTo>
                    <a:pt x="2431" y="533"/>
                    <a:pt x="2496" y="516"/>
                    <a:pt x="2559" y="488"/>
                  </a:cubicBezTo>
                  <a:cubicBezTo>
                    <a:pt x="2683" y="436"/>
                    <a:pt x="2801" y="371"/>
                    <a:pt x="2890" y="274"/>
                  </a:cubicBezTo>
                  <a:cubicBezTo>
                    <a:pt x="2900" y="265"/>
                    <a:pt x="2892" y="245"/>
                    <a:pt x="2881" y="245"/>
                  </a:cubicBezTo>
                  <a:cubicBezTo>
                    <a:pt x="2880" y="245"/>
                    <a:pt x="2878" y="245"/>
                    <a:pt x="2877" y="246"/>
                  </a:cubicBezTo>
                  <a:cubicBezTo>
                    <a:pt x="2762" y="294"/>
                    <a:pt x="2649" y="343"/>
                    <a:pt x="2528" y="371"/>
                  </a:cubicBezTo>
                  <a:cubicBezTo>
                    <a:pt x="2469" y="381"/>
                    <a:pt x="2410" y="395"/>
                    <a:pt x="2351" y="401"/>
                  </a:cubicBezTo>
                  <a:cubicBezTo>
                    <a:pt x="2282" y="409"/>
                    <a:pt x="2214" y="401"/>
                    <a:pt x="2151" y="433"/>
                  </a:cubicBezTo>
                  <a:cubicBezTo>
                    <a:pt x="2127" y="443"/>
                    <a:pt x="2120" y="471"/>
                    <a:pt x="2123" y="495"/>
                  </a:cubicBezTo>
                  <a:cubicBezTo>
                    <a:pt x="2048" y="436"/>
                    <a:pt x="1972" y="374"/>
                    <a:pt x="1892" y="323"/>
                  </a:cubicBezTo>
                  <a:cubicBezTo>
                    <a:pt x="1750" y="226"/>
                    <a:pt x="1598" y="149"/>
                    <a:pt x="1436" y="98"/>
                  </a:cubicBezTo>
                  <a:cubicBezTo>
                    <a:pt x="1259" y="41"/>
                    <a:pt x="1054" y="1"/>
                    <a:pt x="85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1"/>
            <p:cNvSpPr/>
            <p:nvPr/>
          </p:nvSpPr>
          <p:spPr>
            <a:xfrm flipH="1" rot="-857355">
              <a:off x="8322198" y="572614"/>
              <a:ext cx="1015551" cy="1248870"/>
            </a:xfrm>
            <a:custGeom>
              <a:rect b="b" l="l" r="r" t="t"/>
              <a:pathLst>
                <a:path extrusionOk="0" h="3051" w="2481">
                  <a:moveTo>
                    <a:pt x="2218" y="0"/>
                  </a:moveTo>
                  <a:cubicBezTo>
                    <a:pt x="2218" y="0"/>
                    <a:pt x="2217" y="0"/>
                    <a:pt x="2216" y="0"/>
                  </a:cubicBezTo>
                  <a:cubicBezTo>
                    <a:pt x="1964" y="8"/>
                    <a:pt x="1815" y="249"/>
                    <a:pt x="1746" y="467"/>
                  </a:cubicBezTo>
                  <a:cubicBezTo>
                    <a:pt x="1687" y="654"/>
                    <a:pt x="1673" y="840"/>
                    <a:pt x="1629" y="1019"/>
                  </a:cubicBezTo>
                  <a:cubicBezTo>
                    <a:pt x="1611" y="1023"/>
                    <a:pt x="1590" y="1027"/>
                    <a:pt x="1570" y="1033"/>
                  </a:cubicBezTo>
                  <a:cubicBezTo>
                    <a:pt x="1546" y="1040"/>
                    <a:pt x="1542" y="1081"/>
                    <a:pt x="1570" y="1089"/>
                  </a:cubicBezTo>
                  <a:cubicBezTo>
                    <a:pt x="1584" y="1092"/>
                    <a:pt x="1597" y="1092"/>
                    <a:pt x="1611" y="1092"/>
                  </a:cubicBezTo>
                  <a:cubicBezTo>
                    <a:pt x="1570" y="1231"/>
                    <a:pt x="1511" y="1358"/>
                    <a:pt x="1390" y="1475"/>
                  </a:cubicBezTo>
                  <a:cubicBezTo>
                    <a:pt x="1269" y="1593"/>
                    <a:pt x="1128" y="1687"/>
                    <a:pt x="996" y="1794"/>
                  </a:cubicBezTo>
                  <a:cubicBezTo>
                    <a:pt x="858" y="1907"/>
                    <a:pt x="727" y="2032"/>
                    <a:pt x="606" y="2163"/>
                  </a:cubicBezTo>
                  <a:cubicBezTo>
                    <a:pt x="489" y="2291"/>
                    <a:pt x="378" y="2425"/>
                    <a:pt x="274" y="2567"/>
                  </a:cubicBezTo>
                  <a:cubicBezTo>
                    <a:pt x="178" y="2698"/>
                    <a:pt x="53" y="2851"/>
                    <a:pt x="9" y="3009"/>
                  </a:cubicBezTo>
                  <a:cubicBezTo>
                    <a:pt x="1" y="3032"/>
                    <a:pt x="20" y="3050"/>
                    <a:pt x="39" y="3050"/>
                  </a:cubicBezTo>
                  <a:cubicBezTo>
                    <a:pt x="47" y="3050"/>
                    <a:pt x="54" y="3047"/>
                    <a:pt x="60" y="3040"/>
                  </a:cubicBezTo>
                  <a:cubicBezTo>
                    <a:pt x="167" y="2930"/>
                    <a:pt x="237" y="2778"/>
                    <a:pt x="326" y="2653"/>
                  </a:cubicBezTo>
                  <a:cubicBezTo>
                    <a:pt x="433" y="2505"/>
                    <a:pt x="551" y="2363"/>
                    <a:pt x="675" y="2232"/>
                  </a:cubicBezTo>
                  <a:cubicBezTo>
                    <a:pt x="900" y="1990"/>
                    <a:pt x="1162" y="1804"/>
                    <a:pt x="1404" y="1590"/>
                  </a:cubicBezTo>
                  <a:cubicBezTo>
                    <a:pt x="1566" y="1441"/>
                    <a:pt x="1653" y="1275"/>
                    <a:pt x="1704" y="1089"/>
                  </a:cubicBezTo>
                  <a:cubicBezTo>
                    <a:pt x="1756" y="1078"/>
                    <a:pt x="1808" y="1065"/>
                    <a:pt x="1853" y="1047"/>
                  </a:cubicBezTo>
                  <a:cubicBezTo>
                    <a:pt x="1946" y="1016"/>
                    <a:pt x="2036" y="971"/>
                    <a:pt x="2119" y="916"/>
                  </a:cubicBezTo>
                  <a:cubicBezTo>
                    <a:pt x="2195" y="864"/>
                    <a:pt x="2271" y="802"/>
                    <a:pt x="2333" y="729"/>
                  </a:cubicBezTo>
                  <a:cubicBezTo>
                    <a:pt x="2395" y="657"/>
                    <a:pt x="2440" y="574"/>
                    <a:pt x="2478" y="484"/>
                  </a:cubicBezTo>
                  <a:cubicBezTo>
                    <a:pt x="2480" y="480"/>
                    <a:pt x="2477" y="477"/>
                    <a:pt x="2473" y="477"/>
                  </a:cubicBezTo>
                  <a:cubicBezTo>
                    <a:pt x="2471" y="477"/>
                    <a:pt x="2469" y="478"/>
                    <a:pt x="2468" y="480"/>
                  </a:cubicBezTo>
                  <a:cubicBezTo>
                    <a:pt x="2371" y="633"/>
                    <a:pt x="2233" y="770"/>
                    <a:pt x="2081" y="864"/>
                  </a:cubicBezTo>
                  <a:cubicBezTo>
                    <a:pt x="2005" y="912"/>
                    <a:pt x="1922" y="950"/>
                    <a:pt x="1836" y="974"/>
                  </a:cubicBezTo>
                  <a:cubicBezTo>
                    <a:pt x="1801" y="989"/>
                    <a:pt x="1763" y="992"/>
                    <a:pt x="1725" y="998"/>
                  </a:cubicBezTo>
                  <a:cubicBezTo>
                    <a:pt x="1739" y="944"/>
                    <a:pt x="1750" y="888"/>
                    <a:pt x="1756" y="829"/>
                  </a:cubicBezTo>
                  <a:cubicBezTo>
                    <a:pt x="1804" y="505"/>
                    <a:pt x="1877" y="159"/>
                    <a:pt x="2219" y="32"/>
                  </a:cubicBezTo>
                  <a:cubicBezTo>
                    <a:pt x="2235" y="25"/>
                    <a:pt x="2233" y="0"/>
                    <a:pt x="22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1"/>
            <p:cNvSpPr/>
            <p:nvPr/>
          </p:nvSpPr>
          <p:spPr>
            <a:xfrm flipH="1" rot="-857355">
              <a:off x="8676989" y="383463"/>
              <a:ext cx="866964" cy="1284072"/>
            </a:xfrm>
            <a:custGeom>
              <a:rect b="b" l="l" r="r" t="t"/>
              <a:pathLst>
                <a:path extrusionOk="0" h="3137" w="2118">
                  <a:moveTo>
                    <a:pt x="2097" y="1"/>
                  </a:moveTo>
                  <a:cubicBezTo>
                    <a:pt x="1486" y="28"/>
                    <a:pt x="1158" y="629"/>
                    <a:pt x="1019" y="1154"/>
                  </a:cubicBezTo>
                  <a:cubicBezTo>
                    <a:pt x="1005" y="1203"/>
                    <a:pt x="995" y="1254"/>
                    <a:pt x="981" y="1307"/>
                  </a:cubicBezTo>
                  <a:cubicBezTo>
                    <a:pt x="760" y="1299"/>
                    <a:pt x="584" y="1085"/>
                    <a:pt x="508" y="889"/>
                  </a:cubicBezTo>
                  <a:cubicBezTo>
                    <a:pt x="404" y="615"/>
                    <a:pt x="421" y="312"/>
                    <a:pt x="328" y="35"/>
                  </a:cubicBezTo>
                  <a:cubicBezTo>
                    <a:pt x="324" y="24"/>
                    <a:pt x="315" y="19"/>
                    <a:pt x="306" y="19"/>
                  </a:cubicBezTo>
                  <a:cubicBezTo>
                    <a:pt x="292" y="19"/>
                    <a:pt x="279" y="29"/>
                    <a:pt x="284" y="46"/>
                  </a:cubicBezTo>
                  <a:cubicBezTo>
                    <a:pt x="377" y="360"/>
                    <a:pt x="328" y="709"/>
                    <a:pt x="470" y="1009"/>
                  </a:cubicBezTo>
                  <a:cubicBezTo>
                    <a:pt x="560" y="1210"/>
                    <a:pt x="743" y="1379"/>
                    <a:pt x="960" y="1393"/>
                  </a:cubicBezTo>
                  <a:cubicBezTo>
                    <a:pt x="898" y="1680"/>
                    <a:pt x="843" y="1970"/>
                    <a:pt x="729" y="2239"/>
                  </a:cubicBezTo>
                  <a:cubicBezTo>
                    <a:pt x="577" y="2598"/>
                    <a:pt x="318" y="2816"/>
                    <a:pt x="31" y="3061"/>
                  </a:cubicBezTo>
                  <a:cubicBezTo>
                    <a:pt x="1" y="3086"/>
                    <a:pt x="24" y="3137"/>
                    <a:pt x="58" y="3137"/>
                  </a:cubicBezTo>
                  <a:cubicBezTo>
                    <a:pt x="62" y="3137"/>
                    <a:pt x="67" y="3136"/>
                    <a:pt x="72" y="3134"/>
                  </a:cubicBezTo>
                  <a:cubicBezTo>
                    <a:pt x="681" y="2889"/>
                    <a:pt x="898" y="2174"/>
                    <a:pt x="1019" y="1594"/>
                  </a:cubicBezTo>
                  <a:cubicBezTo>
                    <a:pt x="1033" y="1527"/>
                    <a:pt x="1046" y="1458"/>
                    <a:pt x="1061" y="1390"/>
                  </a:cubicBezTo>
                  <a:lnTo>
                    <a:pt x="1064" y="1390"/>
                  </a:lnTo>
                  <a:cubicBezTo>
                    <a:pt x="1102" y="1382"/>
                    <a:pt x="1102" y="1341"/>
                    <a:pt x="1078" y="1317"/>
                  </a:cubicBezTo>
                  <a:cubicBezTo>
                    <a:pt x="1212" y="754"/>
                    <a:pt x="1458" y="111"/>
                    <a:pt x="2097" y="32"/>
                  </a:cubicBezTo>
                  <a:cubicBezTo>
                    <a:pt x="2118" y="32"/>
                    <a:pt x="2118" y="1"/>
                    <a:pt x="2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1"/>
            <p:cNvSpPr/>
            <p:nvPr/>
          </p:nvSpPr>
          <p:spPr>
            <a:xfrm flipH="1" rot="-857355">
              <a:off x="9264336" y="493707"/>
              <a:ext cx="255423" cy="219811"/>
            </a:xfrm>
            <a:custGeom>
              <a:rect b="b" l="l" r="r" t="t"/>
              <a:pathLst>
                <a:path extrusionOk="0" h="537" w="624">
                  <a:moveTo>
                    <a:pt x="25" y="1"/>
                  </a:moveTo>
                  <a:cubicBezTo>
                    <a:pt x="14" y="1"/>
                    <a:pt x="1" y="14"/>
                    <a:pt x="8" y="31"/>
                  </a:cubicBezTo>
                  <a:cubicBezTo>
                    <a:pt x="112" y="262"/>
                    <a:pt x="326" y="473"/>
                    <a:pt x="578" y="535"/>
                  </a:cubicBezTo>
                  <a:cubicBezTo>
                    <a:pt x="581" y="536"/>
                    <a:pt x="584" y="536"/>
                    <a:pt x="587" y="536"/>
                  </a:cubicBezTo>
                  <a:cubicBezTo>
                    <a:pt x="615" y="536"/>
                    <a:pt x="624" y="492"/>
                    <a:pt x="592" y="483"/>
                  </a:cubicBezTo>
                  <a:cubicBezTo>
                    <a:pt x="478" y="434"/>
                    <a:pt x="364" y="380"/>
                    <a:pt x="271" y="300"/>
                  </a:cubicBezTo>
                  <a:cubicBezTo>
                    <a:pt x="174" y="221"/>
                    <a:pt x="98" y="120"/>
                    <a:pt x="39" y="10"/>
                  </a:cubicBezTo>
                  <a:cubicBezTo>
                    <a:pt x="36" y="3"/>
                    <a:pt x="31" y="1"/>
                    <a:pt x="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flipH="1" rot="-857355">
              <a:off x="8059530" y="1212761"/>
              <a:ext cx="1299218" cy="975027"/>
            </a:xfrm>
            <a:custGeom>
              <a:rect b="b" l="l" r="r" t="t"/>
              <a:pathLst>
                <a:path extrusionOk="0" h="2382" w="3174">
                  <a:moveTo>
                    <a:pt x="2945" y="0"/>
                  </a:moveTo>
                  <a:cubicBezTo>
                    <a:pt x="2944" y="0"/>
                    <a:pt x="2942" y="1"/>
                    <a:pt x="2940" y="1"/>
                  </a:cubicBezTo>
                  <a:cubicBezTo>
                    <a:pt x="2650" y="133"/>
                    <a:pt x="2487" y="413"/>
                    <a:pt x="2287" y="648"/>
                  </a:cubicBezTo>
                  <a:cubicBezTo>
                    <a:pt x="2259" y="679"/>
                    <a:pt x="2232" y="706"/>
                    <a:pt x="2204" y="734"/>
                  </a:cubicBezTo>
                  <a:cubicBezTo>
                    <a:pt x="2191" y="734"/>
                    <a:pt x="2180" y="734"/>
                    <a:pt x="2166" y="738"/>
                  </a:cubicBezTo>
                  <a:cubicBezTo>
                    <a:pt x="2138" y="748"/>
                    <a:pt x="2128" y="773"/>
                    <a:pt x="2135" y="797"/>
                  </a:cubicBezTo>
                  <a:cubicBezTo>
                    <a:pt x="1917" y="990"/>
                    <a:pt x="1652" y="1111"/>
                    <a:pt x="1375" y="1214"/>
                  </a:cubicBezTo>
                  <a:cubicBezTo>
                    <a:pt x="1406" y="1135"/>
                    <a:pt x="1420" y="1045"/>
                    <a:pt x="1448" y="959"/>
                  </a:cubicBezTo>
                  <a:cubicBezTo>
                    <a:pt x="1472" y="865"/>
                    <a:pt x="1507" y="776"/>
                    <a:pt x="1541" y="682"/>
                  </a:cubicBezTo>
                  <a:cubicBezTo>
                    <a:pt x="1617" y="499"/>
                    <a:pt x="1714" y="323"/>
                    <a:pt x="1828" y="161"/>
                  </a:cubicBezTo>
                  <a:cubicBezTo>
                    <a:pt x="1832" y="156"/>
                    <a:pt x="1826" y="147"/>
                    <a:pt x="1820" y="147"/>
                  </a:cubicBezTo>
                  <a:cubicBezTo>
                    <a:pt x="1818" y="147"/>
                    <a:pt x="1815" y="148"/>
                    <a:pt x="1813" y="151"/>
                  </a:cubicBezTo>
                  <a:cubicBezTo>
                    <a:pt x="1689" y="306"/>
                    <a:pt x="1582" y="475"/>
                    <a:pt x="1496" y="655"/>
                  </a:cubicBezTo>
                  <a:cubicBezTo>
                    <a:pt x="1451" y="741"/>
                    <a:pt x="1413" y="831"/>
                    <a:pt x="1382" y="924"/>
                  </a:cubicBezTo>
                  <a:cubicBezTo>
                    <a:pt x="1347" y="1014"/>
                    <a:pt x="1306" y="1114"/>
                    <a:pt x="1306" y="1214"/>
                  </a:cubicBezTo>
                  <a:cubicBezTo>
                    <a:pt x="1303" y="1224"/>
                    <a:pt x="1309" y="1232"/>
                    <a:pt x="1316" y="1238"/>
                  </a:cubicBezTo>
                  <a:cubicBezTo>
                    <a:pt x="1019" y="1345"/>
                    <a:pt x="722" y="1452"/>
                    <a:pt x="466" y="1639"/>
                  </a:cubicBezTo>
                  <a:cubicBezTo>
                    <a:pt x="242" y="1801"/>
                    <a:pt x="0" y="2047"/>
                    <a:pt x="7" y="2344"/>
                  </a:cubicBezTo>
                  <a:cubicBezTo>
                    <a:pt x="7" y="2365"/>
                    <a:pt x="28" y="2381"/>
                    <a:pt x="49" y="2381"/>
                  </a:cubicBezTo>
                  <a:cubicBezTo>
                    <a:pt x="61" y="2381"/>
                    <a:pt x="73" y="2375"/>
                    <a:pt x="80" y="2361"/>
                  </a:cubicBezTo>
                  <a:cubicBezTo>
                    <a:pt x="139" y="2219"/>
                    <a:pt x="193" y="2074"/>
                    <a:pt x="294" y="1954"/>
                  </a:cubicBezTo>
                  <a:cubicBezTo>
                    <a:pt x="394" y="1830"/>
                    <a:pt x="525" y="1726"/>
                    <a:pt x="660" y="1639"/>
                  </a:cubicBezTo>
                  <a:cubicBezTo>
                    <a:pt x="940" y="1466"/>
                    <a:pt x="1254" y="1369"/>
                    <a:pt x="1555" y="1242"/>
                  </a:cubicBezTo>
                  <a:cubicBezTo>
                    <a:pt x="1789" y="1141"/>
                    <a:pt x="2007" y="1017"/>
                    <a:pt x="2186" y="841"/>
                  </a:cubicBezTo>
                  <a:cubicBezTo>
                    <a:pt x="2211" y="851"/>
                    <a:pt x="2239" y="855"/>
                    <a:pt x="2266" y="862"/>
                  </a:cubicBezTo>
                  <a:cubicBezTo>
                    <a:pt x="2311" y="869"/>
                    <a:pt x="2356" y="876"/>
                    <a:pt x="2398" y="879"/>
                  </a:cubicBezTo>
                  <a:cubicBezTo>
                    <a:pt x="2447" y="885"/>
                    <a:pt x="2496" y="887"/>
                    <a:pt x="2546" y="887"/>
                  </a:cubicBezTo>
                  <a:cubicBezTo>
                    <a:pt x="2586" y="887"/>
                    <a:pt x="2627" y="886"/>
                    <a:pt x="2667" y="883"/>
                  </a:cubicBezTo>
                  <a:cubicBezTo>
                    <a:pt x="2843" y="869"/>
                    <a:pt x="3009" y="814"/>
                    <a:pt x="3165" y="731"/>
                  </a:cubicBezTo>
                  <a:cubicBezTo>
                    <a:pt x="3174" y="727"/>
                    <a:pt x="3169" y="713"/>
                    <a:pt x="3160" y="713"/>
                  </a:cubicBezTo>
                  <a:cubicBezTo>
                    <a:pt x="3159" y="713"/>
                    <a:pt x="3158" y="713"/>
                    <a:pt x="3157" y="714"/>
                  </a:cubicBezTo>
                  <a:cubicBezTo>
                    <a:pt x="2995" y="765"/>
                    <a:pt x="2826" y="789"/>
                    <a:pt x="2657" y="797"/>
                  </a:cubicBezTo>
                  <a:cubicBezTo>
                    <a:pt x="2577" y="797"/>
                    <a:pt x="2494" y="793"/>
                    <a:pt x="2411" y="779"/>
                  </a:cubicBezTo>
                  <a:cubicBezTo>
                    <a:pt x="2373" y="776"/>
                    <a:pt x="2332" y="765"/>
                    <a:pt x="2294" y="758"/>
                  </a:cubicBezTo>
                  <a:cubicBezTo>
                    <a:pt x="2287" y="755"/>
                    <a:pt x="2280" y="752"/>
                    <a:pt x="2274" y="752"/>
                  </a:cubicBezTo>
                  <a:cubicBezTo>
                    <a:pt x="2287" y="734"/>
                    <a:pt x="2301" y="720"/>
                    <a:pt x="2315" y="703"/>
                  </a:cubicBezTo>
                  <a:cubicBezTo>
                    <a:pt x="2511" y="462"/>
                    <a:pt x="2660" y="167"/>
                    <a:pt x="2953" y="22"/>
                  </a:cubicBezTo>
                  <a:cubicBezTo>
                    <a:pt x="2966" y="16"/>
                    <a:pt x="2957" y="0"/>
                    <a:pt x="29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flipH="1" rot="-857355">
              <a:off x="7910216" y="1681498"/>
              <a:ext cx="1306995" cy="472778"/>
            </a:xfrm>
            <a:custGeom>
              <a:rect b="b" l="l" r="r" t="t"/>
              <a:pathLst>
                <a:path extrusionOk="0" h="1155" w="3193">
                  <a:moveTo>
                    <a:pt x="2750" y="0"/>
                  </a:moveTo>
                  <a:cubicBezTo>
                    <a:pt x="2749" y="0"/>
                    <a:pt x="2748" y="0"/>
                    <a:pt x="2747" y="1"/>
                  </a:cubicBezTo>
                  <a:cubicBezTo>
                    <a:pt x="2650" y="38"/>
                    <a:pt x="2557" y="84"/>
                    <a:pt x="2471" y="142"/>
                  </a:cubicBezTo>
                  <a:cubicBezTo>
                    <a:pt x="2384" y="201"/>
                    <a:pt x="2301" y="263"/>
                    <a:pt x="2218" y="328"/>
                  </a:cubicBezTo>
                  <a:cubicBezTo>
                    <a:pt x="2052" y="464"/>
                    <a:pt x="1900" y="615"/>
                    <a:pt x="1762" y="781"/>
                  </a:cubicBezTo>
                  <a:cubicBezTo>
                    <a:pt x="1759" y="784"/>
                    <a:pt x="1762" y="784"/>
                    <a:pt x="1759" y="789"/>
                  </a:cubicBezTo>
                  <a:cubicBezTo>
                    <a:pt x="1510" y="896"/>
                    <a:pt x="1255" y="971"/>
                    <a:pt x="971" y="985"/>
                  </a:cubicBezTo>
                  <a:cubicBezTo>
                    <a:pt x="938" y="986"/>
                    <a:pt x="905" y="987"/>
                    <a:pt x="872" y="987"/>
                  </a:cubicBezTo>
                  <a:cubicBezTo>
                    <a:pt x="738" y="987"/>
                    <a:pt x="603" y="976"/>
                    <a:pt x="470" y="954"/>
                  </a:cubicBezTo>
                  <a:cubicBezTo>
                    <a:pt x="351" y="930"/>
                    <a:pt x="222" y="873"/>
                    <a:pt x="96" y="873"/>
                  </a:cubicBezTo>
                  <a:cubicBezTo>
                    <a:pt x="75" y="873"/>
                    <a:pt x="55" y="875"/>
                    <a:pt x="35" y="878"/>
                  </a:cubicBezTo>
                  <a:cubicBezTo>
                    <a:pt x="4" y="885"/>
                    <a:pt x="0" y="926"/>
                    <a:pt x="18" y="947"/>
                  </a:cubicBezTo>
                  <a:cubicBezTo>
                    <a:pt x="108" y="1054"/>
                    <a:pt x="277" y="1075"/>
                    <a:pt x="405" y="1095"/>
                  </a:cubicBezTo>
                  <a:cubicBezTo>
                    <a:pt x="526" y="1115"/>
                    <a:pt x="650" y="1126"/>
                    <a:pt x="773" y="1126"/>
                  </a:cubicBezTo>
                  <a:cubicBezTo>
                    <a:pt x="805" y="1126"/>
                    <a:pt x="836" y="1125"/>
                    <a:pt x="867" y="1124"/>
                  </a:cubicBezTo>
                  <a:cubicBezTo>
                    <a:pt x="1182" y="1113"/>
                    <a:pt x="1492" y="1037"/>
                    <a:pt x="1779" y="899"/>
                  </a:cubicBezTo>
                  <a:cubicBezTo>
                    <a:pt x="1935" y="826"/>
                    <a:pt x="2098" y="688"/>
                    <a:pt x="2280" y="688"/>
                  </a:cubicBezTo>
                  <a:cubicBezTo>
                    <a:pt x="2425" y="688"/>
                    <a:pt x="2546" y="781"/>
                    <a:pt x="2650" y="871"/>
                  </a:cubicBezTo>
                  <a:cubicBezTo>
                    <a:pt x="2812" y="1002"/>
                    <a:pt x="2964" y="1154"/>
                    <a:pt x="3185" y="1154"/>
                  </a:cubicBezTo>
                  <a:cubicBezTo>
                    <a:pt x="3192" y="1154"/>
                    <a:pt x="3192" y="1141"/>
                    <a:pt x="3185" y="1141"/>
                  </a:cubicBezTo>
                  <a:cubicBezTo>
                    <a:pt x="2930" y="1109"/>
                    <a:pt x="2771" y="864"/>
                    <a:pt x="2578" y="722"/>
                  </a:cubicBezTo>
                  <a:cubicBezTo>
                    <a:pt x="2474" y="647"/>
                    <a:pt x="2372" y="613"/>
                    <a:pt x="2267" y="613"/>
                  </a:cubicBezTo>
                  <a:cubicBezTo>
                    <a:pt x="2167" y="613"/>
                    <a:pt x="2064" y="644"/>
                    <a:pt x="1956" y="698"/>
                  </a:cubicBezTo>
                  <a:cubicBezTo>
                    <a:pt x="1953" y="698"/>
                    <a:pt x="1953" y="702"/>
                    <a:pt x="1948" y="702"/>
                  </a:cubicBezTo>
                  <a:cubicBezTo>
                    <a:pt x="2042" y="595"/>
                    <a:pt x="2142" y="491"/>
                    <a:pt x="2253" y="395"/>
                  </a:cubicBezTo>
                  <a:cubicBezTo>
                    <a:pt x="2329" y="328"/>
                    <a:pt x="2412" y="263"/>
                    <a:pt x="2495" y="204"/>
                  </a:cubicBezTo>
                  <a:cubicBezTo>
                    <a:pt x="2584" y="142"/>
                    <a:pt x="2667" y="76"/>
                    <a:pt x="2754" y="11"/>
                  </a:cubicBezTo>
                  <a:cubicBezTo>
                    <a:pt x="2756" y="8"/>
                    <a:pt x="2754" y="0"/>
                    <a:pt x="27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rot="-857355">
              <a:off x="8114127" y="2056578"/>
              <a:ext cx="242324" cy="233319"/>
            </a:xfrm>
            <a:custGeom>
              <a:rect b="b" l="l" r="r" t="t"/>
              <a:pathLst>
                <a:path extrusionOk="0" h="570" w="592">
                  <a:moveTo>
                    <a:pt x="40" y="1"/>
                  </a:moveTo>
                  <a:cubicBezTo>
                    <a:pt x="20" y="1"/>
                    <a:pt x="1" y="24"/>
                    <a:pt x="3" y="44"/>
                  </a:cubicBezTo>
                  <a:cubicBezTo>
                    <a:pt x="11" y="79"/>
                    <a:pt x="27" y="110"/>
                    <a:pt x="45" y="138"/>
                  </a:cubicBezTo>
                  <a:cubicBezTo>
                    <a:pt x="62" y="165"/>
                    <a:pt x="83" y="193"/>
                    <a:pt x="104" y="221"/>
                  </a:cubicBezTo>
                  <a:cubicBezTo>
                    <a:pt x="142" y="276"/>
                    <a:pt x="190" y="328"/>
                    <a:pt x="239" y="376"/>
                  </a:cubicBezTo>
                  <a:cubicBezTo>
                    <a:pt x="287" y="417"/>
                    <a:pt x="342" y="466"/>
                    <a:pt x="397" y="497"/>
                  </a:cubicBezTo>
                  <a:cubicBezTo>
                    <a:pt x="456" y="528"/>
                    <a:pt x="522" y="552"/>
                    <a:pt x="584" y="570"/>
                  </a:cubicBezTo>
                  <a:cubicBezTo>
                    <a:pt x="587" y="570"/>
                    <a:pt x="591" y="566"/>
                    <a:pt x="587" y="562"/>
                  </a:cubicBezTo>
                  <a:cubicBezTo>
                    <a:pt x="529" y="531"/>
                    <a:pt x="480" y="490"/>
                    <a:pt x="429" y="452"/>
                  </a:cubicBezTo>
                  <a:cubicBezTo>
                    <a:pt x="376" y="410"/>
                    <a:pt x="328" y="372"/>
                    <a:pt x="284" y="324"/>
                  </a:cubicBezTo>
                  <a:cubicBezTo>
                    <a:pt x="239" y="279"/>
                    <a:pt x="197" y="231"/>
                    <a:pt x="163" y="176"/>
                  </a:cubicBezTo>
                  <a:cubicBezTo>
                    <a:pt x="145" y="152"/>
                    <a:pt x="128" y="124"/>
                    <a:pt x="114" y="100"/>
                  </a:cubicBezTo>
                  <a:cubicBezTo>
                    <a:pt x="97" y="69"/>
                    <a:pt x="83" y="37"/>
                    <a:pt x="62" y="13"/>
                  </a:cubicBezTo>
                  <a:cubicBezTo>
                    <a:pt x="55" y="4"/>
                    <a:pt x="48" y="1"/>
                    <a:pt x="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flipH="1" rot="-472447">
              <a:off x="8331809" y="785820"/>
              <a:ext cx="1369751" cy="1278871"/>
            </a:xfrm>
            <a:custGeom>
              <a:rect b="b" l="l" r="r" t="t"/>
              <a:pathLst>
                <a:path extrusionOk="0" h="3124" w="3346">
                  <a:moveTo>
                    <a:pt x="2823" y="0"/>
                  </a:moveTo>
                  <a:cubicBezTo>
                    <a:pt x="2818" y="0"/>
                    <a:pt x="2813" y="3"/>
                    <a:pt x="2811" y="9"/>
                  </a:cubicBezTo>
                  <a:cubicBezTo>
                    <a:pt x="2677" y="445"/>
                    <a:pt x="2369" y="689"/>
                    <a:pt x="2024" y="901"/>
                  </a:cubicBezTo>
                  <a:cubicBezTo>
                    <a:pt x="2024" y="880"/>
                    <a:pt x="2024" y="863"/>
                    <a:pt x="2028" y="845"/>
                  </a:cubicBezTo>
                  <a:cubicBezTo>
                    <a:pt x="2034" y="756"/>
                    <a:pt x="2049" y="669"/>
                    <a:pt x="2069" y="579"/>
                  </a:cubicBezTo>
                  <a:cubicBezTo>
                    <a:pt x="2090" y="496"/>
                    <a:pt x="2117" y="413"/>
                    <a:pt x="2148" y="334"/>
                  </a:cubicBezTo>
                  <a:cubicBezTo>
                    <a:pt x="2180" y="251"/>
                    <a:pt x="2207" y="171"/>
                    <a:pt x="2242" y="88"/>
                  </a:cubicBezTo>
                  <a:cubicBezTo>
                    <a:pt x="2244" y="83"/>
                    <a:pt x="2236" y="77"/>
                    <a:pt x="2229" y="77"/>
                  </a:cubicBezTo>
                  <a:cubicBezTo>
                    <a:pt x="2227" y="77"/>
                    <a:pt x="2226" y="78"/>
                    <a:pt x="2224" y="78"/>
                  </a:cubicBezTo>
                  <a:cubicBezTo>
                    <a:pt x="2165" y="147"/>
                    <a:pt x="2114" y="213"/>
                    <a:pt x="2076" y="292"/>
                  </a:cubicBezTo>
                  <a:cubicBezTo>
                    <a:pt x="2034" y="378"/>
                    <a:pt x="1996" y="465"/>
                    <a:pt x="1969" y="552"/>
                  </a:cubicBezTo>
                  <a:cubicBezTo>
                    <a:pt x="1937" y="638"/>
                    <a:pt x="1917" y="727"/>
                    <a:pt x="1899" y="821"/>
                  </a:cubicBezTo>
                  <a:cubicBezTo>
                    <a:pt x="1889" y="869"/>
                    <a:pt x="1886" y="925"/>
                    <a:pt x="1889" y="979"/>
                  </a:cubicBezTo>
                  <a:cubicBezTo>
                    <a:pt x="1658" y="1111"/>
                    <a:pt x="1419" y="1236"/>
                    <a:pt x="1212" y="1394"/>
                  </a:cubicBezTo>
                  <a:cubicBezTo>
                    <a:pt x="950" y="1595"/>
                    <a:pt x="732" y="1843"/>
                    <a:pt x="542" y="2113"/>
                  </a:cubicBezTo>
                  <a:cubicBezTo>
                    <a:pt x="349" y="2386"/>
                    <a:pt x="148" y="2693"/>
                    <a:pt x="27" y="3007"/>
                  </a:cubicBezTo>
                  <a:cubicBezTo>
                    <a:pt x="0" y="3077"/>
                    <a:pt x="60" y="3124"/>
                    <a:pt x="121" y="3124"/>
                  </a:cubicBezTo>
                  <a:cubicBezTo>
                    <a:pt x="154" y="3124"/>
                    <a:pt x="187" y="3110"/>
                    <a:pt x="207" y="3080"/>
                  </a:cubicBezTo>
                  <a:cubicBezTo>
                    <a:pt x="407" y="2783"/>
                    <a:pt x="545" y="2448"/>
                    <a:pt x="753" y="2151"/>
                  </a:cubicBezTo>
                  <a:cubicBezTo>
                    <a:pt x="967" y="1847"/>
                    <a:pt x="1220" y="1571"/>
                    <a:pt x="1526" y="1363"/>
                  </a:cubicBezTo>
                  <a:cubicBezTo>
                    <a:pt x="1651" y="1280"/>
                    <a:pt x="1792" y="1198"/>
                    <a:pt x="1937" y="1108"/>
                  </a:cubicBezTo>
                  <a:cubicBezTo>
                    <a:pt x="1940" y="1109"/>
                    <a:pt x="1943" y="1109"/>
                    <a:pt x="1946" y="1109"/>
                  </a:cubicBezTo>
                  <a:cubicBezTo>
                    <a:pt x="1960" y="1109"/>
                    <a:pt x="1974" y="1102"/>
                    <a:pt x="1982" y="1091"/>
                  </a:cubicBezTo>
                  <a:cubicBezTo>
                    <a:pt x="1982" y="1087"/>
                    <a:pt x="1986" y="1080"/>
                    <a:pt x="1986" y="1076"/>
                  </a:cubicBezTo>
                  <a:cubicBezTo>
                    <a:pt x="1993" y="1073"/>
                    <a:pt x="1996" y="1070"/>
                    <a:pt x="2003" y="1067"/>
                  </a:cubicBezTo>
                  <a:cubicBezTo>
                    <a:pt x="2071" y="1094"/>
                    <a:pt x="2146" y="1101"/>
                    <a:pt x="2221" y="1101"/>
                  </a:cubicBezTo>
                  <a:cubicBezTo>
                    <a:pt x="2259" y="1101"/>
                    <a:pt x="2297" y="1099"/>
                    <a:pt x="2335" y="1097"/>
                  </a:cubicBezTo>
                  <a:cubicBezTo>
                    <a:pt x="2456" y="1094"/>
                    <a:pt x="2577" y="1076"/>
                    <a:pt x="2698" y="1052"/>
                  </a:cubicBezTo>
                  <a:cubicBezTo>
                    <a:pt x="2811" y="1025"/>
                    <a:pt x="2922" y="990"/>
                    <a:pt x="3029" y="942"/>
                  </a:cubicBezTo>
                  <a:cubicBezTo>
                    <a:pt x="3140" y="897"/>
                    <a:pt x="3240" y="821"/>
                    <a:pt x="3334" y="748"/>
                  </a:cubicBezTo>
                  <a:cubicBezTo>
                    <a:pt x="3346" y="739"/>
                    <a:pt x="3333" y="727"/>
                    <a:pt x="3323" y="727"/>
                  </a:cubicBezTo>
                  <a:cubicBezTo>
                    <a:pt x="3322" y="727"/>
                    <a:pt x="3321" y="727"/>
                    <a:pt x="3320" y="727"/>
                  </a:cubicBezTo>
                  <a:cubicBezTo>
                    <a:pt x="3119" y="821"/>
                    <a:pt x="2894" y="893"/>
                    <a:pt x="2674" y="928"/>
                  </a:cubicBezTo>
                  <a:cubicBezTo>
                    <a:pt x="2584" y="943"/>
                    <a:pt x="2492" y="950"/>
                    <a:pt x="2400" y="950"/>
                  </a:cubicBezTo>
                  <a:cubicBezTo>
                    <a:pt x="2382" y="950"/>
                    <a:pt x="2364" y="949"/>
                    <a:pt x="2345" y="949"/>
                  </a:cubicBezTo>
                  <a:cubicBezTo>
                    <a:pt x="2297" y="949"/>
                    <a:pt x="2252" y="942"/>
                    <a:pt x="2204" y="935"/>
                  </a:cubicBezTo>
                  <a:cubicBezTo>
                    <a:pt x="2535" y="703"/>
                    <a:pt x="2822" y="424"/>
                    <a:pt x="2836" y="13"/>
                  </a:cubicBezTo>
                  <a:cubicBezTo>
                    <a:pt x="2836" y="5"/>
                    <a:pt x="2830" y="0"/>
                    <a:pt x="28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rot="-472447">
              <a:off x="7939462" y="2802761"/>
              <a:ext cx="1622332" cy="1755378"/>
            </a:xfrm>
            <a:custGeom>
              <a:rect b="b" l="l" r="r" t="t"/>
              <a:pathLst>
                <a:path extrusionOk="0" h="4288" w="3963">
                  <a:moveTo>
                    <a:pt x="159" y="1"/>
                  </a:moveTo>
                  <a:cubicBezTo>
                    <a:pt x="133" y="1"/>
                    <a:pt x="105" y="15"/>
                    <a:pt x="98" y="42"/>
                  </a:cubicBezTo>
                  <a:cubicBezTo>
                    <a:pt x="1" y="391"/>
                    <a:pt x="347" y="702"/>
                    <a:pt x="627" y="850"/>
                  </a:cubicBezTo>
                  <a:cubicBezTo>
                    <a:pt x="619" y="854"/>
                    <a:pt x="613" y="861"/>
                    <a:pt x="606" y="871"/>
                  </a:cubicBezTo>
                  <a:cubicBezTo>
                    <a:pt x="378" y="1258"/>
                    <a:pt x="492" y="1711"/>
                    <a:pt x="610" y="2115"/>
                  </a:cubicBezTo>
                  <a:cubicBezTo>
                    <a:pt x="741" y="2557"/>
                    <a:pt x="838" y="2996"/>
                    <a:pt x="619" y="3427"/>
                  </a:cubicBezTo>
                  <a:cubicBezTo>
                    <a:pt x="617" y="3435"/>
                    <a:pt x="622" y="3441"/>
                    <a:pt x="628" y="3441"/>
                  </a:cubicBezTo>
                  <a:cubicBezTo>
                    <a:pt x="630" y="3441"/>
                    <a:pt x="632" y="3440"/>
                    <a:pt x="634" y="3438"/>
                  </a:cubicBezTo>
                  <a:cubicBezTo>
                    <a:pt x="934" y="3165"/>
                    <a:pt x="872" y="2688"/>
                    <a:pt x="793" y="2333"/>
                  </a:cubicBezTo>
                  <a:cubicBezTo>
                    <a:pt x="692" y="1883"/>
                    <a:pt x="498" y="1386"/>
                    <a:pt x="731" y="944"/>
                  </a:cubicBezTo>
                  <a:cubicBezTo>
                    <a:pt x="741" y="930"/>
                    <a:pt x="741" y="916"/>
                    <a:pt x="741" y="906"/>
                  </a:cubicBezTo>
                  <a:cubicBezTo>
                    <a:pt x="744" y="906"/>
                    <a:pt x="751" y="909"/>
                    <a:pt x="758" y="913"/>
                  </a:cubicBezTo>
                  <a:cubicBezTo>
                    <a:pt x="571" y="1320"/>
                    <a:pt x="917" y="1818"/>
                    <a:pt x="1155" y="2132"/>
                  </a:cubicBezTo>
                  <a:cubicBezTo>
                    <a:pt x="1321" y="2353"/>
                    <a:pt x="1493" y="2571"/>
                    <a:pt x="1560" y="2843"/>
                  </a:cubicBezTo>
                  <a:cubicBezTo>
                    <a:pt x="1635" y="3148"/>
                    <a:pt x="1590" y="3479"/>
                    <a:pt x="1522" y="3779"/>
                  </a:cubicBezTo>
                  <a:cubicBezTo>
                    <a:pt x="1519" y="3789"/>
                    <a:pt x="1526" y="3797"/>
                    <a:pt x="1533" y="3797"/>
                  </a:cubicBezTo>
                  <a:cubicBezTo>
                    <a:pt x="1536" y="3797"/>
                    <a:pt x="1540" y="3795"/>
                    <a:pt x="1542" y="3790"/>
                  </a:cubicBezTo>
                  <a:cubicBezTo>
                    <a:pt x="1753" y="3307"/>
                    <a:pt x="1749" y="2799"/>
                    <a:pt x="1473" y="2346"/>
                  </a:cubicBezTo>
                  <a:cubicBezTo>
                    <a:pt x="1335" y="2121"/>
                    <a:pt x="1155" y="1928"/>
                    <a:pt x="1024" y="1700"/>
                  </a:cubicBezTo>
                  <a:cubicBezTo>
                    <a:pt x="886" y="1462"/>
                    <a:pt x="834" y="1223"/>
                    <a:pt x="879" y="968"/>
                  </a:cubicBezTo>
                  <a:lnTo>
                    <a:pt x="879" y="968"/>
                  </a:lnTo>
                  <a:cubicBezTo>
                    <a:pt x="1090" y="1058"/>
                    <a:pt x="1311" y="1134"/>
                    <a:pt x="1528" y="1214"/>
                  </a:cubicBezTo>
                  <a:cubicBezTo>
                    <a:pt x="1576" y="1769"/>
                    <a:pt x="1846" y="2263"/>
                    <a:pt x="2285" y="2612"/>
                  </a:cubicBezTo>
                  <a:cubicBezTo>
                    <a:pt x="2558" y="2830"/>
                    <a:pt x="2789" y="3033"/>
                    <a:pt x="2899" y="3372"/>
                  </a:cubicBezTo>
                  <a:cubicBezTo>
                    <a:pt x="3000" y="3669"/>
                    <a:pt x="2993" y="3977"/>
                    <a:pt x="3052" y="4277"/>
                  </a:cubicBezTo>
                  <a:cubicBezTo>
                    <a:pt x="3053" y="4284"/>
                    <a:pt x="3057" y="4287"/>
                    <a:pt x="3062" y="4287"/>
                  </a:cubicBezTo>
                  <a:cubicBezTo>
                    <a:pt x="3068" y="4287"/>
                    <a:pt x="3074" y="4282"/>
                    <a:pt x="3076" y="4274"/>
                  </a:cubicBezTo>
                  <a:cubicBezTo>
                    <a:pt x="3138" y="3728"/>
                    <a:pt x="3017" y="3100"/>
                    <a:pt x="2603" y="2712"/>
                  </a:cubicBezTo>
                  <a:cubicBezTo>
                    <a:pt x="2371" y="2494"/>
                    <a:pt x="2119" y="2322"/>
                    <a:pt x="1943" y="2049"/>
                  </a:cubicBezTo>
                  <a:cubicBezTo>
                    <a:pt x="1791" y="1810"/>
                    <a:pt x="1705" y="1545"/>
                    <a:pt x="1670" y="1268"/>
                  </a:cubicBezTo>
                  <a:lnTo>
                    <a:pt x="1670" y="1268"/>
                  </a:lnTo>
                  <a:cubicBezTo>
                    <a:pt x="1791" y="1313"/>
                    <a:pt x="1908" y="1362"/>
                    <a:pt x="2026" y="1413"/>
                  </a:cubicBezTo>
                  <a:cubicBezTo>
                    <a:pt x="2889" y="1810"/>
                    <a:pt x="3670" y="2416"/>
                    <a:pt x="3932" y="3369"/>
                  </a:cubicBezTo>
                  <a:cubicBezTo>
                    <a:pt x="3934" y="3377"/>
                    <a:pt x="3939" y="3380"/>
                    <a:pt x="3944" y="3380"/>
                  </a:cubicBezTo>
                  <a:cubicBezTo>
                    <a:pt x="3953" y="3380"/>
                    <a:pt x="3962" y="3372"/>
                    <a:pt x="3960" y="3362"/>
                  </a:cubicBezTo>
                  <a:cubicBezTo>
                    <a:pt x="3840" y="2547"/>
                    <a:pt x="3200" y="1922"/>
                    <a:pt x="2513" y="1520"/>
                  </a:cubicBezTo>
                  <a:cubicBezTo>
                    <a:pt x="2239" y="1362"/>
                    <a:pt x="1949" y="1234"/>
                    <a:pt x="1656" y="1117"/>
                  </a:cubicBezTo>
                  <a:cubicBezTo>
                    <a:pt x="1649" y="1077"/>
                    <a:pt x="1618" y="1056"/>
                    <a:pt x="1586" y="1056"/>
                  </a:cubicBezTo>
                  <a:cubicBezTo>
                    <a:pt x="1570" y="1056"/>
                    <a:pt x="1555" y="1061"/>
                    <a:pt x="1542" y="1072"/>
                  </a:cubicBezTo>
                  <a:cubicBezTo>
                    <a:pt x="1445" y="1034"/>
                    <a:pt x="1348" y="995"/>
                    <a:pt x="1255" y="957"/>
                  </a:cubicBezTo>
                  <a:cubicBezTo>
                    <a:pt x="1138" y="916"/>
                    <a:pt x="1017" y="874"/>
                    <a:pt x="900" y="826"/>
                  </a:cubicBezTo>
                  <a:cubicBezTo>
                    <a:pt x="891" y="808"/>
                    <a:pt x="873" y="795"/>
                    <a:pt x="855" y="795"/>
                  </a:cubicBezTo>
                  <a:cubicBezTo>
                    <a:pt x="849" y="795"/>
                    <a:pt x="843" y="796"/>
                    <a:pt x="838" y="799"/>
                  </a:cubicBezTo>
                  <a:cubicBezTo>
                    <a:pt x="744" y="758"/>
                    <a:pt x="654" y="716"/>
                    <a:pt x="571" y="661"/>
                  </a:cubicBezTo>
                  <a:cubicBezTo>
                    <a:pt x="333" y="501"/>
                    <a:pt x="260" y="311"/>
                    <a:pt x="212" y="42"/>
                  </a:cubicBezTo>
                  <a:cubicBezTo>
                    <a:pt x="207" y="14"/>
                    <a:pt x="184" y="1"/>
                    <a:pt x="1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flipH="1" rot="-472447">
              <a:off x="8190433" y="1172091"/>
              <a:ext cx="1506481" cy="1040209"/>
            </a:xfrm>
            <a:custGeom>
              <a:rect b="b" l="l" r="r" t="t"/>
              <a:pathLst>
                <a:path extrusionOk="0" h="2541" w="3680">
                  <a:moveTo>
                    <a:pt x="3384" y="0"/>
                  </a:moveTo>
                  <a:cubicBezTo>
                    <a:pt x="3380" y="0"/>
                    <a:pt x="3375" y="2"/>
                    <a:pt x="3372" y="4"/>
                  </a:cubicBezTo>
                  <a:cubicBezTo>
                    <a:pt x="3279" y="146"/>
                    <a:pt x="3221" y="305"/>
                    <a:pt x="3106" y="440"/>
                  </a:cubicBezTo>
                  <a:cubicBezTo>
                    <a:pt x="2993" y="575"/>
                    <a:pt x="2851" y="688"/>
                    <a:pt x="2696" y="775"/>
                  </a:cubicBezTo>
                  <a:cubicBezTo>
                    <a:pt x="2682" y="782"/>
                    <a:pt x="2668" y="785"/>
                    <a:pt x="2654" y="792"/>
                  </a:cubicBezTo>
                  <a:cubicBezTo>
                    <a:pt x="2647" y="785"/>
                    <a:pt x="2643" y="775"/>
                    <a:pt x="2637" y="765"/>
                  </a:cubicBezTo>
                  <a:cubicBezTo>
                    <a:pt x="2628" y="755"/>
                    <a:pt x="2618" y="751"/>
                    <a:pt x="2608" y="751"/>
                  </a:cubicBezTo>
                  <a:cubicBezTo>
                    <a:pt x="2582" y="751"/>
                    <a:pt x="2556" y="779"/>
                    <a:pt x="2561" y="809"/>
                  </a:cubicBezTo>
                  <a:cubicBezTo>
                    <a:pt x="2564" y="817"/>
                    <a:pt x="2571" y="823"/>
                    <a:pt x="2571" y="833"/>
                  </a:cubicBezTo>
                  <a:cubicBezTo>
                    <a:pt x="2454" y="886"/>
                    <a:pt x="2329" y="916"/>
                    <a:pt x="2202" y="934"/>
                  </a:cubicBezTo>
                  <a:cubicBezTo>
                    <a:pt x="2158" y="939"/>
                    <a:pt x="2115" y="941"/>
                    <a:pt x="2072" y="941"/>
                  </a:cubicBezTo>
                  <a:cubicBezTo>
                    <a:pt x="2029" y="941"/>
                    <a:pt x="1985" y="939"/>
                    <a:pt x="1942" y="937"/>
                  </a:cubicBezTo>
                  <a:cubicBezTo>
                    <a:pt x="1902" y="936"/>
                    <a:pt x="1862" y="934"/>
                    <a:pt x="1822" y="934"/>
                  </a:cubicBezTo>
                  <a:cubicBezTo>
                    <a:pt x="1762" y="934"/>
                    <a:pt x="1702" y="937"/>
                    <a:pt x="1642" y="948"/>
                  </a:cubicBezTo>
                  <a:cubicBezTo>
                    <a:pt x="1307" y="1003"/>
                    <a:pt x="1038" y="1297"/>
                    <a:pt x="802" y="1517"/>
                  </a:cubicBezTo>
                  <a:cubicBezTo>
                    <a:pt x="529" y="1783"/>
                    <a:pt x="198" y="2081"/>
                    <a:pt x="29" y="2429"/>
                  </a:cubicBezTo>
                  <a:cubicBezTo>
                    <a:pt x="0" y="2484"/>
                    <a:pt x="43" y="2541"/>
                    <a:pt x="95" y="2541"/>
                  </a:cubicBezTo>
                  <a:cubicBezTo>
                    <a:pt x="112" y="2541"/>
                    <a:pt x="130" y="2534"/>
                    <a:pt x="146" y="2520"/>
                  </a:cubicBezTo>
                  <a:cubicBezTo>
                    <a:pt x="305" y="2375"/>
                    <a:pt x="426" y="2191"/>
                    <a:pt x="564" y="2029"/>
                  </a:cubicBezTo>
                  <a:cubicBezTo>
                    <a:pt x="692" y="1880"/>
                    <a:pt x="826" y="1735"/>
                    <a:pt x="965" y="1597"/>
                  </a:cubicBezTo>
                  <a:cubicBezTo>
                    <a:pt x="1116" y="1449"/>
                    <a:pt x="1272" y="1286"/>
                    <a:pt x="1452" y="1176"/>
                  </a:cubicBezTo>
                  <a:cubicBezTo>
                    <a:pt x="1655" y="1055"/>
                    <a:pt x="1870" y="1086"/>
                    <a:pt x="2095" y="1072"/>
                  </a:cubicBezTo>
                  <a:cubicBezTo>
                    <a:pt x="2277" y="1058"/>
                    <a:pt x="2457" y="1007"/>
                    <a:pt x="2623" y="927"/>
                  </a:cubicBezTo>
                  <a:cubicBezTo>
                    <a:pt x="2671" y="989"/>
                    <a:pt x="2737" y="1041"/>
                    <a:pt x="2795" y="1079"/>
                  </a:cubicBezTo>
                  <a:cubicBezTo>
                    <a:pt x="2891" y="1138"/>
                    <a:pt x="3010" y="1176"/>
                    <a:pt x="3126" y="1176"/>
                  </a:cubicBezTo>
                  <a:cubicBezTo>
                    <a:pt x="3131" y="1176"/>
                    <a:pt x="3136" y="1176"/>
                    <a:pt x="3141" y="1176"/>
                  </a:cubicBezTo>
                  <a:cubicBezTo>
                    <a:pt x="3369" y="1169"/>
                    <a:pt x="3621" y="1017"/>
                    <a:pt x="3680" y="785"/>
                  </a:cubicBezTo>
                  <a:cubicBezTo>
                    <a:pt x="3680" y="779"/>
                    <a:pt x="3674" y="775"/>
                    <a:pt x="3669" y="775"/>
                  </a:cubicBezTo>
                  <a:cubicBezTo>
                    <a:pt x="3666" y="775"/>
                    <a:pt x="3664" y="776"/>
                    <a:pt x="3662" y="779"/>
                  </a:cubicBezTo>
                  <a:cubicBezTo>
                    <a:pt x="3541" y="954"/>
                    <a:pt x="3367" y="1096"/>
                    <a:pt x="3149" y="1096"/>
                  </a:cubicBezTo>
                  <a:cubicBezTo>
                    <a:pt x="3144" y="1096"/>
                    <a:pt x="3139" y="1096"/>
                    <a:pt x="3134" y="1096"/>
                  </a:cubicBezTo>
                  <a:cubicBezTo>
                    <a:pt x="3027" y="1096"/>
                    <a:pt x="2927" y="1058"/>
                    <a:pt x="2841" y="999"/>
                  </a:cubicBezTo>
                  <a:cubicBezTo>
                    <a:pt x="2795" y="972"/>
                    <a:pt x="2758" y="934"/>
                    <a:pt x="2723" y="892"/>
                  </a:cubicBezTo>
                  <a:cubicBezTo>
                    <a:pt x="2720" y="889"/>
                    <a:pt x="2716" y="886"/>
                    <a:pt x="2716" y="882"/>
                  </a:cubicBezTo>
                  <a:cubicBezTo>
                    <a:pt x="2785" y="844"/>
                    <a:pt x="2851" y="799"/>
                    <a:pt x="2916" y="747"/>
                  </a:cubicBezTo>
                  <a:cubicBezTo>
                    <a:pt x="3127" y="581"/>
                    <a:pt x="3383" y="294"/>
                    <a:pt x="3396" y="12"/>
                  </a:cubicBezTo>
                  <a:cubicBezTo>
                    <a:pt x="3396" y="3"/>
                    <a:pt x="3390" y="0"/>
                    <a:pt x="33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rot="-472447">
              <a:off x="9356401" y="2339145"/>
              <a:ext cx="48715" cy="21697"/>
            </a:xfrm>
            <a:custGeom>
              <a:rect b="b" l="l" r="r" t="t"/>
              <a:pathLst>
                <a:path extrusionOk="0" h="53" w="119">
                  <a:moveTo>
                    <a:pt x="32" y="0"/>
                  </a:moveTo>
                  <a:cubicBezTo>
                    <a:pt x="15" y="7"/>
                    <a:pt x="1" y="28"/>
                    <a:pt x="1" y="53"/>
                  </a:cubicBezTo>
                  <a:cubicBezTo>
                    <a:pt x="39" y="45"/>
                    <a:pt x="77" y="38"/>
                    <a:pt x="119" y="32"/>
                  </a:cubicBezTo>
                  <a:cubicBezTo>
                    <a:pt x="115" y="28"/>
                    <a:pt x="111" y="24"/>
                    <a:pt x="111" y="21"/>
                  </a:cubicBezTo>
                  <a:lnTo>
                    <a:pt x="111" y="18"/>
                  </a:lnTo>
                  <a:cubicBezTo>
                    <a:pt x="84" y="11"/>
                    <a:pt x="60" y="4"/>
                    <a:pt x="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flipH="1" rot="-472447">
              <a:off x="9169471" y="1908178"/>
              <a:ext cx="823243" cy="212872"/>
            </a:xfrm>
            <a:custGeom>
              <a:rect b="b" l="l" r="r" t="t"/>
              <a:pathLst>
                <a:path extrusionOk="0" h="520" w="2011">
                  <a:moveTo>
                    <a:pt x="1948" y="1"/>
                  </a:moveTo>
                  <a:cubicBezTo>
                    <a:pt x="1931" y="1"/>
                    <a:pt x="1917" y="11"/>
                    <a:pt x="1907" y="25"/>
                  </a:cubicBezTo>
                  <a:cubicBezTo>
                    <a:pt x="1727" y="301"/>
                    <a:pt x="1475" y="401"/>
                    <a:pt x="1202" y="401"/>
                  </a:cubicBezTo>
                  <a:cubicBezTo>
                    <a:pt x="991" y="401"/>
                    <a:pt x="770" y="342"/>
                    <a:pt x="563" y="260"/>
                  </a:cubicBezTo>
                  <a:cubicBezTo>
                    <a:pt x="480" y="229"/>
                    <a:pt x="383" y="191"/>
                    <a:pt x="290" y="191"/>
                  </a:cubicBezTo>
                  <a:cubicBezTo>
                    <a:pt x="238" y="191"/>
                    <a:pt x="187" y="205"/>
                    <a:pt x="138" y="232"/>
                  </a:cubicBezTo>
                  <a:cubicBezTo>
                    <a:pt x="45" y="291"/>
                    <a:pt x="0" y="388"/>
                    <a:pt x="37" y="492"/>
                  </a:cubicBezTo>
                  <a:cubicBezTo>
                    <a:pt x="37" y="498"/>
                    <a:pt x="45" y="502"/>
                    <a:pt x="48" y="502"/>
                  </a:cubicBezTo>
                  <a:cubicBezTo>
                    <a:pt x="52" y="502"/>
                    <a:pt x="58" y="495"/>
                    <a:pt x="58" y="488"/>
                  </a:cubicBezTo>
                  <a:cubicBezTo>
                    <a:pt x="34" y="347"/>
                    <a:pt x="173" y="277"/>
                    <a:pt x="283" y="277"/>
                  </a:cubicBezTo>
                  <a:cubicBezTo>
                    <a:pt x="366" y="280"/>
                    <a:pt x="425" y="305"/>
                    <a:pt x="498" y="336"/>
                  </a:cubicBezTo>
                  <a:cubicBezTo>
                    <a:pt x="573" y="371"/>
                    <a:pt x="646" y="405"/>
                    <a:pt x="726" y="433"/>
                  </a:cubicBezTo>
                  <a:cubicBezTo>
                    <a:pt x="874" y="484"/>
                    <a:pt x="1037" y="519"/>
                    <a:pt x="1195" y="519"/>
                  </a:cubicBezTo>
                  <a:cubicBezTo>
                    <a:pt x="1233" y="519"/>
                    <a:pt x="1271" y="519"/>
                    <a:pt x="1313" y="512"/>
                  </a:cubicBezTo>
                  <a:cubicBezTo>
                    <a:pt x="1589" y="484"/>
                    <a:pt x="1869" y="336"/>
                    <a:pt x="1993" y="77"/>
                  </a:cubicBezTo>
                  <a:cubicBezTo>
                    <a:pt x="2011" y="36"/>
                    <a:pt x="1979" y="1"/>
                    <a:pt x="19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rot="-472447">
              <a:off x="8985726" y="2241593"/>
              <a:ext cx="228428" cy="192813"/>
            </a:xfrm>
            <a:custGeom>
              <a:rect b="b" l="l" r="r" t="t"/>
              <a:pathLst>
                <a:path extrusionOk="0" h="471" w="558">
                  <a:moveTo>
                    <a:pt x="25" y="1"/>
                  </a:moveTo>
                  <a:cubicBezTo>
                    <a:pt x="12" y="1"/>
                    <a:pt x="1" y="18"/>
                    <a:pt x="12" y="28"/>
                  </a:cubicBezTo>
                  <a:cubicBezTo>
                    <a:pt x="108" y="101"/>
                    <a:pt x="219" y="157"/>
                    <a:pt x="326" y="211"/>
                  </a:cubicBezTo>
                  <a:cubicBezTo>
                    <a:pt x="377" y="235"/>
                    <a:pt x="439" y="256"/>
                    <a:pt x="422" y="326"/>
                  </a:cubicBezTo>
                  <a:cubicBezTo>
                    <a:pt x="412" y="370"/>
                    <a:pt x="385" y="391"/>
                    <a:pt x="395" y="443"/>
                  </a:cubicBezTo>
                  <a:cubicBezTo>
                    <a:pt x="398" y="460"/>
                    <a:pt x="415" y="471"/>
                    <a:pt x="433" y="471"/>
                  </a:cubicBezTo>
                  <a:cubicBezTo>
                    <a:pt x="436" y="471"/>
                    <a:pt x="439" y="467"/>
                    <a:pt x="443" y="467"/>
                  </a:cubicBezTo>
                  <a:cubicBezTo>
                    <a:pt x="557" y="447"/>
                    <a:pt x="554" y="267"/>
                    <a:pt x="481" y="198"/>
                  </a:cubicBezTo>
                  <a:cubicBezTo>
                    <a:pt x="433" y="152"/>
                    <a:pt x="350" y="128"/>
                    <a:pt x="288" y="101"/>
                  </a:cubicBezTo>
                  <a:cubicBezTo>
                    <a:pt x="205" y="63"/>
                    <a:pt x="119" y="25"/>
                    <a:pt x="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17" name="Shape 11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1" name="Shape 12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p:nvPr>
            <p:ph type="title"/>
          </p:nvPr>
        </p:nvSpPr>
        <p:spPr>
          <a:xfrm>
            <a:off x="3440700" y="1457338"/>
            <a:ext cx="4392600" cy="1782900"/>
          </a:xfrm>
          <a:prstGeom prst="rect">
            <a:avLst/>
          </a:prstGeom>
        </p:spPr>
        <p:txBody>
          <a:bodyPr anchorCtr="0" anchor="ctr" bIns="0" lIns="0" spcFirstLastPara="1" rIns="0" wrap="square" tIns="0">
            <a:noAutofit/>
          </a:bodyPr>
          <a:lstStyle>
            <a:lvl1pPr lvl="0" rtl="0">
              <a:lnSpc>
                <a:spcPct val="90000"/>
              </a:lnSpc>
              <a:spcBef>
                <a:spcPts val="0"/>
              </a:spcBef>
              <a:spcAft>
                <a:spcPts val="0"/>
              </a:spcAft>
              <a:buSzPts val="4000"/>
              <a:buNone/>
              <a:defRPr sz="6500"/>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p:txBody>
      </p:sp>
      <p:sp>
        <p:nvSpPr>
          <p:cNvPr id="15" name="Google Shape;15;p3"/>
          <p:cNvSpPr txBox="1"/>
          <p:nvPr>
            <p:ph hasCustomPrompt="1" idx="2" type="title"/>
          </p:nvPr>
        </p:nvSpPr>
        <p:spPr>
          <a:xfrm>
            <a:off x="1310645" y="1600200"/>
            <a:ext cx="1587600" cy="1943100"/>
          </a:xfrm>
          <a:prstGeom prst="rect">
            <a:avLst/>
          </a:prstGeom>
        </p:spPr>
        <p:txBody>
          <a:bodyPr anchorCtr="0" anchor="ctr" bIns="0" lIns="0" spcFirstLastPara="1" rIns="0" wrap="square" tIns="0">
            <a:noAutofit/>
          </a:bodyPr>
          <a:lstStyle>
            <a:lvl1pPr lvl="0" rtl="0" algn="r">
              <a:spcBef>
                <a:spcPts val="0"/>
              </a:spcBef>
              <a:spcAft>
                <a:spcPts val="0"/>
              </a:spcAft>
              <a:buSzPts val="5200"/>
              <a:buNone/>
              <a:defRPr sz="12000">
                <a:solidFill>
                  <a:schemeClr val="accent2"/>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a:r>
              <a:t>xx%</a:t>
            </a:r>
          </a:p>
        </p:txBody>
      </p:sp>
      <p:sp>
        <p:nvSpPr>
          <p:cNvPr id="16" name="Google Shape;16;p3"/>
          <p:cNvSpPr txBox="1"/>
          <p:nvPr>
            <p:ph idx="1" type="subTitle"/>
          </p:nvPr>
        </p:nvSpPr>
        <p:spPr>
          <a:xfrm>
            <a:off x="3440748" y="3394563"/>
            <a:ext cx="4392600" cy="2916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2000"/>
              <a:buNone/>
              <a:defRPr sz="1600"/>
            </a:lvl1pPr>
            <a:lvl2pPr lvl="1" rtl="0" algn="ctr">
              <a:lnSpc>
                <a:spcPct val="100000"/>
              </a:lnSpc>
              <a:spcBef>
                <a:spcPts val="0"/>
              </a:spcBef>
              <a:spcAft>
                <a:spcPts val="0"/>
              </a:spcAft>
              <a:buSzPts val="2000"/>
              <a:buNone/>
              <a:defRPr sz="2000"/>
            </a:lvl2pPr>
            <a:lvl3pPr lvl="2" rtl="0" algn="ctr">
              <a:lnSpc>
                <a:spcPct val="100000"/>
              </a:lnSpc>
              <a:spcBef>
                <a:spcPts val="0"/>
              </a:spcBef>
              <a:spcAft>
                <a:spcPts val="0"/>
              </a:spcAft>
              <a:buSzPts val="2000"/>
              <a:buNone/>
              <a:defRPr sz="2000"/>
            </a:lvl3pPr>
            <a:lvl4pPr lvl="3" rtl="0" algn="ctr">
              <a:lnSpc>
                <a:spcPct val="100000"/>
              </a:lnSpc>
              <a:spcBef>
                <a:spcPts val="0"/>
              </a:spcBef>
              <a:spcAft>
                <a:spcPts val="0"/>
              </a:spcAft>
              <a:buSzPts val="2000"/>
              <a:buNone/>
              <a:defRPr sz="2000"/>
            </a:lvl4pPr>
            <a:lvl5pPr lvl="4" rtl="0" algn="ctr">
              <a:lnSpc>
                <a:spcPct val="100000"/>
              </a:lnSpc>
              <a:spcBef>
                <a:spcPts val="0"/>
              </a:spcBef>
              <a:spcAft>
                <a:spcPts val="0"/>
              </a:spcAft>
              <a:buSzPts val="2000"/>
              <a:buNone/>
              <a:defRPr sz="2000"/>
            </a:lvl5pPr>
            <a:lvl6pPr lvl="5" rtl="0" algn="ctr">
              <a:lnSpc>
                <a:spcPct val="100000"/>
              </a:lnSpc>
              <a:spcBef>
                <a:spcPts val="0"/>
              </a:spcBef>
              <a:spcAft>
                <a:spcPts val="0"/>
              </a:spcAft>
              <a:buSzPts val="2000"/>
              <a:buNone/>
              <a:defRPr sz="2000"/>
            </a:lvl6pPr>
            <a:lvl7pPr lvl="6" rtl="0" algn="ctr">
              <a:lnSpc>
                <a:spcPct val="100000"/>
              </a:lnSpc>
              <a:spcBef>
                <a:spcPts val="0"/>
              </a:spcBef>
              <a:spcAft>
                <a:spcPts val="0"/>
              </a:spcAft>
              <a:buSzPts val="2000"/>
              <a:buNone/>
              <a:defRPr sz="2000"/>
            </a:lvl7pPr>
            <a:lvl8pPr lvl="7" rtl="0" algn="ctr">
              <a:lnSpc>
                <a:spcPct val="100000"/>
              </a:lnSpc>
              <a:spcBef>
                <a:spcPts val="0"/>
              </a:spcBef>
              <a:spcAft>
                <a:spcPts val="0"/>
              </a:spcAft>
              <a:buSzPts val="2000"/>
              <a:buNone/>
              <a:defRPr sz="2000"/>
            </a:lvl8pPr>
            <a:lvl9pPr lvl="8" rtl="0" algn="ctr">
              <a:lnSpc>
                <a:spcPct val="100000"/>
              </a:lnSpc>
              <a:spcBef>
                <a:spcPts val="0"/>
              </a:spcBef>
              <a:spcAft>
                <a:spcPts val="0"/>
              </a:spcAft>
              <a:buSzPts val="2000"/>
              <a:buNone/>
              <a:defRPr sz="2000"/>
            </a:lvl9pPr>
          </a:lstStyle>
          <a:p/>
        </p:txBody>
      </p:sp>
      <p:grpSp>
        <p:nvGrpSpPr>
          <p:cNvPr id="17" name="Google Shape;17;p3"/>
          <p:cNvGrpSpPr/>
          <p:nvPr/>
        </p:nvGrpSpPr>
        <p:grpSpPr>
          <a:xfrm rot="5400000">
            <a:off x="566391" y="-1029875"/>
            <a:ext cx="1862921" cy="2995703"/>
            <a:chOff x="-2704233" y="-1686580"/>
            <a:chExt cx="2090351" cy="3361426"/>
          </a:xfrm>
        </p:grpSpPr>
        <p:sp>
          <p:nvSpPr>
            <p:cNvPr id="18" name="Google Shape;18;p3"/>
            <p:cNvSpPr/>
            <p:nvPr/>
          </p:nvSpPr>
          <p:spPr>
            <a:xfrm>
              <a:off x="-2249920" y="-122042"/>
              <a:ext cx="1187798" cy="1796889"/>
            </a:xfrm>
            <a:custGeom>
              <a:rect b="b" l="l" r="r" t="t"/>
              <a:pathLst>
                <a:path extrusionOk="0" h="5027" w="3323">
                  <a:moveTo>
                    <a:pt x="71" y="1"/>
                  </a:moveTo>
                  <a:cubicBezTo>
                    <a:pt x="36" y="1"/>
                    <a:pt x="1" y="32"/>
                    <a:pt x="12" y="73"/>
                  </a:cubicBezTo>
                  <a:cubicBezTo>
                    <a:pt x="140" y="508"/>
                    <a:pt x="465" y="836"/>
                    <a:pt x="806" y="1154"/>
                  </a:cubicBezTo>
                  <a:cubicBezTo>
                    <a:pt x="803" y="1230"/>
                    <a:pt x="811" y="1309"/>
                    <a:pt x="811" y="1388"/>
                  </a:cubicBezTo>
                  <a:cubicBezTo>
                    <a:pt x="814" y="1516"/>
                    <a:pt x="814" y="1645"/>
                    <a:pt x="817" y="1776"/>
                  </a:cubicBezTo>
                  <a:cubicBezTo>
                    <a:pt x="821" y="2031"/>
                    <a:pt x="827" y="2290"/>
                    <a:pt x="838" y="2546"/>
                  </a:cubicBezTo>
                  <a:cubicBezTo>
                    <a:pt x="848" y="2874"/>
                    <a:pt x="841" y="3282"/>
                    <a:pt x="1128" y="3503"/>
                  </a:cubicBezTo>
                  <a:cubicBezTo>
                    <a:pt x="1130" y="3505"/>
                    <a:pt x="1133" y="3506"/>
                    <a:pt x="1136" y="3506"/>
                  </a:cubicBezTo>
                  <a:cubicBezTo>
                    <a:pt x="1145" y="3506"/>
                    <a:pt x="1153" y="3494"/>
                    <a:pt x="1146" y="3489"/>
                  </a:cubicBezTo>
                  <a:cubicBezTo>
                    <a:pt x="841" y="3230"/>
                    <a:pt x="907" y="2756"/>
                    <a:pt x="910" y="2401"/>
                  </a:cubicBezTo>
                  <a:cubicBezTo>
                    <a:pt x="910" y="2176"/>
                    <a:pt x="910" y="1951"/>
                    <a:pt x="907" y="1727"/>
                  </a:cubicBezTo>
                  <a:cubicBezTo>
                    <a:pt x="907" y="1575"/>
                    <a:pt x="918" y="1409"/>
                    <a:pt x="910" y="1251"/>
                  </a:cubicBezTo>
                  <a:lnTo>
                    <a:pt x="910" y="1251"/>
                  </a:lnTo>
                  <a:cubicBezTo>
                    <a:pt x="1014" y="1344"/>
                    <a:pt x="1114" y="1433"/>
                    <a:pt x="1211" y="1530"/>
                  </a:cubicBezTo>
                  <a:cubicBezTo>
                    <a:pt x="1242" y="1959"/>
                    <a:pt x="1308" y="2387"/>
                    <a:pt x="1404" y="2809"/>
                  </a:cubicBezTo>
                  <a:cubicBezTo>
                    <a:pt x="1515" y="3268"/>
                    <a:pt x="1646" y="3738"/>
                    <a:pt x="1854" y="4166"/>
                  </a:cubicBezTo>
                  <a:cubicBezTo>
                    <a:pt x="1855" y="4170"/>
                    <a:pt x="1858" y="4171"/>
                    <a:pt x="1861" y="4171"/>
                  </a:cubicBezTo>
                  <a:cubicBezTo>
                    <a:pt x="1867" y="4171"/>
                    <a:pt x="1873" y="4166"/>
                    <a:pt x="1871" y="4159"/>
                  </a:cubicBezTo>
                  <a:cubicBezTo>
                    <a:pt x="1729" y="3713"/>
                    <a:pt x="1581" y="3271"/>
                    <a:pt x="1484" y="2812"/>
                  </a:cubicBezTo>
                  <a:cubicBezTo>
                    <a:pt x="1401" y="2425"/>
                    <a:pt x="1345" y="2028"/>
                    <a:pt x="1311" y="1630"/>
                  </a:cubicBezTo>
                  <a:lnTo>
                    <a:pt x="1311" y="1630"/>
                  </a:lnTo>
                  <a:cubicBezTo>
                    <a:pt x="1428" y="1755"/>
                    <a:pt x="1536" y="1879"/>
                    <a:pt x="1626" y="2018"/>
                  </a:cubicBezTo>
                  <a:cubicBezTo>
                    <a:pt x="1753" y="2217"/>
                    <a:pt x="1840" y="2432"/>
                    <a:pt x="1868" y="2670"/>
                  </a:cubicBezTo>
                  <a:cubicBezTo>
                    <a:pt x="1905" y="2981"/>
                    <a:pt x="1860" y="3292"/>
                    <a:pt x="1895" y="3606"/>
                  </a:cubicBezTo>
                  <a:cubicBezTo>
                    <a:pt x="1951" y="4118"/>
                    <a:pt x="2140" y="4615"/>
                    <a:pt x="2461" y="5023"/>
                  </a:cubicBezTo>
                  <a:cubicBezTo>
                    <a:pt x="2463" y="5025"/>
                    <a:pt x="2465" y="5026"/>
                    <a:pt x="2468" y="5026"/>
                  </a:cubicBezTo>
                  <a:cubicBezTo>
                    <a:pt x="2475" y="5026"/>
                    <a:pt x="2484" y="5016"/>
                    <a:pt x="2479" y="5009"/>
                  </a:cubicBezTo>
                  <a:cubicBezTo>
                    <a:pt x="2158" y="4477"/>
                    <a:pt x="1967" y="3904"/>
                    <a:pt x="1975" y="3278"/>
                  </a:cubicBezTo>
                  <a:cubicBezTo>
                    <a:pt x="1978" y="3150"/>
                    <a:pt x="1978" y="3029"/>
                    <a:pt x="1975" y="2909"/>
                  </a:cubicBezTo>
                  <a:lnTo>
                    <a:pt x="1975" y="2909"/>
                  </a:lnTo>
                  <a:cubicBezTo>
                    <a:pt x="2096" y="3013"/>
                    <a:pt x="2223" y="3105"/>
                    <a:pt x="2340" y="3209"/>
                  </a:cubicBezTo>
                  <a:cubicBezTo>
                    <a:pt x="2465" y="3323"/>
                    <a:pt x="2586" y="3440"/>
                    <a:pt x="2697" y="3568"/>
                  </a:cubicBezTo>
                  <a:cubicBezTo>
                    <a:pt x="2810" y="3697"/>
                    <a:pt x="2914" y="3831"/>
                    <a:pt x="3011" y="3969"/>
                  </a:cubicBezTo>
                  <a:cubicBezTo>
                    <a:pt x="3107" y="4111"/>
                    <a:pt x="3180" y="4273"/>
                    <a:pt x="3287" y="4411"/>
                  </a:cubicBezTo>
                  <a:cubicBezTo>
                    <a:pt x="3291" y="4416"/>
                    <a:pt x="3297" y="4418"/>
                    <a:pt x="3302" y="4418"/>
                  </a:cubicBezTo>
                  <a:cubicBezTo>
                    <a:pt x="3313" y="4418"/>
                    <a:pt x="3323" y="4411"/>
                    <a:pt x="3319" y="4397"/>
                  </a:cubicBezTo>
                  <a:cubicBezTo>
                    <a:pt x="3273" y="4235"/>
                    <a:pt x="3169" y="4083"/>
                    <a:pt x="3080" y="3945"/>
                  </a:cubicBezTo>
                  <a:cubicBezTo>
                    <a:pt x="2987" y="3800"/>
                    <a:pt x="2887" y="3658"/>
                    <a:pt x="2776" y="3523"/>
                  </a:cubicBezTo>
                  <a:cubicBezTo>
                    <a:pt x="2665" y="3392"/>
                    <a:pt x="2548" y="3265"/>
                    <a:pt x="2423" y="3144"/>
                  </a:cubicBezTo>
                  <a:cubicBezTo>
                    <a:pt x="2296" y="3022"/>
                    <a:pt x="2161" y="2895"/>
                    <a:pt x="2009" y="2809"/>
                  </a:cubicBezTo>
                  <a:cubicBezTo>
                    <a:pt x="2001" y="2804"/>
                    <a:pt x="1993" y="2802"/>
                    <a:pt x="1986" y="2802"/>
                  </a:cubicBezTo>
                  <a:cubicBezTo>
                    <a:pt x="1981" y="2802"/>
                    <a:pt x="1976" y="2803"/>
                    <a:pt x="1971" y="2805"/>
                  </a:cubicBezTo>
                  <a:cubicBezTo>
                    <a:pt x="1954" y="2511"/>
                    <a:pt x="1895" y="2235"/>
                    <a:pt x="1718" y="1962"/>
                  </a:cubicBezTo>
                  <a:cubicBezTo>
                    <a:pt x="1602" y="1776"/>
                    <a:pt x="1453" y="1610"/>
                    <a:pt x="1297" y="1451"/>
                  </a:cubicBezTo>
                  <a:cubicBezTo>
                    <a:pt x="1297" y="1427"/>
                    <a:pt x="1294" y="1406"/>
                    <a:pt x="1294" y="1382"/>
                  </a:cubicBezTo>
                  <a:cubicBezTo>
                    <a:pt x="1292" y="1353"/>
                    <a:pt x="1269" y="1339"/>
                    <a:pt x="1246" y="1339"/>
                  </a:cubicBezTo>
                  <a:cubicBezTo>
                    <a:pt x="1231" y="1339"/>
                    <a:pt x="1216" y="1345"/>
                    <a:pt x="1208" y="1358"/>
                  </a:cubicBezTo>
                  <a:cubicBezTo>
                    <a:pt x="1114" y="1267"/>
                    <a:pt x="1018" y="1174"/>
                    <a:pt x="924" y="1085"/>
                  </a:cubicBezTo>
                  <a:cubicBezTo>
                    <a:pt x="914" y="1074"/>
                    <a:pt x="903" y="1060"/>
                    <a:pt x="889" y="1050"/>
                  </a:cubicBezTo>
                  <a:lnTo>
                    <a:pt x="889" y="1039"/>
                  </a:lnTo>
                  <a:cubicBezTo>
                    <a:pt x="886" y="1023"/>
                    <a:pt x="873" y="1012"/>
                    <a:pt x="855" y="1012"/>
                  </a:cubicBezTo>
                  <a:cubicBezTo>
                    <a:pt x="554" y="712"/>
                    <a:pt x="317" y="408"/>
                    <a:pt x="116" y="28"/>
                  </a:cubicBezTo>
                  <a:cubicBezTo>
                    <a:pt x="105" y="9"/>
                    <a:pt x="88" y="1"/>
                    <a:pt x="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2297103" y="-286825"/>
              <a:ext cx="1683220" cy="1249636"/>
            </a:xfrm>
            <a:custGeom>
              <a:rect b="b" l="l" r="r" t="t"/>
              <a:pathLst>
                <a:path extrusionOk="0" h="3496" w="4709">
                  <a:moveTo>
                    <a:pt x="804" y="1"/>
                  </a:moveTo>
                  <a:cubicBezTo>
                    <a:pt x="660" y="1"/>
                    <a:pt x="518" y="22"/>
                    <a:pt x="393" y="74"/>
                  </a:cubicBezTo>
                  <a:cubicBezTo>
                    <a:pt x="379" y="81"/>
                    <a:pt x="372" y="91"/>
                    <a:pt x="369" y="102"/>
                  </a:cubicBezTo>
                  <a:cubicBezTo>
                    <a:pt x="269" y="64"/>
                    <a:pt x="168" y="40"/>
                    <a:pt x="72" y="29"/>
                  </a:cubicBezTo>
                  <a:cubicBezTo>
                    <a:pt x="70" y="28"/>
                    <a:pt x="68" y="28"/>
                    <a:pt x="66" y="28"/>
                  </a:cubicBezTo>
                  <a:cubicBezTo>
                    <a:pt x="15" y="28"/>
                    <a:pt x="1" y="103"/>
                    <a:pt x="44" y="126"/>
                  </a:cubicBezTo>
                  <a:cubicBezTo>
                    <a:pt x="234" y="229"/>
                    <a:pt x="449" y="285"/>
                    <a:pt x="642" y="385"/>
                  </a:cubicBezTo>
                  <a:cubicBezTo>
                    <a:pt x="828" y="485"/>
                    <a:pt x="1005" y="606"/>
                    <a:pt x="1171" y="741"/>
                  </a:cubicBezTo>
                  <a:cubicBezTo>
                    <a:pt x="1533" y="1044"/>
                    <a:pt x="1792" y="1425"/>
                    <a:pt x="2041" y="1819"/>
                  </a:cubicBezTo>
                  <a:cubicBezTo>
                    <a:pt x="2421" y="2425"/>
                    <a:pt x="2957" y="3238"/>
                    <a:pt x="3765" y="3238"/>
                  </a:cubicBezTo>
                  <a:cubicBezTo>
                    <a:pt x="3772" y="3238"/>
                    <a:pt x="3779" y="3238"/>
                    <a:pt x="3786" y="3238"/>
                  </a:cubicBezTo>
                  <a:cubicBezTo>
                    <a:pt x="3792" y="3238"/>
                    <a:pt x="3795" y="3221"/>
                    <a:pt x="3786" y="3221"/>
                  </a:cubicBezTo>
                  <a:cubicBezTo>
                    <a:pt x="2853" y="3042"/>
                    <a:pt x="2456" y="2233"/>
                    <a:pt x="1986" y="1508"/>
                  </a:cubicBezTo>
                  <a:lnTo>
                    <a:pt x="1986" y="1508"/>
                  </a:lnTo>
                  <a:cubicBezTo>
                    <a:pt x="2062" y="1529"/>
                    <a:pt x="2137" y="1542"/>
                    <a:pt x="2210" y="1567"/>
                  </a:cubicBezTo>
                  <a:cubicBezTo>
                    <a:pt x="2355" y="1615"/>
                    <a:pt x="2493" y="1677"/>
                    <a:pt x="2628" y="1749"/>
                  </a:cubicBezTo>
                  <a:cubicBezTo>
                    <a:pt x="2883" y="1884"/>
                    <a:pt x="3119" y="2053"/>
                    <a:pt x="3339" y="2237"/>
                  </a:cubicBezTo>
                  <a:cubicBezTo>
                    <a:pt x="3810" y="2630"/>
                    <a:pt x="4200" y="3117"/>
                    <a:pt x="4683" y="3494"/>
                  </a:cubicBezTo>
                  <a:cubicBezTo>
                    <a:pt x="4685" y="3495"/>
                    <a:pt x="4687" y="3496"/>
                    <a:pt x="4690" y="3496"/>
                  </a:cubicBezTo>
                  <a:cubicBezTo>
                    <a:pt x="4699" y="3496"/>
                    <a:pt x="4709" y="3485"/>
                    <a:pt x="4701" y="3477"/>
                  </a:cubicBezTo>
                  <a:cubicBezTo>
                    <a:pt x="4479" y="3238"/>
                    <a:pt x="4245" y="3010"/>
                    <a:pt x="4020" y="2779"/>
                  </a:cubicBezTo>
                  <a:cubicBezTo>
                    <a:pt x="3792" y="2544"/>
                    <a:pt x="3561" y="2313"/>
                    <a:pt x="3309" y="2101"/>
                  </a:cubicBezTo>
                  <a:cubicBezTo>
                    <a:pt x="3094" y="1922"/>
                    <a:pt x="2863" y="1760"/>
                    <a:pt x="2617" y="1629"/>
                  </a:cubicBezTo>
                  <a:cubicBezTo>
                    <a:pt x="2407" y="1518"/>
                    <a:pt x="2134" y="1383"/>
                    <a:pt x="1889" y="1366"/>
                  </a:cubicBezTo>
                  <a:cubicBezTo>
                    <a:pt x="1678" y="1058"/>
                    <a:pt x="1429" y="779"/>
                    <a:pt x="1129" y="551"/>
                  </a:cubicBezTo>
                  <a:cubicBezTo>
                    <a:pt x="963" y="423"/>
                    <a:pt x="756" y="282"/>
                    <a:pt x="538" y="174"/>
                  </a:cubicBezTo>
                  <a:cubicBezTo>
                    <a:pt x="643" y="162"/>
                    <a:pt x="747" y="146"/>
                    <a:pt x="854" y="146"/>
                  </a:cubicBezTo>
                  <a:cubicBezTo>
                    <a:pt x="864" y="146"/>
                    <a:pt x="874" y="146"/>
                    <a:pt x="884" y="146"/>
                  </a:cubicBezTo>
                  <a:cubicBezTo>
                    <a:pt x="1050" y="153"/>
                    <a:pt x="1212" y="185"/>
                    <a:pt x="1367" y="240"/>
                  </a:cubicBezTo>
                  <a:cubicBezTo>
                    <a:pt x="1685" y="354"/>
                    <a:pt x="1903" y="613"/>
                    <a:pt x="2210" y="738"/>
                  </a:cubicBezTo>
                  <a:cubicBezTo>
                    <a:pt x="2373" y="806"/>
                    <a:pt x="2549" y="834"/>
                    <a:pt x="2725" y="858"/>
                  </a:cubicBezTo>
                  <a:cubicBezTo>
                    <a:pt x="2735" y="869"/>
                    <a:pt x="2746" y="883"/>
                    <a:pt x="2756" y="893"/>
                  </a:cubicBezTo>
                  <a:cubicBezTo>
                    <a:pt x="2804" y="948"/>
                    <a:pt x="2856" y="1000"/>
                    <a:pt x="2912" y="1052"/>
                  </a:cubicBezTo>
                  <a:cubicBezTo>
                    <a:pt x="3015" y="1152"/>
                    <a:pt x="3126" y="1245"/>
                    <a:pt x="3243" y="1331"/>
                  </a:cubicBezTo>
                  <a:cubicBezTo>
                    <a:pt x="3247" y="1334"/>
                    <a:pt x="3251" y="1335"/>
                    <a:pt x="3255" y="1335"/>
                  </a:cubicBezTo>
                  <a:cubicBezTo>
                    <a:pt x="3274" y="1335"/>
                    <a:pt x="3294" y="1304"/>
                    <a:pt x="3274" y="1290"/>
                  </a:cubicBezTo>
                  <a:cubicBezTo>
                    <a:pt x="3164" y="1200"/>
                    <a:pt x="3060" y="1103"/>
                    <a:pt x="2960" y="1003"/>
                  </a:cubicBezTo>
                  <a:cubicBezTo>
                    <a:pt x="2918" y="961"/>
                    <a:pt x="2880" y="917"/>
                    <a:pt x="2842" y="875"/>
                  </a:cubicBezTo>
                  <a:lnTo>
                    <a:pt x="2842" y="875"/>
                  </a:lnTo>
                  <a:cubicBezTo>
                    <a:pt x="3143" y="917"/>
                    <a:pt x="3433" y="976"/>
                    <a:pt x="3650" y="1218"/>
                  </a:cubicBezTo>
                  <a:cubicBezTo>
                    <a:pt x="3654" y="1221"/>
                    <a:pt x="3658" y="1222"/>
                    <a:pt x="3661" y="1222"/>
                  </a:cubicBezTo>
                  <a:cubicBezTo>
                    <a:pt x="3672" y="1222"/>
                    <a:pt x="3680" y="1211"/>
                    <a:pt x="3674" y="1200"/>
                  </a:cubicBezTo>
                  <a:cubicBezTo>
                    <a:pt x="3513" y="858"/>
                    <a:pt x="3111" y="806"/>
                    <a:pt x="2732" y="748"/>
                  </a:cubicBezTo>
                  <a:cubicBezTo>
                    <a:pt x="2714" y="724"/>
                    <a:pt x="2697" y="699"/>
                    <a:pt x="2673" y="685"/>
                  </a:cubicBezTo>
                  <a:cubicBezTo>
                    <a:pt x="2668" y="683"/>
                    <a:pt x="2663" y="681"/>
                    <a:pt x="2658" y="681"/>
                  </a:cubicBezTo>
                  <a:cubicBezTo>
                    <a:pt x="2636" y="681"/>
                    <a:pt x="2613" y="702"/>
                    <a:pt x="2622" y="727"/>
                  </a:cubicBezTo>
                  <a:cubicBezTo>
                    <a:pt x="2483" y="703"/>
                    <a:pt x="2348" y="671"/>
                    <a:pt x="2238" y="620"/>
                  </a:cubicBezTo>
                  <a:cubicBezTo>
                    <a:pt x="2182" y="593"/>
                    <a:pt x="2134" y="561"/>
                    <a:pt x="2083" y="526"/>
                  </a:cubicBezTo>
                  <a:lnTo>
                    <a:pt x="2134" y="526"/>
                  </a:lnTo>
                  <a:cubicBezTo>
                    <a:pt x="2166" y="523"/>
                    <a:pt x="2200" y="520"/>
                    <a:pt x="2231" y="513"/>
                  </a:cubicBezTo>
                  <a:cubicBezTo>
                    <a:pt x="2293" y="502"/>
                    <a:pt x="2355" y="485"/>
                    <a:pt x="2414" y="461"/>
                  </a:cubicBezTo>
                  <a:cubicBezTo>
                    <a:pt x="2531" y="413"/>
                    <a:pt x="2642" y="350"/>
                    <a:pt x="2728" y="261"/>
                  </a:cubicBezTo>
                  <a:cubicBezTo>
                    <a:pt x="2738" y="251"/>
                    <a:pt x="2730" y="232"/>
                    <a:pt x="2717" y="232"/>
                  </a:cubicBezTo>
                  <a:cubicBezTo>
                    <a:pt x="2716" y="232"/>
                    <a:pt x="2715" y="232"/>
                    <a:pt x="2714" y="233"/>
                  </a:cubicBezTo>
                  <a:cubicBezTo>
                    <a:pt x="2607" y="277"/>
                    <a:pt x="2500" y="326"/>
                    <a:pt x="2383" y="350"/>
                  </a:cubicBezTo>
                  <a:cubicBezTo>
                    <a:pt x="2331" y="360"/>
                    <a:pt x="2272" y="371"/>
                    <a:pt x="2217" y="378"/>
                  </a:cubicBezTo>
                  <a:cubicBezTo>
                    <a:pt x="2155" y="389"/>
                    <a:pt x="2089" y="378"/>
                    <a:pt x="2030" y="409"/>
                  </a:cubicBezTo>
                  <a:cubicBezTo>
                    <a:pt x="2010" y="419"/>
                    <a:pt x="2000" y="443"/>
                    <a:pt x="2003" y="468"/>
                  </a:cubicBezTo>
                  <a:cubicBezTo>
                    <a:pt x="1930" y="413"/>
                    <a:pt x="1861" y="354"/>
                    <a:pt x="1785" y="306"/>
                  </a:cubicBezTo>
                  <a:cubicBezTo>
                    <a:pt x="1654" y="212"/>
                    <a:pt x="1509" y="143"/>
                    <a:pt x="1357" y="91"/>
                  </a:cubicBezTo>
                  <a:cubicBezTo>
                    <a:pt x="1190" y="38"/>
                    <a:pt x="995" y="1"/>
                    <a:pt x="8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2447587" y="-1592929"/>
              <a:ext cx="836785" cy="1029449"/>
            </a:xfrm>
            <a:custGeom>
              <a:rect b="b" l="l" r="r" t="t"/>
              <a:pathLst>
                <a:path extrusionOk="0" h="2880" w="2341">
                  <a:moveTo>
                    <a:pt x="2089" y="1"/>
                  </a:moveTo>
                  <a:cubicBezTo>
                    <a:pt x="1850" y="11"/>
                    <a:pt x="1712" y="239"/>
                    <a:pt x="1646" y="443"/>
                  </a:cubicBezTo>
                  <a:cubicBezTo>
                    <a:pt x="1592" y="619"/>
                    <a:pt x="1578" y="795"/>
                    <a:pt x="1536" y="964"/>
                  </a:cubicBezTo>
                  <a:cubicBezTo>
                    <a:pt x="1519" y="968"/>
                    <a:pt x="1498" y="972"/>
                    <a:pt x="1481" y="978"/>
                  </a:cubicBezTo>
                  <a:cubicBezTo>
                    <a:pt x="1456" y="985"/>
                    <a:pt x="1453" y="1023"/>
                    <a:pt x="1481" y="1026"/>
                  </a:cubicBezTo>
                  <a:cubicBezTo>
                    <a:pt x="1495" y="1030"/>
                    <a:pt x="1505" y="1030"/>
                    <a:pt x="1519" y="1034"/>
                  </a:cubicBezTo>
                  <a:cubicBezTo>
                    <a:pt x="1481" y="1162"/>
                    <a:pt x="1422" y="1286"/>
                    <a:pt x="1311" y="1393"/>
                  </a:cubicBezTo>
                  <a:cubicBezTo>
                    <a:pt x="1198" y="1503"/>
                    <a:pt x="1063" y="1593"/>
                    <a:pt x="938" y="1693"/>
                  </a:cubicBezTo>
                  <a:cubicBezTo>
                    <a:pt x="807" y="1801"/>
                    <a:pt x="686" y="1918"/>
                    <a:pt x="572" y="2042"/>
                  </a:cubicBezTo>
                  <a:cubicBezTo>
                    <a:pt x="462" y="2163"/>
                    <a:pt x="355" y="2291"/>
                    <a:pt x="258" y="2423"/>
                  </a:cubicBezTo>
                  <a:cubicBezTo>
                    <a:pt x="168" y="2547"/>
                    <a:pt x="47" y="2692"/>
                    <a:pt x="6" y="2840"/>
                  </a:cubicBezTo>
                  <a:cubicBezTo>
                    <a:pt x="1" y="2862"/>
                    <a:pt x="17" y="2879"/>
                    <a:pt x="34" y="2879"/>
                  </a:cubicBezTo>
                  <a:cubicBezTo>
                    <a:pt x="41" y="2879"/>
                    <a:pt x="48" y="2877"/>
                    <a:pt x="54" y="2871"/>
                  </a:cubicBezTo>
                  <a:cubicBezTo>
                    <a:pt x="154" y="2767"/>
                    <a:pt x="220" y="2622"/>
                    <a:pt x="307" y="2505"/>
                  </a:cubicBezTo>
                  <a:cubicBezTo>
                    <a:pt x="406" y="2367"/>
                    <a:pt x="517" y="2232"/>
                    <a:pt x="638" y="2108"/>
                  </a:cubicBezTo>
                  <a:cubicBezTo>
                    <a:pt x="849" y="1880"/>
                    <a:pt x="1098" y="1704"/>
                    <a:pt x="1326" y="1500"/>
                  </a:cubicBezTo>
                  <a:cubicBezTo>
                    <a:pt x="1477" y="1361"/>
                    <a:pt x="1557" y="1206"/>
                    <a:pt x="1608" y="1030"/>
                  </a:cubicBezTo>
                  <a:cubicBezTo>
                    <a:pt x="1657" y="1020"/>
                    <a:pt x="1705" y="1006"/>
                    <a:pt x="1750" y="988"/>
                  </a:cubicBezTo>
                  <a:cubicBezTo>
                    <a:pt x="1836" y="961"/>
                    <a:pt x="1919" y="919"/>
                    <a:pt x="1995" y="868"/>
                  </a:cubicBezTo>
                  <a:cubicBezTo>
                    <a:pt x="2072" y="816"/>
                    <a:pt x="2140" y="757"/>
                    <a:pt x="2199" y="688"/>
                  </a:cubicBezTo>
                  <a:cubicBezTo>
                    <a:pt x="2258" y="623"/>
                    <a:pt x="2303" y="543"/>
                    <a:pt x="2338" y="460"/>
                  </a:cubicBezTo>
                  <a:cubicBezTo>
                    <a:pt x="2340" y="455"/>
                    <a:pt x="2335" y="452"/>
                    <a:pt x="2331" y="452"/>
                  </a:cubicBezTo>
                  <a:cubicBezTo>
                    <a:pt x="2329" y="452"/>
                    <a:pt x="2328" y="452"/>
                    <a:pt x="2327" y="454"/>
                  </a:cubicBezTo>
                  <a:cubicBezTo>
                    <a:pt x="2234" y="599"/>
                    <a:pt x="2106" y="730"/>
                    <a:pt x="1961" y="819"/>
                  </a:cubicBezTo>
                  <a:cubicBezTo>
                    <a:pt x="1888" y="864"/>
                    <a:pt x="1812" y="899"/>
                    <a:pt x="1729" y="923"/>
                  </a:cubicBezTo>
                  <a:cubicBezTo>
                    <a:pt x="1699" y="934"/>
                    <a:pt x="1664" y="937"/>
                    <a:pt x="1629" y="943"/>
                  </a:cubicBezTo>
                  <a:cubicBezTo>
                    <a:pt x="1640" y="892"/>
                    <a:pt x="1650" y="840"/>
                    <a:pt x="1657" y="785"/>
                  </a:cubicBezTo>
                  <a:cubicBezTo>
                    <a:pt x="1702" y="478"/>
                    <a:pt x="1767" y="153"/>
                    <a:pt x="2092" y="32"/>
                  </a:cubicBezTo>
                  <a:cubicBezTo>
                    <a:pt x="2110" y="25"/>
                    <a:pt x="2106" y="1"/>
                    <a:pt x="20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2644897" y="-1686580"/>
              <a:ext cx="713108" cy="1058045"/>
            </a:xfrm>
            <a:custGeom>
              <a:rect b="b" l="l" r="r" t="t"/>
              <a:pathLst>
                <a:path extrusionOk="0" h="2960" w="1995">
                  <a:moveTo>
                    <a:pt x="1978" y="0"/>
                  </a:moveTo>
                  <a:cubicBezTo>
                    <a:pt x="1401" y="27"/>
                    <a:pt x="1090" y="594"/>
                    <a:pt x="958" y="1089"/>
                  </a:cubicBezTo>
                  <a:cubicBezTo>
                    <a:pt x="948" y="1137"/>
                    <a:pt x="937" y="1185"/>
                    <a:pt x="924" y="1230"/>
                  </a:cubicBezTo>
                  <a:cubicBezTo>
                    <a:pt x="717" y="1226"/>
                    <a:pt x="548" y="1022"/>
                    <a:pt x="478" y="840"/>
                  </a:cubicBezTo>
                  <a:cubicBezTo>
                    <a:pt x="378" y="580"/>
                    <a:pt x="395" y="294"/>
                    <a:pt x="306" y="35"/>
                  </a:cubicBezTo>
                  <a:cubicBezTo>
                    <a:pt x="303" y="23"/>
                    <a:pt x="295" y="18"/>
                    <a:pt x="287" y="18"/>
                  </a:cubicBezTo>
                  <a:cubicBezTo>
                    <a:pt x="275" y="18"/>
                    <a:pt x="264" y="29"/>
                    <a:pt x="267" y="45"/>
                  </a:cubicBezTo>
                  <a:cubicBezTo>
                    <a:pt x="354" y="342"/>
                    <a:pt x="309" y="670"/>
                    <a:pt x="440" y="953"/>
                  </a:cubicBezTo>
                  <a:cubicBezTo>
                    <a:pt x="527" y="1140"/>
                    <a:pt x="699" y="1299"/>
                    <a:pt x="907" y="1312"/>
                  </a:cubicBezTo>
                  <a:cubicBezTo>
                    <a:pt x="844" y="1586"/>
                    <a:pt x="796" y="1859"/>
                    <a:pt x="685" y="2111"/>
                  </a:cubicBezTo>
                  <a:cubicBezTo>
                    <a:pt x="544" y="2449"/>
                    <a:pt x="299" y="2656"/>
                    <a:pt x="25" y="2888"/>
                  </a:cubicBezTo>
                  <a:cubicBezTo>
                    <a:pt x="1" y="2910"/>
                    <a:pt x="24" y="2959"/>
                    <a:pt x="56" y="2959"/>
                  </a:cubicBezTo>
                  <a:cubicBezTo>
                    <a:pt x="59" y="2959"/>
                    <a:pt x="63" y="2959"/>
                    <a:pt x="67" y="2957"/>
                  </a:cubicBezTo>
                  <a:cubicBezTo>
                    <a:pt x="641" y="2726"/>
                    <a:pt x="848" y="2052"/>
                    <a:pt x="958" y="1503"/>
                  </a:cubicBezTo>
                  <a:cubicBezTo>
                    <a:pt x="972" y="1441"/>
                    <a:pt x="986" y="1375"/>
                    <a:pt x="1000" y="1312"/>
                  </a:cubicBezTo>
                  <a:lnTo>
                    <a:pt x="1004" y="1309"/>
                  </a:lnTo>
                  <a:cubicBezTo>
                    <a:pt x="1041" y="1306"/>
                    <a:pt x="1038" y="1264"/>
                    <a:pt x="1017" y="1244"/>
                  </a:cubicBezTo>
                  <a:cubicBezTo>
                    <a:pt x="1141" y="711"/>
                    <a:pt x="1373" y="104"/>
                    <a:pt x="1978" y="32"/>
                  </a:cubicBezTo>
                  <a:cubicBezTo>
                    <a:pt x="1994" y="27"/>
                    <a:pt x="1994" y="0"/>
                    <a:pt x="19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2704233" y="-1527874"/>
              <a:ext cx="209822" cy="181583"/>
            </a:xfrm>
            <a:custGeom>
              <a:rect b="b" l="l" r="r" t="t"/>
              <a:pathLst>
                <a:path extrusionOk="0" h="508" w="587">
                  <a:moveTo>
                    <a:pt x="24" y="0"/>
                  </a:moveTo>
                  <a:cubicBezTo>
                    <a:pt x="12" y="0"/>
                    <a:pt x="0" y="15"/>
                    <a:pt x="5" y="29"/>
                  </a:cubicBezTo>
                  <a:cubicBezTo>
                    <a:pt x="108" y="247"/>
                    <a:pt x="306" y="447"/>
                    <a:pt x="544" y="506"/>
                  </a:cubicBezTo>
                  <a:cubicBezTo>
                    <a:pt x="547" y="507"/>
                    <a:pt x="550" y="507"/>
                    <a:pt x="553" y="507"/>
                  </a:cubicBezTo>
                  <a:cubicBezTo>
                    <a:pt x="580" y="507"/>
                    <a:pt x="586" y="467"/>
                    <a:pt x="558" y="454"/>
                  </a:cubicBezTo>
                  <a:cubicBezTo>
                    <a:pt x="451" y="412"/>
                    <a:pt x="344" y="358"/>
                    <a:pt x="254" y="281"/>
                  </a:cubicBezTo>
                  <a:cubicBezTo>
                    <a:pt x="164" y="205"/>
                    <a:pt x="92" y="116"/>
                    <a:pt x="36" y="9"/>
                  </a:cubicBezTo>
                  <a:cubicBezTo>
                    <a:pt x="33" y="3"/>
                    <a:pt x="29" y="0"/>
                    <a:pt x="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2366805" y="-1101799"/>
              <a:ext cx="1070555" cy="802112"/>
            </a:xfrm>
            <a:custGeom>
              <a:rect b="b" l="l" r="r" t="t"/>
              <a:pathLst>
                <a:path extrusionOk="0" h="2244" w="2995">
                  <a:moveTo>
                    <a:pt x="2780" y="0"/>
                  </a:moveTo>
                  <a:cubicBezTo>
                    <a:pt x="2779" y="0"/>
                    <a:pt x="2777" y="1"/>
                    <a:pt x="2775" y="1"/>
                  </a:cubicBezTo>
                  <a:cubicBezTo>
                    <a:pt x="2501" y="126"/>
                    <a:pt x="2346" y="389"/>
                    <a:pt x="2160" y="609"/>
                  </a:cubicBezTo>
                  <a:cubicBezTo>
                    <a:pt x="2136" y="637"/>
                    <a:pt x="2108" y="665"/>
                    <a:pt x="2080" y="692"/>
                  </a:cubicBezTo>
                  <a:cubicBezTo>
                    <a:pt x="2070" y="692"/>
                    <a:pt x="2060" y="692"/>
                    <a:pt x="2045" y="696"/>
                  </a:cubicBezTo>
                  <a:cubicBezTo>
                    <a:pt x="2021" y="703"/>
                    <a:pt x="2011" y="730"/>
                    <a:pt x="2018" y="751"/>
                  </a:cubicBezTo>
                  <a:cubicBezTo>
                    <a:pt x="1811" y="934"/>
                    <a:pt x="1562" y="1044"/>
                    <a:pt x="1299" y="1145"/>
                  </a:cubicBezTo>
                  <a:cubicBezTo>
                    <a:pt x="1331" y="1069"/>
                    <a:pt x="1345" y="982"/>
                    <a:pt x="1366" y="903"/>
                  </a:cubicBezTo>
                  <a:cubicBezTo>
                    <a:pt x="1393" y="816"/>
                    <a:pt x="1424" y="730"/>
                    <a:pt x="1458" y="644"/>
                  </a:cubicBezTo>
                  <a:cubicBezTo>
                    <a:pt x="1527" y="472"/>
                    <a:pt x="1621" y="306"/>
                    <a:pt x="1728" y="150"/>
                  </a:cubicBezTo>
                  <a:cubicBezTo>
                    <a:pt x="1730" y="145"/>
                    <a:pt x="1723" y="137"/>
                    <a:pt x="1718" y="137"/>
                  </a:cubicBezTo>
                  <a:cubicBezTo>
                    <a:pt x="1716" y="137"/>
                    <a:pt x="1715" y="138"/>
                    <a:pt x="1714" y="140"/>
                  </a:cubicBezTo>
                  <a:cubicBezTo>
                    <a:pt x="1597" y="288"/>
                    <a:pt x="1497" y="447"/>
                    <a:pt x="1414" y="617"/>
                  </a:cubicBezTo>
                  <a:cubicBezTo>
                    <a:pt x="1372" y="700"/>
                    <a:pt x="1337" y="782"/>
                    <a:pt x="1307" y="869"/>
                  </a:cubicBezTo>
                  <a:cubicBezTo>
                    <a:pt x="1272" y="958"/>
                    <a:pt x="1234" y="1052"/>
                    <a:pt x="1234" y="1145"/>
                  </a:cubicBezTo>
                  <a:cubicBezTo>
                    <a:pt x="1234" y="1156"/>
                    <a:pt x="1237" y="1162"/>
                    <a:pt x="1245" y="1165"/>
                  </a:cubicBezTo>
                  <a:cubicBezTo>
                    <a:pt x="964" y="1269"/>
                    <a:pt x="685" y="1369"/>
                    <a:pt x="440" y="1546"/>
                  </a:cubicBezTo>
                  <a:cubicBezTo>
                    <a:pt x="229" y="1698"/>
                    <a:pt x="1" y="1932"/>
                    <a:pt x="11" y="2209"/>
                  </a:cubicBezTo>
                  <a:cubicBezTo>
                    <a:pt x="11" y="2229"/>
                    <a:pt x="32" y="2244"/>
                    <a:pt x="50" y="2244"/>
                  </a:cubicBezTo>
                  <a:cubicBezTo>
                    <a:pt x="61" y="2244"/>
                    <a:pt x="72" y="2239"/>
                    <a:pt x="76" y="2226"/>
                  </a:cubicBezTo>
                  <a:cubicBezTo>
                    <a:pt x="132" y="2095"/>
                    <a:pt x="188" y="1956"/>
                    <a:pt x="280" y="1843"/>
                  </a:cubicBezTo>
                  <a:cubicBezTo>
                    <a:pt x="374" y="1722"/>
                    <a:pt x="498" y="1625"/>
                    <a:pt x="626" y="1546"/>
                  </a:cubicBezTo>
                  <a:cubicBezTo>
                    <a:pt x="889" y="1383"/>
                    <a:pt x="1186" y="1293"/>
                    <a:pt x="1469" y="1173"/>
                  </a:cubicBezTo>
                  <a:cubicBezTo>
                    <a:pt x="1690" y="1076"/>
                    <a:pt x="1894" y="958"/>
                    <a:pt x="2066" y="792"/>
                  </a:cubicBezTo>
                  <a:cubicBezTo>
                    <a:pt x="2091" y="803"/>
                    <a:pt x="2115" y="806"/>
                    <a:pt x="2139" y="813"/>
                  </a:cubicBezTo>
                  <a:cubicBezTo>
                    <a:pt x="2181" y="821"/>
                    <a:pt x="2225" y="824"/>
                    <a:pt x="2267" y="831"/>
                  </a:cubicBezTo>
                  <a:cubicBezTo>
                    <a:pt x="2308" y="834"/>
                    <a:pt x="2350" y="835"/>
                    <a:pt x="2392" y="835"/>
                  </a:cubicBezTo>
                  <a:cubicBezTo>
                    <a:pt x="2433" y="835"/>
                    <a:pt x="2476" y="834"/>
                    <a:pt x="2519" y="831"/>
                  </a:cubicBezTo>
                  <a:cubicBezTo>
                    <a:pt x="2685" y="816"/>
                    <a:pt x="2841" y="765"/>
                    <a:pt x="2989" y="689"/>
                  </a:cubicBezTo>
                  <a:cubicBezTo>
                    <a:pt x="2995" y="686"/>
                    <a:pt x="2993" y="671"/>
                    <a:pt x="2985" y="671"/>
                  </a:cubicBezTo>
                  <a:cubicBezTo>
                    <a:pt x="2984" y="671"/>
                    <a:pt x="2983" y="671"/>
                    <a:pt x="2982" y="671"/>
                  </a:cubicBezTo>
                  <a:cubicBezTo>
                    <a:pt x="2830" y="724"/>
                    <a:pt x="2667" y="744"/>
                    <a:pt x="2509" y="748"/>
                  </a:cubicBezTo>
                  <a:cubicBezTo>
                    <a:pt x="2491" y="748"/>
                    <a:pt x="2473" y="749"/>
                    <a:pt x="2456" y="749"/>
                  </a:cubicBezTo>
                  <a:cubicBezTo>
                    <a:pt x="2397" y="749"/>
                    <a:pt x="2338" y="744"/>
                    <a:pt x="2278" y="734"/>
                  </a:cubicBezTo>
                  <a:cubicBezTo>
                    <a:pt x="2243" y="730"/>
                    <a:pt x="2205" y="724"/>
                    <a:pt x="2167" y="713"/>
                  </a:cubicBezTo>
                  <a:cubicBezTo>
                    <a:pt x="2160" y="713"/>
                    <a:pt x="2153" y="709"/>
                    <a:pt x="2146" y="706"/>
                  </a:cubicBezTo>
                  <a:cubicBezTo>
                    <a:pt x="2160" y="692"/>
                    <a:pt x="2174" y="679"/>
                    <a:pt x="2187" y="665"/>
                  </a:cubicBezTo>
                  <a:cubicBezTo>
                    <a:pt x="2370" y="433"/>
                    <a:pt x="2512" y="157"/>
                    <a:pt x="2788" y="22"/>
                  </a:cubicBezTo>
                  <a:cubicBezTo>
                    <a:pt x="2801" y="16"/>
                    <a:pt x="2792" y="0"/>
                    <a:pt x="27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2208814" y="-751146"/>
              <a:ext cx="1076989" cy="388545"/>
            </a:xfrm>
            <a:custGeom>
              <a:rect b="b" l="l" r="r" t="t"/>
              <a:pathLst>
                <a:path extrusionOk="0" h="1087" w="3013">
                  <a:moveTo>
                    <a:pt x="2594" y="1"/>
                  </a:moveTo>
                  <a:cubicBezTo>
                    <a:pt x="2593" y="1"/>
                    <a:pt x="2593" y="1"/>
                    <a:pt x="2592" y="1"/>
                  </a:cubicBezTo>
                  <a:cubicBezTo>
                    <a:pt x="2499" y="36"/>
                    <a:pt x="2412" y="78"/>
                    <a:pt x="2329" y="133"/>
                  </a:cubicBezTo>
                  <a:cubicBezTo>
                    <a:pt x="2250" y="188"/>
                    <a:pt x="2171" y="247"/>
                    <a:pt x="2094" y="309"/>
                  </a:cubicBezTo>
                  <a:cubicBezTo>
                    <a:pt x="1935" y="436"/>
                    <a:pt x="1794" y="582"/>
                    <a:pt x="1662" y="737"/>
                  </a:cubicBezTo>
                  <a:cubicBezTo>
                    <a:pt x="1662" y="741"/>
                    <a:pt x="1662" y="741"/>
                    <a:pt x="1659" y="744"/>
                  </a:cubicBezTo>
                  <a:cubicBezTo>
                    <a:pt x="1424" y="844"/>
                    <a:pt x="1182" y="917"/>
                    <a:pt x="916" y="927"/>
                  </a:cubicBezTo>
                  <a:cubicBezTo>
                    <a:pt x="875" y="930"/>
                    <a:pt x="835" y="931"/>
                    <a:pt x="794" y="931"/>
                  </a:cubicBezTo>
                  <a:cubicBezTo>
                    <a:pt x="676" y="931"/>
                    <a:pt x="558" y="920"/>
                    <a:pt x="443" y="900"/>
                  </a:cubicBezTo>
                  <a:cubicBezTo>
                    <a:pt x="332" y="880"/>
                    <a:pt x="213" y="824"/>
                    <a:pt x="98" y="824"/>
                  </a:cubicBezTo>
                  <a:cubicBezTo>
                    <a:pt x="77" y="824"/>
                    <a:pt x="56" y="826"/>
                    <a:pt x="36" y="830"/>
                  </a:cubicBezTo>
                  <a:cubicBezTo>
                    <a:pt x="4" y="834"/>
                    <a:pt x="1" y="876"/>
                    <a:pt x="18" y="892"/>
                  </a:cubicBezTo>
                  <a:cubicBezTo>
                    <a:pt x="101" y="993"/>
                    <a:pt x="260" y="1014"/>
                    <a:pt x="381" y="1031"/>
                  </a:cubicBezTo>
                  <a:cubicBezTo>
                    <a:pt x="495" y="1050"/>
                    <a:pt x="610" y="1061"/>
                    <a:pt x="726" y="1061"/>
                  </a:cubicBezTo>
                  <a:cubicBezTo>
                    <a:pt x="757" y="1061"/>
                    <a:pt x="789" y="1060"/>
                    <a:pt x="820" y="1058"/>
                  </a:cubicBezTo>
                  <a:cubicBezTo>
                    <a:pt x="1117" y="1048"/>
                    <a:pt x="1410" y="975"/>
                    <a:pt x="1680" y="848"/>
                  </a:cubicBezTo>
                  <a:cubicBezTo>
                    <a:pt x="1828" y="779"/>
                    <a:pt x="1981" y="648"/>
                    <a:pt x="2150" y="648"/>
                  </a:cubicBezTo>
                  <a:cubicBezTo>
                    <a:pt x="2287" y="651"/>
                    <a:pt x="2402" y="737"/>
                    <a:pt x="2502" y="820"/>
                  </a:cubicBezTo>
                  <a:cubicBezTo>
                    <a:pt x="2652" y="943"/>
                    <a:pt x="2792" y="1087"/>
                    <a:pt x="2999" y="1087"/>
                  </a:cubicBezTo>
                  <a:cubicBezTo>
                    <a:pt x="3002" y="1087"/>
                    <a:pt x="3004" y="1087"/>
                    <a:pt x="3006" y="1086"/>
                  </a:cubicBezTo>
                  <a:cubicBezTo>
                    <a:pt x="3013" y="1086"/>
                    <a:pt x="3013" y="1076"/>
                    <a:pt x="3006" y="1076"/>
                  </a:cubicBezTo>
                  <a:cubicBezTo>
                    <a:pt x="2764" y="1045"/>
                    <a:pt x="2616" y="817"/>
                    <a:pt x="2429" y="682"/>
                  </a:cubicBezTo>
                  <a:cubicBezTo>
                    <a:pt x="2332" y="610"/>
                    <a:pt x="2236" y="578"/>
                    <a:pt x="2138" y="578"/>
                  </a:cubicBezTo>
                  <a:cubicBezTo>
                    <a:pt x="2044" y="578"/>
                    <a:pt x="1947" y="607"/>
                    <a:pt x="1846" y="658"/>
                  </a:cubicBezTo>
                  <a:cubicBezTo>
                    <a:pt x="1842" y="661"/>
                    <a:pt x="1839" y="661"/>
                    <a:pt x="1839" y="661"/>
                  </a:cubicBezTo>
                  <a:cubicBezTo>
                    <a:pt x="1928" y="561"/>
                    <a:pt x="2022" y="461"/>
                    <a:pt x="2126" y="374"/>
                  </a:cubicBezTo>
                  <a:cubicBezTo>
                    <a:pt x="2198" y="309"/>
                    <a:pt x="2274" y="250"/>
                    <a:pt x="2354" y="192"/>
                  </a:cubicBezTo>
                  <a:cubicBezTo>
                    <a:pt x="2437" y="133"/>
                    <a:pt x="2515" y="71"/>
                    <a:pt x="2595" y="12"/>
                  </a:cubicBezTo>
                  <a:cubicBezTo>
                    <a:pt x="2602" y="9"/>
                    <a:pt x="2599" y="1"/>
                    <a:pt x="25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1456034" y="-515232"/>
              <a:ext cx="198383" cy="191949"/>
            </a:xfrm>
            <a:custGeom>
              <a:rect b="b" l="l" r="r" t="t"/>
              <a:pathLst>
                <a:path extrusionOk="0" h="537" w="555">
                  <a:moveTo>
                    <a:pt x="37" y="1"/>
                  </a:moveTo>
                  <a:cubicBezTo>
                    <a:pt x="19" y="1"/>
                    <a:pt x="1" y="23"/>
                    <a:pt x="6" y="43"/>
                  </a:cubicBezTo>
                  <a:cubicBezTo>
                    <a:pt x="9" y="74"/>
                    <a:pt x="26" y="101"/>
                    <a:pt x="44" y="129"/>
                  </a:cubicBezTo>
                  <a:cubicBezTo>
                    <a:pt x="61" y="157"/>
                    <a:pt x="78" y="181"/>
                    <a:pt x="95" y="208"/>
                  </a:cubicBezTo>
                  <a:cubicBezTo>
                    <a:pt x="133" y="261"/>
                    <a:pt x="178" y="309"/>
                    <a:pt x="227" y="354"/>
                  </a:cubicBezTo>
                  <a:cubicBezTo>
                    <a:pt x="272" y="395"/>
                    <a:pt x="320" y="436"/>
                    <a:pt x="375" y="468"/>
                  </a:cubicBezTo>
                  <a:cubicBezTo>
                    <a:pt x="430" y="499"/>
                    <a:pt x="489" y="519"/>
                    <a:pt x="551" y="537"/>
                  </a:cubicBezTo>
                  <a:cubicBezTo>
                    <a:pt x="555" y="537"/>
                    <a:pt x="555" y="533"/>
                    <a:pt x="551" y="530"/>
                  </a:cubicBezTo>
                  <a:cubicBezTo>
                    <a:pt x="500" y="499"/>
                    <a:pt x="451" y="465"/>
                    <a:pt x="403" y="423"/>
                  </a:cubicBezTo>
                  <a:cubicBezTo>
                    <a:pt x="358" y="385"/>
                    <a:pt x="310" y="350"/>
                    <a:pt x="264" y="305"/>
                  </a:cubicBezTo>
                  <a:cubicBezTo>
                    <a:pt x="223" y="264"/>
                    <a:pt x="186" y="216"/>
                    <a:pt x="151" y="167"/>
                  </a:cubicBezTo>
                  <a:cubicBezTo>
                    <a:pt x="137" y="143"/>
                    <a:pt x="119" y="119"/>
                    <a:pt x="106" y="92"/>
                  </a:cubicBezTo>
                  <a:cubicBezTo>
                    <a:pt x="92" y="63"/>
                    <a:pt x="78" y="36"/>
                    <a:pt x="57" y="12"/>
                  </a:cubicBezTo>
                  <a:cubicBezTo>
                    <a:pt x="51" y="4"/>
                    <a:pt x="44" y="1"/>
                    <a:pt x="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p:nvPr/>
        </p:nvSpPr>
        <p:spPr>
          <a:xfrm rot="5400000">
            <a:off x="8207776" y="3794240"/>
            <a:ext cx="1644073" cy="2109009"/>
          </a:xfrm>
          <a:custGeom>
            <a:rect b="b" l="l" r="r" t="t"/>
            <a:pathLst>
              <a:path extrusionOk="0" h="5058" w="3943">
                <a:moveTo>
                  <a:pt x="1085" y="0"/>
                </a:moveTo>
                <a:cubicBezTo>
                  <a:pt x="1077" y="0"/>
                  <a:pt x="1069" y="8"/>
                  <a:pt x="1073" y="20"/>
                </a:cubicBezTo>
                <a:cubicBezTo>
                  <a:pt x="1163" y="369"/>
                  <a:pt x="1273" y="710"/>
                  <a:pt x="1433" y="1032"/>
                </a:cubicBezTo>
                <a:cubicBezTo>
                  <a:pt x="1170" y="970"/>
                  <a:pt x="939" y="766"/>
                  <a:pt x="849" y="514"/>
                </a:cubicBezTo>
                <a:cubicBezTo>
                  <a:pt x="846" y="508"/>
                  <a:pt x="841" y="506"/>
                  <a:pt x="836" y="506"/>
                </a:cubicBezTo>
                <a:cubicBezTo>
                  <a:pt x="829" y="506"/>
                  <a:pt x="822" y="512"/>
                  <a:pt x="824" y="521"/>
                </a:cubicBezTo>
                <a:cubicBezTo>
                  <a:pt x="904" y="831"/>
                  <a:pt x="1167" y="1056"/>
                  <a:pt x="1474" y="1111"/>
                </a:cubicBezTo>
                <a:cubicBezTo>
                  <a:pt x="1543" y="1246"/>
                  <a:pt x="1623" y="1374"/>
                  <a:pt x="1712" y="1495"/>
                </a:cubicBezTo>
                <a:cubicBezTo>
                  <a:pt x="1854" y="1688"/>
                  <a:pt x="2013" y="1868"/>
                  <a:pt x="2144" y="2068"/>
                </a:cubicBezTo>
                <a:cubicBezTo>
                  <a:pt x="2331" y="2348"/>
                  <a:pt x="2389" y="2624"/>
                  <a:pt x="2389" y="2963"/>
                </a:cubicBezTo>
                <a:lnTo>
                  <a:pt x="2389" y="2970"/>
                </a:lnTo>
                <a:cubicBezTo>
                  <a:pt x="2365" y="2946"/>
                  <a:pt x="2345" y="2925"/>
                  <a:pt x="2324" y="2904"/>
                </a:cubicBezTo>
                <a:cubicBezTo>
                  <a:pt x="2258" y="2821"/>
                  <a:pt x="2196" y="2738"/>
                  <a:pt x="2130" y="2655"/>
                </a:cubicBezTo>
                <a:cubicBezTo>
                  <a:pt x="1999" y="2486"/>
                  <a:pt x="1857" y="2320"/>
                  <a:pt x="1667" y="2217"/>
                </a:cubicBezTo>
                <a:cubicBezTo>
                  <a:pt x="1267" y="1999"/>
                  <a:pt x="541" y="2102"/>
                  <a:pt x="379" y="1560"/>
                </a:cubicBezTo>
                <a:cubicBezTo>
                  <a:pt x="378" y="1556"/>
                  <a:pt x="374" y="1554"/>
                  <a:pt x="371" y="1554"/>
                </a:cubicBezTo>
                <a:cubicBezTo>
                  <a:pt x="365" y="1554"/>
                  <a:pt x="359" y="1559"/>
                  <a:pt x="362" y="1567"/>
                </a:cubicBezTo>
                <a:cubicBezTo>
                  <a:pt x="438" y="2089"/>
                  <a:pt x="1104" y="2082"/>
                  <a:pt x="1481" y="2227"/>
                </a:cubicBezTo>
                <a:cubicBezTo>
                  <a:pt x="1720" y="2320"/>
                  <a:pt x="1889" y="2507"/>
                  <a:pt x="2040" y="2700"/>
                </a:cubicBezTo>
                <a:cubicBezTo>
                  <a:pt x="2113" y="2794"/>
                  <a:pt x="2182" y="2887"/>
                  <a:pt x="2254" y="2973"/>
                </a:cubicBezTo>
                <a:cubicBezTo>
                  <a:pt x="2296" y="3025"/>
                  <a:pt x="2341" y="3080"/>
                  <a:pt x="2389" y="3129"/>
                </a:cubicBezTo>
                <a:cubicBezTo>
                  <a:pt x="2403" y="3416"/>
                  <a:pt x="2455" y="3671"/>
                  <a:pt x="2583" y="3916"/>
                </a:cubicBezTo>
                <a:cubicBezTo>
                  <a:pt x="2303" y="3781"/>
                  <a:pt x="2006" y="3678"/>
                  <a:pt x="1726" y="3585"/>
                </a:cubicBezTo>
                <a:cubicBezTo>
                  <a:pt x="1235" y="3426"/>
                  <a:pt x="725" y="3339"/>
                  <a:pt x="210" y="3301"/>
                </a:cubicBezTo>
                <a:cubicBezTo>
                  <a:pt x="189" y="3301"/>
                  <a:pt x="189" y="3333"/>
                  <a:pt x="210" y="3333"/>
                </a:cubicBezTo>
                <a:cubicBezTo>
                  <a:pt x="717" y="3391"/>
                  <a:pt x="1218" y="3509"/>
                  <a:pt x="1702" y="3671"/>
                </a:cubicBezTo>
                <a:cubicBezTo>
                  <a:pt x="1943" y="3751"/>
                  <a:pt x="2179" y="3843"/>
                  <a:pt x="2410" y="3950"/>
                </a:cubicBezTo>
                <a:cubicBezTo>
                  <a:pt x="2503" y="3992"/>
                  <a:pt x="2593" y="4044"/>
                  <a:pt x="2686" y="4092"/>
                </a:cubicBezTo>
                <a:cubicBezTo>
                  <a:pt x="2710" y="4130"/>
                  <a:pt x="2742" y="4172"/>
                  <a:pt x="2772" y="4210"/>
                </a:cubicBezTo>
                <a:cubicBezTo>
                  <a:pt x="2797" y="4241"/>
                  <a:pt x="2821" y="4269"/>
                  <a:pt x="2849" y="4296"/>
                </a:cubicBezTo>
                <a:cubicBezTo>
                  <a:pt x="2745" y="4248"/>
                  <a:pt x="2641" y="4199"/>
                  <a:pt x="2541" y="4158"/>
                </a:cubicBezTo>
                <a:cubicBezTo>
                  <a:pt x="2289" y="4047"/>
                  <a:pt x="2023" y="3968"/>
                  <a:pt x="1747" y="3950"/>
                </a:cubicBezTo>
                <a:cubicBezTo>
                  <a:pt x="1717" y="3948"/>
                  <a:pt x="1688" y="3947"/>
                  <a:pt x="1658" y="3947"/>
                </a:cubicBezTo>
                <a:cubicBezTo>
                  <a:pt x="1470" y="3947"/>
                  <a:pt x="1274" y="3989"/>
                  <a:pt x="1077" y="4030"/>
                </a:cubicBezTo>
                <a:cubicBezTo>
                  <a:pt x="879" y="4073"/>
                  <a:pt x="679" y="4115"/>
                  <a:pt x="487" y="4115"/>
                </a:cubicBezTo>
                <a:cubicBezTo>
                  <a:pt x="323" y="4115"/>
                  <a:pt x="165" y="4085"/>
                  <a:pt x="16" y="3999"/>
                </a:cubicBezTo>
                <a:cubicBezTo>
                  <a:pt x="15" y="3999"/>
                  <a:pt x="14" y="3999"/>
                  <a:pt x="13" y="3999"/>
                </a:cubicBezTo>
                <a:cubicBezTo>
                  <a:pt x="5" y="3999"/>
                  <a:pt x="0" y="4010"/>
                  <a:pt x="9" y="4017"/>
                </a:cubicBezTo>
                <a:cubicBezTo>
                  <a:pt x="174" y="4136"/>
                  <a:pt x="352" y="4174"/>
                  <a:pt x="537" y="4174"/>
                </a:cubicBezTo>
                <a:cubicBezTo>
                  <a:pt x="861" y="4174"/>
                  <a:pt x="1203" y="4056"/>
                  <a:pt x="1522" y="4047"/>
                </a:cubicBezTo>
                <a:cubicBezTo>
                  <a:pt x="1539" y="4047"/>
                  <a:pt x="1556" y="4047"/>
                  <a:pt x="1572" y="4047"/>
                </a:cubicBezTo>
                <a:cubicBezTo>
                  <a:pt x="1872" y="4047"/>
                  <a:pt x="2166" y="4130"/>
                  <a:pt x="2445" y="4245"/>
                </a:cubicBezTo>
                <a:cubicBezTo>
                  <a:pt x="2700" y="4348"/>
                  <a:pt x="2932" y="4507"/>
                  <a:pt x="3180" y="4621"/>
                </a:cubicBezTo>
                <a:cubicBezTo>
                  <a:pt x="3222" y="4655"/>
                  <a:pt x="3263" y="4690"/>
                  <a:pt x="3308" y="4721"/>
                </a:cubicBezTo>
                <a:cubicBezTo>
                  <a:pt x="3456" y="4838"/>
                  <a:pt x="3657" y="5028"/>
                  <a:pt x="3847" y="5056"/>
                </a:cubicBezTo>
                <a:cubicBezTo>
                  <a:pt x="3850" y="5057"/>
                  <a:pt x="3853" y="5057"/>
                  <a:pt x="3857" y="5057"/>
                </a:cubicBezTo>
                <a:cubicBezTo>
                  <a:pt x="3902" y="5057"/>
                  <a:pt x="3942" y="5015"/>
                  <a:pt x="3917" y="4966"/>
                </a:cubicBezTo>
                <a:cubicBezTo>
                  <a:pt x="3820" y="4814"/>
                  <a:pt x="3622" y="4731"/>
                  <a:pt x="3477" y="4624"/>
                </a:cubicBezTo>
                <a:cubicBezTo>
                  <a:pt x="3343" y="4524"/>
                  <a:pt x="3208" y="4417"/>
                  <a:pt x="3087" y="4303"/>
                </a:cubicBezTo>
                <a:lnTo>
                  <a:pt x="3091" y="4303"/>
                </a:lnTo>
                <a:cubicBezTo>
                  <a:pt x="3098" y="4306"/>
                  <a:pt x="3104" y="4307"/>
                  <a:pt x="3110" y="4307"/>
                </a:cubicBezTo>
                <a:cubicBezTo>
                  <a:pt x="3144" y="4307"/>
                  <a:pt x="3164" y="4264"/>
                  <a:pt x="3129" y="4237"/>
                </a:cubicBezTo>
                <a:cubicBezTo>
                  <a:pt x="3049" y="4178"/>
                  <a:pt x="2963" y="4124"/>
                  <a:pt x="2869" y="4068"/>
                </a:cubicBezTo>
                <a:cubicBezTo>
                  <a:pt x="2728" y="3892"/>
                  <a:pt x="2617" y="3695"/>
                  <a:pt x="2562" y="3474"/>
                </a:cubicBezTo>
                <a:cubicBezTo>
                  <a:pt x="2544" y="3391"/>
                  <a:pt x="2534" y="3308"/>
                  <a:pt x="2531" y="3222"/>
                </a:cubicBezTo>
                <a:cubicBezTo>
                  <a:pt x="2565" y="3222"/>
                  <a:pt x="2586" y="3180"/>
                  <a:pt x="2562" y="3150"/>
                </a:cubicBezTo>
                <a:cubicBezTo>
                  <a:pt x="2552" y="3135"/>
                  <a:pt x="2538" y="3126"/>
                  <a:pt x="2524" y="3111"/>
                </a:cubicBezTo>
                <a:cubicBezTo>
                  <a:pt x="2520" y="2952"/>
                  <a:pt x="2524" y="2790"/>
                  <a:pt x="2500" y="2631"/>
                </a:cubicBezTo>
                <a:cubicBezTo>
                  <a:pt x="2541" y="2386"/>
                  <a:pt x="2541" y="2131"/>
                  <a:pt x="2507" y="1874"/>
                </a:cubicBezTo>
                <a:cubicBezTo>
                  <a:pt x="2645" y="1758"/>
                  <a:pt x="2724" y="1567"/>
                  <a:pt x="2759" y="1391"/>
                </a:cubicBezTo>
                <a:cubicBezTo>
                  <a:pt x="2790" y="1208"/>
                  <a:pt x="2777" y="1021"/>
                  <a:pt x="2694" y="856"/>
                </a:cubicBezTo>
                <a:cubicBezTo>
                  <a:pt x="2691" y="852"/>
                  <a:pt x="2688" y="851"/>
                  <a:pt x="2685" y="851"/>
                </a:cubicBezTo>
                <a:cubicBezTo>
                  <a:pt x="2679" y="851"/>
                  <a:pt x="2674" y="856"/>
                  <a:pt x="2676" y="862"/>
                </a:cubicBezTo>
                <a:cubicBezTo>
                  <a:pt x="2718" y="1032"/>
                  <a:pt x="2728" y="1211"/>
                  <a:pt x="2690" y="1380"/>
                </a:cubicBezTo>
                <a:cubicBezTo>
                  <a:pt x="2652" y="1525"/>
                  <a:pt x="2583" y="1646"/>
                  <a:pt x="2493" y="1761"/>
                </a:cubicBezTo>
                <a:cubicBezTo>
                  <a:pt x="2403" y="1232"/>
                  <a:pt x="2158" y="725"/>
                  <a:pt x="1747" y="385"/>
                </a:cubicBezTo>
                <a:cubicBezTo>
                  <a:pt x="1745" y="384"/>
                  <a:pt x="1743" y="384"/>
                  <a:pt x="1741" y="384"/>
                </a:cubicBezTo>
                <a:cubicBezTo>
                  <a:pt x="1733" y="384"/>
                  <a:pt x="1727" y="394"/>
                  <a:pt x="1733" y="400"/>
                </a:cubicBezTo>
                <a:cubicBezTo>
                  <a:pt x="1989" y="710"/>
                  <a:pt x="2203" y="1045"/>
                  <a:pt x="2321" y="1433"/>
                </a:cubicBezTo>
                <a:cubicBezTo>
                  <a:pt x="2413" y="1729"/>
                  <a:pt x="2445" y="2040"/>
                  <a:pt x="2424" y="2348"/>
                </a:cubicBezTo>
                <a:cubicBezTo>
                  <a:pt x="2303" y="2054"/>
                  <a:pt x="2082" y="1806"/>
                  <a:pt x="1878" y="1557"/>
                </a:cubicBezTo>
                <a:cubicBezTo>
                  <a:pt x="1761" y="1412"/>
                  <a:pt x="1664" y="1263"/>
                  <a:pt x="1578" y="1108"/>
                </a:cubicBezTo>
                <a:cubicBezTo>
                  <a:pt x="1588" y="1084"/>
                  <a:pt x="1581" y="1049"/>
                  <a:pt x="1546" y="1049"/>
                </a:cubicBezTo>
                <a:lnTo>
                  <a:pt x="1543" y="1049"/>
                </a:lnTo>
                <a:cubicBezTo>
                  <a:pt x="1367" y="721"/>
                  <a:pt x="1239" y="369"/>
                  <a:pt x="1101" y="12"/>
                </a:cubicBezTo>
                <a:cubicBezTo>
                  <a:pt x="1098" y="4"/>
                  <a:pt x="1091" y="0"/>
                  <a:pt x="10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flipH="1" rot="-5400000">
            <a:off x="6718551" y="3794240"/>
            <a:ext cx="1644073" cy="2109009"/>
          </a:xfrm>
          <a:custGeom>
            <a:rect b="b" l="l" r="r" t="t"/>
            <a:pathLst>
              <a:path extrusionOk="0" h="5058" w="3943">
                <a:moveTo>
                  <a:pt x="1085" y="0"/>
                </a:moveTo>
                <a:cubicBezTo>
                  <a:pt x="1077" y="0"/>
                  <a:pt x="1069" y="8"/>
                  <a:pt x="1073" y="20"/>
                </a:cubicBezTo>
                <a:cubicBezTo>
                  <a:pt x="1163" y="369"/>
                  <a:pt x="1273" y="710"/>
                  <a:pt x="1433" y="1032"/>
                </a:cubicBezTo>
                <a:cubicBezTo>
                  <a:pt x="1170" y="970"/>
                  <a:pt x="939" y="766"/>
                  <a:pt x="849" y="514"/>
                </a:cubicBezTo>
                <a:cubicBezTo>
                  <a:pt x="846" y="508"/>
                  <a:pt x="841" y="506"/>
                  <a:pt x="836" y="506"/>
                </a:cubicBezTo>
                <a:cubicBezTo>
                  <a:pt x="829" y="506"/>
                  <a:pt x="822" y="512"/>
                  <a:pt x="824" y="521"/>
                </a:cubicBezTo>
                <a:cubicBezTo>
                  <a:pt x="904" y="831"/>
                  <a:pt x="1167" y="1056"/>
                  <a:pt x="1474" y="1111"/>
                </a:cubicBezTo>
                <a:cubicBezTo>
                  <a:pt x="1543" y="1246"/>
                  <a:pt x="1623" y="1374"/>
                  <a:pt x="1712" y="1495"/>
                </a:cubicBezTo>
                <a:cubicBezTo>
                  <a:pt x="1854" y="1688"/>
                  <a:pt x="2013" y="1868"/>
                  <a:pt x="2144" y="2068"/>
                </a:cubicBezTo>
                <a:cubicBezTo>
                  <a:pt x="2331" y="2348"/>
                  <a:pt x="2389" y="2624"/>
                  <a:pt x="2389" y="2963"/>
                </a:cubicBezTo>
                <a:lnTo>
                  <a:pt x="2389" y="2970"/>
                </a:lnTo>
                <a:cubicBezTo>
                  <a:pt x="2365" y="2946"/>
                  <a:pt x="2345" y="2925"/>
                  <a:pt x="2324" y="2904"/>
                </a:cubicBezTo>
                <a:cubicBezTo>
                  <a:pt x="2258" y="2821"/>
                  <a:pt x="2196" y="2738"/>
                  <a:pt x="2130" y="2655"/>
                </a:cubicBezTo>
                <a:cubicBezTo>
                  <a:pt x="1999" y="2486"/>
                  <a:pt x="1857" y="2320"/>
                  <a:pt x="1667" y="2217"/>
                </a:cubicBezTo>
                <a:cubicBezTo>
                  <a:pt x="1267" y="1999"/>
                  <a:pt x="541" y="2102"/>
                  <a:pt x="379" y="1560"/>
                </a:cubicBezTo>
                <a:cubicBezTo>
                  <a:pt x="378" y="1556"/>
                  <a:pt x="374" y="1554"/>
                  <a:pt x="371" y="1554"/>
                </a:cubicBezTo>
                <a:cubicBezTo>
                  <a:pt x="365" y="1554"/>
                  <a:pt x="359" y="1559"/>
                  <a:pt x="362" y="1567"/>
                </a:cubicBezTo>
                <a:cubicBezTo>
                  <a:pt x="438" y="2089"/>
                  <a:pt x="1104" y="2082"/>
                  <a:pt x="1481" y="2227"/>
                </a:cubicBezTo>
                <a:cubicBezTo>
                  <a:pt x="1720" y="2320"/>
                  <a:pt x="1889" y="2507"/>
                  <a:pt x="2040" y="2700"/>
                </a:cubicBezTo>
                <a:cubicBezTo>
                  <a:pt x="2113" y="2794"/>
                  <a:pt x="2182" y="2887"/>
                  <a:pt x="2254" y="2973"/>
                </a:cubicBezTo>
                <a:cubicBezTo>
                  <a:pt x="2296" y="3025"/>
                  <a:pt x="2341" y="3080"/>
                  <a:pt x="2389" y="3129"/>
                </a:cubicBezTo>
                <a:cubicBezTo>
                  <a:pt x="2403" y="3416"/>
                  <a:pt x="2455" y="3671"/>
                  <a:pt x="2583" y="3916"/>
                </a:cubicBezTo>
                <a:cubicBezTo>
                  <a:pt x="2303" y="3781"/>
                  <a:pt x="2006" y="3678"/>
                  <a:pt x="1726" y="3585"/>
                </a:cubicBezTo>
                <a:cubicBezTo>
                  <a:pt x="1235" y="3426"/>
                  <a:pt x="725" y="3339"/>
                  <a:pt x="210" y="3301"/>
                </a:cubicBezTo>
                <a:cubicBezTo>
                  <a:pt x="189" y="3301"/>
                  <a:pt x="189" y="3333"/>
                  <a:pt x="210" y="3333"/>
                </a:cubicBezTo>
                <a:cubicBezTo>
                  <a:pt x="717" y="3391"/>
                  <a:pt x="1218" y="3509"/>
                  <a:pt x="1702" y="3671"/>
                </a:cubicBezTo>
                <a:cubicBezTo>
                  <a:pt x="1943" y="3751"/>
                  <a:pt x="2179" y="3843"/>
                  <a:pt x="2410" y="3950"/>
                </a:cubicBezTo>
                <a:cubicBezTo>
                  <a:pt x="2503" y="3992"/>
                  <a:pt x="2593" y="4044"/>
                  <a:pt x="2686" y="4092"/>
                </a:cubicBezTo>
                <a:cubicBezTo>
                  <a:pt x="2710" y="4130"/>
                  <a:pt x="2742" y="4172"/>
                  <a:pt x="2772" y="4210"/>
                </a:cubicBezTo>
                <a:cubicBezTo>
                  <a:pt x="2797" y="4241"/>
                  <a:pt x="2821" y="4269"/>
                  <a:pt x="2849" y="4296"/>
                </a:cubicBezTo>
                <a:cubicBezTo>
                  <a:pt x="2745" y="4248"/>
                  <a:pt x="2641" y="4199"/>
                  <a:pt x="2541" y="4158"/>
                </a:cubicBezTo>
                <a:cubicBezTo>
                  <a:pt x="2289" y="4047"/>
                  <a:pt x="2023" y="3968"/>
                  <a:pt x="1747" y="3950"/>
                </a:cubicBezTo>
                <a:cubicBezTo>
                  <a:pt x="1717" y="3948"/>
                  <a:pt x="1688" y="3947"/>
                  <a:pt x="1658" y="3947"/>
                </a:cubicBezTo>
                <a:cubicBezTo>
                  <a:pt x="1470" y="3947"/>
                  <a:pt x="1274" y="3989"/>
                  <a:pt x="1077" y="4030"/>
                </a:cubicBezTo>
                <a:cubicBezTo>
                  <a:pt x="879" y="4073"/>
                  <a:pt x="679" y="4115"/>
                  <a:pt x="487" y="4115"/>
                </a:cubicBezTo>
                <a:cubicBezTo>
                  <a:pt x="323" y="4115"/>
                  <a:pt x="165" y="4085"/>
                  <a:pt x="16" y="3999"/>
                </a:cubicBezTo>
                <a:cubicBezTo>
                  <a:pt x="15" y="3999"/>
                  <a:pt x="14" y="3999"/>
                  <a:pt x="13" y="3999"/>
                </a:cubicBezTo>
                <a:cubicBezTo>
                  <a:pt x="5" y="3999"/>
                  <a:pt x="0" y="4010"/>
                  <a:pt x="9" y="4017"/>
                </a:cubicBezTo>
                <a:cubicBezTo>
                  <a:pt x="174" y="4136"/>
                  <a:pt x="352" y="4174"/>
                  <a:pt x="537" y="4174"/>
                </a:cubicBezTo>
                <a:cubicBezTo>
                  <a:pt x="861" y="4174"/>
                  <a:pt x="1203" y="4056"/>
                  <a:pt x="1522" y="4047"/>
                </a:cubicBezTo>
                <a:cubicBezTo>
                  <a:pt x="1539" y="4047"/>
                  <a:pt x="1556" y="4047"/>
                  <a:pt x="1572" y="4047"/>
                </a:cubicBezTo>
                <a:cubicBezTo>
                  <a:pt x="1872" y="4047"/>
                  <a:pt x="2166" y="4130"/>
                  <a:pt x="2445" y="4245"/>
                </a:cubicBezTo>
                <a:cubicBezTo>
                  <a:pt x="2700" y="4348"/>
                  <a:pt x="2932" y="4507"/>
                  <a:pt x="3180" y="4621"/>
                </a:cubicBezTo>
                <a:cubicBezTo>
                  <a:pt x="3222" y="4655"/>
                  <a:pt x="3263" y="4690"/>
                  <a:pt x="3308" y="4721"/>
                </a:cubicBezTo>
                <a:cubicBezTo>
                  <a:pt x="3456" y="4838"/>
                  <a:pt x="3657" y="5028"/>
                  <a:pt x="3847" y="5056"/>
                </a:cubicBezTo>
                <a:cubicBezTo>
                  <a:pt x="3850" y="5057"/>
                  <a:pt x="3853" y="5057"/>
                  <a:pt x="3857" y="5057"/>
                </a:cubicBezTo>
                <a:cubicBezTo>
                  <a:pt x="3902" y="5057"/>
                  <a:pt x="3942" y="5015"/>
                  <a:pt x="3917" y="4966"/>
                </a:cubicBezTo>
                <a:cubicBezTo>
                  <a:pt x="3820" y="4814"/>
                  <a:pt x="3622" y="4731"/>
                  <a:pt x="3477" y="4624"/>
                </a:cubicBezTo>
                <a:cubicBezTo>
                  <a:pt x="3343" y="4524"/>
                  <a:pt x="3208" y="4417"/>
                  <a:pt x="3087" y="4303"/>
                </a:cubicBezTo>
                <a:lnTo>
                  <a:pt x="3091" y="4303"/>
                </a:lnTo>
                <a:cubicBezTo>
                  <a:pt x="3098" y="4306"/>
                  <a:pt x="3104" y="4307"/>
                  <a:pt x="3110" y="4307"/>
                </a:cubicBezTo>
                <a:cubicBezTo>
                  <a:pt x="3144" y="4307"/>
                  <a:pt x="3164" y="4264"/>
                  <a:pt x="3129" y="4237"/>
                </a:cubicBezTo>
                <a:cubicBezTo>
                  <a:pt x="3049" y="4178"/>
                  <a:pt x="2963" y="4124"/>
                  <a:pt x="2869" y="4068"/>
                </a:cubicBezTo>
                <a:cubicBezTo>
                  <a:pt x="2728" y="3892"/>
                  <a:pt x="2617" y="3695"/>
                  <a:pt x="2562" y="3474"/>
                </a:cubicBezTo>
                <a:cubicBezTo>
                  <a:pt x="2544" y="3391"/>
                  <a:pt x="2534" y="3308"/>
                  <a:pt x="2531" y="3222"/>
                </a:cubicBezTo>
                <a:cubicBezTo>
                  <a:pt x="2565" y="3222"/>
                  <a:pt x="2586" y="3180"/>
                  <a:pt x="2562" y="3150"/>
                </a:cubicBezTo>
                <a:cubicBezTo>
                  <a:pt x="2552" y="3135"/>
                  <a:pt x="2538" y="3126"/>
                  <a:pt x="2524" y="3111"/>
                </a:cubicBezTo>
                <a:cubicBezTo>
                  <a:pt x="2520" y="2952"/>
                  <a:pt x="2524" y="2790"/>
                  <a:pt x="2500" y="2631"/>
                </a:cubicBezTo>
                <a:cubicBezTo>
                  <a:pt x="2541" y="2386"/>
                  <a:pt x="2541" y="2131"/>
                  <a:pt x="2507" y="1874"/>
                </a:cubicBezTo>
                <a:cubicBezTo>
                  <a:pt x="2645" y="1758"/>
                  <a:pt x="2724" y="1567"/>
                  <a:pt x="2759" y="1391"/>
                </a:cubicBezTo>
                <a:cubicBezTo>
                  <a:pt x="2790" y="1208"/>
                  <a:pt x="2777" y="1021"/>
                  <a:pt x="2694" y="856"/>
                </a:cubicBezTo>
                <a:cubicBezTo>
                  <a:pt x="2691" y="852"/>
                  <a:pt x="2688" y="851"/>
                  <a:pt x="2685" y="851"/>
                </a:cubicBezTo>
                <a:cubicBezTo>
                  <a:pt x="2679" y="851"/>
                  <a:pt x="2674" y="856"/>
                  <a:pt x="2676" y="862"/>
                </a:cubicBezTo>
                <a:cubicBezTo>
                  <a:pt x="2718" y="1032"/>
                  <a:pt x="2728" y="1211"/>
                  <a:pt x="2690" y="1380"/>
                </a:cubicBezTo>
                <a:cubicBezTo>
                  <a:pt x="2652" y="1525"/>
                  <a:pt x="2583" y="1646"/>
                  <a:pt x="2493" y="1761"/>
                </a:cubicBezTo>
                <a:cubicBezTo>
                  <a:pt x="2403" y="1232"/>
                  <a:pt x="2158" y="725"/>
                  <a:pt x="1747" y="385"/>
                </a:cubicBezTo>
                <a:cubicBezTo>
                  <a:pt x="1745" y="384"/>
                  <a:pt x="1743" y="384"/>
                  <a:pt x="1741" y="384"/>
                </a:cubicBezTo>
                <a:cubicBezTo>
                  <a:pt x="1733" y="384"/>
                  <a:pt x="1727" y="394"/>
                  <a:pt x="1733" y="400"/>
                </a:cubicBezTo>
                <a:cubicBezTo>
                  <a:pt x="1989" y="710"/>
                  <a:pt x="2203" y="1045"/>
                  <a:pt x="2321" y="1433"/>
                </a:cubicBezTo>
                <a:cubicBezTo>
                  <a:pt x="2413" y="1729"/>
                  <a:pt x="2445" y="2040"/>
                  <a:pt x="2424" y="2348"/>
                </a:cubicBezTo>
                <a:cubicBezTo>
                  <a:pt x="2303" y="2054"/>
                  <a:pt x="2082" y="1806"/>
                  <a:pt x="1878" y="1557"/>
                </a:cubicBezTo>
                <a:cubicBezTo>
                  <a:pt x="1761" y="1412"/>
                  <a:pt x="1664" y="1263"/>
                  <a:pt x="1578" y="1108"/>
                </a:cubicBezTo>
                <a:cubicBezTo>
                  <a:pt x="1588" y="1084"/>
                  <a:pt x="1581" y="1049"/>
                  <a:pt x="1546" y="1049"/>
                </a:cubicBezTo>
                <a:lnTo>
                  <a:pt x="1543" y="1049"/>
                </a:lnTo>
                <a:cubicBezTo>
                  <a:pt x="1367" y="721"/>
                  <a:pt x="1239" y="369"/>
                  <a:pt x="1101" y="12"/>
                </a:cubicBezTo>
                <a:cubicBezTo>
                  <a:pt x="1098" y="4"/>
                  <a:pt x="1091" y="0"/>
                  <a:pt x="10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pic>
        <p:nvPicPr>
          <p:cNvPr id="29" name="Google Shape;29;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4"/>
          <p:cNvSpPr txBox="1"/>
          <p:nvPr>
            <p:ph type="title"/>
          </p:nvPr>
        </p:nvSpPr>
        <p:spPr>
          <a:xfrm>
            <a:off x="713225" y="539500"/>
            <a:ext cx="7717800" cy="490800"/>
          </a:xfrm>
          <a:prstGeom prst="rect">
            <a:avLst/>
          </a:prstGeom>
        </p:spPr>
        <p:txBody>
          <a:bodyPr anchorCtr="0" anchor="ctr" bIns="0" lIns="0" spcFirstLastPara="1" rIns="0" wrap="square" tIns="0">
            <a:noAutofit/>
          </a:bodyPr>
          <a:lstStyle>
            <a:lvl1pPr lvl="0" rtl="0">
              <a:spcBef>
                <a:spcPts val="0"/>
              </a:spcBef>
              <a:spcAft>
                <a:spcPts val="0"/>
              </a:spcAft>
              <a:buSzPts val="4000"/>
              <a:buNone/>
              <a:defRPr b="0" sz="400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31" name="Google Shape;31;p4"/>
          <p:cNvSpPr txBox="1"/>
          <p:nvPr>
            <p:ph idx="1" type="body"/>
          </p:nvPr>
        </p:nvSpPr>
        <p:spPr>
          <a:xfrm>
            <a:off x="713225" y="1317050"/>
            <a:ext cx="7717800" cy="3126600"/>
          </a:xfrm>
          <a:prstGeom prst="rect">
            <a:avLst/>
          </a:prstGeom>
        </p:spPr>
        <p:txBody>
          <a:bodyPr anchorCtr="0" anchor="t" bIns="0" lIns="0" spcFirstLastPara="1" rIns="0" wrap="square" tIns="0">
            <a:noAutofit/>
          </a:bodyPr>
          <a:lstStyle>
            <a:lvl1pPr indent="-317500" lvl="0" marL="457200" rtl="0">
              <a:lnSpc>
                <a:spcPct val="100000"/>
              </a:lnSpc>
              <a:spcBef>
                <a:spcPts val="0"/>
              </a:spcBef>
              <a:spcAft>
                <a:spcPts val="0"/>
              </a:spcAft>
              <a:buClr>
                <a:schemeClr val="accent2"/>
              </a:buClr>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pic>
        <p:nvPicPr>
          <p:cNvPr id="33" name="Google Shape;3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34" name="Google Shape;34;p5"/>
          <p:cNvSpPr txBox="1"/>
          <p:nvPr>
            <p:ph type="title"/>
          </p:nvPr>
        </p:nvSpPr>
        <p:spPr>
          <a:xfrm>
            <a:off x="2764550" y="539500"/>
            <a:ext cx="3615000" cy="490800"/>
          </a:xfrm>
          <a:prstGeom prst="rect">
            <a:avLst/>
          </a:prstGeom>
        </p:spPr>
        <p:txBody>
          <a:bodyPr anchorCtr="0" anchor="ctr" bIns="0" lIns="0" spcFirstLastPara="1" rIns="0" wrap="square" tIns="0">
            <a:noAutofit/>
          </a:bodyPr>
          <a:lstStyle>
            <a:lvl1pPr lvl="0" algn="ctr">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5" name="Google Shape;35;p5"/>
          <p:cNvSpPr txBox="1"/>
          <p:nvPr>
            <p:ph idx="2" type="title"/>
          </p:nvPr>
        </p:nvSpPr>
        <p:spPr>
          <a:xfrm>
            <a:off x="2956950" y="1888900"/>
            <a:ext cx="5197800" cy="267600"/>
          </a:xfrm>
          <a:prstGeom prst="rect">
            <a:avLst/>
          </a:prstGeom>
        </p:spPr>
        <p:txBody>
          <a:bodyPr anchorCtr="0" anchor="ctr" bIns="0" lIns="0" spcFirstLastPara="1" rIns="0" wrap="square" tIns="0">
            <a:noAutofit/>
          </a:bodyPr>
          <a:lstStyle>
            <a:lvl1pPr lvl="0" rtl="0">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36" name="Google Shape;36;p5"/>
          <p:cNvSpPr txBox="1"/>
          <p:nvPr>
            <p:ph idx="1" type="subTitle"/>
          </p:nvPr>
        </p:nvSpPr>
        <p:spPr>
          <a:xfrm>
            <a:off x="2956950" y="2156500"/>
            <a:ext cx="5197800" cy="5430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7" name="Google Shape;37;p5"/>
          <p:cNvSpPr txBox="1"/>
          <p:nvPr>
            <p:ph idx="3" type="title"/>
          </p:nvPr>
        </p:nvSpPr>
        <p:spPr>
          <a:xfrm>
            <a:off x="1010150" y="3473976"/>
            <a:ext cx="5197800" cy="267600"/>
          </a:xfrm>
          <a:prstGeom prst="rect">
            <a:avLst/>
          </a:prstGeom>
        </p:spPr>
        <p:txBody>
          <a:bodyPr anchorCtr="0" anchor="ctr" bIns="0" lIns="0" spcFirstLastPara="1" rIns="0" wrap="square" tIns="0">
            <a:noAutofit/>
          </a:bodyPr>
          <a:lstStyle>
            <a:lvl1pPr lvl="0" rtl="0" algn="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38" name="Google Shape;38;p5"/>
          <p:cNvSpPr txBox="1"/>
          <p:nvPr>
            <p:ph idx="4" type="subTitle"/>
          </p:nvPr>
        </p:nvSpPr>
        <p:spPr>
          <a:xfrm>
            <a:off x="1010150" y="3741575"/>
            <a:ext cx="5197800" cy="543000"/>
          </a:xfrm>
          <a:prstGeom prst="rect">
            <a:avLst/>
          </a:prstGeom>
        </p:spPr>
        <p:txBody>
          <a:bodyPr anchorCtr="0" anchor="ctr" bIns="0" lIns="0" spcFirstLastPara="1" rIns="0" wrap="square" tIns="0">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 name="Google Shape;39;p5"/>
          <p:cNvSpPr/>
          <p:nvPr/>
        </p:nvSpPr>
        <p:spPr>
          <a:xfrm flipH="1" rot="-8953971">
            <a:off x="166186" y="-177707"/>
            <a:ext cx="2042144" cy="1516565"/>
          </a:xfrm>
          <a:custGeom>
            <a:rect b="b" l="l" r="r" t="t"/>
            <a:pathLst>
              <a:path extrusionOk="0" h="3705" w="4989">
                <a:moveTo>
                  <a:pt x="853" y="1"/>
                </a:moveTo>
                <a:cubicBezTo>
                  <a:pt x="700" y="1"/>
                  <a:pt x="550" y="24"/>
                  <a:pt x="417" y="80"/>
                </a:cubicBezTo>
                <a:cubicBezTo>
                  <a:pt x="403" y="84"/>
                  <a:pt x="393" y="95"/>
                  <a:pt x="390" y="108"/>
                </a:cubicBezTo>
                <a:cubicBezTo>
                  <a:pt x="282" y="66"/>
                  <a:pt x="178" y="39"/>
                  <a:pt x="75" y="28"/>
                </a:cubicBezTo>
                <a:cubicBezTo>
                  <a:pt x="72" y="28"/>
                  <a:pt x="70" y="28"/>
                  <a:pt x="68" y="28"/>
                </a:cubicBezTo>
                <a:cubicBezTo>
                  <a:pt x="15" y="28"/>
                  <a:pt x="1" y="109"/>
                  <a:pt x="44" y="132"/>
                </a:cubicBezTo>
                <a:cubicBezTo>
                  <a:pt x="248" y="243"/>
                  <a:pt x="476" y="298"/>
                  <a:pt x="680" y="409"/>
                </a:cubicBezTo>
                <a:cubicBezTo>
                  <a:pt x="876" y="516"/>
                  <a:pt x="1066" y="640"/>
                  <a:pt x="1239" y="785"/>
                </a:cubicBezTo>
                <a:cubicBezTo>
                  <a:pt x="1623" y="1106"/>
                  <a:pt x="1899" y="1507"/>
                  <a:pt x="2161" y="1928"/>
                </a:cubicBezTo>
                <a:cubicBezTo>
                  <a:pt x="2566" y="2569"/>
                  <a:pt x="3134" y="3432"/>
                  <a:pt x="3990" y="3432"/>
                </a:cubicBezTo>
                <a:cubicBezTo>
                  <a:pt x="3996" y="3432"/>
                  <a:pt x="4003" y="3432"/>
                  <a:pt x="4009" y="3432"/>
                </a:cubicBezTo>
                <a:cubicBezTo>
                  <a:pt x="4020" y="3432"/>
                  <a:pt x="4023" y="3414"/>
                  <a:pt x="4013" y="3411"/>
                </a:cubicBezTo>
                <a:cubicBezTo>
                  <a:pt x="3022" y="3224"/>
                  <a:pt x="2603" y="2367"/>
                  <a:pt x="2103" y="1597"/>
                </a:cubicBezTo>
                <a:lnTo>
                  <a:pt x="2103" y="1597"/>
                </a:lnTo>
                <a:cubicBezTo>
                  <a:pt x="2182" y="1618"/>
                  <a:pt x="2265" y="1635"/>
                  <a:pt x="2341" y="1659"/>
                </a:cubicBezTo>
                <a:cubicBezTo>
                  <a:pt x="2496" y="1711"/>
                  <a:pt x="2641" y="1777"/>
                  <a:pt x="2783" y="1852"/>
                </a:cubicBezTo>
                <a:cubicBezTo>
                  <a:pt x="3056" y="1997"/>
                  <a:pt x="3305" y="2174"/>
                  <a:pt x="3540" y="2370"/>
                </a:cubicBezTo>
                <a:cubicBezTo>
                  <a:pt x="4038" y="2785"/>
                  <a:pt x="4452" y="3303"/>
                  <a:pt x="4963" y="3701"/>
                </a:cubicBezTo>
                <a:cubicBezTo>
                  <a:pt x="4966" y="3703"/>
                  <a:pt x="4969" y="3704"/>
                  <a:pt x="4972" y="3704"/>
                </a:cubicBezTo>
                <a:cubicBezTo>
                  <a:pt x="4982" y="3704"/>
                  <a:pt x="4988" y="3694"/>
                  <a:pt x="4980" y="3684"/>
                </a:cubicBezTo>
                <a:cubicBezTo>
                  <a:pt x="4746" y="3432"/>
                  <a:pt x="4500" y="3193"/>
                  <a:pt x="4258" y="2944"/>
                </a:cubicBezTo>
                <a:cubicBezTo>
                  <a:pt x="4017" y="2695"/>
                  <a:pt x="3771" y="2450"/>
                  <a:pt x="3505" y="2225"/>
                </a:cubicBezTo>
                <a:cubicBezTo>
                  <a:pt x="3277" y="2035"/>
                  <a:pt x="3035" y="1863"/>
                  <a:pt x="2773" y="1725"/>
                </a:cubicBezTo>
                <a:cubicBezTo>
                  <a:pt x="2549" y="1608"/>
                  <a:pt x="2262" y="1463"/>
                  <a:pt x="2002" y="1448"/>
                </a:cubicBezTo>
                <a:cubicBezTo>
                  <a:pt x="1774" y="1120"/>
                  <a:pt x="1512" y="827"/>
                  <a:pt x="1194" y="581"/>
                </a:cubicBezTo>
                <a:cubicBezTo>
                  <a:pt x="1018" y="447"/>
                  <a:pt x="797" y="294"/>
                  <a:pt x="569" y="184"/>
                </a:cubicBezTo>
                <a:cubicBezTo>
                  <a:pt x="677" y="171"/>
                  <a:pt x="786" y="156"/>
                  <a:pt x="897" y="156"/>
                </a:cubicBezTo>
                <a:cubicBezTo>
                  <a:pt x="910" y="156"/>
                  <a:pt x="923" y="156"/>
                  <a:pt x="935" y="157"/>
                </a:cubicBezTo>
                <a:cubicBezTo>
                  <a:pt x="1108" y="160"/>
                  <a:pt x="1284" y="194"/>
                  <a:pt x="1450" y="253"/>
                </a:cubicBezTo>
                <a:cubicBezTo>
                  <a:pt x="1785" y="374"/>
                  <a:pt x="2016" y="647"/>
                  <a:pt x="2341" y="782"/>
                </a:cubicBezTo>
                <a:cubicBezTo>
                  <a:pt x="2514" y="851"/>
                  <a:pt x="2700" y="882"/>
                  <a:pt x="2887" y="910"/>
                </a:cubicBezTo>
                <a:cubicBezTo>
                  <a:pt x="2898" y="919"/>
                  <a:pt x="2908" y="934"/>
                  <a:pt x="2918" y="944"/>
                </a:cubicBezTo>
                <a:cubicBezTo>
                  <a:pt x="2973" y="1002"/>
                  <a:pt x="3029" y="1058"/>
                  <a:pt x="3084" y="1113"/>
                </a:cubicBezTo>
                <a:cubicBezTo>
                  <a:pt x="3194" y="1217"/>
                  <a:pt x="3312" y="1317"/>
                  <a:pt x="3437" y="1410"/>
                </a:cubicBezTo>
                <a:cubicBezTo>
                  <a:pt x="3441" y="1414"/>
                  <a:pt x="3446" y="1416"/>
                  <a:pt x="3450" y="1416"/>
                </a:cubicBezTo>
                <a:cubicBezTo>
                  <a:pt x="3471" y="1416"/>
                  <a:pt x="3490" y="1383"/>
                  <a:pt x="3470" y="1366"/>
                </a:cubicBezTo>
                <a:cubicBezTo>
                  <a:pt x="3354" y="1272"/>
                  <a:pt x="3239" y="1168"/>
                  <a:pt x="3136" y="1061"/>
                </a:cubicBezTo>
                <a:cubicBezTo>
                  <a:pt x="3094" y="1016"/>
                  <a:pt x="3053" y="972"/>
                  <a:pt x="3011" y="927"/>
                </a:cubicBezTo>
                <a:lnTo>
                  <a:pt x="3011" y="927"/>
                </a:lnTo>
                <a:cubicBezTo>
                  <a:pt x="3329" y="972"/>
                  <a:pt x="3636" y="1031"/>
                  <a:pt x="3868" y="1289"/>
                </a:cubicBezTo>
                <a:cubicBezTo>
                  <a:pt x="3871" y="1293"/>
                  <a:pt x="3875" y="1294"/>
                  <a:pt x="3879" y="1294"/>
                </a:cubicBezTo>
                <a:cubicBezTo>
                  <a:pt x="3890" y="1294"/>
                  <a:pt x="3900" y="1281"/>
                  <a:pt x="3892" y="1269"/>
                </a:cubicBezTo>
                <a:cubicBezTo>
                  <a:pt x="3723" y="906"/>
                  <a:pt x="3295" y="854"/>
                  <a:pt x="2898" y="792"/>
                </a:cubicBezTo>
                <a:cubicBezTo>
                  <a:pt x="2877" y="768"/>
                  <a:pt x="2859" y="744"/>
                  <a:pt x="2831" y="726"/>
                </a:cubicBezTo>
                <a:cubicBezTo>
                  <a:pt x="2826" y="723"/>
                  <a:pt x="2820" y="721"/>
                  <a:pt x="2814" y="721"/>
                </a:cubicBezTo>
                <a:cubicBezTo>
                  <a:pt x="2792" y="721"/>
                  <a:pt x="2768" y="744"/>
                  <a:pt x="2777" y="768"/>
                </a:cubicBezTo>
                <a:lnTo>
                  <a:pt x="2780" y="771"/>
                </a:lnTo>
                <a:cubicBezTo>
                  <a:pt x="2631" y="744"/>
                  <a:pt x="2490" y="712"/>
                  <a:pt x="2372" y="654"/>
                </a:cubicBezTo>
                <a:cubicBezTo>
                  <a:pt x="2313" y="626"/>
                  <a:pt x="2258" y="592"/>
                  <a:pt x="2206" y="557"/>
                </a:cubicBezTo>
                <a:lnTo>
                  <a:pt x="2262" y="557"/>
                </a:lnTo>
                <a:cubicBezTo>
                  <a:pt x="2297" y="554"/>
                  <a:pt x="2331" y="551"/>
                  <a:pt x="2362" y="543"/>
                </a:cubicBezTo>
                <a:cubicBezTo>
                  <a:pt x="2431" y="533"/>
                  <a:pt x="2496" y="516"/>
                  <a:pt x="2559" y="488"/>
                </a:cubicBezTo>
                <a:cubicBezTo>
                  <a:pt x="2683" y="436"/>
                  <a:pt x="2801" y="371"/>
                  <a:pt x="2890" y="274"/>
                </a:cubicBezTo>
                <a:cubicBezTo>
                  <a:pt x="2900" y="265"/>
                  <a:pt x="2892" y="245"/>
                  <a:pt x="2881" y="245"/>
                </a:cubicBezTo>
                <a:cubicBezTo>
                  <a:pt x="2880" y="245"/>
                  <a:pt x="2878" y="245"/>
                  <a:pt x="2877" y="246"/>
                </a:cubicBezTo>
                <a:cubicBezTo>
                  <a:pt x="2762" y="294"/>
                  <a:pt x="2649" y="343"/>
                  <a:pt x="2528" y="371"/>
                </a:cubicBezTo>
                <a:cubicBezTo>
                  <a:pt x="2469" y="381"/>
                  <a:pt x="2410" y="395"/>
                  <a:pt x="2351" y="401"/>
                </a:cubicBezTo>
                <a:cubicBezTo>
                  <a:pt x="2282" y="409"/>
                  <a:pt x="2214" y="401"/>
                  <a:pt x="2151" y="433"/>
                </a:cubicBezTo>
                <a:cubicBezTo>
                  <a:pt x="2127" y="443"/>
                  <a:pt x="2120" y="471"/>
                  <a:pt x="2123" y="495"/>
                </a:cubicBezTo>
                <a:cubicBezTo>
                  <a:pt x="2048" y="436"/>
                  <a:pt x="1972" y="374"/>
                  <a:pt x="1892" y="323"/>
                </a:cubicBezTo>
                <a:cubicBezTo>
                  <a:pt x="1750" y="226"/>
                  <a:pt x="1598" y="149"/>
                  <a:pt x="1436" y="98"/>
                </a:cubicBezTo>
                <a:cubicBezTo>
                  <a:pt x="1259" y="41"/>
                  <a:pt x="1054" y="1"/>
                  <a:pt x="8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p:nvPr/>
        </p:nvSpPr>
        <p:spPr>
          <a:xfrm flipH="1" rot="7200014">
            <a:off x="7461970" y="-253077"/>
            <a:ext cx="1308123" cy="1773811"/>
          </a:xfrm>
          <a:custGeom>
            <a:rect b="b" l="l" r="r" t="t"/>
            <a:pathLst>
              <a:path extrusionOk="0" h="5664" w="4177">
                <a:moveTo>
                  <a:pt x="4101" y="0"/>
                </a:moveTo>
                <a:cubicBezTo>
                  <a:pt x="4088" y="0"/>
                  <a:pt x="4075" y="5"/>
                  <a:pt x="4063" y="17"/>
                </a:cubicBezTo>
                <a:cubicBezTo>
                  <a:pt x="4011" y="66"/>
                  <a:pt x="3962" y="117"/>
                  <a:pt x="3911" y="166"/>
                </a:cubicBezTo>
                <a:cubicBezTo>
                  <a:pt x="3680" y="245"/>
                  <a:pt x="3448" y="328"/>
                  <a:pt x="3220" y="414"/>
                </a:cubicBezTo>
                <a:cubicBezTo>
                  <a:pt x="3099" y="463"/>
                  <a:pt x="2978" y="508"/>
                  <a:pt x="2860" y="553"/>
                </a:cubicBezTo>
                <a:cubicBezTo>
                  <a:pt x="2798" y="577"/>
                  <a:pt x="2739" y="598"/>
                  <a:pt x="2681" y="622"/>
                </a:cubicBezTo>
                <a:cubicBezTo>
                  <a:pt x="2671" y="626"/>
                  <a:pt x="2664" y="629"/>
                  <a:pt x="2653" y="632"/>
                </a:cubicBezTo>
                <a:cubicBezTo>
                  <a:pt x="2394" y="701"/>
                  <a:pt x="2128" y="836"/>
                  <a:pt x="1904" y="978"/>
                </a:cubicBezTo>
                <a:cubicBezTo>
                  <a:pt x="1679" y="1119"/>
                  <a:pt x="1475" y="1306"/>
                  <a:pt x="1355" y="1548"/>
                </a:cubicBezTo>
                <a:cubicBezTo>
                  <a:pt x="1288" y="1683"/>
                  <a:pt x="1258" y="1828"/>
                  <a:pt x="1210" y="1969"/>
                </a:cubicBezTo>
                <a:cubicBezTo>
                  <a:pt x="1140" y="2159"/>
                  <a:pt x="1019" y="2305"/>
                  <a:pt x="878" y="2442"/>
                </a:cubicBezTo>
                <a:cubicBezTo>
                  <a:pt x="591" y="2719"/>
                  <a:pt x="284" y="2971"/>
                  <a:pt x="14" y="3265"/>
                </a:cubicBezTo>
                <a:cubicBezTo>
                  <a:pt x="1" y="3275"/>
                  <a:pt x="10" y="3290"/>
                  <a:pt x="23" y="3290"/>
                </a:cubicBezTo>
                <a:cubicBezTo>
                  <a:pt x="27" y="3290"/>
                  <a:pt x="31" y="3289"/>
                  <a:pt x="35" y="3285"/>
                </a:cubicBezTo>
                <a:cubicBezTo>
                  <a:pt x="335" y="3051"/>
                  <a:pt x="619" y="2785"/>
                  <a:pt x="899" y="2525"/>
                </a:cubicBezTo>
                <a:cubicBezTo>
                  <a:pt x="1006" y="2425"/>
                  <a:pt x="1113" y="2321"/>
                  <a:pt x="1192" y="2197"/>
                </a:cubicBezTo>
                <a:cubicBezTo>
                  <a:pt x="1279" y="2062"/>
                  <a:pt x="1317" y="1907"/>
                  <a:pt x="1368" y="1758"/>
                </a:cubicBezTo>
                <a:cubicBezTo>
                  <a:pt x="1468" y="1461"/>
                  <a:pt x="1679" y="1240"/>
                  <a:pt x="1938" y="1078"/>
                </a:cubicBezTo>
                <a:cubicBezTo>
                  <a:pt x="2187" y="919"/>
                  <a:pt x="2463" y="840"/>
                  <a:pt x="2719" y="701"/>
                </a:cubicBezTo>
                <a:cubicBezTo>
                  <a:pt x="2733" y="698"/>
                  <a:pt x="2736" y="688"/>
                  <a:pt x="2739" y="677"/>
                </a:cubicBezTo>
                <a:cubicBezTo>
                  <a:pt x="2795" y="660"/>
                  <a:pt x="2850" y="642"/>
                  <a:pt x="2909" y="622"/>
                </a:cubicBezTo>
                <a:cubicBezTo>
                  <a:pt x="3023" y="584"/>
                  <a:pt x="3141" y="546"/>
                  <a:pt x="3258" y="508"/>
                </a:cubicBezTo>
                <a:cubicBezTo>
                  <a:pt x="3417" y="452"/>
                  <a:pt x="3576" y="398"/>
                  <a:pt x="3734" y="339"/>
                </a:cubicBezTo>
                <a:lnTo>
                  <a:pt x="3734" y="339"/>
                </a:lnTo>
                <a:cubicBezTo>
                  <a:pt x="3562" y="511"/>
                  <a:pt x="3396" y="688"/>
                  <a:pt x="3233" y="867"/>
                </a:cubicBezTo>
                <a:cubicBezTo>
                  <a:pt x="3106" y="905"/>
                  <a:pt x="2981" y="947"/>
                  <a:pt x="2864" y="1005"/>
                </a:cubicBezTo>
                <a:cubicBezTo>
                  <a:pt x="2788" y="1047"/>
                  <a:pt x="2709" y="1088"/>
                  <a:pt x="2636" y="1140"/>
                </a:cubicBezTo>
                <a:cubicBezTo>
                  <a:pt x="2598" y="1168"/>
                  <a:pt x="2564" y="1199"/>
                  <a:pt x="2532" y="1230"/>
                </a:cubicBezTo>
                <a:cubicBezTo>
                  <a:pt x="2200" y="1434"/>
                  <a:pt x="1938" y="1786"/>
                  <a:pt x="1741" y="2111"/>
                </a:cubicBezTo>
                <a:cubicBezTo>
                  <a:pt x="1572" y="2387"/>
                  <a:pt x="1462" y="2678"/>
                  <a:pt x="1376" y="2981"/>
                </a:cubicBezTo>
                <a:cubicBezTo>
                  <a:pt x="1130" y="3092"/>
                  <a:pt x="909" y="3279"/>
                  <a:pt x="726" y="3475"/>
                </a:cubicBezTo>
                <a:cubicBezTo>
                  <a:pt x="536" y="3682"/>
                  <a:pt x="377" y="3917"/>
                  <a:pt x="287" y="4187"/>
                </a:cubicBezTo>
                <a:cubicBezTo>
                  <a:pt x="283" y="4196"/>
                  <a:pt x="293" y="4205"/>
                  <a:pt x="303" y="4205"/>
                </a:cubicBezTo>
                <a:cubicBezTo>
                  <a:pt x="308" y="4205"/>
                  <a:pt x="312" y="4203"/>
                  <a:pt x="314" y="4197"/>
                </a:cubicBezTo>
                <a:cubicBezTo>
                  <a:pt x="449" y="3959"/>
                  <a:pt x="601" y="3724"/>
                  <a:pt x="795" y="3527"/>
                </a:cubicBezTo>
                <a:cubicBezTo>
                  <a:pt x="957" y="3362"/>
                  <a:pt x="1143" y="3233"/>
                  <a:pt x="1337" y="3116"/>
                </a:cubicBezTo>
                <a:lnTo>
                  <a:pt x="1337" y="3116"/>
                </a:lnTo>
                <a:cubicBezTo>
                  <a:pt x="1320" y="3196"/>
                  <a:pt x="1299" y="3275"/>
                  <a:pt x="1282" y="3354"/>
                </a:cubicBezTo>
                <a:cubicBezTo>
                  <a:pt x="1223" y="3627"/>
                  <a:pt x="1130" y="3866"/>
                  <a:pt x="957" y="4087"/>
                </a:cubicBezTo>
                <a:cubicBezTo>
                  <a:pt x="812" y="4269"/>
                  <a:pt x="643" y="4432"/>
                  <a:pt x="491" y="4612"/>
                </a:cubicBezTo>
                <a:cubicBezTo>
                  <a:pt x="236" y="4909"/>
                  <a:pt x="38" y="5261"/>
                  <a:pt x="139" y="5658"/>
                </a:cubicBezTo>
                <a:cubicBezTo>
                  <a:pt x="139" y="5662"/>
                  <a:pt x="142" y="5664"/>
                  <a:pt x="146" y="5664"/>
                </a:cubicBezTo>
                <a:cubicBezTo>
                  <a:pt x="149" y="5664"/>
                  <a:pt x="153" y="5662"/>
                  <a:pt x="153" y="5658"/>
                </a:cubicBezTo>
                <a:cubicBezTo>
                  <a:pt x="86" y="5157"/>
                  <a:pt x="439" y="4764"/>
                  <a:pt x="760" y="4432"/>
                </a:cubicBezTo>
                <a:cubicBezTo>
                  <a:pt x="1040" y="4142"/>
                  <a:pt x="1261" y="3859"/>
                  <a:pt x="1361" y="3461"/>
                </a:cubicBezTo>
                <a:cubicBezTo>
                  <a:pt x="1465" y="3037"/>
                  <a:pt x="1572" y="2643"/>
                  <a:pt x="1793" y="2259"/>
                </a:cubicBezTo>
                <a:cubicBezTo>
                  <a:pt x="2018" y="1869"/>
                  <a:pt x="2332" y="1596"/>
                  <a:pt x="2629" y="1264"/>
                </a:cubicBezTo>
                <a:cubicBezTo>
                  <a:pt x="2632" y="1257"/>
                  <a:pt x="2636" y="1248"/>
                  <a:pt x="2636" y="1240"/>
                </a:cubicBezTo>
                <a:cubicBezTo>
                  <a:pt x="2653" y="1233"/>
                  <a:pt x="2667" y="1223"/>
                  <a:pt x="2681" y="1216"/>
                </a:cubicBezTo>
                <a:cubicBezTo>
                  <a:pt x="2757" y="1175"/>
                  <a:pt x="2830" y="1130"/>
                  <a:pt x="2909" y="1095"/>
                </a:cubicBezTo>
                <a:cubicBezTo>
                  <a:pt x="2967" y="1068"/>
                  <a:pt x="3026" y="1047"/>
                  <a:pt x="3088" y="1026"/>
                </a:cubicBezTo>
                <a:lnTo>
                  <a:pt x="3088" y="1026"/>
                </a:lnTo>
                <a:cubicBezTo>
                  <a:pt x="2988" y="1140"/>
                  <a:pt x="2892" y="1251"/>
                  <a:pt x="2795" y="1361"/>
                </a:cubicBezTo>
                <a:cubicBezTo>
                  <a:pt x="2647" y="1530"/>
                  <a:pt x="2532" y="1707"/>
                  <a:pt x="2505" y="1935"/>
                </a:cubicBezTo>
                <a:cubicBezTo>
                  <a:pt x="2501" y="1959"/>
                  <a:pt x="2501" y="1983"/>
                  <a:pt x="2501" y="2007"/>
                </a:cubicBezTo>
                <a:cubicBezTo>
                  <a:pt x="2493" y="2004"/>
                  <a:pt x="2486" y="2002"/>
                  <a:pt x="2478" y="2002"/>
                </a:cubicBezTo>
                <a:cubicBezTo>
                  <a:pt x="2463" y="2002"/>
                  <a:pt x="2449" y="2009"/>
                  <a:pt x="2439" y="2028"/>
                </a:cubicBezTo>
                <a:cubicBezTo>
                  <a:pt x="2132" y="2660"/>
                  <a:pt x="1793" y="3282"/>
                  <a:pt x="1462" y="3904"/>
                </a:cubicBezTo>
                <a:cubicBezTo>
                  <a:pt x="1413" y="3990"/>
                  <a:pt x="1368" y="4076"/>
                  <a:pt x="1323" y="4166"/>
                </a:cubicBezTo>
                <a:cubicBezTo>
                  <a:pt x="1313" y="4173"/>
                  <a:pt x="1306" y="4187"/>
                  <a:pt x="1306" y="4201"/>
                </a:cubicBezTo>
                <a:cubicBezTo>
                  <a:pt x="1092" y="4636"/>
                  <a:pt x="930" y="5106"/>
                  <a:pt x="1044" y="5589"/>
                </a:cubicBezTo>
                <a:cubicBezTo>
                  <a:pt x="1044" y="5594"/>
                  <a:pt x="1047" y="5596"/>
                  <a:pt x="1050" y="5596"/>
                </a:cubicBezTo>
                <a:cubicBezTo>
                  <a:pt x="1055" y="5596"/>
                  <a:pt x="1061" y="5592"/>
                  <a:pt x="1061" y="5586"/>
                </a:cubicBezTo>
                <a:cubicBezTo>
                  <a:pt x="1023" y="5140"/>
                  <a:pt x="1154" y="4730"/>
                  <a:pt x="1341" y="4336"/>
                </a:cubicBezTo>
                <a:cubicBezTo>
                  <a:pt x="1358" y="4394"/>
                  <a:pt x="1376" y="4449"/>
                  <a:pt x="1385" y="4508"/>
                </a:cubicBezTo>
                <a:cubicBezTo>
                  <a:pt x="1406" y="4615"/>
                  <a:pt x="1410" y="4725"/>
                  <a:pt x="1403" y="4837"/>
                </a:cubicBezTo>
                <a:cubicBezTo>
                  <a:pt x="1396" y="4944"/>
                  <a:pt x="1376" y="5047"/>
                  <a:pt x="1347" y="5151"/>
                </a:cubicBezTo>
                <a:cubicBezTo>
                  <a:pt x="1313" y="5254"/>
                  <a:pt x="1279" y="5361"/>
                  <a:pt x="1234" y="5462"/>
                </a:cubicBezTo>
                <a:cubicBezTo>
                  <a:pt x="1228" y="5469"/>
                  <a:pt x="1235" y="5478"/>
                  <a:pt x="1242" y="5478"/>
                </a:cubicBezTo>
                <a:cubicBezTo>
                  <a:pt x="1244" y="5478"/>
                  <a:pt x="1246" y="5477"/>
                  <a:pt x="1247" y="5476"/>
                </a:cubicBezTo>
                <a:cubicBezTo>
                  <a:pt x="1317" y="5385"/>
                  <a:pt x="1368" y="5302"/>
                  <a:pt x="1406" y="5199"/>
                </a:cubicBezTo>
                <a:cubicBezTo>
                  <a:pt x="1448" y="5089"/>
                  <a:pt x="1472" y="4971"/>
                  <a:pt x="1482" y="4857"/>
                </a:cubicBezTo>
                <a:cubicBezTo>
                  <a:pt x="1507" y="4650"/>
                  <a:pt x="1492" y="4408"/>
                  <a:pt x="1403" y="4215"/>
                </a:cubicBezTo>
                <a:cubicBezTo>
                  <a:pt x="1472" y="4080"/>
                  <a:pt x="1545" y="3949"/>
                  <a:pt x="1620" y="3813"/>
                </a:cubicBezTo>
                <a:cubicBezTo>
                  <a:pt x="1928" y="3275"/>
                  <a:pt x="2215" y="2726"/>
                  <a:pt x="2487" y="2169"/>
                </a:cubicBezTo>
                <a:lnTo>
                  <a:pt x="2487" y="2169"/>
                </a:lnTo>
                <a:cubicBezTo>
                  <a:pt x="2481" y="2359"/>
                  <a:pt x="2481" y="2546"/>
                  <a:pt x="2439" y="2740"/>
                </a:cubicBezTo>
                <a:cubicBezTo>
                  <a:pt x="2249" y="3668"/>
                  <a:pt x="1638" y="4543"/>
                  <a:pt x="1876" y="5521"/>
                </a:cubicBezTo>
                <a:cubicBezTo>
                  <a:pt x="1878" y="5529"/>
                  <a:pt x="1883" y="5532"/>
                  <a:pt x="1888" y="5532"/>
                </a:cubicBezTo>
                <a:cubicBezTo>
                  <a:pt x="1896" y="5532"/>
                  <a:pt x="1906" y="5524"/>
                  <a:pt x="1904" y="5513"/>
                </a:cubicBezTo>
                <a:cubicBezTo>
                  <a:pt x="1835" y="5116"/>
                  <a:pt x="1897" y="4740"/>
                  <a:pt x="2004" y="4370"/>
                </a:cubicBezTo>
                <a:cubicBezTo>
                  <a:pt x="2007" y="4373"/>
                  <a:pt x="2011" y="4381"/>
                  <a:pt x="2014" y="4384"/>
                </a:cubicBezTo>
                <a:cubicBezTo>
                  <a:pt x="2031" y="4422"/>
                  <a:pt x="2052" y="4463"/>
                  <a:pt x="2069" y="4502"/>
                </a:cubicBezTo>
                <a:cubicBezTo>
                  <a:pt x="2104" y="4577"/>
                  <a:pt x="2135" y="4657"/>
                  <a:pt x="2159" y="4736"/>
                </a:cubicBezTo>
                <a:cubicBezTo>
                  <a:pt x="2211" y="4902"/>
                  <a:pt x="2242" y="5071"/>
                  <a:pt x="2253" y="5244"/>
                </a:cubicBezTo>
                <a:cubicBezTo>
                  <a:pt x="2254" y="5261"/>
                  <a:pt x="2267" y="5270"/>
                  <a:pt x="2280" y="5270"/>
                </a:cubicBezTo>
                <a:cubicBezTo>
                  <a:pt x="2292" y="5270"/>
                  <a:pt x="2304" y="5261"/>
                  <a:pt x="2304" y="5244"/>
                </a:cubicBezTo>
                <a:cubicBezTo>
                  <a:pt x="2301" y="5068"/>
                  <a:pt x="2273" y="4891"/>
                  <a:pt x="2229" y="4719"/>
                </a:cubicBezTo>
                <a:cubicBezTo>
                  <a:pt x="2208" y="4633"/>
                  <a:pt x="2180" y="4550"/>
                  <a:pt x="2146" y="4470"/>
                </a:cubicBezTo>
                <a:cubicBezTo>
                  <a:pt x="2132" y="4429"/>
                  <a:pt x="2114" y="4387"/>
                  <a:pt x="2094" y="4346"/>
                </a:cubicBezTo>
                <a:cubicBezTo>
                  <a:pt x="2080" y="4315"/>
                  <a:pt x="2063" y="4277"/>
                  <a:pt x="2042" y="4249"/>
                </a:cubicBezTo>
                <a:cubicBezTo>
                  <a:pt x="2200" y="3751"/>
                  <a:pt x="2433" y="3268"/>
                  <a:pt x="2540" y="2767"/>
                </a:cubicBezTo>
                <a:cubicBezTo>
                  <a:pt x="2584" y="2567"/>
                  <a:pt x="2602" y="2367"/>
                  <a:pt x="2608" y="2163"/>
                </a:cubicBezTo>
                <a:cubicBezTo>
                  <a:pt x="2615" y="1820"/>
                  <a:pt x="2733" y="1603"/>
                  <a:pt x="2964" y="1354"/>
                </a:cubicBezTo>
                <a:cubicBezTo>
                  <a:pt x="3088" y="1219"/>
                  <a:pt x="3216" y="1088"/>
                  <a:pt x="3348" y="957"/>
                </a:cubicBezTo>
                <a:cubicBezTo>
                  <a:pt x="3365" y="953"/>
                  <a:pt x="3382" y="947"/>
                  <a:pt x="3399" y="947"/>
                </a:cubicBezTo>
                <a:cubicBezTo>
                  <a:pt x="3441" y="937"/>
                  <a:pt x="3448" y="898"/>
                  <a:pt x="3434" y="867"/>
                </a:cubicBezTo>
                <a:cubicBezTo>
                  <a:pt x="3680" y="618"/>
                  <a:pt x="3921" y="366"/>
                  <a:pt x="4142" y="97"/>
                </a:cubicBezTo>
                <a:cubicBezTo>
                  <a:pt x="4176" y="54"/>
                  <a:pt x="4142" y="0"/>
                  <a:pt x="41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pic>
        <p:nvPicPr>
          <p:cNvPr id="42" name="Google Shape;42;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43" name="Google Shape;43;p6"/>
          <p:cNvSpPr txBox="1"/>
          <p:nvPr>
            <p:ph type="title"/>
          </p:nvPr>
        </p:nvSpPr>
        <p:spPr>
          <a:xfrm>
            <a:off x="713225" y="539500"/>
            <a:ext cx="7717800" cy="490800"/>
          </a:xfrm>
          <a:prstGeom prst="rect">
            <a:avLst/>
          </a:prstGeom>
        </p:spPr>
        <p:txBody>
          <a:bodyPr anchorCtr="0" anchor="ctr" bIns="0" lIns="0" spcFirstLastPara="1" rIns="0" wrap="square" tIns="0">
            <a:noAutofit/>
          </a:bodyPr>
          <a:lstStyle>
            <a:lvl1pPr lvl="0">
              <a:spcBef>
                <a:spcPts val="0"/>
              </a:spcBef>
              <a:spcAft>
                <a:spcPts val="0"/>
              </a:spcAft>
              <a:buSzPts val="4000"/>
              <a:buNone/>
              <a:defRPr b="0" sz="40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pic>
        <p:nvPicPr>
          <p:cNvPr id="45" name="Google Shape;45;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 name="Google Shape;46;p7"/>
          <p:cNvSpPr txBox="1"/>
          <p:nvPr>
            <p:ph type="title"/>
          </p:nvPr>
        </p:nvSpPr>
        <p:spPr>
          <a:xfrm>
            <a:off x="2885850" y="1475256"/>
            <a:ext cx="2929200" cy="490800"/>
          </a:xfrm>
          <a:prstGeom prst="rect">
            <a:avLst/>
          </a:prstGeom>
        </p:spPr>
        <p:txBody>
          <a:bodyPr anchorCtr="0" anchor="ctr" bIns="0" lIns="0" spcFirstLastPara="1" rIns="0" wrap="square" tIns="0">
            <a:noAutofit/>
          </a:bodyPr>
          <a:lstStyle>
            <a:lvl1pPr lvl="0" rtl="0">
              <a:spcBef>
                <a:spcPts val="0"/>
              </a:spcBef>
              <a:spcAft>
                <a:spcPts val="0"/>
              </a:spcAft>
              <a:buSzPts val="4000"/>
              <a:buNone/>
              <a:defRPr b="0" sz="400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47" name="Google Shape;47;p7"/>
          <p:cNvSpPr txBox="1"/>
          <p:nvPr>
            <p:ph idx="1" type="subTitle"/>
          </p:nvPr>
        </p:nvSpPr>
        <p:spPr>
          <a:xfrm>
            <a:off x="2885850" y="2347044"/>
            <a:ext cx="2929200" cy="1321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8" name="Google Shape;48;p7"/>
          <p:cNvGrpSpPr/>
          <p:nvPr/>
        </p:nvGrpSpPr>
        <p:grpSpPr>
          <a:xfrm rot="-8999956">
            <a:off x="-205509" y="-717667"/>
            <a:ext cx="1631904" cy="3518096"/>
            <a:chOff x="-7392847" y="1232768"/>
            <a:chExt cx="1631939" cy="3518173"/>
          </a:xfrm>
        </p:grpSpPr>
        <p:sp>
          <p:nvSpPr>
            <p:cNvPr id="49" name="Google Shape;49;p7"/>
            <p:cNvSpPr/>
            <p:nvPr/>
          </p:nvSpPr>
          <p:spPr>
            <a:xfrm>
              <a:off x="-7143562" y="1232768"/>
              <a:ext cx="1234839" cy="1584027"/>
            </a:xfrm>
            <a:custGeom>
              <a:rect b="b" l="l" r="r" t="t"/>
              <a:pathLst>
                <a:path extrusionOk="0" h="5058" w="3943">
                  <a:moveTo>
                    <a:pt x="1085" y="0"/>
                  </a:moveTo>
                  <a:cubicBezTo>
                    <a:pt x="1077" y="0"/>
                    <a:pt x="1069" y="8"/>
                    <a:pt x="1073" y="20"/>
                  </a:cubicBezTo>
                  <a:cubicBezTo>
                    <a:pt x="1163" y="369"/>
                    <a:pt x="1273" y="710"/>
                    <a:pt x="1433" y="1032"/>
                  </a:cubicBezTo>
                  <a:cubicBezTo>
                    <a:pt x="1170" y="970"/>
                    <a:pt x="939" y="766"/>
                    <a:pt x="849" y="514"/>
                  </a:cubicBezTo>
                  <a:cubicBezTo>
                    <a:pt x="846" y="508"/>
                    <a:pt x="841" y="506"/>
                    <a:pt x="836" y="506"/>
                  </a:cubicBezTo>
                  <a:cubicBezTo>
                    <a:pt x="829" y="506"/>
                    <a:pt x="822" y="512"/>
                    <a:pt x="824" y="521"/>
                  </a:cubicBezTo>
                  <a:cubicBezTo>
                    <a:pt x="904" y="831"/>
                    <a:pt x="1167" y="1056"/>
                    <a:pt x="1474" y="1111"/>
                  </a:cubicBezTo>
                  <a:cubicBezTo>
                    <a:pt x="1543" y="1246"/>
                    <a:pt x="1623" y="1374"/>
                    <a:pt x="1712" y="1495"/>
                  </a:cubicBezTo>
                  <a:cubicBezTo>
                    <a:pt x="1854" y="1688"/>
                    <a:pt x="2013" y="1868"/>
                    <a:pt x="2144" y="2068"/>
                  </a:cubicBezTo>
                  <a:cubicBezTo>
                    <a:pt x="2331" y="2348"/>
                    <a:pt x="2389" y="2624"/>
                    <a:pt x="2389" y="2963"/>
                  </a:cubicBezTo>
                  <a:lnTo>
                    <a:pt x="2389" y="2970"/>
                  </a:lnTo>
                  <a:cubicBezTo>
                    <a:pt x="2365" y="2946"/>
                    <a:pt x="2345" y="2925"/>
                    <a:pt x="2324" y="2904"/>
                  </a:cubicBezTo>
                  <a:cubicBezTo>
                    <a:pt x="2258" y="2821"/>
                    <a:pt x="2196" y="2738"/>
                    <a:pt x="2130" y="2655"/>
                  </a:cubicBezTo>
                  <a:cubicBezTo>
                    <a:pt x="1999" y="2486"/>
                    <a:pt x="1857" y="2320"/>
                    <a:pt x="1667" y="2217"/>
                  </a:cubicBezTo>
                  <a:cubicBezTo>
                    <a:pt x="1267" y="1999"/>
                    <a:pt x="541" y="2102"/>
                    <a:pt x="379" y="1560"/>
                  </a:cubicBezTo>
                  <a:cubicBezTo>
                    <a:pt x="378" y="1556"/>
                    <a:pt x="374" y="1554"/>
                    <a:pt x="371" y="1554"/>
                  </a:cubicBezTo>
                  <a:cubicBezTo>
                    <a:pt x="365" y="1554"/>
                    <a:pt x="359" y="1559"/>
                    <a:pt x="362" y="1567"/>
                  </a:cubicBezTo>
                  <a:cubicBezTo>
                    <a:pt x="438" y="2089"/>
                    <a:pt x="1104" y="2082"/>
                    <a:pt x="1481" y="2227"/>
                  </a:cubicBezTo>
                  <a:cubicBezTo>
                    <a:pt x="1720" y="2320"/>
                    <a:pt x="1889" y="2507"/>
                    <a:pt x="2040" y="2700"/>
                  </a:cubicBezTo>
                  <a:cubicBezTo>
                    <a:pt x="2113" y="2794"/>
                    <a:pt x="2182" y="2887"/>
                    <a:pt x="2254" y="2973"/>
                  </a:cubicBezTo>
                  <a:cubicBezTo>
                    <a:pt x="2296" y="3025"/>
                    <a:pt x="2341" y="3080"/>
                    <a:pt x="2389" y="3129"/>
                  </a:cubicBezTo>
                  <a:cubicBezTo>
                    <a:pt x="2403" y="3416"/>
                    <a:pt x="2455" y="3671"/>
                    <a:pt x="2583" y="3916"/>
                  </a:cubicBezTo>
                  <a:cubicBezTo>
                    <a:pt x="2303" y="3781"/>
                    <a:pt x="2006" y="3678"/>
                    <a:pt x="1726" y="3585"/>
                  </a:cubicBezTo>
                  <a:cubicBezTo>
                    <a:pt x="1235" y="3426"/>
                    <a:pt x="725" y="3339"/>
                    <a:pt x="210" y="3301"/>
                  </a:cubicBezTo>
                  <a:cubicBezTo>
                    <a:pt x="189" y="3301"/>
                    <a:pt x="189" y="3333"/>
                    <a:pt x="210" y="3333"/>
                  </a:cubicBezTo>
                  <a:cubicBezTo>
                    <a:pt x="717" y="3391"/>
                    <a:pt x="1218" y="3509"/>
                    <a:pt x="1702" y="3671"/>
                  </a:cubicBezTo>
                  <a:cubicBezTo>
                    <a:pt x="1943" y="3751"/>
                    <a:pt x="2179" y="3843"/>
                    <a:pt x="2410" y="3950"/>
                  </a:cubicBezTo>
                  <a:cubicBezTo>
                    <a:pt x="2503" y="3992"/>
                    <a:pt x="2593" y="4044"/>
                    <a:pt x="2686" y="4092"/>
                  </a:cubicBezTo>
                  <a:cubicBezTo>
                    <a:pt x="2710" y="4130"/>
                    <a:pt x="2742" y="4172"/>
                    <a:pt x="2772" y="4210"/>
                  </a:cubicBezTo>
                  <a:cubicBezTo>
                    <a:pt x="2797" y="4241"/>
                    <a:pt x="2821" y="4269"/>
                    <a:pt x="2849" y="4296"/>
                  </a:cubicBezTo>
                  <a:cubicBezTo>
                    <a:pt x="2745" y="4248"/>
                    <a:pt x="2641" y="4199"/>
                    <a:pt x="2541" y="4158"/>
                  </a:cubicBezTo>
                  <a:cubicBezTo>
                    <a:pt x="2289" y="4047"/>
                    <a:pt x="2023" y="3968"/>
                    <a:pt x="1747" y="3950"/>
                  </a:cubicBezTo>
                  <a:cubicBezTo>
                    <a:pt x="1717" y="3948"/>
                    <a:pt x="1688" y="3947"/>
                    <a:pt x="1658" y="3947"/>
                  </a:cubicBezTo>
                  <a:cubicBezTo>
                    <a:pt x="1470" y="3947"/>
                    <a:pt x="1274" y="3989"/>
                    <a:pt x="1077" y="4030"/>
                  </a:cubicBezTo>
                  <a:cubicBezTo>
                    <a:pt x="879" y="4073"/>
                    <a:pt x="679" y="4115"/>
                    <a:pt x="487" y="4115"/>
                  </a:cubicBezTo>
                  <a:cubicBezTo>
                    <a:pt x="323" y="4115"/>
                    <a:pt x="165" y="4085"/>
                    <a:pt x="16" y="3999"/>
                  </a:cubicBezTo>
                  <a:cubicBezTo>
                    <a:pt x="15" y="3999"/>
                    <a:pt x="14" y="3999"/>
                    <a:pt x="13" y="3999"/>
                  </a:cubicBezTo>
                  <a:cubicBezTo>
                    <a:pt x="5" y="3999"/>
                    <a:pt x="0" y="4010"/>
                    <a:pt x="9" y="4017"/>
                  </a:cubicBezTo>
                  <a:cubicBezTo>
                    <a:pt x="174" y="4136"/>
                    <a:pt x="352" y="4174"/>
                    <a:pt x="537" y="4174"/>
                  </a:cubicBezTo>
                  <a:cubicBezTo>
                    <a:pt x="861" y="4174"/>
                    <a:pt x="1203" y="4056"/>
                    <a:pt x="1522" y="4047"/>
                  </a:cubicBezTo>
                  <a:cubicBezTo>
                    <a:pt x="1539" y="4047"/>
                    <a:pt x="1556" y="4047"/>
                    <a:pt x="1572" y="4047"/>
                  </a:cubicBezTo>
                  <a:cubicBezTo>
                    <a:pt x="1872" y="4047"/>
                    <a:pt x="2166" y="4130"/>
                    <a:pt x="2445" y="4245"/>
                  </a:cubicBezTo>
                  <a:cubicBezTo>
                    <a:pt x="2700" y="4348"/>
                    <a:pt x="2932" y="4507"/>
                    <a:pt x="3180" y="4621"/>
                  </a:cubicBezTo>
                  <a:cubicBezTo>
                    <a:pt x="3222" y="4655"/>
                    <a:pt x="3263" y="4690"/>
                    <a:pt x="3308" y="4721"/>
                  </a:cubicBezTo>
                  <a:cubicBezTo>
                    <a:pt x="3456" y="4838"/>
                    <a:pt x="3657" y="5028"/>
                    <a:pt x="3847" y="5056"/>
                  </a:cubicBezTo>
                  <a:cubicBezTo>
                    <a:pt x="3850" y="5057"/>
                    <a:pt x="3853" y="5057"/>
                    <a:pt x="3857" y="5057"/>
                  </a:cubicBezTo>
                  <a:cubicBezTo>
                    <a:pt x="3902" y="5057"/>
                    <a:pt x="3942" y="5015"/>
                    <a:pt x="3917" y="4966"/>
                  </a:cubicBezTo>
                  <a:cubicBezTo>
                    <a:pt x="3820" y="4814"/>
                    <a:pt x="3622" y="4731"/>
                    <a:pt x="3477" y="4624"/>
                  </a:cubicBezTo>
                  <a:cubicBezTo>
                    <a:pt x="3343" y="4524"/>
                    <a:pt x="3208" y="4417"/>
                    <a:pt x="3087" y="4303"/>
                  </a:cubicBezTo>
                  <a:lnTo>
                    <a:pt x="3091" y="4303"/>
                  </a:lnTo>
                  <a:cubicBezTo>
                    <a:pt x="3098" y="4306"/>
                    <a:pt x="3104" y="4307"/>
                    <a:pt x="3110" y="4307"/>
                  </a:cubicBezTo>
                  <a:cubicBezTo>
                    <a:pt x="3144" y="4307"/>
                    <a:pt x="3164" y="4264"/>
                    <a:pt x="3129" y="4237"/>
                  </a:cubicBezTo>
                  <a:cubicBezTo>
                    <a:pt x="3049" y="4178"/>
                    <a:pt x="2963" y="4124"/>
                    <a:pt x="2869" y="4068"/>
                  </a:cubicBezTo>
                  <a:cubicBezTo>
                    <a:pt x="2728" y="3892"/>
                    <a:pt x="2617" y="3695"/>
                    <a:pt x="2562" y="3474"/>
                  </a:cubicBezTo>
                  <a:cubicBezTo>
                    <a:pt x="2544" y="3391"/>
                    <a:pt x="2534" y="3308"/>
                    <a:pt x="2531" y="3222"/>
                  </a:cubicBezTo>
                  <a:cubicBezTo>
                    <a:pt x="2565" y="3222"/>
                    <a:pt x="2586" y="3180"/>
                    <a:pt x="2562" y="3150"/>
                  </a:cubicBezTo>
                  <a:cubicBezTo>
                    <a:pt x="2552" y="3135"/>
                    <a:pt x="2538" y="3126"/>
                    <a:pt x="2524" y="3111"/>
                  </a:cubicBezTo>
                  <a:cubicBezTo>
                    <a:pt x="2520" y="2952"/>
                    <a:pt x="2524" y="2790"/>
                    <a:pt x="2500" y="2631"/>
                  </a:cubicBezTo>
                  <a:cubicBezTo>
                    <a:pt x="2541" y="2386"/>
                    <a:pt x="2541" y="2131"/>
                    <a:pt x="2507" y="1874"/>
                  </a:cubicBezTo>
                  <a:cubicBezTo>
                    <a:pt x="2645" y="1758"/>
                    <a:pt x="2724" y="1567"/>
                    <a:pt x="2759" y="1391"/>
                  </a:cubicBezTo>
                  <a:cubicBezTo>
                    <a:pt x="2790" y="1208"/>
                    <a:pt x="2777" y="1021"/>
                    <a:pt x="2694" y="856"/>
                  </a:cubicBezTo>
                  <a:cubicBezTo>
                    <a:pt x="2691" y="852"/>
                    <a:pt x="2688" y="851"/>
                    <a:pt x="2685" y="851"/>
                  </a:cubicBezTo>
                  <a:cubicBezTo>
                    <a:pt x="2679" y="851"/>
                    <a:pt x="2674" y="856"/>
                    <a:pt x="2676" y="862"/>
                  </a:cubicBezTo>
                  <a:cubicBezTo>
                    <a:pt x="2718" y="1032"/>
                    <a:pt x="2728" y="1211"/>
                    <a:pt x="2690" y="1380"/>
                  </a:cubicBezTo>
                  <a:cubicBezTo>
                    <a:pt x="2652" y="1525"/>
                    <a:pt x="2583" y="1646"/>
                    <a:pt x="2493" y="1761"/>
                  </a:cubicBezTo>
                  <a:cubicBezTo>
                    <a:pt x="2403" y="1232"/>
                    <a:pt x="2158" y="725"/>
                    <a:pt x="1747" y="385"/>
                  </a:cubicBezTo>
                  <a:cubicBezTo>
                    <a:pt x="1745" y="384"/>
                    <a:pt x="1743" y="384"/>
                    <a:pt x="1741" y="384"/>
                  </a:cubicBezTo>
                  <a:cubicBezTo>
                    <a:pt x="1733" y="384"/>
                    <a:pt x="1727" y="394"/>
                    <a:pt x="1733" y="400"/>
                  </a:cubicBezTo>
                  <a:cubicBezTo>
                    <a:pt x="1989" y="710"/>
                    <a:pt x="2203" y="1045"/>
                    <a:pt x="2321" y="1433"/>
                  </a:cubicBezTo>
                  <a:cubicBezTo>
                    <a:pt x="2413" y="1729"/>
                    <a:pt x="2445" y="2040"/>
                    <a:pt x="2424" y="2348"/>
                  </a:cubicBezTo>
                  <a:cubicBezTo>
                    <a:pt x="2303" y="2054"/>
                    <a:pt x="2082" y="1806"/>
                    <a:pt x="1878" y="1557"/>
                  </a:cubicBezTo>
                  <a:cubicBezTo>
                    <a:pt x="1761" y="1412"/>
                    <a:pt x="1664" y="1263"/>
                    <a:pt x="1578" y="1108"/>
                  </a:cubicBezTo>
                  <a:cubicBezTo>
                    <a:pt x="1588" y="1084"/>
                    <a:pt x="1581" y="1049"/>
                    <a:pt x="1546" y="1049"/>
                  </a:cubicBezTo>
                  <a:lnTo>
                    <a:pt x="1543" y="1049"/>
                  </a:lnTo>
                  <a:cubicBezTo>
                    <a:pt x="1367" y="721"/>
                    <a:pt x="1239" y="369"/>
                    <a:pt x="1101" y="12"/>
                  </a:cubicBezTo>
                  <a:cubicBezTo>
                    <a:pt x="1098" y="4"/>
                    <a:pt x="1091" y="0"/>
                    <a:pt x="10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7"/>
            <p:cNvSpPr/>
            <p:nvPr/>
          </p:nvSpPr>
          <p:spPr>
            <a:xfrm>
              <a:off x="-6033994" y="3199798"/>
              <a:ext cx="273086" cy="1551143"/>
            </a:xfrm>
            <a:custGeom>
              <a:rect b="b" l="l" r="r" t="t"/>
              <a:pathLst>
                <a:path extrusionOk="0" h="4953" w="872">
                  <a:moveTo>
                    <a:pt x="803" y="1"/>
                  </a:moveTo>
                  <a:cubicBezTo>
                    <a:pt x="787" y="1"/>
                    <a:pt x="770" y="8"/>
                    <a:pt x="757" y="26"/>
                  </a:cubicBezTo>
                  <a:cubicBezTo>
                    <a:pt x="498" y="375"/>
                    <a:pt x="273" y="817"/>
                    <a:pt x="173" y="1245"/>
                  </a:cubicBezTo>
                  <a:cubicBezTo>
                    <a:pt x="76" y="1684"/>
                    <a:pt x="170" y="2102"/>
                    <a:pt x="242" y="2537"/>
                  </a:cubicBezTo>
                  <a:cubicBezTo>
                    <a:pt x="286" y="2806"/>
                    <a:pt x="315" y="3076"/>
                    <a:pt x="259" y="3349"/>
                  </a:cubicBezTo>
                  <a:cubicBezTo>
                    <a:pt x="214" y="3584"/>
                    <a:pt x="128" y="3805"/>
                    <a:pt x="83" y="4040"/>
                  </a:cubicBezTo>
                  <a:cubicBezTo>
                    <a:pt x="21" y="4372"/>
                    <a:pt x="52" y="4724"/>
                    <a:pt x="328" y="4949"/>
                  </a:cubicBezTo>
                  <a:cubicBezTo>
                    <a:pt x="331" y="4951"/>
                    <a:pt x="335" y="4952"/>
                    <a:pt x="338" y="4952"/>
                  </a:cubicBezTo>
                  <a:cubicBezTo>
                    <a:pt x="348" y="4952"/>
                    <a:pt x="356" y="4941"/>
                    <a:pt x="345" y="4931"/>
                  </a:cubicBezTo>
                  <a:cubicBezTo>
                    <a:pt x="0" y="4555"/>
                    <a:pt x="166" y="4047"/>
                    <a:pt x="291" y="3618"/>
                  </a:cubicBezTo>
                  <a:cubicBezTo>
                    <a:pt x="390" y="3273"/>
                    <a:pt x="415" y="2948"/>
                    <a:pt x="359" y="2592"/>
                  </a:cubicBezTo>
                  <a:cubicBezTo>
                    <a:pt x="294" y="2151"/>
                    <a:pt x="183" y="1722"/>
                    <a:pt x="286" y="1276"/>
                  </a:cubicBezTo>
                  <a:cubicBezTo>
                    <a:pt x="390" y="831"/>
                    <a:pt x="653" y="478"/>
                    <a:pt x="850" y="78"/>
                  </a:cubicBezTo>
                  <a:cubicBezTo>
                    <a:pt x="871" y="35"/>
                    <a:pt x="839" y="1"/>
                    <a:pt x="8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a:off x="-6474314" y="2949574"/>
              <a:ext cx="538970" cy="1707730"/>
            </a:xfrm>
            <a:custGeom>
              <a:rect b="b" l="l" r="r" t="t"/>
              <a:pathLst>
                <a:path extrusionOk="0" h="5453" w="1721">
                  <a:moveTo>
                    <a:pt x="1628" y="1"/>
                  </a:moveTo>
                  <a:cubicBezTo>
                    <a:pt x="1608" y="1"/>
                    <a:pt x="1589" y="10"/>
                    <a:pt x="1576" y="30"/>
                  </a:cubicBezTo>
                  <a:cubicBezTo>
                    <a:pt x="1292" y="479"/>
                    <a:pt x="1013" y="928"/>
                    <a:pt x="729" y="1378"/>
                  </a:cubicBezTo>
                  <a:cubicBezTo>
                    <a:pt x="723" y="1373"/>
                    <a:pt x="715" y="1370"/>
                    <a:pt x="708" y="1370"/>
                  </a:cubicBezTo>
                  <a:cubicBezTo>
                    <a:pt x="699" y="1370"/>
                    <a:pt x="690" y="1375"/>
                    <a:pt x="684" y="1384"/>
                  </a:cubicBezTo>
                  <a:cubicBezTo>
                    <a:pt x="670" y="1412"/>
                    <a:pt x="670" y="1440"/>
                    <a:pt x="670" y="1470"/>
                  </a:cubicBezTo>
                  <a:cubicBezTo>
                    <a:pt x="667" y="1481"/>
                    <a:pt x="660" y="1488"/>
                    <a:pt x="653" y="1499"/>
                  </a:cubicBezTo>
                  <a:cubicBezTo>
                    <a:pt x="397" y="1909"/>
                    <a:pt x="138" y="2338"/>
                    <a:pt x="80" y="2829"/>
                  </a:cubicBezTo>
                  <a:cubicBezTo>
                    <a:pt x="42" y="3129"/>
                    <a:pt x="76" y="3419"/>
                    <a:pt x="155" y="3696"/>
                  </a:cubicBezTo>
                  <a:cubicBezTo>
                    <a:pt x="152" y="3699"/>
                    <a:pt x="152" y="3699"/>
                    <a:pt x="149" y="3699"/>
                  </a:cubicBezTo>
                  <a:cubicBezTo>
                    <a:pt x="87" y="3765"/>
                    <a:pt x="55" y="3862"/>
                    <a:pt x="31" y="3948"/>
                  </a:cubicBezTo>
                  <a:cubicBezTo>
                    <a:pt x="10" y="4034"/>
                    <a:pt x="0" y="4131"/>
                    <a:pt x="4" y="4221"/>
                  </a:cubicBezTo>
                  <a:cubicBezTo>
                    <a:pt x="10" y="4396"/>
                    <a:pt x="59" y="4590"/>
                    <a:pt x="187" y="4715"/>
                  </a:cubicBezTo>
                  <a:cubicBezTo>
                    <a:pt x="189" y="4716"/>
                    <a:pt x="190" y="4716"/>
                    <a:pt x="192" y="4716"/>
                  </a:cubicBezTo>
                  <a:cubicBezTo>
                    <a:pt x="196" y="4716"/>
                    <a:pt x="199" y="4713"/>
                    <a:pt x="197" y="4707"/>
                  </a:cubicBezTo>
                  <a:cubicBezTo>
                    <a:pt x="128" y="4549"/>
                    <a:pt x="69" y="4390"/>
                    <a:pt x="72" y="4214"/>
                  </a:cubicBezTo>
                  <a:cubicBezTo>
                    <a:pt x="76" y="4131"/>
                    <a:pt x="87" y="4048"/>
                    <a:pt x="114" y="3968"/>
                  </a:cubicBezTo>
                  <a:cubicBezTo>
                    <a:pt x="131" y="3910"/>
                    <a:pt x="163" y="3854"/>
                    <a:pt x="187" y="3799"/>
                  </a:cubicBezTo>
                  <a:cubicBezTo>
                    <a:pt x="387" y="4404"/>
                    <a:pt x="791" y="4956"/>
                    <a:pt x="1168" y="5447"/>
                  </a:cubicBezTo>
                  <a:cubicBezTo>
                    <a:pt x="1171" y="5451"/>
                    <a:pt x="1175" y="5453"/>
                    <a:pt x="1179" y="5453"/>
                  </a:cubicBezTo>
                  <a:cubicBezTo>
                    <a:pt x="1188" y="5453"/>
                    <a:pt x="1197" y="5444"/>
                    <a:pt x="1192" y="5437"/>
                  </a:cubicBezTo>
                  <a:cubicBezTo>
                    <a:pt x="674" y="4694"/>
                    <a:pt x="55" y="3789"/>
                    <a:pt x="179" y="2838"/>
                  </a:cubicBezTo>
                  <a:lnTo>
                    <a:pt x="179" y="2838"/>
                  </a:lnTo>
                  <a:cubicBezTo>
                    <a:pt x="611" y="3274"/>
                    <a:pt x="909" y="3833"/>
                    <a:pt x="1016" y="4438"/>
                  </a:cubicBezTo>
                  <a:cubicBezTo>
                    <a:pt x="1017" y="4449"/>
                    <a:pt x="1025" y="4454"/>
                    <a:pt x="1034" y="4454"/>
                  </a:cubicBezTo>
                  <a:cubicBezTo>
                    <a:pt x="1046" y="4454"/>
                    <a:pt x="1059" y="4444"/>
                    <a:pt x="1057" y="4428"/>
                  </a:cubicBezTo>
                  <a:cubicBezTo>
                    <a:pt x="967" y="3785"/>
                    <a:pt x="667" y="3184"/>
                    <a:pt x="197" y="2738"/>
                  </a:cubicBezTo>
                  <a:lnTo>
                    <a:pt x="194" y="2738"/>
                  </a:lnTo>
                  <a:cubicBezTo>
                    <a:pt x="194" y="2732"/>
                    <a:pt x="194" y="2728"/>
                    <a:pt x="197" y="2725"/>
                  </a:cubicBezTo>
                  <a:cubicBezTo>
                    <a:pt x="273" y="2328"/>
                    <a:pt x="484" y="1975"/>
                    <a:pt x="702" y="1636"/>
                  </a:cubicBezTo>
                  <a:cubicBezTo>
                    <a:pt x="718" y="1698"/>
                    <a:pt x="736" y="1764"/>
                    <a:pt x="760" y="1823"/>
                  </a:cubicBezTo>
                  <a:cubicBezTo>
                    <a:pt x="819" y="1982"/>
                    <a:pt x="902" y="2127"/>
                    <a:pt x="984" y="2272"/>
                  </a:cubicBezTo>
                  <a:cubicBezTo>
                    <a:pt x="1150" y="2569"/>
                    <a:pt x="1340" y="2891"/>
                    <a:pt x="1268" y="3243"/>
                  </a:cubicBezTo>
                  <a:cubicBezTo>
                    <a:pt x="1266" y="3260"/>
                    <a:pt x="1280" y="3272"/>
                    <a:pt x="1292" y="3272"/>
                  </a:cubicBezTo>
                  <a:cubicBezTo>
                    <a:pt x="1300" y="3272"/>
                    <a:pt x="1307" y="3267"/>
                    <a:pt x="1309" y="3256"/>
                  </a:cubicBezTo>
                  <a:cubicBezTo>
                    <a:pt x="1389" y="2932"/>
                    <a:pt x="1261" y="2628"/>
                    <a:pt x="1116" y="2344"/>
                  </a:cubicBezTo>
                  <a:cubicBezTo>
                    <a:pt x="1040" y="2193"/>
                    <a:pt x="954" y="2041"/>
                    <a:pt x="884" y="1882"/>
                  </a:cubicBezTo>
                  <a:cubicBezTo>
                    <a:pt x="847" y="1799"/>
                    <a:pt x="812" y="1713"/>
                    <a:pt x="788" y="1623"/>
                  </a:cubicBezTo>
                  <a:cubicBezTo>
                    <a:pt x="781" y="1592"/>
                    <a:pt x="777" y="1557"/>
                    <a:pt x="774" y="1523"/>
                  </a:cubicBezTo>
                  <a:cubicBezTo>
                    <a:pt x="795" y="1495"/>
                    <a:pt x="812" y="1464"/>
                    <a:pt x="833" y="1437"/>
                  </a:cubicBezTo>
                  <a:cubicBezTo>
                    <a:pt x="1116" y="990"/>
                    <a:pt x="1406" y="545"/>
                    <a:pt x="1689" y="99"/>
                  </a:cubicBezTo>
                  <a:cubicBezTo>
                    <a:pt x="1721" y="49"/>
                    <a:pt x="1674" y="1"/>
                    <a:pt x="16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p:nvPr/>
          </p:nvSpPr>
          <p:spPr>
            <a:xfrm>
              <a:off x="-7392847" y="2937360"/>
              <a:ext cx="1308122" cy="1773809"/>
            </a:xfrm>
            <a:custGeom>
              <a:rect b="b" l="l" r="r" t="t"/>
              <a:pathLst>
                <a:path extrusionOk="0" h="5664" w="4177">
                  <a:moveTo>
                    <a:pt x="4101" y="0"/>
                  </a:moveTo>
                  <a:cubicBezTo>
                    <a:pt x="4088" y="0"/>
                    <a:pt x="4075" y="5"/>
                    <a:pt x="4063" y="17"/>
                  </a:cubicBezTo>
                  <a:cubicBezTo>
                    <a:pt x="4011" y="66"/>
                    <a:pt x="3962" y="117"/>
                    <a:pt x="3911" y="166"/>
                  </a:cubicBezTo>
                  <a:cubicBezTo>
                    <a:pt x="3680" y="245"/>
                    <a:pt x="3448" y="328"/>
                    <a:pt x="3220" y="414"/>
                  </a:cubicBezTo>
                  <a:cubicBezTo>
                    <a:pt x="3099" y="463"/>
                    <a:pt x="2978" y="508"/>
                    <a:pt x="2860" y="553"/>
                  </a:cubicBezTo>
                  <a:cubicBezTo>
                    <a:pt x="2798" y="577"/>
                    <a:pt x="2739" y="598"/>
                    <a:pt x="2681" y="622"/>
                  </a:cubicBezTo>
                  <a:cubicBezTo>
                    <a:pt x="2671" y="626"/>
                    <a:pt x="2664" y="629"/>
                    <a:pt x="2653" y="632"/>
                  </a:cubicBezTo>
                  <a:cubicBezTo>
                    <a:pt x="2394" y="701"/>
                    <a:pt x="2128" y="836"/>
                    <a:pt x="1904" y="978"/>
                  </a:cubicBezTo>
                  <a:cubicBezTo>
                    <a:pt x="1679" y="1119"/>
                    <a:pt x="1475" y="1306"/>
                    <a:pt x="1355" y="1548"/>
                  </a:cubicBezTo>
                  <a:cubicBezTo>
                    <a:pt x="1288" y="1683"/>
                    <a:pt x="1258" y="1828"/>
                    <a:pt x="1210" y="1969"/>
                  </a:cubicBezTo>
                  <a:cubicBezTo>
                    <a:pt x="1140" y="2159"/>
                    <a:pt x="1019" y="2305"/>
                    <a:pt x="878" y="2442"/>
                  </a:cubicBezTo>
                  <a:cubicBezTo>
                    <a:pt x="591" y="2719"/>
                    <a:pt x="284" y="2971"/>
                    <a:pt x="14" y="3265"/>
                  </a:cubicBezTo>
                  <a:cubicBezTo>
                    <a:pt x="1" y="3275"/>
                    <a:pt x="10" y="3290"/>
                    <a:pt x="23" y="3290"/>
                  </a:cubicBezTo>
                  <a:cubicBezTo>
                    <a:pt x="27" y="3290"/>
                    <a:pt x="31" y="3289"/>
                    <a:pt x="35" y="3285"/>
                  </a:cubicBezTo>
                  <a:cubicBezTo>
                    <a:pt x="335" y="3051"/>
                    <a:pt x="619" y="2785"/>
                    <a:pt x="899" y="2525"/>
                  </a:cubicBezTo>
                  <a:cubicBezTo>
                    <a:pt x="1006" y="2425"/>
                    <a:pt x="1113" y="2321"/>
                    <a:pt x="1192" y="2197"/>
                  </a:cubicBezTo>
                  <a:cubicBezTo>
                    <a:pt x="1279" y="2062"/>
                    <a:pt x="1317" y="1907"/>
                    <a:pt x="1368" y="1758"/>
                  </a:cubicBezTo>
                  <a:cubicBezTo>
                    <a:pt x="1468" y="1461"/>
                    <a:pt x="1679" y="1240"/>
                    <a:pt x="1938" y="1078"/>
                  </a:cubicBezTo>
                  <a:cubicBezTo>
                    <a:pt x="2187" y="919"/>
                    <a:pt x="2463" y="840"/>
                    <a:pt x="2719" y="701"/>
                  </a:cubicBezTo>
                  <a:cubicBezTo>
                    <a:pt x="2733" y="698"/>
                    <a:pt x="2736" y="688"/>
                    <a:pt x="2739" y="677"/>
                  </a:cubicBezTo>
                  <a:cubicBezTo>
                    <a:pt x="2795" y="660"/>
                    <a:pt x="2850" y="642"/>
                    <a:pt x="2909" y="622"/>
                  </a:cubicBezTo>
                  <a:cubicBezTo>
                    <a:pt x="3023" y="584"/>
                    <a:pt x="3141" y="546"/>
                    <a:pt x="3258" y="508"/>
                  </a:cubicBezTo>
                  <a:cubicBezTo>
                    <a:pt x="3417" y="452"/>
                    <a:pt x="3576" y="398"/>
                    <a:pt x="3734" y="339"/>
                  </a:cubicBezTo>
                  <a:lnTo>
                    <a:pt x="3734" y="339"/>
                  </a:lnTo>
                  <a:cubicBezTo>
                    <a:pt x="3562" y="511"/>
                    <a:pt x="3396" y="688"/>
                    <a:pt x="3233" y="867"/>
                  </a:cubicBezTo>
                  <a:cubicBezTo>
                    <a:pt x="3106" y="905"/>
                    <a:pt x="2981" y="947"/>
                    <a:pt x="2864" y="1005"/>
                  </a:cubicBezTo>
                  <a:cubicBezTo>
                    <a:pt x="2788" y="1047"/>
                    <a:pt x="2709" y="1088"/>
                    <a:pt x="2636" y="1140"/>
                  </a:cubicBezTo>
                  <a:cubicBezTo>
                    <a:pt x="2598" y="1168"/>
                    <a:pt x="2564" y="1199"/>
                    <a:pt x="2532" y="1230"/>
                  </a:cubicBezTo>
                  <a:cubicBezTo>
                    <a:pt x="2200" y="1434"/>
                    <a:pt x="1938" y="1786"/>
                    <a:pt x="1741" y="2111"/>
                  </a:cubicBezTo>
                  <a:cubicBezTo>
                    <a:pt x="1572" y="2387"/>
                    <a:pt x="1462" y="2678"/>
                    <a:pt x="1376" y="2981"/>
                  </a:cubicBezTo>
                  <a:cubicBezTo>
                    <a:pt x="1130" y="3092"/>
                    <a:pt x="909" y="3279"/>
                    <a:pt x="726" y="3475"/>
                  </a:cubicBezTo>
                  <a:cubicBezTo>
                    <a:pt x="536" y="3682"/>
                    <a:pt x="377" y="3917"/>
                    <a:pt x="287" y="4187"/>
                  </a:cubicBezTo>
                  <a:cubicBezTo>
                    <a:pt x="283" y="4196"/>
                    <a:pt x="293" y="4205"/>
                    <a:pt x="303" y="4205"/>
                  </a:cubicBezTo>
                  <a:cubicBezTo>
                    <a:pt x="308" y="4205"/>
                    <a:pt x="312" y="4203"/>
                    <a:pt x="314" y="4197"/>
                  </a:cubicBezTo>
                  <a:cubicBezTo>
                    <a:pt x="449" y="3959"/>
                    <a:pt x="601" y="3724"/>
                    <a:pt x="795" y="3527"/>
                  </a:cubicBezTo>
                  <a:cubicBezTo>
                    <a:pt x="957" y="3362"/>
                    <a:pt x="1143" y="3233"/>
                    <a:pt x="1337" y="3116"/>
                  </a:cubicBezTo>
                  <a:lnTo>
                    <a:pt x="1337" y="3116"/>
                  </a:lnTo>
                  <a:cubicBezTo>
                    <a:pt x="1320" y="3196"/>
                    <a:pt x="1299" y="3275"/>
                    <a:pt x="1282" y="3354"/>
                  </a:cubicBezTo>
                  <a:cubicBezTo>
                    <a:pt x="1223" y="3627"/>
                    <a:pt x="1130" y="3866"/>
                    <a:pt x="957" y="4087"/>
                  </a:cubicBezTo>
                  <a:cubicBezTo>
                    <a:pt x="812" y="4269"/>
                    <a:pt x="643" y="4432"/>
                    <a:pt x="491" y="4612"/>
                  </a:cubicBezTo>
                  <a:cubicBezTo>
                    <a:pt x="236" y="4909"/>
                    <a:pt x="38" y="5261"/>
                    <a:pt x="139" y="5658"/>
                  </a:cubicBezTo>
                  <a:cubicBezTo>
                    <a:pt x="139" y="5662"/>
                    <a:pt x="142" y="5664"/>
                    <a:pt x="146" y="5664"/>
                  </a:cubicBezTo>
                  <a:cubicBezTo>
                    <a:pt x="149" y="5664"/>
                    <a:pt x="153" y="5662"/>
                    <a:pt x="153" y="5658"/>
                  </a:cubicBezTo>
                  <a:cubicBezTo>
                    <a:pt x="86" y="5157"/>
                    <a:pt x="439" y="4764"/>
                    <a:pt x="760" y="4432"/>
                  </a:cubicBezTo>
                  <a:cubicBezTo>
                    <a:pt x="1040" y="4142"/>
                    <a:pt x="1261" y="3859"/>
                    <a:pt x="1361" y="3461"/>
                  </a:cubicBezTo>
                  <a:cubicBezTo>
                    <a:pt x="1465" y="3037"/>
                    <a:pt x="1572" y="2643"/>
                    <a:pt x="1793" y="2259"/>
                  </a:cubicBezTo>
                  <a:cubicBezTo>
                    <a:pt x="2018" y="1869"/>
                    <a:pt x="2332" y="1596"/>
                    <a:pt x="2629" y="1264"/>
                  </a:cubicBezTo>
                  <a:cubicBezTo>
                    <a:pt x="2632" y="1257"/>
                    <a:pt x="2636" y="1248"/>
                    <a:pt x="2636" y="1240"/>
                  </a:cubicBezTo>
                  <a:cubicBezTo>
                    <a:pt x="2653" y="1233"/>
                    <a:pt x="2667" y="1223"/>
                    <a:pt x="2681" y="1216"/>
                  </a:cubicBezTo>
                  <a:cubicBezTo>
                    <a:pt x="2757" y="1175"/>
                    <a:pt x="2830" y="1130"/>
                    <a:pt x="2909" y="1095"/>
                  </a:cubicBezTo>
                  <a:cubicBezTo>
                    <a:pt x="2967" y="1068"/>
                    <a:pt x="3026" y="1047"/>
                    <a:pt x="3088" y="1026"/>
                  </a:cubicBezTo>
                  <a:lnTo>
                    <a:pt x="3088" y="1026"/>
                  </a:lnTo>
                  <a:cubicBezTo>
                    <a:pt x="2988" y="1140"/>
                    <a:pt x="2892" y="1251"/>
                    <a:pt x="2795" y="1361"/>
                  </a:cubicBezTo>
                  <a:cubicBezTo>
                    <a:pt x="2647" y="1530"/>
                    <a:pt x="2532" y="1707"/>
                    <a:pt x="2505" y="1935"/>
                  </a:cubicBezTo>
                  <a:cubicBezTo>
                    <a:pt x="2501" y="1959"/>
                    <a:pt x="2501" y="1983"/>
                    <a:pt x="2501" y="2007"/>
                  </a:cubicBezTo>
                  <a:cubicBezTo>
                    <a:pt x="2493" y="2004"/>
                    <a:pt x="2486" y="2002"/>
                    <a:pt x="2478" y="2002"/>
                  </a:cubicBezTo>
                  <a:cubicBezTo>
                    <a:pt x="2463" y="2002"/>
                    <a:pt x="2449" y="2009"/>
                    <a:pt x="2439" y="2028"/>
                  </a:cubicBezTo>
                  <a:cubicBezTo>
                    <a:pt x="2132" y="2660"/>
                    <a:pt x="1793" y="3282"/>
                    <a:pt x="1462" y="3904"/>
                  </a:cubicBezTo>
                  <a:cubicBezTo>
                    <a:pt x="1413" y="3990"/>
                    <a:pt x="1368" y="4076"/>
                    <a:pt x="1323" y="4166"/>
                  </a:cubicBezTo>
                  <a:cubicBezTo>
                    <a:pt x="1313" y="4173"/>
                    <a:pt x="1306" y="4187"/>
                    <a:pt x="1306" y="4201"/>
                  </a:cubicBezTo>
                  <a:cubicBezTo>
                    <a:pt x="1092" y="4636"/>
                    <a:pt x="930" y="5106"/>
                    <a:pt x="1044" y="5589"/>
                  </a:cubicBezTo>
                  <a:cubicBezTo>
                    <a:pt x="1044" y="5594"/>
                    <a:pt x="1047" y="5596"/>
                    <a:pt x="1050" y="5596"/>
                  </a:cubicBezTo>
                  <a:cubicBezTo>
                    <a:pt x="1055" y="5596"/>
                    <a:pt x="1061" y="5592"/>
                    <a:pt x="1061" y="5586"/>
                  </a:cubicBezTo>
                  <a:cubicBezTo>
                    <a:pt x="1023" y="5140"/>
                    <a:pt x="1154" y="4730"/>
                    <a:pt x="1341" y="4336"/>
                  </a:cubicBezTo>
                  <a:cubicBezTo>
                    <a:pt x="1358" y="4394"/>
                    <a:pt x="1376" y="4449"/>
                    <a:pt x="1385" y="4508"/>
                  </a:cubicBezTo>
                  <a:cubicBezTo>
                    <a:pt x="1406" y="4615"/>
                    <a:pt x="1410" y="4725"/>
                    <a:pt x="1403" y="4837"/>
                  </a:cubicBezTo>
                  <a:cubicBezTo>
                    <a:pt x="1396" y="4944"/>
                    <a:pt x="1376" y="5047"/>
                    <a:pt x="1347" y="5151"/>
                  </a:cubicBezTo>
                  <a:cubicBezTo>
                    <a:pt x="1313" y="5254"/>
                    <a:pt x="1279" y="5361"/>
                    <a:pt x="1234" y="5462"/>
                  </a:cubicBezTo>
                  <a:cubicBezTo>
                    <a:pt x="1228" y="5469"/>
                    <a:pt x="1235" y="5478"/>
                    <a:pt x="1242" y="5478"/>
                  </a:cubicBezTo>
                  <a:cubicBezTo>
                    <a:pt x="1244" y="5478"/>
                    <a:pt x="1246" y="5477"/>
                    <a:pt x="1247" y="5476"/>
                  </a:cubicBezTo>
                  <a:cubicBezTo>
                    <a:pt x="1317" y="5385"/>
                    <a:pt x="1368" y="5302"/>
                    <a:pt x="1406" y="5199"/>
                  </a:cubicBezTo>
                  <a:cubicBezTo>
                    <a:pt x="1448" y="5089"/>
                    <a:pt x="1472" y="4971"/>
                    <a:pt x="1482" y="4857"/>
                  </a:cubicBezTo>
                  <a:cubicBezTo>
                    <a:pt x="1507" y="4650"/>
                    <a:pt x="1492" y="4408"/>
                    <a:pt x="1403" y="4215"/>
                  </a:cubicBezTo>
                  <a:cubicBezTo>
                    <a:pt x="1472" y="4080"/>
                    <a:pt x="1545" y="3949"/>
                    <a:pt x="1620" y="3813"/>
                  </a:cubicBezTo>
                  <a:cubicBezTo>
                    <a:pt x="1928" y="3275"/>
                    <a:pt x="2215" y="2726"/>
                    <a:pt x="2487" y="2169"/>
                  </a:cubicBezTo>
                  <a:lnTo>
                    <a:pt x="2487" y="2169"/>
                  </a:lnTo>
                  <a:cubicBezTo>
                    <a:pt x="2481" y="2359"/>
                    <a:pt x="2481" y="2546"/>
                    <a:pt x="2439" y="2740"/>
                  </a:cubicBezTo>
                  <a:cubicBezTo>
                    <a:pt x="2249" y="3668"/>
                    <a:pt x="1638" y="4543"/>
                    <a:pt x="1876" y="5521"/>
                  </a:cubicBezTo>
                  <a:cubicBezTo>
                    <a:pt x="1878" y="5529"/>
                    <a:pt x="1883" y="5532"/>
                    <a:pt x="1888" y="5532"/>
                  </a:cubicBezTo>
                  <a:cubicBezTo>
                    <a:pt x="1896" y="5532"/>
                    <a:pt x="1906" y="5524"/>
                    <a:pt x="1904" y="5513"/>
                  </a:cubicBezTo>
                  <a:cubicBezTo>
                    <a:pt x="1835" y="5116"/>
                    <a:pt x="1897" y="4740"/>
                    <a:pt x="2004" y="4370"/>
                  </a:cubicBezTo>
                  <a:cubicBezTo>
                    <a:pt x="2007" y="4373"/>
                    <a:pt x="2011" y="4381"/>
                    <a:pt x="2014" y="4384"/>
                  </a:cubicBezTo>
                  <a:cubicBezTo>
                    <a:pt x="2031" y="4422"/>
                    <a:pt x="2052" y="4463"/>
                    <a:pt x="2069" y="4502"/>
                  </a:cubicBezTo>
                  <a:cubicBezTo>
                    <a:pt x="2104" y="4577"/>
                    <a:pt x="2135" y="4657"/>
                    <a:pt x="2159" y="4736"/>
                  </a:cubicBezTo>
                  <a:cubicBezTo>
                    <a:pt x="2211" y="4902"/>
                    <a:pt x="2242" y="5071"/>
                    <a:pt x="2253" y="5244"/>
                  </a:cubicBezTo>
                  <a:cubicBezTo>
                    <a:pt x="2254" y="5261"/>
                    <a:pt x="2267" y="5270"/>
                    <a:pt x="2280" y="5270"/>
                  </a:cubicBezTo>
                  <a:cubicBezTo>
                    <a:pt x="2292" y="5270"/>
                    <a:pt x="2304" y="5261"/>
                    <a:pt x="2304" y="5244"/>
                  </a:cubicBezTo>
                  <a:cubicBezTo>
                    <a:pt x="2301" y="5068"/>
                    <a:pt x="2273" y="4891"/>
                    <a:pt x="2229" y="4719"/>
                  </a:cubicBezTo>
                  <a:cubicBezTo>
                    <a:pt x="2208" y="4633"/>
                    <a:pt x="2180" y="4550"/>
                    <a:pt x="2146" y="4470"/>
                  </a:cubicBezTo>
                  <a:cubicBezTo>
                    <a:pt x="2132" y="4429"/>
                    <a:pt x="2114" y="4387"/>
                    <a:pt x="2094" y="4346"/>
                  </a:cubicBezTo>
                  <a:cubicBezTo>
                    <a:pt x="2080" y="4315"/>
                    <a:pt x="2063" y="4277"/>
                    <a:pt x="2042" y="4249"/>
                  </a:cubicBezTo>
                  <a:cubicBezTo>
                    <a:pt x="2200" y="3751"/>
                    <a:pt x="2433" y="3268"/>
                    <a:pt x="2540" y="2767"/>
                  </a:cubicBezTo>
                  <a:cubicBezTo>
                    <a:pt x="2584" y="2567"/>
                    <a:pt x="2602" y="2367"/>
                    <a:pt x="2608" y="2163"/>
                  </a:cubicBezTo>
                  <a:cubicBezTo>
                    <a:pt x="2615" y="1820"/>
                    <a:pt x="2733" y="1603"/>
                    <a:pt x="2964" y="1354"/>
                  </a:cubicBezTo>
                  <a:cubicBezTo>
                    <a:pt x="3088" y="1219"/>
                    <a:pt x="3216" y="1088"/>
                    <a:pt x="3348" y="957"/>
                  </a:cubicBezTo>
                  <a:cubicBezTo>
                    <a:pt x="3365" y="953"/>
                    <a:pt x="3382" y="947"/>
                    <a:pt x="3399" y="947"/>
                  </a:cubicBezTo>
                  <a:cubicBezTo>
                    <a:pt x="3441" y="937"/>
                    <a:pt x="3448" y="898"/>
                    <a:pt x="3434" y="867"/>
                  </a:cubicBezTo>
                  <a:cubicBezTo>
                    <a:pt x="3680" y="618"/>
                    <a:pt x="3921" y="366"/>
                    <a:pt x="4142" y="97"/>
                  </a:cubicBezTo>
                  <a:cubicBezTo>
                    <a:pt x="4176" y="54"/>
                    <a:pt x="4142" y="0"/>
                    <a:pt x="41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 name="Google Shape;53;p7"/>
          <p:cNvGrpSpPr/>
          <p:nvPr/>
        </p:nvGrpSpPr>
        <p:grpSpPr>
          <a:xfrm>
            <a:off x="7861884" y="4332226"/>
            <a:ext cx="1282125" cy="876883"/>
            <a:chOff x="-54491" y="4332226"/>
            <a:chExt cx="1282125" cy="876883"/>
          </a:xfrm>
        </p:grpSpPr>
        <p:sp>
          <p:nvSpPr>
            <p:cNvPr id="54" name="Google Shape;54;p7"/>
            <p:cNvSpPr/>
            <p:nvPr/>
          </p:nvSpPr>
          <p:spPr>
            <a:xfrm rot="-5400000">
              <a:off x="106167" y="4171568"/>
              <a:ext cx="863103" cy="1184418"/>
            </a:xfrm>
            <a:custGeom>
              <a:rect b="b" l="l" r="r" t="t"/>
              <a:pathLst>
                <a:path extrusionOk="0" h="3782" w="2756">
                  <a:moveTo>
                    <a:pt x="1441" y="0"/>
                  </a:moveTo>
                  <a:cubicBezTo>
                    <a:pt x="1432" y="0"/>
                    <a:pt x="1423" y="4"/>
                    <a:pt x="1416" y="11"/>
                  </a:cubicBezTo>
                  <a:cubicBezTo>
                    <a:pt x="1327" y="100"/>
                    <a:pt x="1220" y="173"/>
                    <a:pt x="1099" y="218"/>
                  </a:cubicBezTo>
                  <a:cubicBezTo>
                    <a:pt x="1040" y="242"/>
                    <a:pt x="978" y="259"/>
                    <a:pt x="912" y="269"/>
                  </a:cubicBezTo>
                  <a:cubicBezTo>
                    <a:pt x="884" y="273"/>
                    <a:pt x="853" y="280"/>
                    <a:pt x="822" y="287"/>
                  </a:cubicBezTo>
                  <a:cubicBezTo>
                    <a:pt x="785" y="293"/>
                    <a:pt x="743" y="290"/>
                    <a:pt x="712" y="314"/>
                  </a:cubicBezTo>
                  <a:cubicBezTo>
                    <a:pt x="681" y="339"/>
                    <a:pt x="667" y="381"/>
                    <a:pt x="681" y="411"/>
                  </a:cubicBezTo>
                  <a:cubicBezTo>
                    <a:pt x="646" y="411"/>
                    <a:pt x="611" y="411"/>
                    <a:pt x="577" y="408"/>
                  </a:cubicBezTo>
                  <a:cubicBezTo>
                    <a:pt x="449" y="390"/>
                    <a:pt x="252" y="293"/>
                    <a:pt x="276" y="132"/>
                  </a:cubicBezTo>
                  <a:cubicBezTo>
                    <a:pt x="286" y="70"/>
                    <a:pt x="241" y="25"/>
                    <a:pt x="192" y="25"/>
                  </a:cubicBezTo>
                  <a:cubicBezTo>
                    <a:pt x="167" y="25"/>
                    <a:pt x="141" y="37"/>
                    <a:pt x="121" y="65"/>
                  </a:cubicBezTo>
                  <a:cubicBezTo>
                    <a:pt x="0" y="239"/>
                    <a:pt x="83" y="435"/>
                    <a:pt x="246" y="546"/>
                  </a:cubicBezTo>
                  <a:cubicBezTo>
                    <a:pt x="365" y="629"/>
                    <a:pt x="492" y="644"/>
                    <a:pt x="623" y="644"/>
                  </a:cubicBezTo>
                  <a:cubicBezTo>
                    <a:pt x="700" y="644"/>
                    <a:pt x="778" y="639"/>
                    <a:pt x="857" y="639"/>
                  </a:cubicBezTo>
                  <a:cubicBezTo>
                    <a:pt x="891" y="639"/>
                    <a:pt x="926" y="640"/>
                    <a:pt x="960" y="642"/>
                  </a:cubicBezTo>
                  <a:cubicBezTo>
                    <a:pt x="1523" y="684"/>
                    <a:pt x="1510" y="1361"/>
                    <a:pt x="1561" y="1773"/>
                  </a:cubicBezTo>
                  <a:cubicBezTo>
                    <a:pt x="1589" y="1980"/>
                    <a:pt x="1710" y="2093"/>
                    <a:pt x="1883" y="2197"/>
                  </a:cubicBezTo>
                  <a:cubicBezTo>
                    <a:pt x="2100" y="2329"/>
                    <a:pt x="2228" y="2456"/>
                    <a:pt x="2298" y="2705"/>
                  </a:cubicBezTo>
                  <a:cubicBezTo>
                    <a:pt x="2401" y="3068"/>
                    <a:pt x="2381" y="3499"/>
                    <a:pt x="2681" y="3772"/>
                  </a:cubicBezTo>
                  <a:cubicBezTo>
                    <a:pt x="2688" y="3778"/>
                    <a:pt x="2697" y="3781"/>
                    <a:pt x="2705" y="3781"/>
                  </a:cubicBezTo>
                  <a:cubicBezTo>
                    <a:pt x="2733" y="3781"/>
                    <a:pt x="2756" y="3748"/>
                    <a:pt x="2729" y="3724"/>
                  </a:cubicBezTo>
                  <a:cubicBezTo>
                    <a:pt x="2435" y="3434"/>
                    <a:pt x="2497" y="2978"/>
                    <a:pt x="2391" y="2608"/>
                  </a:cubicBezTo>
                  <a:cubicBezTo>
                    <a:pt x="2342" y="2446"/>
                    <a:pt x="2263" y="2301"/>
                    <a:pt x="2132" y="2194"/>
                  </a:cubicBezTo>
                  <a:cubicBezTo>
                    <a:pt x="1935" y="2031"/>
                    <a:pt x="1727" y="1980"/>
                    <a:pt x="1721" y="1686"/>
                  </a:cubicBezTo>
                  <a:cubicBezTo>
                    <a:pt x="1713" y="1330"/>
                    <a:pt x="1692" y="947"/>
                    <a:pt x="1455" y="663"/>
                  </a:cubicBezTo>
                  <a:cubicBezTo>
                    <a:pt x="1344" y="532"/>
                    <a:pt x="1195" y="449"/>
                    <a:pt x="1026" y="425"/>
                  </a:cubicBezTo>
                  <a:cubicBezTo>
                    <a:pt x="1016" y="422"/>
                    <a:pt x="1005" y="422"/>
                    <a:pt x="995" y="422"/>
                  </a:cubicBezTo>
                  <a:cubicBezTo>
                    <a:pt x="1050" y="401"/>
                    <a:pt x="1105" y="376"/>
                    <a:pt x="1158" y="346"/>
                  </a:cubicBezTo>
                  <a:cubicBezTo>
                    <a:pt x="1282" y="269"/>
                    <a:pt x="1389" y="169"/>
                    <a:pt x="1472" y="52"/>
                  </a:cubicBezTo>
                  <a:cubicBezTo>
                    <a:pt x="1490" y="26"/>
                    <a:pt x="1466" y="0"/>
                    <a:pt x="14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p:nvPr/>
          </p:nvSpPr>
          <p:spPr>
            <a:xfrm rot="-5400000">
              <a:off x="722017" y="4703492"/>
              <a:ext cx="629790" cy="381444"/>
            </a:xfrm>
            <a:custGeom>
              <a:rect b="b" l="l" r="r" t="t"/>
              <a:pathLst>
                <a:path extrusionOk="0" h="1218" w="2011">
                  <a:moveTo>
                    <a:pt x="348" y="0"/>
                  </a:moveTo>
                  <a:cubicBezTo>
                    <a:pt x="251" y="0"/>
                    <a:pt x="155" y="16"/>
                    <a:pt x="68" y="54"/>
                  </a:cubicBezTo>
                  <a:cubicBezTo>
                    <a:pt x="1" y="84"/>
                    <a:pt x="32" y="195"/>
                    <a:pt x="103" y="195"/>
                  </a:cubicBezTo>
                  <a:cubicBezTo>
                    <a:pt x="104" y="195"/>
                    <a:pt x="105" y="195"/>
                    <a:pt x="106" y="195"/>
                  </a:cubicBezTo>
                  <a:cubicBezTo>
                    <a:pt x="203" y="189"/>
                    <a:pt x="299" y="170"/>
                    <a:pt x="397" y="170"/>
                  </a:cubicBezTo>
                  <a:cubicBezTo>
                    <a:pt x="405" y="170"/>
                    <a:pt x="413" y="171"/>
                    <a:pt x="421" y="171"/>
                  </a:cubicBezTo>
                  <a:cubicBezTo>
                    <a:pt x="524" y="174"/>
                    <a:pt x="625" y="192"/>
                    <a:pt x="725" y="223"/>
                  </a:cubicBezTo>
                  <a:cubicBezTo>
                    <a:pt x="821" y="254"/>
                    <a:pt x="912" y="298"/>
                    <a:pt x="998" y="357"/>
                  </a:cubicBezTo>
                  <a:cubicBezTo>
                    <a:pt x="987" y="395"/>
                    <a:pt x="1016" y="439"/>
                    <a:pt x="1054" y="439"/>
                  </a:cubicBezTo>
                  <a:cubicBezTo>
                    <a:pt x="1064" y="439"/>
                    <a:pt x="1076" y="435"/>
                    <a:pt x="1087" y="427"/>
                  </a:cubicBezTo>
                  <a:cubicBezTo>
                    <a:pt x="1143" y="472"/>
                    <a:pt x="1194" y="520"/>
                    <a:pt x="1239" y="579"/>
                  </a:cubicBezTo>
                  <a:cubicBezTo>
                    <a:pt x="1421" y="802"/>
                    <a:pt x="1605" y="1218"/>
                    <a:pt x="1939" y="1218"/>
                  </a:cubicBezTo>
                  <a:cubicBezTo>
                    <a:pt x="1955" y="1218"/>
                    <a:pt x="1972" y="1217"/>
                    <a:pt x="1989" y="1215"/>
                  </a:cubicBezTo>
                  <a:cubicBezTo>
                    <a:pt x="2003" y="1210"/>
                    <a:pt x="2010" y="1194"/>
                    <a:pt x="1993" y="1190"/>
                  </a:cubicBezTo>
                  <a:cubicBezTo>
                    <a:pt x="1588" y="1107"/>
                    <a:pt x="1478" y="617"/>
                    <a:pt x="1212" y="357"/>
                  </a:cubicBezTo>
                  <a:cubicBezTo>
                    <a:pt x="1212" y="354"/>
                    <a:pt x="1208" y="354"/>
                    <a:pt x="1205" y="351"/>
                  </a:cubicBezTo>
                  <a:cubicBezTo>
                    <a:pt x="1267" y="319"/>
                    <a:pt x="1329" y="295"/>
                    <a:pt x="1402" y="285"/>
                  </a:cubicBezTo>
                  <a:cubicBezTo>
                    <a:pt x="1428" y="281"/>
                    <a:pt x="1456" y="279"/>
                    <a:pt x="1483" y="279"/>
                  </a:cubicBezTo>
                  <a:cubicBezTo>
                    <a:pt x="1575" y="279"/>
                    <a:pt x="1667" y="302"/>
                    <a:pt x="1747" y="347"/>
                  </a:cubicBezTo>
                  <a:cubicBezTo>
                    <a:pt x="1754" y="352"/>
                    <a:pt x="1761" y="354"/>
                    <a:pt x="1768" y="354"/>
                  </a:cubicBezTo>
                  <a:cubicBezTo>
                    <a:pt x="1802" y="354"/>
                    <a:pt x="1823" y="301"/>
                    <a:pt x="1789" y="278"/>
                  </a:cubicBezTo>
                  <a:cubicBezTo>
                    <a:pt x="1683" y="208"/>
                    <a:pt x="1554" y="170"/>
                    <a:pt x="1426" y="170"/>
                  </a:cubicBezTo>
                  <a:cubicBezTo>
                    <a:pt x="1416" y="170"/>
                    <a:pt x="1405" y="170"/>
                    <a:pt x="1395" y="171"/>
                  </a:cubicBezTo>
                  <a:cubicBezTo>
                    <a:pt x="1295" y="178"/>
                    <a:pt x="1188" y="202"/>
                    <a:pt x="1098" y="257"/>
                  </a:cubicBezTo>
                  <a:cubicBezTo>
                    <a:pt x="974" y="164"/>
                    <a:pt x="832" y="95"/>
                    <a:pt x="684" y="54"/>
                  </a:cubicBezTo>
                  <a:cubicBezTo>
                    <a:pt x="578" y="22"/>
                    <a:pt x="462" y="0"/>
                    <a:pt x="3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p:nvPr/>
          </p:nvSpPr>
          <p:spPr>
            <a:xfrm rot="-5400000">
              <a:off x="327735" y="4725101"/>
              <a:ext cx="440634" cy="429046"/>
            </a:xfrm>
            <a:custGeom>
              <a:rect b="b" l="l" r="r" t="t"/>
              <a:pathLst>
                <a:path extrusionOk="0" h="1370" w="1407">
                  <a:moveTo>
                    <a:pt x="155" y="1"/>
                  </a:moveTo>
                  <a:cubicBezTo>
                    <a:pt x="133" y="1"/>
                    <a:pt x="112" y="10"/>
                    <a:pt x="101" y="29"/>
                  </a:cubicBezTo>
                  <a:cubicBezTo>
                    <a:pt x="1" y="194"/>
                    <a:pt x="167" y="385"/>
                    <a:pt x="305" y="464"/>
                  </a:cubicBezTo>
                  <a:cubicBezTo>
                    <a:pt x="460" y="554"/>
                    <a:pt x="643" y="578"/>
                    <a:pt x="779" y="706"/>
                  </a:cubicBezTo>
                  <a:cubicBezTo>
                    <a:pt x="889" y="813"/>
                    <a:pt x="965" y="951"/>
                    <a:pt x="1058" y="1076"/>
                  </a:cubicBezTo>
                  <a:cubicBezTo>
                    <a:pt x="1141" y="1189"/>
                    <a:pt x="1241" y="1328"/>
                    <a:pt x="1383" y="1369"/>
                  </a:cubicBezTo>
                  <a:cubicBezTo>
                    <a:pt x="1384" y="1369"/>
                    <a:pt x="1385" y="1370"/>
                    <a:pt x="1386" y="1370"/>
                  </a:cubicBezTo>
                  <a:cubicBezTo>
                    <a:pt x="1399" y="1370"/>
                    <a:pt x="1406" y="1354"/>
                    <a:pt x="1397" y="1342"/>
                  </a:cubicBezTo>
                  <a:cubicBezTo>
                    <a:pt x="1351" y="1290"/>
                    <a:pt x="1297" y="1242"/>
                    <a:pt x="1255" y="1183"/>
                  </a:cubicBezTo>
                  <a:cubicBezTo>
                    <a:pt x="1214" y="1127"/>
                    <a:pt x="1176" y="1065"/>
                    <a:pt x="1141" y="1007"/>
                  </a:cubicBezTo>
                  <a:cubicBezTo>
                    <a:pt x="1072" y="878"/>
                    <a:pt x="996" y="754"/>
                    <a:pt x="903" y="644"/>
                  </a:cubicBezTo>
                  <a:cubicBezTo>
                    <a:pt x="792" y="519"/>
                    <a:pt x="658" y="457"/>
                    <a:pt x="509" y="392"/>
                  </a:cubicBezTo>
                  <a:cubicBezTo>
                    <a:pt x="433" y="360"/>
                    <a:pt x="357" y="323"/>
                    <a:pt x="299" y="261"/>
                  </a:cubicBezTo>
                  <a:cubicBezTo>
                    <a:pt x="240" y="194"/>
                    <a:pt x="229" y="129"/>
                    <a:pt x="216" y="46"/>
                  </a:cubicBezTo>
                  <a:cubicBezTo>
                    <a:pt x="210" y="16"/>
                    <a:pt x="182"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7" name="Shape 57"/>
        <p:cNvGrpSpPr/>
        <p:nvPr/>
      </p:nvGrpSpPr>
      <p:grpSpPr>
        <a:xfrm>
          <a:off x="0" y="0"/>
          <a:ext cx="0" cy="0"/>
          <a:chOff x="0" y="0"/>
          <a:chExt cx="0" cy="0"/>
        </a:xfrm>
      </p:grpSpPr>
      <p:pic>
        <p:nvPicPr>
          <p:cNvPr id="58" name="Google Shape;58;p8"/>
          <p:cNvPicPr preferRelativeResize="0"/>
          <p:nvPr/>
        </p:nvPicPr>
        <p:blipFill>
          <a:blip r:embed="rId2">
            <a:alphaModFix/>
          </a:blip>
          <a:stretch>
            <a:fillRect/>
          </a:stretch>
        </p:blipFill>
        <p:spPr>
          <a:xfrm>
            <a:off x="-3000" y="0"/>
            <a:ext cx="9144000" cy="5143500"/>
          </a:xfrm>
          <a:prstGeom prst="rect">
            <a:avLst/>
          </a:prstGeom>
          <a:noFill/>
          <a:ln>
            <a:noFill/>
          </a:ln>
        </p:spPr>
      </p:pic>
      <p:grpSp>
        <p:nvGrpSpPr>
          <p:cNvPr id="59" name="Google Shape;59;p8"/>
          <p:cNvGrpSpPr/>
          <p:nvPr/>
        </p:nvGrpSpPr>
        <p:grpSpPr>
          <a:xfrm>
            <a:off x="-506701" y="2147794"/>
            <a:ext cx="1862921" cy="2995703"/>
            <a:chOff x="-2704233" y="-1686580"/>
            <a:chExt cx="2090351" cy="3361426"/>
          </a:xfrm>
        </p:grpSpPr>
        <p:sp>
          <p:nvSpPr>
            <p:cNvPr id="60" name="Google Shape;60;p8"/>
            <p:cNvSpPr/>
            <p:nvPr/>
          </p:nvSpPr>
          <p:spPr>
            <a:xfrm>
              <a:off x="-2249920" y="-122042"/>
              <a:ext cx="1187798" cy="1796889"/>
            </a:xfrm>
            <a:custGeom>
              <a:rect b="b" l="l" r="r" t="t"/>
              <a:pathLst>
                <a:path extrusionOk="0" h="5027" w="3323">
                  <a:moveTo>
                    <a:pt x="71" y="1"/>
                  </a:moveTo>
                  <a:cubicBezTo>
                    <a:pt x="36" y="1"/>
                    <a:pt x="1" y="32"/>
                    <a:pt x="12" y="73"/>
                  </a:cubicBezTo>
                  <a:cubicBezTo>
                    <a:pt x="140" y="508"/>
                    <a:pt x="465" y="836"/>
                    <a:pt x="806" y="1154"/>
                  </a:cubicBezTo>
                  <a:cubicBezTo>
                    <a:pt x="803" y="1230"/>
                    <a:pt x="811" y="1309"/>
                    <a:pt x="811" y="1388"/>
                  </a:cubicBezTo>
                  <a:cubicBezTo>
                    <a:pt x="814" y="1516"/>
                    <a:pt x="814" y="1645"/>
                    <a:pt x="817" y="1776"/>
                  </a:cubicBezTo>
                  <a:cubicBezTo>
                    <a:pt x="821" y="2031"/>
                    <a:pt x="827" y="2290"/>
                    <a:pt x="838" y="2546"/>
                  </a:cubicBezTo>
                  <a:cubicBezTo>
                    <a:pt x="848" y="2874"/>
                    <a:pt x="841" y="3282"/>
                    <a:pt x="1128" y="3503"/>
                  </a:cubicBezTo>
                  <a:cubicBezTo>
                    <a:pt x="1130" y="3505"/>
                    <a:pt x="1133" y="3506"/>
                    <a:pt x="1136" y="3506"/>
                  </a:cubicBezTo>
                  <a:cubicBezTo>
                    <a:pt x="1145" y="3506"/>
                    <a:pt x="1153" y="3494"/>
                    <a:pt x="1146" y="3489"/>
                  </a:cubicBezTo>
                  <a:cubicBezTo>
                    <a:pt x="841" y="3230"/>
                    <a:pt x="907" y="2756"/>
                    <a:pt x="910" y="2401"/>
                  </a:cubicBezTo>
                  <a:cubicBezTo>
                    <a:pt x="910" y="2176"/>
                    <a:pt x="910" y="1951"/>
                    <a:pt x="907" y="1727"/>
                  </a:cubicBezTo>
                  <a:cubicBezTo>
                    <a:pt x="907" y="1575"/>
                    <a:pt x="918" y="1409"/>
                    <a:pt x="910" y="1251"/>
                  </a:cubicBezTo>
                  <a:lnTo>
                    <a:pt x="910" y="1251"/>
                  </a:lnTo>
                  <a:cubicBezTo>
                    <a:pt x="1014" y="1344"/>
                    <a:pt x="1114" y="1433"/>
                    <a:pt x="1211" y="1530"/>
                  </a:cubicBezTo>
                  <a:cubicBezTo>
                    <a:pt x="1242" y="1959"/>
                    <a:pt x="1308" y="2387"/>
                    <a:pt x="1404" y="2809"/>
                  </a:cubicBezTo>
                  <a:cubicBezTo>
                    <a:pt x="1515" y="3268"/>
                    <a:pt x="1646" y="3738"/>
                    <a:pt x="1854" y="4166"/>
                  </a:cubicBezTo>
                  <a:cubicBezTo>
                    <a:pt x="1855" y="4170"/>
                    <a:pt x="1858" y="4171"/>
                    <a:pt x="1861" y="4171"/>
                  </a:cubicBezTo>
                  <a:cubicBezTo>
                    <a:pt x="1867" y="4171"/>
                    <a:pt x="1873" y="4166"/>
                    <a:pt x="1871" y="4159"/>
                  </a:cubicBezTo>
                  <a:cubicBezTo>
                    <a:pt x="1729" y="3713"/>
                    <a:pt x="1581" y="3271"/>
                    <a:pt x="1484" y="2812"/>
                  </a:cubicBezTo>
                  <a:cubicBezTo>
                    <a:pt x="1401" y="2425"/>
                    <a:pt x="1345" y="2028"/>
                    <a:pt x="1311" y="1630"/>
                  </a:cubicBezTo>
                  <a:lnTo>
                    <a:pt x="1311" y="1630"/>
                  </a:lnTo>
                  <a:cubicBezTo>
                    <a:pt x="1428" y="1755"/>
                    <a:pt x="1536" y="1879"/>
                    <a:pt x="1626" y="2018"/>
                  </a:cubicBezTo>
                  <a:cubicBezTo>
                    <a:pt x="1753" y="2217"/>
                    <a:pt x="1840" y="2432"/>
                    <a:pt x="1868" y="2670"/>
                  </a:cubicBezTo>
                  <a:cubicBezTo>
                    <a:pt x="1905" y="2981"/>
                    <a:pt x="1860" y="3292"/>
                    <a:pt x="1895" y="3606"/>
                  </a:cubicBezTo>
                  <a:cubicBezTo>
                    <a:pt x="1951" y="4118"/>
                    <a:pt x="2140" y="4615"/>
                    <a:pt x="2461" y="5023"/>
                  </a:cubicBezTo>
                  <a:cubicBezTo>
                    <a:pt x="2463" y="5025"/>
                    <a:pt x="2465" y="5026"/>
                    <a:pt x="2468" y="5026"/>
                  </a:cubicBezTo>
                  <a:cubicBezTo>
                    <a:pt x="2475" y="5026"/>
                    <a:pt x="2484" y="5016"/>
                    <a:pt x="2479" y="5009"/>
                  </a:cubicBezTo>
                  <a:cubicBezTo>
                    <a:pt x="2158" y="4477"/>
                    <a:pt x="1967" y="3904"/>
                    <a:pt x="1975" y="3278"/>
                  </a:cubicBezTo>
                  <a:cubicBezTo>
                    <a:pt x="1978" y="3150"/>
                    <a:pt x="1978" y="3029"/>
                    <a:pt x="1975" y="2909"/>
                  </a:cubicBezTo>
                  <a:lnTo>
                    <a:pt x="1975" y="2909"/>
                  </a:lnTo>
                  <a:cubicBezTo>
                    <a:pt x="2096" y="3013"/>
                    <a:pt x="2223" y="3105"/>
                    <a:pt x="2340" y="3209"/>
                  </a:cubicBezTo>
                  <a:cubicBezTo>
                    <a:pt x="2465" y="3323"/>
                    <a:pt x="2586" y="3440"/>
                    <a:pt x="2697" y="3568"/>
                  </a:cubicBezTo>
                  <a:cubicBezTo>
                    <a:pt x="2810" y="3697"/>
                    <a:pt x="2914" y="3831"/>
                    <a:pt x="3011" y="3969"/>
                  </a:cubicBezTo>
                  <a:cubicBezTo>
                    <a:pt x="3107" y="4111"/>
                    <a:pt x="3180" y="4273"/>
                    <a:pt x="3287" y="4411"/>
                  </a:cubicBezTo>
                  <a:cubicBezTo>
                    <a:pt x="3291" y="4416"/>
                    <a:pt x="3297" y="4418"/>
                    <a:pt x="3302" y="4418"/>
                  </a:cubicBezTo>
                  <a:cubicBezTo>
                    <a:pt x="3313" y="4418"/>
                    <a:pt x="3323" y="4411"/>
                    <a:pt x="3319" y="4397"/>
                  </a:cubicBezTo>
                  <a:cubicBezTo>
                    <a:pt x="3273" y="4235"/>
                    <a:pt x="3169" y="4083"/>
                    <a:pt x="3080" y="3945"/>
                  </a:cubicBezTo>
                  <a:cubicBezTo>
                    <a:pt x="2987" y="3800"/>
                    <a:pt x="2887" y="3658"/>
                    <a:pt x="2776" y="3523"/>
                  </a:cubicBezTo>
                  <a:cubicBezTo>
                    <a:pt x="2665" y="3392"/>
                    <a:pt x="2548" y="3265"/>
                    <a:pt x="2423" y="3144"/>
                  </a:cubicBezTo>
                  <a:cubicBezTo>
                    <a:pt x="2296" y="3022"/>
                    <a:pt x="2161" y="2895"/>
                    <a:pt x="2009" y="2809"/>
                  </a:cubicBezTo>
                  <a:cubicBezTo>
                    <a:pt x="2001" y="2804"/>
                    <a:pt x="1993" y="2802"/>
                    <a:pt x="1986" y="2802"/>
                  </a:cubicBezTo>
                  <a:cubicBezTo>
                    <a:pt x="1981" y="2802"/>
                    <a:pt x="1976" y="2803"/>
                    <a:pt x="1971" y="2805"/>
                  </a:cubicBezTo>
                  <a:cubicBezTo>
                    <a:pt x="1954" y="2511"/>
                    <a:pt x="1895" y="2235"/>
                    <a:pt x="1718" y="1962"/>
                  </a:cubicBezTo>
                  <a:cubicBezTo>
                    <a:pt x="1602" y="1776"/>
                    <a:pt x="1453" y="1610"/>
                    <a:pt x="1297" y="1451"/>
                  </a:cubicBezTo>
                  <a:cubicBezTo>
                    <a:pt x="1297" y="1427"/>
                    <a:pt x="1294" y="1406"/>
                    <a:pt x="1294" y="1382"/>
                  </a:cubicBezTo>
                  <a:cubicBezTo>
                    <a:pt x="1292" y="1353"/>
                    <a:pt x="1269" y="1339"/>
                    <a:pt x="1246" y="1339"/>
                  </a:cubicBezTo>
                  <a:cubicBezTo>
                    <a:pt x="1231" y="1339"/>
                    <a:pt x="1216" y="1345"/>
                    <a:pt x="1208" y="1358"/>
                  </a:cubicBezTo>
                  <a:cubicBezTo>
                    <a:pt x="1114" y="1267"/>
                    <a:pt x="1018" y="1174"/>
                    <a:pt x="924" y="1085"/>
                  </a:cubicBezTo>
                  <a:cubicBezTo>
                    <a:pt x="914" y="1074"/>
                    <a:pt x="903" y="1060"/>
                    <a:pt x="889" y="1050"/>
                  </a:cubicBezTo>
                  <a:lnTo>
                    <a:pt x="889" y="1039"/>
                  </a:lnTo>
                  <a:cubicBezTo>
                    <a:pt x="886" y="1023"/>
                    <a:pt x="873" y="1012"/>
                    <a:pt x="855" y="1012"/>
                  </a:cubicBezTo>
                  <a:cubicBezTo>
                    <a:pt x="554" y="712"/>
                    <a:pt x="317" y="408"/>
                    <a:pt x="116" y="28"/>
                  </a:cubicBezTo>
                  <a:cubicBezTo>
                    <a:pt x="105" y="9"/>
                    <a:pt x="88" y="1"/>
                    <a:pt x="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p:nvPr/>
          </p:nvSpPr>
          <p:spPr>
            <a:xfrm>
              <a:off x="-2297103" y="-286825"/>
              <a:ext cx="1683220" cy="1249636"/>
            </a:xfrm>
            <a:custGeom>
              <a:rect b="b" l="l" r="r" t="t"/>
              <a:pathLst>
                <a:path extrusionOk="0" h="3496" w="4709">
                  <a:moveTo>
                    <a:pt x="804" y="1"/>
                  </a:moveTo>
                  <a:cubicBezTo>
                    <a:pt x="660" y="1"/>
                    <a:pt x="518" y="22"/>
                    <a:pt x="393" y="74"/>
                  </a:cubicBezTo>
                  <a:cubicBezTo>
                    <a:pt x="379" y="81"/>
                    <a:pt x="372" y="91"/>
                    <a:pt x="369" y="102"/>
                  </a:cubicBezTo>
                  <a:cubicBezTo>
                    <a:pt x="269" y="64"/>
                    <a:pt x="168" y="40"/>
                    <a:pt x="72" y="29"/>
                  </a:cubicBezTo>
                  <a:cubicBezTo>
                    <a:pt x="70" y="28"/>
                    <a:pt x="68" y="28"/>
                    <a:pt x="66" y="28"/>
                  </a:cubicBezTo>
                  <a:cubicBezTo>
                    <a:pt x="15" y="28"/>
                    <a:pt x="1" y="103"/>
                    <a:pt x="44" y="126"/>
                  </a:cubicBezTo>
                  <a:cubicBezTo>
                    <a:pt x="234" y="229"/>
                    <a:pt x="449" y="285"/>
                    <a:pt x="642" y="385"/>
                  </a:cubicBezTo>
                  <a:cubicBezTo>
                    <a:pt x="828" y="485"/>
                    <a:pt x="1005" y="606"/>
                    <a:pt x="1171" y="741"/>
                  </a:cubicBezTo>
                  <a:cubicBezTo>
                    <a:pt x="1533" y="1044"/>
                    <a:pt x="1792" y="1425"/>
                    <a:pt x="2041" y="1819"/>
                  </a:cubicBezTo>
                  <a:cubicBezTo>
                    <a:pt x="2421" y="2425"/>
                    <a:pt x="2957" y="3238"/>
                    <a:pt x="3765" y="3238"/>
                  </a:cubicBezTo>
                  <a:cubicBezTo>
                    <a:pt x="3772" y="3238"/>
                    <a:pt x="3779" y="3238"/>
                    <a:pt x="3786" y="3238"/>
                  </a:cubicBezTo>
                  <a:cubicBezTo>
                    <a:pt x="3792" y="3238"/>
                    <a:pt x="3795" y="3221"/>
                    <a:pt x="3786" y="3221"/>
                  </a:cubicBezTo>
                  <a:cubicBezTo>
                    <a:pt x="2853" y="3042"/>
                    <a:pt x="2456" y="2233"/>
                    <a:pt x="1986" y="1508"/>
                  </a:cubicBezTo>
                  <a:lnTo>
                    <a:pt x="1986" y="1508"/>
                  </a:lnTo>
                  <a:cubicBezTo>
                    <a:pt x="2062" y="1529"/>
                    <a:pt x="2137" y="1542"/>
                    <a:pt x="2210" y="1567"/>
                  </a:cubicBezTo>
                  <a:cubicBezTo>
                    <a:pt x="2355" y="1615"/>
                    <a:pt x="2493" y="1677"/>
                    <a:pt x="2628" y="1749"/>
                  </a:cubicBezTo>
                  <a:cubicBezTo>
                    <a:pt x="2883" y="1884"/>
                    <a:pt x="3119" y="2053"/>
                    <a:pt x="3339" y="2237"/>
                  </a:cubicBezTo>
                  <a:cubicBezTo>
                    <a:pt x="3810" y="2630"/>
                    <a:pt x="4200" y="3117"/>
                    <a:pt x="4683" y="3494"/>
                  </a:cubicBezTo>
                  <a:cubicBezTo>
                    <a:pt x="4685" y="3495"/>
                    <a:pt x="4687" y="3496"/>
                    <a:pt x="4690" y="3496"/>
                  </a:cubicBezTo>
                  <a:cubicBezTo>
                    <a:pt x="4699" y="3496"/>
                    <a:pt x="4709" y="3485"/>
                    <a:pt x="4701" y="3477"/>
                  </a:cubicBezTo>
                  <a:cubicBezTo>
                    <a:pt x="4479" y="3238"/>
                    <a:pt x="4245" y="3010"/>
                    <a:pt x="4020" y="2779"/>
                  </a:cubicBezTo>
                  <a:cubicBezTo>
                    <a:pt x="3792" y="2544"/>
                    <a:pt x="3561" y="2313"/>
                    <a:pt x="3309" y="2101"/>
                  </a:cubicBezTo>
                  <a:cubicBezTo>
                    <a:pt x="3094" y="1922"/>
                    <a:pt x="2863" y="1760"/>
                    <a:pt x="2617" y="1629"/>
                  </a:cubicBezTo>
                  <a:cubicBezTo>
                    <a:pt x="2407" y="1518"/>
                    <a:pt x="2134" y="1383"/>
                    <a:pt x="1889" y="1366"/>
                  </a:cubicBezTo>
                  <a:cubicBezTo>
                    <a:pt x="1678" y="1058"/>
                    <a:pt x="1429" y="779"/>
                    <a:pt x="1129" y="551"/>
                  </a:cubicBezTo>
                  <a:cubicBezTo>
                    <a:pt x="963" y="423"/>
                    <a:pt x="756" y="282"/>
                    <a:pt x="538" y="174"/>
                  </a:cubicBezTo>
                  <a:cubicBezTo>
                    <a:pt x="643" y="162"/>
                    <a:pt x="747" y="146"/>
                    <a:pt x="854" y="146"/>
                  </a:cubicBezTo>
                  <a:cubicBezTo>
                    <a:pt x="864" y="146"/>
                    <a:pt x="874" y="146"/>
                    <a:pt x="884" y="146"/>
                  </a:cubicBezTo>
                  <a:cubicBezTo>
                    <a:pt x="1050" y="153"/>
                    <a:pt x="1212" y="185"/>
                    <a:pt x="1367" y="240"/>
                  </a:cubicBezTo>
                  <a:cubicBezTo>
                    <a:pt x="1685" y="354"/>
                    <a:pt x="1903" y="613"/>
                    <a:pt x="2210" y="738"/>
                  </a:cubicBezTo>
                  <a:cubicBezTo>
                    <a:pt x="2373" y="806"/>
                    <a:pt x="2549" y="834"/>
                    <a:pt x="2725" y="858"/>
                  </a:cubicBezTo>
                  <a:cubicBezTo>
                    <a:pt x="2735" y="869"/>
                    <a:pt x="2746" y="883"/>
                    <a:pt x="2756" y="893"/>
                  </a:cubicBezTo>
                  <a:cubicBezTo>
                    <a:pt x="2804" y="948"/>
                    <a:pt x="2856" y="1000"/>
                    <a:pt x="2912" y="1052"/>
                  </a:cubicBezTo>
                  <a:cubicBezTo>
                    <a:pt x="3015" y="1152"/>
                    <a:pt x="3126" y="1245"/>
                    <a:pt x="3243" y="1331"/>
                  </a:cubicBezTo>
                  <a:cubicBezTo>
                    <a:pt x="3247" y="1334"/>
                    <a:pt x="3251" y="1335"/>
                    <a:pt x="3255" y="1335"/>
                  </a:cubicBezTo>
                  <a:cubicBezTo>
                    <a:pt x="3274" y="1335"/>
                    <a:pt x="3294" y="1304"/>
                    <a:pt x="3274" y="1290"/>
                  </a:cubicBezTo>
                  <a:cubicBezTo>
                    <a:pt x="3164" y="1200"/>
                    <a:pt x="3060" y="1103"/>
                    <a:pt x="2960" y="1003"/>
                  </a:cubicBezTo>
                  <a:cubicBezTo>
                    <a:pt x="2918" y="961"/>
                    <a:pt x="2880" y="917"/>
                    <a:pt x="2842" y="875"/>
                  </a:cubicBezTo>
                  <a:lnTo>
                    <a:pt x="2842" y="875"/>
                  </a:lnTo>
                  <a:cubicBezTo>
                    <a:pt x="3143" y="917"/>
                    <a:pt x="3433" y="976"/>
                    <a:pt x="3650" y="1218"/>
                  </a:cubicBezTo>
                  <a:cubicBezTo>
                    <a:pt x="3654" y="1221"/>
                    <a:pt x="3658" y="1222"/>
                    <a:pt x="3661" y="1222"/>
                  </a:cubicBezTo>
                  <a:cubicBezTo>
                    <a:pt x="3672" y="1222"/>
                    <a:pt x="3680" y="1211"/>
                    <a:pt x="3674" y="1200"/>
                  </a:cubicBezTo>
                  <a:cubicBezTo>
                    <a:pt x="3513" y="858"/>
                    <a:pt x="3111" y="806"/>
                    <a:pt x="2732" y="748"/>
                  </a:cubicBezTo>
                  <a:cubicBezTo>
                    <a:pt x="2714" y="724"/>
                    <a:pt x="2697" y="699"/>
                    <a:pt x="2673" y="685"/>
                  </a:cubicBezTo>
                  <a:cubicBezTo>
                    <a:pt x="2668" y="683"/>
                    <a:pt x="2663" y="681"/>
                    <a:pt x="2658" y="681"/>
                  </a:cubicBezTo>
                  <a:cubicBezTo>
                    <a:pt x="2636" y="681"/>
                    <a:pt x="2613" y="702"/>
                    <a:pt x="2622" y="727"/>
                  </a:cubicBezTo>
                  <a:cubicBezTo>
                    <a:pt x="2483" y="703"/>
                    <a:pt x="2348" y="671"/>
                    <a:pt x="2238" y="620"/>
                  </a:cubicBezTo>
                  <a:cubicBezTo>
                    <a:pt x="2182" y="593"/>
                    <a:pt x="2134" y="561"/>
                    <a:pt x="2083" y="526"/>
                  </a:cubicBezTo>
                  <a:lnTo>
                    <a:pt x="2134" y="526"/>
                  </a:lnTo>
                  <a:cubicBezTo>
                    <a:pt x="2166" y="523"/>
                    <a:pt x="2200" y="520"/>
                    <a:pt x="2231" y="513"/>
                  </a:cubicBezTo>
                  <a:cubicBezTo>
                    <a:pt x="2293" y="502"/>
                    <a:pt x="2355" y="485"/>
                    <a:pt x="2414" y="461"/>
                  </a:cubicBezTo>
                  <a:cubicBezTo>
                    <a:pt x="2531" y="413"/>
                    <a:pt x="2642" y="350"/>
                    <a:pt x="2728" y="261"/>
                  </a:cubicBezTo>
                  <a:cubicBezTo>
                    <a:pt x="2738" y="251"/>
                    <a:pt x="2730" y="232"/>
                    <a:pt x="2717" y="232"/>
                  </a:cubicBezTo>
                  <a:cubicBezTo>
                    <a:pt x="2716" y="232"/>
                    <a:pt x="2715" y="232"/>
                    <a:pt x="2714" y="233"/>
                  </a:cubicBezTo>
                  <a:cubicBezTo>
                    <a:pt x="2607" y="277"/>
                    <a:pt x="2500" y="326"/>
                    <a:pt x="2383" y="350"/>
                  </a:cubicBezTo>
                  <a:cubicBezTo>
                    <a:pt x="2331" y="360"/>
                    <a:pt x="2272" y="371"/>
                    <a:pt x="2217" y="378"/>
                  </a:cubicBezTo>
                  <a:cubicBezTo>
                    <a:pt x="2155" y="389"/>
                    <a:pt x="2089" y="378"/>
                    <a:pt x="2030" y="409"/>
                  </a:cubicBezTo>
                  <a:cubicBezTo>
                    <a:pt x="2010" y="419"/>
                    <a:pt x="2000" y="443"/>
                    <a:pt x="2003" y="468"/>
                  </a:cubicBezTo>
                  <a:cubicBezTo>
                    <a:pt x="1930" y="413"/>
                    <a:pt x="1861" y="354"/>
                    <a:pt x="1785" y="306"/>
                  </a:cubicBezTo>
                  <a:cubicBezTo>
                    <a:pt x="1654" y="212"/>
                    <a:pt x="1509" y="143"/>
                    <a:pt x="1357" y="91"/>
                  </a:cubicBezTo>
                  <a:cubicBezTo>
                    <a:pt x="1190" y="38"/>
                    <a:pt x="995" y="1"/>
                    <a:pt x="8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8"/>
            <p:cNvSpPr/>
            <p:nvPr/>
          </p:nvSpPr>
          <p:spPr>
            <a:xfrm>
              <a:off x="-2447587" y="-1592929"/>
              <a:ext cx="836785" cy="1029449"/>
            </a:xfrm>
            <a:custGeom>
              <a:rect b="b" l="l" r="r" t="t"/>
              <a:pathLst>
                <a:path extrusionOk="0" h="2880" w="2341">
                  <a:moveTo>
                    <a:pt x="2089" y="1"/>
                  </a:moveTo>
                  <a:cubicBezTo>
                    <a:pt x="1850" y="11"/>
                    <a:pt x="1712" y="239"/>
                    <a:pt x="1646" y="443"/>
                  </a:cubicBezTo>
                  <a:cubicBezTo>
                    <a:pt x="1592" y="619"/>
                    <a:pt x="1578" y="795"/>
                    <a:pt x="1536" y="964"/>
                  </a:cubicBezTo>
                  <a:cubicBezTo>
                    <a:pt x="1519" y="968"/>
                    <a:pt x="1498" y="972"/>
                    <a:pt x="1481" y="978"/>
                  </a:cubicBezTo>
                  <a:cubicBezTo>
                    <a:pt x="1456" y="985"/>
                    <a:pt x="1453" y="1023"/>
                    <a:pt x="1481" y="1026"/>
                  </a:cubicBezTo>
                  <a:cubicBezTo>
                    <a:pt x="1495" y="1030"/>
                    <a:pt x="1505" y="1030"/>
                    <a:pt x="1519" y="1034"/>
                  </a:cubicBezTo>
                  <a:cubicBezTo>
                    <a:pt x="1481" y="1162"/>
                    <a:pt x="1422" y="1286"/>
                    <a:pt x="1311" y="1393"/>
                  </a:cubicBezTo>
                  <a:cubicBezTo>
                    <a:pt x="1198" y="1503"/>
                    <a:pt x="1063" y="1593"/>
                    <a:pt x="938" y="1693"/>
                  </a:cubicBezTo>
                  <a:cubicBezTo>
                    <a:pt x="807" y="1801"/>
                    <a:pt x="686" y="1918"/>
                    <a:pt x="572" y="2042"/>
                  </a:cubicBezTo>
                  <a:cubicBezTo>
                    <a:pt x="462" y="2163"/>
                    <a:pt x="355" y="2291"/>
                    <a:pt x="258" y="2423"/>
                  </a:cubicBezTo>
                  <a:cubicBezTo>
                    <a:pt x="168" y="2547"/>
                    <a:pt x="47" y="2692"/>
                    <a:pt x="6" y="2840"/>
                  </a:cubicBezTo>
                  <a:cubicBezTo>
                    <a:pt x="1" y="2862"/>
                    <a:pt x="17" y="2879"/>
                    <a:pt x="34" y="2879"/>
                  </a:cubicBezTo>
                  <a:cubicBezTo>
                    <a:pt x="41" y="2879"/>
                    <a:pt x="48" y="2877"/>
                    <a:pt x="54" y="2871"/>
                  </a:cubicBezTo>
                  <a:cubicBezTo>
                    <a:pt x="154" y="2767"/>
                    <a:pt x="220" y="2622"/>
                    <a:pt x="307" y="2505"/>
                  </a:cubicBezTo>
                  <a:cubicBezTo>
                    <a:pt x="406" y="2367"/>
                    <a:pt x="517" y="2232"/>
                    <a:pt x="638" y="2108"/>
                  </a:cubicBezTo>
                  <a:cubicBezTo>
                    <a:pt x="849" y="1880"/>
                    <a:pt x="1098" y="1704"/>
                    <a:pt x="1326" y="1500"/>
                  </a:cubicBezTo>
                  <a:cubicBezTo>
                    <a:pt x="1477" y="1361"/>
                    <a:pt x="1557" y="1206"/>
                    <a:pt x="1608" y="1030"/>
                  </a:cubicBezTo>
                  <a:cubicBezTo>
                    <a:pt x="1657" y="1020"/>
                    <a:pt x="1705" y="1006"/>
                    <a:pt x="1750" y="988"/>
                  </a:cubicBezTo>
                  <a:cubicBezTo>
                    <a:pt x="1836" y="961"/>
                    <a:pt x="1919" y="919"/>
                    <a:pt x="1995" y="868"/>
                  </a:cubicBezTo>
                  <a:cubicBezTo>
                    <a:pt x="2072" y="816"/>
                    <a:pt x="2140" y="757"/>
                    <a:pt x="2199" y="688"/>
                  </a:cubicBezTo>
                  <a:cubicBezTo>
                    <a:pt x="2258" y="623"/>
                    <a:pt x="2303" y="543"/>
                    <a:pt x="2338" y="460"/>
                  </a:cubicBezTo>
                  <a:cubicBezTo>
                    <a:pt x="2340" y="455"/>
                    <a:pt x="2335" y="452"/>
                    <a:pt x="2331" y="452"/>
                  </a:cubicBezTo>
                  <a:cubicBezTo>
                    <a:pt x="2329" y="452"/>
                    <a:pt x="2328" y="452"/>
                    <a:pt x="2327" y="454"/>
                  </a:cubicBezTo>
                  <a:cubicBezTo>
                    <a:pt x="2234" y="599"/>
                    <a:pt x="2106" y="730"/>
                    <a:pt x="1961" y="819"/>
                  </a:cubicBezTo>
                  <a:cubicBezTo>
                    <a:pt x="1888" y="864"/>
                    <a:pt x="1812" y="899"/>
                    <a:pt x="1729" y="923"/>
                  </a:cubicBezTo>
                  <a:cubicBezTo>
                    <a:pt x="1699" y="934"/>
                    <a:pt x="1664" y="937"/>
                    <a:pt x="1629" y="943"/>
                  </a:cubicBezTo>
                  <a:cubicBezTo>
                    <a:pt x="1640" y="892"/>
                    <a:pt x="1650" y="840"/>
                    <a:pt x="1657" y="785"/>
                  </a:cubicBezTo>
                  <a:cubicBezTo>
                    <a:pt x="1702" y="478"/>
                    <a:pt x="1767" y="153"/>
                    <a:pt x="2092" y="32"/>
                  </a:cubicBezTo>
                  <a:cubicBezTo>
                    <a:pt x="2110" y="25"/>
                    <a:pt x="2106" y="1"/>
                    <a:pt x="208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p:nvPr/>
          </p:nvSpPr>
          <p:spPr>
            <a:xfrm>
              <a:off x="-2644897" y="-1686580"/>
              <a:ext cx="713108" cy="1058045"/>
            </a:xfrm>
            <a:custGeom>
              <a:rect b="b" l="l" r="r" t="t"/>
              <a:pathLst>
                <a:path extrusionOk="0" h="2960" w="1995">
                  <a:moveTo>
                    <a:pt x="1978" y="0"/>
                  </a:moveTo>
                  <a:cubicBezTo>
                    <a:pt x="1401" y="27"/>
                    <a:pt x="1090" y="594"/>
                    <a:pt x="958" y="1089"/>
                  </a:cubicBezTo>
                  <a:cubicBezTo>
                    <a:pt x="948" y="1137"/>
                    <a:pt x="937" y="1185"/>
                    <a:pt x="924" y="1230"/>
                  </a:cubicBezTo>
                  <a:cubicBezTo>
                    <a:pt x="717" y="1226"/>
                    <a:pt x="548" y="1022"/>
                    <a:pt x="478" y="840"/>
                  </a:cubicBezTo>
                  <a:cubicBezTo>
                    <a:pt x="378" y="580"/>
                    <a:pt x="395" y="294"/>
                    <a:pt x="306" y="35"/>
                  </a:cubicBezTo>
                  <a:cubicBezTo>
                    <a:pt x="303" y="23"/>
                    <a:pt x="295" y="18"/>
                    <a:pt x="287" y="18"/>
                  </a:cubicBezTo>
                  <a:cubicBezTo>
                    <a:pt x="275" y="18"/>
                    <a:pt x="264" y="29"/>
                    <a:pt x="267" y="45"/>
                  </a:cubicBezTo>
                  <a:cubicBezTo>
                    <a:pt x="354" y="342"/>
                    <a:pt x="309" y="670"/>
                    <a:pt x="440" y="953"/>
                  </a:cubicBezTo>
                  <a:cubicBezTo>
                    <a:pt x="527" y="1140"/>
                    <a:pt x="699" y="1299"/>
                    <a:pt x="907" y="1312"/>
                  </a:cubicBezTo>
                  <a:cubicBezTo>
                    <a:pt x="844" y="1586"/>
                    <a:pt x="796" y="1859"/>
                    <a:pt x="685" y="2111"/>
                  </a:cubicBezTo>
                  <a:cubicBezTo>
                    <a:pt x="544" y="2449"/>
                    <a:pt x="299" y="2656"/>
                    <a:pt x="25" y="2888"/>
                  </a:cubicBezTo>
                  <a:cubicBezTo>
                    <a:pt x="1" y="2910"/>
                    <a:pt x="24" y="2959"/>
                    <a:pt x="56" y="2959"/>
                  </a:cubicBezTo>
                  <a:cubicBezTo>
                    <a:pt x="59" y="2959"/>
                    <a:pt x="63" y="2959"/>
                    <a:pt x="67" y="2957"/>
                  </a:cubicBezTo>
                  <a:cubicBezTo>
                    <a:pt x="641" y="2726"/>
                    <a:pt x="848" y="2052"/>
                    <a:pt x="958" y="1503"/>
                  </a:cubicBezTo>
                  <a:cubicBezTo>
                    <a:pt x="972" y="1441"/>
                    <a:pt x="986" y="1375"/>
                    <a:pt x="1000" y="1312"/>
                  </a:cubicBezTo>
                  <a:lnTo>
                    <a:pt x="1004" y="1309"/>
                  </a:lnTo>
                  <a:cubicBezTo>
                    <a:pt x="1041" y="1306"/>
                    <a:pt x="1038" y="1264"/>
                    <a:pt x="1017" y="1244"/>
                  </a:cubicBezTo>
                  <a:cubicBezTo>
                    <a:pt x="1141" y="711"/>
                    <a:pt x="1373" y="104"/>
                    <a:pt x="1978" y="32"/>
                  </a:cubicBezTo>
                  <a:cubicBezTo>
                    <a:pt x="1994" y="27"/>
                    <a:pt x="1994" y="0"/>
                    <a:pt x="19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8"/>
            <p:cNvSpPr/>
            <p:nvPr/>
          </p:nvSpPr>
          <p:spPr>
            <a:xfrm>
              <a:off x="-2704233" y="-1527874"/>
              <a:ext cx="209822" cy="181583"/>
            </a:xfrm>
            <a:custGeom>
              <a:rect b="b" l="l" r="r" t="t"/>
              <a:pathLst>
                <a:path extrusionOk="0" h="508" w="587">
                  <a:moveTo>
                    <a:pt x="24" y="0"/>
                  </a:moveTo>
                  <a:cubicBezTo>
                    <a:pt x="12" y="0"/>
                    <a:pt x="0" y="15"/>
                    <a:pt x="5" y="29"/>
                  </a:cubicBezTo>
                  <a:cubicBezTo>
                    <a:pt x="108" y="247"/>
                    <a:pt x="306" y="447"/>
                    <a:pt x="544" y="506"/>
                  </a:cubicBezTo>
                  <a:cubicBezTo>
                    <a:pt x="547" y="507"/>
                    <a:pt x="550" y="507"/>
                    <a:pt x="553" y="507"/>
                  </a:cubicBezTo>
                  <a:cubicBezTo>
                    <a:pt x="580" y="507"/>
                    <a:pt x="586" y="467"/>
                    <a:pt x="558" y="454"/>
                  </a:cubicBezTo>
                  <a:cubicBezTo>
                    <a:pt x="451" y="412"/>
                    <a:pt x="344" y="358"/>
                    <a:pt x="254" y="281"/>
                  </a:cubicBezTo>
                  <a:cubicBezTo>
                    <a:pt x="164" y="205"/>
                    <a:pt x="92" y="116"/>
                    <a:pt x="36" y="9"/>
                  </a:cubicBezTo>
                  <a:cubicBezTo>
                    <a:pt x="33" y="3"/>
                    <a:pt x="29" y="0"/>
                    <a:pt x="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8"/>
            <p:cNvSpPr/>
            <p:nvPr/>
          </p:nvSpPr>
          <p:spPr>
            <a:xfrm>
              <a:off x="-2366805" y="-1101799"/>
              <a:ext cx="1070555" cy="802112"/>
            </a:xfrm>
            <a:custGeom>
              <a:rect b="b" l="l" r="r" t="t"/>
              <a:pathLst>
                <a:path extrusionOk="0" h="2244" w="2995">
                  <a:moveTo>
                    <a:pt x="2780" y="0"/>
                  </a:moveTo>
                  <a:cubicBezTo>
                    <a:pt x="2779" y="0"/>
                    <a:pt x="2777" y="1"/>
                    <a:pt x="2775" y="1"/>
                  </a:cubicBezTo>
                  <a:cubicBezTo>
                    <a:pt x="2501" y="126"/>
                    <a:pt x="2346" y="389"/>
                    <a:pt x="2160" y="609"/>
                  </a:cubicBezTo>
                  <a:cubicBezTo>
                    <a:pt x="2136" y="637"/>
                    <a:pt x="2108" y="665"/>
                    <a:pt x="2080" y="692"/>
                  </a:cubicBezTo>
                  <a:cubicBezTo>
                    <a:pt x="2070" y="692"/>
                    <a:pt x="2060" y="692"/>
                    <a:pt x="2045" y="696"/>
                  </a:cubicBezTo>
                  <a:cubicBezTo>
                    <a:pt x="2021" y="703"/>
                    <a:pt x="2011" y="730"/>
                    <a:pt x="2018" y="751"/>
                  </a:cubicBezTo>
                  <a:cubicBezTo>
                    <a:pt x="1811" y="934"/>
                    <a:pt x="1562" y="1044"/>
                    <a:pt x="1299" y="1145"/>
                  </a:cubicBezTo>
                  <a:cubicBezTo>
                    <a:pt x="1331" y="1069"/>
                    <a:pt x="1345" y="982"/>
                    <a:pt x="1366" y="903"/>
                  </a:cubicBezTo>
                  <a:cubicBezTo>
                    <a:pt x="1393" y="816"/>
                    <a:pt x="1424" y="730"/>
                    <a:pt x="1458" y="644"/>
                  </a:cubicBezTo>
                  <a:cubicBezTo>
                    <a:pt x="1527" y="472"/>
                    <a:pt x="1621" y="306"/>
                    <a:pt x="1728" y="150"/>
                  </a:cubicBezTo>
                  <a:cubicBezTo>
                    <a:pt x="1730" y="145"/>
                    <a:pt x="1723" y="137"/>
                    <a:pt x="1718" y="137"/>
                  </a:cubicBezTo>
                  <a:cubicBezTo>
                    <a:pt x="1716" y="137"/>
                    <a:pt x="1715" y="138"/>
                    <a:pt x="1714" y="140"/>
                  </a:cubicBezTo>
                  <a:cubicBezTo>
                    <a:pt x="1597" y="288"/>
                    <a:pt x="1497" y="447"/>
                    <a:pt x="1414" y="617"/>
                  </a:cubicBezTo>
                  <a:cubicBezTo>
                    <a:pt x="1372" y="700"/>
                    <a:pt x="1337" y="782"/>
                    <a:pt x="1307" y="869"/>
                  </a:cubicBezTo>
                  <a:cubicBezTo>
                    <a:pt x="1272" y="958"/>
                    <a:pt x="1234" y="1052"/>
                    <a:pt x="1234" y="1145"/>
                  </a:cubicBezTo>
                  <a:cubicBezTo>
                    <a:pt x="1234" y="1156"/>
                    <a:pt x="1237" y="1162"/>
                    <a:pt x="1245" y="1165"/>
                  </a:cubicBezTo>
                  <a:cubicBezTo>
                    <a:pt x="964" y="1269"/>
                    <a:pt x="685" y="1369"/>
                    <a:pt x="440" y="1546"/>
                  </a:cubicBezTo>
                  <a:cubicBezTo>
                    <a:pt x="229" y="1698"/>
                    <a:pt x="1" y="1932"/>
                    <a:pt x="11" y="2209"/>
                  </a:cubicBezTo>
                  <a:cubicBezTo>
                    <a:pt x="11" y="2229"/>
                    <a:pt x="32" y="2244"/>
                    <a:pt x="50" y="2244"/>
                  </a:cubicBezTo>
                  <a:cubicBezTo>
                    <a:pt x="61" y="2244"/>
                    <a:pt x="72" y="2239"/>
                    <a:pt x="76" y="2226"/>
                  </a:cubicBezTo>
                  <a:cubicBezTo>
                    <a:pt x="132" y="2095"/>
                    <a:pt x="188" y="1956"/>
                    <a:pt x="280" y="1843"/>
                  </a:cubicBezTo>
                  <a:cubicBezTo>
                    <a:pt x="374" y="1722"/>
                    <a:pt x="498" y="1625"/>
                    <a:pt x="626" y="1546"/>
                  </a:cubicBezTo>
                  <a:cubicBezTo>
                    <a:pt x="889" y="1383"/>
                    <a:pt x="1186" y="1293"/>
                    <a:pt x="1469" y="1173"/>
                  </a:cubicBezTo>
                  <a:cubicBezTo>
                    <a:pt x="1690" y="1076"/>
                    <a:pt x="1894" y="958"/>
                    <a:pt x="2066" y="792"/>
                  </a:cubicBezTo>
                  <a:cubicBezTo>
                    <a:pt x="2091" y="803"/>
                    <a:pt x="2115" y="806"/>
                    <a:pt x="2139" y="813"/>
                  </a:cubicBezTo>
                  <a:cubicBezTo>
                    <a:pt x="2181" y="821"/>
                    <a:pt x="2225" y="824"/>
                    <a:pt x="2267" y="831"/>
                  </a:cubicBezTo>
                  <a:cubicBezTo>
                    <a:pt x="2308" y="834"/>
                    <a:pt x="2350" y="835"/>
                    <a:pt x="2392" y="835"/>
                  </a:cubicBezTo>
                  <a:cubicBezTo>
                    <a:pt x="2433" y="835"/>
                    <a:pt x="2476" y="834"/>
                    <a:pt x="2519" y="831"/>
                  </a:cubicBezTo>
                  <a:cubicBezTo>
                    <a:pt x="2685" y="816"/>
                    <a:pt x="2841" y="765"/>
                    <a:pt x="2989" y="689"/>
                  </a:cubicBezTo>
                  <a:cubicBezTo>
                    <a:pt x="2995" y="686"/>
                    <a:pt x="2993" y="671"/>
                    <a:pt x="2985" y="671"/>
                  </a:cubicBezTo>
                  <a:cubicBezTo>
                    <a:pt x="2984" y="671"/>
                    <a:pt x="2983" y="671"/>
                    <a:pt x="2982" y="671"/>
                  </a:cubicBezTo>
                  <a:cubicBezTo>
                    <a:pt x="2830" y="724"/>
                    <a:pt x="2667" y="744"/>
                    <a:pt x="2509" y="748"/>
                  </a:cubicBezTo>
                  <a:cubicBezTo>
                    <a:pt x="2491" y="748"/>
                    <a:pt x="2473" y="749"/>
                    <a:pt x="2456" y="749"/>
                  </a:cubicBezTo>
                  <a:cubicBezTo>
                    <a:pt x="2397" y="749"/>
                    <a:pt x="2338" y="744"/>
                    <a:pt x="2278" y="734"/>
                  </a:cubicBezTo>
                  <a:cubicBezTo>
                    <a:pt x="2243" y="730"/>
                    <a:pt x="2205" y="724"/>
                    <a:pt x="2167" y="713"/>
                  </a:cubicBezTo>
                  <a:cubicBezTo>
                    <a:pt x="2160" y="713"/>
                    <a:pt x="2153" y="709"/>
                    <a:pt x="2146" y="706"/>
                  </a:cubicBezTo>
                  <a:cubicBezTo>
                    <a:pt x="2160" y="692"/>
                    <a:pt x="2174" y="679"/>
                    <a:pt x="2187" y="665"/>
                  </a:cubicBezTo>
                  <a:cubicBezTo>
                    <a:pt x="2370" y="433"/>
                    <a:pt x="2512" y="157"/>
                    <a:pt x="2788" y="22"/>
                  </a:cubicBezTo>
                  <a:cubicBezTo>
                    <a:pt x="2801" y="16"/>
                    <a:pt x="2792" y="0"/>
                    <a:pt x="278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8"/>
            <p:cNvSpPr/>
            <p:nvPr/>
          </p:nvSpPr>
          <p:spPr>
            <a:xfrm>
              <a:off x="-2208814" y="-751146"/>
              <a:ext cx="1076989" cy="388545"/>
            </a:xfrm>
            <a:custGeom>
              <a:rect b="b" l="l" r="r" t="t"/>
              <a:pathLst>
                <a:path extrusionOk="0" h="1087" w="3013">
                  <a:moveTo>
                    <a:pt x="2594" y="1"/>
                  </a:moveTo>
                  <a:cubicBezTo>
                    <a:pt x="2593" y="1"/>
                    <a:pt x="2593" y="1"/>
                    <a:pt x="2592" y="1"/>
                  </a:cubicBezTo>
                  <a:cubicBezTo>
                    <a:pt x="2499" y="36"/>
                    <a:pt x="2412" y="78"/>
                    <a:pt x="2329" y="133"/>
                  </a:cubicBezTo>
                  <a:cubicBezTo>
                    <a:pt x="2250" y="188"/>
                    <a:pt x="2171" y="247"/>
                    <a:pt x="2094" y="309"/>
                  </a:cubicBezTo>
                  <a:cubicBezTo>
                    <a:pt x="1935" y="436"/>
                    <a:pt x="1794" y="582"/>
                    <a:pt x="1662" y="737"/>
                  </a:cubicBezTo>
                  <a:cubicBezTo>
                    <a:pt x="1662" y="741"/>
                    <a:pt x="1662" y="741"/>
                    <a:pt x="1659" y="744"/>
                  </a:cubicBezTo>
                  <a:cubicBezTo>
                    <a:pt x="1424" y="844"/>
                    <a:pt x="1182" y="917"/>
                    <a:pt x="916" y="927"/>
                  </a:cubicBezTo>
                  <a:cubicBezTo>
                    <a:pt x="875" y="930"/>
                    <a:pt x="835" y="931"/>
                    <a:pt x="794" y="931"/>
                  </a:cubicBezTo>
                  <a:cubicBezTo>
                    <a:pt x="676" y="931"/>
                    <a:pt x="558" y="920"/>
                    <a:pt x="443" y="900"/>
                  </a:cubicBezTo>
                  <a:cubicBezTo>
                    <a:pt x="332" y="880"/>
                    <a:pt x="213" y="824"/>
                    <a:pt x="98" y="824"/>
                  </a:cubicBezTo>
                  <a:cubicBezTo>
                    <a:pt x="77" y="824"/>
                    <a:pt x="56" y="826"/>
                    <a:pt x="36" y="830"/>
                  </a:cubicBezTo>
                  <a:cubicBezTo>
                    <a:pt x="4" y="834"/>
                    <a:pt x="1" y="876"/>
                    <a:pt x="18" y="892"/>
                  </a:cubicBezTo>
                  <a:cubicBezTo>
                    <a:pt x="101" y="993"/>
                    <a:pt x="260" y="1014"/>
                    <a:pt x="381" y="1031"/>
                  </a:cubicBezTo>
                  <a:cubicBezTo>
                    <a:pt x="495" y="1050"/>
                    <a:pt x="610" y="1061"/>
                    <a:pt x="726" y="1061"/>
                  </a:cubicBezTo>
                  <a:cubicBezTo>
                    <a:pt x="757" y="1061"/>
                    <a:pt x="789" y="1060"/>
                    <a:pt x="820" y="1058"/>
                  </a:cubicBezTo>
                  <a:cubicBezTo>
                    <a:pt x="1117" y="1048"/>
                    <a:pt x="1410" y="975"/>
                    <a:pt x="1680" y="848"/>
                  </a:cubicBezTo>
                  <a:cubicBezTo>
                    <a:pt x="1828" y="779"/>
                    <a:pt x="1981" y="648"/>
                    <a:pt x="2150" y="648"/>
                  </a:cubicBezTo>
                  <a:cubicBezTo>
                    <a:pt x="2287" y="651"/>
                    <a:pt x="2402" y="737"/>
                    <a:pt x="2502" y="820"/>
                  </a:cubicBezTo>
                  <a:cubicBezTo>
                    <a:pt x="2652" y="943"/>
                    <a:pt x="2792" y="1087"/>
                    <a:pt x="2999" y="1087"/>
                  </a:cubicBezTo>
                  <a:cubicBezTo>
                    <a:pt x="3002" y="1087"/>
                    <a:pt x="3004" y="1087"/>
                    <a:pt x="3006" y="1086"/>
                  </a:cubicBezTo>
                  <a:cubicBezTo>
                    <a:pt x="3013" y="1086"/>
                    <a:pt x="3013" y="1076"/>
                    <a:pt x="3006" y="1076"/>
                  </a:cubicBezTo>
                  <a:cubicBezTo>
                    <a:pt x="2764" y="1045"/>
                    <a:pt x="2616" y="817"/>
                    <a:pt x="2429" y="682"/>
                  </a:cubicBezTo>
                  <a:cubicBezTo>
                    <a:pt x="2332" y="610"/>
                    <a:pt x="2236" y="578"/>
                    <a:pt x="2138" y="578"/>
                  </a:cubicBezTo>
                  <a:cubicBezTo>
                    <a:pt x="2044" y="578"/>
                    <a:pt x="1947" y="607"/>
                    <a:pt x="1846" y="658"/>
                  </a:cubicBezTo>
                  <a:cubicBezTo>
                    <a:pt x="1842" y="661"/>
                    <a:pt x="1839" y="661"/>
                    <a:pt x="1839" y="661"/>
                  </a:cubicBezTo>
                  <a:cubicBezTo>
                    <a:pt x="1928" y="561"/>
                    <a:pt x="2022" y="461"/>
                    <a:pt x="2126" y="374"/>
                  </a:cubicBezTo>
                  <a:cubicBezTo>
                    <a:pt x="2198" y="309"/>
                    <a:pt x="2274" y="250"/>
                    <a:pt x="2354" y="192"/>
                  </a:cubicBezTo>
                  <a:cubicBezTo>
                    <a:pt x="2437" y="133"/>
                    <a:pt x="2515" y="71"/>
                    <a:pt x="2595" y="12"/>
                  </a:cubicBezTo>
                  <a:cubicBezTo>
                    <a:pt x="2602" y="9"/>
                    <a:pt x="2599" y="1"/>
                    <a:pt x="25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8"/>
            <p:cNvSpPr/>
            <p:nvPr/>
          </p:nvSpPr>
          <p:spPr>
            <a:xfrm>
              <a:off x="-1456034" y="-515232"/>
              <a:ext cx="198383" cy="191949"/>
            </a:xfrm>
            <a:custGeom>
              <a:rect b="b" l="l" r="r" t="t"/>
              <a:pathLst>
                <a:path extrusionOk="0" h="537" w="555">
                  <a:moveTo>
                    <a:pt x="37" y="1"/>
                  </a:moveTo>
                  <a:cubicBezTo>
                    <a:pt x="19" y="1"/>
                    <a:pt x="1" y="23"/>
                    <a:pt x="6" y="43"/>
                  </a:cubicBezTo>
                  <a:cubicBezTo>
                    <a:pt x="9" y="74"/>
                    <a:pt x="26" y="101"/>
                    <a:pt x="44" y="129"/>
                  </a:cubicBezTo>
                  <a:cubicBezTo>
                    <a:pt x="61" y="157"/>
                    <a:pt x="78" y="181"/>
                    <a:pt x="95" y="208"/>
                  </a:cubicBezTo>
                  <a:cubicBezTo>
                    <a:pt x="133" y="261"/>
                    <a:pt x="178" y="309"/>
                    <a:pt x="227" y="354"/>
                  </a:cubicBezTo>
                  <a:cubicBezTo>
                    <a:pt x="272" y="395"/>
                    <a:pt x="320" y="436"/>
                    <a:pt x="375" y="468"/>
                  </a:cubicBezTo>
                  <a:cubicBezTo>
                    <a:pt x="430" y="499"/>
                    <a:pt x="489" y="519"/>
                    <a:pt x="551" y="537"/>
                  </a:cubicBezTo>
                  <a:cubicBezTo>
                    <a:pt x="555" y="537"/>
                    <a:pt x="555" y="533"/>
                    <a:pt x="551" y="530"/>
                  </a:cubicBezTo>
                  <a:cubicBezTo>
                    <a:pt x="500" y="499"/>
                    <a:pt x="451" y="465"/>
                    <a:pt x="403" y="423"/>
                  </a:cubicBezTo>
                  <a:cubicBezTo>
                    <a:pt x="358" y="385"/>
                    <a:pt x="310" y="350"/>
                    <a:pt x="264" y="305"/>
                  </a:cubicBezTo>
                  <a:cubicBezTo>
                    <a:pt x="223" y="264"/>
                    <a:pt x="186" y="216"/>
                    <a:pt x="151" y="167"/>
                  </a:cubicBezTo>
                  <a:cubicBezTo>
                    <a:pt x="137" y="143"/>
                    <a:pt x="119" y="119"/>
                    <a:pt x="106" y="92"/>
                  </a:cubicBezTo>
                  <a:cubicBezTo>
                    <a:pt x="92" y="63"/>
                    <a:pt x="78" y="36"/>
                    <a:pt x="57" y="12"/>
                  </a:cubicBezTo>
                  <a:cubicBezTo>
                    <a:pt x="51" y="4"/>
                    <a:pt x="44" y="1"/>
                    <a:pt x="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 name="Google Shape;68;p8"/>
          <p:cNvSpPr/>
          <p:nvPr/>
        </p:nvSpPr>
        <p:spPr>
          <a:xfrm rot="8100000">
            <a:off x="6982761" y="-299059"/>
            <a:ext cx="2042147" cy="1516568"/>
          </a:xfrm>
          <a:custGeom>
            <a:rect b="b" l="l" r="r" t="t"/>
            <a:pathLst>
              <a:path extrusionOk="0" h="3705" w="4989">
                <a:moveTo>
                  <a:pt x="853" y="1"/>
                </a:moveTo>
                <a:cubicBezTo>
                  <a:pt x="700" y="1"/>
                  <a:pt x="550" y="24"/>
                  <a:pt x="417" y="80"/>
                </a:cubicBezTo>
                <a:cubicBezTo>
                  <a:pt x="403" y="84"/>
                  <a:pt x="393" y="95"/>
                  <a:pt x="390" y="108"/>
                </a:cubicBezTo>
                <a:cubicBezTo>
                  <a:pt x="282" y="66"/>
                  <a:pt x="178" y="39"/>
                  <a:pt x="75" y="28"/>
                </a:cubicBezTo>
                <a:cubicBezTo>
                  <a:pt x="72" y="28"/>
                  <a:pt x="70" y="28"/>
                  <a:pt x="68" y="28"/>
                </a:cubicBezTo>
                <a:cubicBezTo>
                  <a:pt x="15" y="28"/>
                  <a:pt x="1" y="109"/>
                  <a:pt x="44" y="132"/>
                </a:cubicBezTo>
                <a:cubicBezTo>
                  <a:pt x="248" y="243"/>
                  <a:pt x="476" y="298"/>
                  <a:pt x="680" y="409"/>
                </a:cubicBezTo>
                <a:cubicBezTo>
                  <a:pt x="876" y="516"/>
                  <a:pt x="1066" y="640"/>
                  <a:pt x="1239" y="785"/>
                </a:cubicBezTo>
                <a:cubicBezTo>
                  <a:pt x="1623" y="1106"/>
                  <a:pt x="1899" y="1507"/>
                  <a:pt x="2161" y="1928"/>
                </a:cubicBezTo>
                <a:cubicBezTo>
                  <a:pt x="2566" y="2569"/>
                  <a:pt x="3134" y="3432"/>
                  <a:pt x="3990" y="3432"/>
                </a:cubicBezTo>
                <a:cubicBezTo>
                  <a:pt x="3996" y="3432"/>
                  <a:pt x="4003" y="3432"/>
                  <a:pt x="4009" y="3432"/>
                </a:cubicBezTo>
                <a:cubicBezTo>
                  <a:pt x="4020" y="3432"/>
                  <a:pt x="4023" y="3414"/>
                  <a:pt x="4013" y="3411"/>
                </a:cubicBezTo>
                <a:cubicBezTo>
                  <a:pt x="3022" y="3224"/>
                  <a:pt x="2603" y="2367"/>
                  <a:pt x="2103" y="1597"/>
                </a:cubicBezTo>
                <a:lnTo>
                  <a:pt x="2103" y="1597"/>
                </a:lnTo>
                <a:cubicBezTo>
                  <a:pt x="2182" y="1618"/>
                  <a:pt x="2265" y="1635"/>
                  <a:pt x="2341" y="1659"/>
                </a:cubicBezTo>
                <a:cubicBezTo>
                  <a:pt x="2496" y="1711"/>
                  <a:pt x="2641" y="1777"/>
                  <a:pt x="2783" y="1852"/>
                </a:cubicBezTo>
                <a:cubicBezTo>
                  <a:pt x="3056" y="1997"/>
                  <a:pt x="3305" y="2174"/>
                  <a:pt x="3540" y="2370"/>
                </a:cubicBezTo>
                <a:cubicBezTo>
                  <a:pt x="4038" y="2785"/>
                  <a:pt x="4452" y="3303"/>
                  <a:pt x="4963" y="3701"/>
                </a:cubicBezTo>
                <a:cubicBezTo>
                  <a:pt x="4966" y="3703"/>
                  <a:pt x="4969" y="3704"/>
                  <a:pt x="4972" y="3704"/>
                </a:cubicBezTo>
                <a:cubicBezTo>
                  <a:pt x="4982" y="3704"/>
                  <a:pt x="4988" y="3694"/>
                  <a:pt x="4980" y="3684"/>
                </a:cubicBezTo>
                <a:cubicBezTo>
                  <a:pt x="4746" y="3432"/>
                  <a:pt x="4500" y="3193"/>
                  <a:pt x="4258" y="2944"/>
                </a:cubicBezTo>
                <a:cubicBezTo>
                  <a:pt x="4017" y="2695"/>
                  <a:pt x="3771" y="2450"/>
                  <a:pt x="3505" y="2225"/>
                </a:cubicBezTo>
                <a:cubicBezTo>
                  <a:pt x="3277" y="2035"/>
                  <a:pt x="3035" y="1863"/>
                  <a:pt x="2773" y="1725"/>
                </a:cubicBezTo>
                <a:cubicBezTo>
                  <a:pt x="2549" y="1608"/>
                  <a:pt x="2262" y="1463"/>
                  <a:pt x="2002" y="1448"/>
                </a:cubicBezTo>
                <a:cubicBezTo>
                  <a:pt x="1774" y="1120"/>
                  <a:pt x="1512" y="827"/>
                  <a:pt x="1194" y="581"/>
                </a:cubicBezTo>
                <a:cubicBezTo>
                  <a:pt x="1018" y="447"/>
                  <a:pt x="797" y="294"/>
                  <a:pt x="569" y="184"/>
                </a:cubicBezTo>
                <a:cubicBezTo>
                  <a:pt x="677" y="171"/>
                  <a:pt x="786" y="156"/>
                  <a:pt x="897" y="156"/>
                </a:cubicBezTo>
                <a:cubicBezTo>
                  <a:pt x="910" y="156"/>
                  <a:pt x="923" y="156"/>
                  <a:pt x="935" y="157"/>
                </a:cubicBezTo>
                <a:cubicBezTo>
                  <a:pt x="1108" y="160"/>
                  <a:pt x="1284" y="194"/>
                  <a:pt x="1450" y="253"/>
                </a:cubicBezTo>
                <a:cubicBezTo>
                  <a:pt x="1785" y="374"/>
                  <a:pt x="2016" y="647"/>
                  <a:pt x="2341" y="782"/>
                </a:cubicBezTo>
                <a:cubicBezTo>
                  <a:pt x="2514" y="851"/>
                  <a:pt x="2700" y="882"/>
                  <a:pt x="2887" y="910"/>
                </a:cubicBezTo>
                <a:cubicBezTo>
                  <a:pt x="2898" y="919"/>
                  <a:pt x="2908" y="934"/>
                  <a:pt x="2918" y="944"/>
                </a:cubicBezTo>
                <a:cubicBezTo>
                  <a:pt x="2973" y="1002"/>
                  <a:pt x="3029" y="1058"/>
                  <a:pt x="3084" y="1113"/>
                </a:cubicBezTo>
                <a:cubicBezTo>
                  <a:pt x="3194" y="1217"/>
                  <a:pt x="3312" y="1317"/>
                  <a:pt x="3437" y="1410"/>
                </a:cubicBezTo>
                <a:cubicBezTo>
                  <a:pt x="3441" y="1414"/>
                  <a:pt x="3446" y="1416"/>
                  <a:pt x="3450" y="1416"/>
                </a:cubicBezTo>
                <a:cubicBezTo>
                  <a:pt x="3471" y="1416"/>
                  <a:pt x="3490" y="1383"/>
                  <a:pt x="3470" y="1366"/>
                </a:cubicBezTo>
                <a:cubicBezTo>
                  <a:pt x="3354" y="1272"/>
                  <a:pt x="3239" y="1168"/>
                  <a:pt x="3136" y="1061"/>
                </a:cubicBezTo>
                <a:cubicBezTo>
                  <a:pt x="3094" y="1016"/>
                  <a:pt x="3053" y="972"/>
                  <a:pt x="3011" y="927"/>
                </a:cubicBezTo>
                <a:lnTo>
                  <a:pt x="3011" y="927"/>
                </a:lnTo>
                <a:cubicBezTo>
                  <a:pt x="3329" y="972"/>
                  <a:pt x="3636" y="1031"/>
                  <a:pt x="3868" y="1289"/>
                </a:cubicBezTo>
                <a:cubicBezTo>
                  <a:pt x="3871" y="1293"/>
                  <a:pt x="3875" y="1294"/>
                  <a:pt x="3879" y="1294"/>
                </a:cubicBezTo>
                <a:cubicBezTo>
                  <a:pt x="3890" y="1294"/>
                  <a:pt x="3900" y="1281"/>
                  <a:pt x="3892" y="1269"/>
                </a:cubicBezTo>
                <a:cubicBezTo>
                  <a:pt x="3723" y="906"/>
                  <a:pt x="3295" y="854"/>
                  <a:pt x="2898" y="792"/>
                </a:cubicBezTo>
                <a:cubicBezTo>
                  <a:pt x="2877" y="768"/>
                  <a:pt x="2859" y="744"/>
                  <a:pt x="2831" y="726"/>
                </a:cubicBezTo>
                <a:cubicBezTo>
                  <a:pt x="2826" y="723"/>
                  <a:pt x="2820" y="721"/>
                  <a:pt x="2814" y="721"/>
                </a:cubicBezTo>
                <a:cubicBezTo>
                  <a:pt x="2792" y="721"/>
                  <a:pt x="2768" y="744"/>
                  <a:pt x="2777" y="768"/>
                </a:cubicBezTo>
                <a:lnTo>
                  <a:pt x="2780" y="771"/>
                </a:lnTo>
                <a:cubicBezTo>
                  <a:pt x="2631" y="744"/>
                  <a:pt x="2490" y="712"/>
                  <a:pt x="2372" y="654"/>
                </a:cubicBezTo>
                <a:cubicBezTo>
                  <a:pt x="2313" y="626"/>
                  <a:pt x="2258" y="592"/>
                  <a:pt x="2206" y="557"/>
                </a:cubicBezTo>
                <a:lnTo>
                  <a:pt x="2262" y="557"/>
                </a:lnTo>
                <a:cubicBezTo>
                  <a:pt x="2297" y="554"/>
                  <a:pt x="2331" y="551"/>
                  <a:pt x="2362" y="543"/>
                </a:cubicBezTo>
                <a:cubicBezTo>
                  <a:pt x="2431" y="533"/>
                  <a:pt x="2496" y="516"/>
                  <a:pt x="2559" y="488"/>
                </a:cubicBezTo>
                <a:cubicBezTo>
                  <a:pt x="2683" y="436"/>
                  <a:pt x="2801" y="371"/>
                  <a:pt x="2890" y="274"/>
                </a:cubicBezTo>
                <a:cubicBezTo>
                  <a:pt x="2900" y="265"/>
                  <a:pt x="2892" y="245"/>
                  <a:pt x="2881" y="245"/>
                </a:cubicBezTo>
                <a:cubicBezTo>
                  <a:pt x="2880" y="245"/>
                  <a:pt x="2878" y="245"/>
                  <a:pt x="2877" y="246"/>
                </a:cubicBezTo>
                <a:cubicBezTo>
                  <a:pt x="2762" y="294"/>
                  <a:pt x="2649" y="343"/>
                  <a:pt x="2528" y="371"/>
                </a:cubicBezTo>
                <a:cubicBezTo>
                  <a:pt x="2469" y="381"/>
                  <a:pt x="2410" y="395"/>
                  <a:pt x="2351" y="401"/>
                </a:cubicBezTo>
                <a:cubicBezTo>
                  <a:pt x="2282" y="409"/>
                  <a:pt x="2214" y="401"/>
                  <a:pt x="2151" y="433"/>
                </a:cubicBezTo>
                <a:cubicBezTo>
                  <a:pt x="2127" y="443"/>
                  <a:pt x="2120" y="471"/>
                  <a:pt x="2123" y="495"/>
                </a:cubicBezTo>
                <a:cubicBezTo>
                  <a:pt x="2048" y="436"/>
                  <a:pt x="1972" y="374"/>
                  <a:pt x="1892" y="323"/>
                </a:cubicBezTo>
                <a:cubicBezTo>
                  <a:pt x="1750" y="226"/>
                  <a:pt x="1598" y="149"/>
                  <a:pt x="1436" y="98"/>
                </a:cubicBezTo>
                <a:cubicBezTo>
                  <a:pt x="1259" y="41"/>
                  <a:pt x="1054" y="1"/>
                  <a:pt x="8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txBox="1"/>
          <p:nvPr>
            <p:ph type="title"/>
          </p:nvPr>
        </p:nvSpPr>
        <p:spPr>
          <a:xfrm>
            <a:off x="2184450" y="1313550"/>
            <a:ext cx="4769100" cy="2516400"/>
          </a:xfrm>
          <a:prstGeom prst="rect">
            <a:avLst/>
          </a:prstGeom>
        </p:spPr>
        <p:txBody>
          <a:bodyPr anchorCtr="0" anchor="ctr" bIns="0" lIns="0" spcFirstLastPara="1" rIns="0" wrap="square" tIns="0">
            <a:noAutofit/>
          </a:bodyPr>
          <a:lstStyle>
            <a:lvl1pPr lvl="0">
              <a:lnSpc>
                <a:spcPct val="90000"/>
              </a:lnSpc>
              <a:spcBef>
                <a:spcPts val="0"/>
              </a:spcBef>
              <a:spcAft>
                <a:spcPts val="0"/>
              </a:spcAft>
              <a:buSzPts val="10000"/>
              <a:buNone/>
              <a:defRPr sz="100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0" name="Shape 70"/>
        <p:cNvGrpSpPr/>
        <p:nvPr/>
      </p:nvGrpSpPr>
      <p:grpSpPr>
        <a:xfrm>
          <a:off x="0" y="0"/>
          <a:ext cx="0" cy="0"/>
          <a:chOff x="0" y="0"/>
          <a:chExt cx="0" cy="0"/>
        </a:xfrm>
      </p:grpSpPr>
      <p:pic>
        <p:nvPicPr>
          <p:cNvPr id="71" name="Google Shape;71;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72" name="Google Shape;72;p9"/>
          <p:cNvSpPr txBox="1"/>
          <p:nvPr>
            <p:ph idx="1" type="subTitle"/>
          </p:nvPr>
        </p:nvSpPr>
        <p:spPr>
          <a:xfrm>
            <a:off x="3183350" y="2728575"/>
            <a:ext cx="4305000" cy="707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 name="Google Shape;73;p9"/>
          <p:cNvSpPr txBox="1"/>
          <p:nvPr>
            <p:ph type="title"/>
          </p:nvPr>
        </p:nvSpPr>
        <p:spPr>
          <a:xfrm>
            <a:off x="3183300" y="1707825"/>
            <a:ext cx="4305000" cy="525600"/>
          </a:xfrm>
          <a:prstGeom prst="rect">
            <a:avLst/>
          </a:prstGeom>
        </p:spPr>
        <p:txBody>
          <a:bodyPr anchorCtr="0" anchor="ctr" bIns="0" lIns="0" spcFirstLastPara="1" rIns="0" wrap="square" tIns="0">
            <a:noAutofit/>
          </a:bodyPr>
          <a:lstStyle>
            <a:lvl1pPr lvl="0" rtl="0">
              <a:spcBef>
                <a:spcPts val="0"/>
              </a:spcBef>
              <a:spcAft>
                <a:spcPts val="0"/>
              </a:spcAft>
              <a:buSzPts val="4000"/>
              <a:buNone/>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p:txBody>
      </p:sp>
      <p:sp>
        <p:nvSpPr>
          <p:cNvPr id="74" name="Google Shape;74;p9"/>
          <p:cNvSpPr txBox="1"/>
          <p:nvPr>
            <p:ph hasCustomPrompt="1" idx="2" type="title"/>
          </p:nvPr>
        </p:nvSpPr>
        <p:spPr>
          <a:xfrm>
            <a:off x="1655640" y="2079750"/>
            <a:ext cx="804000" cy="984000"/>
          </a:xfrm>
          <a:prstGeom prst="rect">
            <a:avLst/>
          </a:prstGeom>
        </p:spPr>
        <p:txBody>
          <a:bodyPr anchorCtr="0" anchor="ctr" bIns="0" lIns="0" spcFirstLastPara="1" rIns="0" wrap="square" tIns="0">
            <a:noAutofit/>
          </a:bodyPr>
          <a:lstStyle>
            <a:lvl1pPr lvl="0" rtl="0" algn="r">
              <a:spcBef>
                <a:spcPts val="0"/>
              </a:spcBef>
              <a:spcAft>
                <a:spcPts val="0"/>
              </a:spcAft>
              <a:buSzPts val="5200"/>
              <a:buNone/>
              <a:defRPr sz="6200">
                <a:solidFill>
                  <a:schemeClr val="accent2"/>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a:r>
              <a:t>xx%</a:t>
            </a:r>
          </a:p>
        </p:txBody>
      </p:sp>
      <p:sp>
        <p:nvSpPr>
          <p:cNvPr id="75" name="Google Shape;75;p9"/>
          <p:cNvSpPr txBox="1"/>
          <p:nvPr>
            <p:ph idx="3" type="subTitle"/>
          </p:nvPr>
        </p:nvSpPr>
        <p:spPr>
          <a:xfrm>
            <a:off x="3183350" y="2298900"/>
            <a:ext cx="4305000" cy="3642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2000"/>
              <a:buNone/>
              <a:defRPr sz="1600"/>
            </a:lvl1pPr>
            <a:lvl2pPr lvl="1" rtl="0" algn="ctr">
              <a:lnSpc>
                <a:spcPct val="100000"/>
              </a:lnSpc>
              <a:spcBef>
                <a:spcPts val="0"/>
              </a:spcBef>
              <a:spcAft>
                <a:spcPts val="0"/>
              </a:spcAft>
              <a:buSzPts val="2000"/>
              <a:buNone/>
              <a:defRPr sz="2000"/>
            </a:lvl2pPr>
            <a:lvl3pPr lvl="2" rtl="0" algn="ctr">
              <a:lnSpc>
                <a:spcPct val="100000"/>
              </a:lnSpc>
              <a:spcBef>
                <a:spcPts val="0"/>
              </a:spcBef>
              <a:spcAft>
                <a:spcPts val="0"/>
              </a:spcAft>
              <a:buSzPts val="2000"/>
              <a:buNone/>
              <a:defRPr sz="2000"/>
            </a:lvl3pPr>
            <a:lvl4pPr lvl="3" rtl="0" algn="ctr">
              <a:lnSpc>
                <a:spcPct val="100000"/>
              </a:lnSpc>
              <a:spcBef>
                <a:spcPts val="0"/>
              </a:spcBef>
              <a:spcAft>
                <a:spcPts val="0"/>
              </a:spcAft>
              <a:buSzPts val="2000"/>
              <a:buNone/>
              <a:defRPr sz="2000"/>
            </a:lvl4pPr>
            <a:lvl5pPr lvl="4" rtl="0" algn="ctr">
              <a:lnSpc>
                <a:spcPct val="100000"/>
              </a:lnSpc>
              <a:spcBef>
                <a:spcPts val="0"/>
              </a:spcBef>
              <a:spcAft>
                <a:spcPts val="0"/>
              </a:spcAft>
              <a:buSzPts val="2000"/>
              <a:buNone/>
              <a:defRPr sz="2000"/>
            </a:lvl5pPr>
            <a:lvl6pPr lvl="5" rtl="0" algn="ctr">
              <a:lnSpc>
                <a:spcPct val="100000"/>
              </a:lnSpc>
              <a:spcBef>
                <a:spcPts val="0"/>
              </a:spcBef>
              <a:spcAft>
                <a:spcPts val="0"/>
              </a:spcAft>
              <a:buSzPts val="2000"/>
              <a:buNone/>
              <a:defRPr sz="2000"/>
            </a:lvl6pPr>
            <a:lvl7pPr lvl="6" rtl="0" algn="ctr">
              <a:lnSpc>
                <a:spcPct val="100000"/>
              </a:lnSpc>
              <a:spcBef>
                <a:spcPts val="0"/>
              </a:spcBef>
              <a:spcAft>
                <a:spcPts val="0"/>
              </a:spcAft>
              <a:buSzPts val="2000"/>
              <a:buNone/>
              <a:defRPr sz="2000"/>
            </a:lvl7pPr>
            <a:lvl8pPr lvl="7" rtl="0" algn="ctr">
              <a:lnSpc>
                <a:spcPct val="100000"/>
              </a:lnSpc>
              <a:spcBef>
                <a:spcPts val="0"/>
              </a:spcBef>
              <a:spcAft>
                <a:spcPts val="0"/>
              </a:spcAft>
              <a:buSzPts val="2000"/>
              <a:buNone/>
              <a:defRPr sz="2000"/>
            </a:lvl8pPr>
            <a:lvl9pPr lvl="8" rtl="0" algn="ctr">
              <a:lnSpc>
                <a:spcPct val="100000"/>
              </a:lnSpc>
              <a:spcBef>
                <a:spcPts val="0"/>
              </a:spcBef>
              <a:spcAft>
                <a:spcPts val="0"/>
              </a:spcAft>
              <a:buSzPts val="2000"/>
              <a:buNone/>
              <a:defRPr sz="2000"/>
            </a:lvl9pPr>
          </a:lstStyle>
          <a:p/>
        </p:txBody>
      </p:sp>
      <p:grpSp>
        <p:nvGrpSpPr>
          <p:cNvPr id="76" name="Google Shape;76;p9"/>
          <p:cNvGrpSpPr/>
          <p:nvPr/>
        </p:nvGrpSpPr>
        <p:grpSpPr>
          <a:xfrm rot="-5400000">
            <a:off x="3271497" y="-1806665"/>
            <a:ext cx="2600993" cy="4428010"/>
            <a:chOff x="7402422" y="296335"/>
            <a:chExt cx="2600993" cy="4428010"/>
          </a:xfrm>
        </p:grpSpPr>
        <p:sp>
          <p:nvSpPr>
            <p:cNvPr id="77" name="Google Shape;77;p9"/>
            <p:cNvSpPr/>
            <p:nvPr/>
          </p:nvSpPr>
          <p:spPr>
            <a:xfrm flipH="1" rot="-857355">
              <a:off x="8224888" y="2399603"/>
              <a:ext cx="1442074" cy="2180508"/>
            </a:xfrm>
            <a:custGeom>
              <a:rect b="b" l="l" r="r" t="t"/>
              <a:pathLst>
                <a:path extrusionOk="0" h="5327" w="3523">
                  <a:moveTo>
                    <a:pt x="74" y="0"/>
                  </a:moveTo>
                  <a:cubicBezTo>
                    <a:pt x="38" y="0"/>
                    <a:pt x="1" y="33"/>
                    <a:pt x="12" y="76"/>
                  </a:cubicBezTo>
                  <a:cubicBezTo>
                    <a:pt x="150" y="539"/>
                    <a:pt x="492" y="887"/>
                    <a:pt x="855" y="1223"/>
                  </a:cubicBezTo>
                  <a:cubicBezTo>
                    <a:pt x="852" y="1306"/>
                    <a:pt x="858" y="1389"/>
                    <a:pt x="858" y="1472"/>
                  </a:cubicBezTo>
                  <a:cubicBezTo>
                    <a:pt x="862" y="1606"/>
                    <a:pt x="865" y="1745"/>
                    <a:pt x="865" y="1879"/>
                  </a:cubicBezTo>
                  <a:cubicBezTo>
                    <a:pt x="872" y="2152"/>
                    <a:pt x="879" y="2425"/>
                    <a:pt x="889" y="2698"/>
                  </a:cubicBezTo>
                  <a:cubicBezTo>
                    <a:pt x="900" y="3047"/>
                    <a:pt x="889" y="3478"/>
                    <a:pt x="1197" y="3714"/>
                  </a:cubicBezTo>
                  <a:cubicBezTo>
                    <a:pt x="1199" y="3716"/>
                    <a:pt x="1201" y="3717"/>
                    <a:pt x="1204" y="3717"/>
                  </a:cubicBezTo>
                  <a:cubicBezTo>
                    <a:pt x="1213" y="3717"/>
                    <a:pt x="1223" y="3704"/>
                    <a:pt x="1214" y="3696"/>
                  </a:cubicBezTo>
                  <a:cubicBezTo>
                    <a:pt x="893" y="3424"/>
                    <a:pt x="959" y="2923"/>
                    <a:pt x="962" y="2546"/>
                  </a:cubicBezTo>
                  <a:cubicBezTo>
                    <a:pt x="965" y="2308"/>
                    <a:pt x="965" y="2069"/>
                    <a:pt x="962" y="1828"/>
                  </a:cubicBezTo>
                  <a:cubicBezTo>
                    <a:pt x="959" y="1668"/>
                    <a:pt x="972" y="1493"/>
                    <a:pt x="965" y="1323"/>
                  </a:cubicBezTo>
                  <a:lnTo>
                    <a:pt x="965" y="1323"/>
                  </a:lnTo>
                  <a:cubicBezTo>
                    <a:pt x="1072" y="1423"/>
                    <a:pt x="1179" y="1520"/>
                    <a:pt x="1283" y="1620"/>
                  </a:cubicBezTo>
                  <a:cubicBezTo>
                    <a:pt x="1318" y="2076"/>
                    <a:pt x="1387" y="2529"/>
                    <a:pt x="1490" y="2974"/>
                  </a:cubicBezTo>
                  <a:cubicBezTo>
                    <a:pt x="1605" y="3465"/>
                    <a:pt x="1746" y="3963"/>
                    <a:pt x="1964" y="4415"/>
                  </a:cubicBezTo>
                  <a:cubicBezTo>
                    <a:pt x="1966" y="4419"/>
                    <a:pt x="1969" y="4420"/>
                    <a:pt x="1972" y="4420"/>
                  </a:cubicBezTo>
                  <a:cubicBezTo>
                    <a:pt x="1978" y="4420"/>
                    <a:pt x="1983" y="4415"/>
                    <a:pt x="1981" y="4408"/>
                  </a:cubicBezTo>
                  <a:cubicBezTo>
                    <a:pt x="1833" y="3934"/>
                    <a:pt x="1673" y="3468"/>
                    <a:pt x="1570" y="2981"/>
                  </a:cubicBezTo>
                  <a:cubicBezTo>
                    <a:pt x="1484" y="2570"/>
                    <a:pt x="1425" y="2148"/>
                    <a:pt x="1391" y="1731"/>
                  </a:cubicBezTo>
                  <a:lnTo>
                    <a:pt x="1391" y="1731"/>
                  </a:lnTo>
                  <a:cubicBezTo>
                    <a:pt x="1515" y="1858"/>
                    <a:pt x="1629" y="1993"/>
                    <a:pt x="1722" y="2139"/>
                  </a:cubicBezTo>
                  <a:cubicBezTo>
                    <a:pt x="1860" y="2349"/>
                    <a:pt x="1950" y="2577"/>
                    <a:pt x="1981" y="2829"/>
                  </a:cubicBezTo>
                  <a:cubicBezTo>
                    <a:pt x="2019" y="3157"/>
                    <a:pt x="1971" y="3492"/>
                    <a:pt x="2008" y="3821"/>
                  </a:cubicBezTo>
                  <a:cubicBezTo>
                    <a:pt x="2067" y="4366"/>
                    <a:pt x="2268" y="4892"/>
                    <a:pt x="2606" y="5323"/>
                  </a:cubicBezTo>
                  <a:cubicBezTo>
                    <a:pt x="2609" y="5326"/>
                    <a:pt x="2612" y="5327"/>
                    <a:pt x="2615" y="5327"/>
                  </a:cubicBezTo>
                  <a:cubicBezTo>
                    <a:pt x="2624" y="5327"/>
                    <a:pt x="2632" y="5316"/>
                    <a:pt x="2627" y="5306"/>
                  </a:cubicBezTo>
                  <a:cubicBezTo>
                    <a:pt x="2285" y="4743"/>
                    <a:pt x="2085" y="4138"/>
                    <a:pt x="2095" y="3475"/>
                  </a:cubicBezTo>
                  <a:cubicBezTo>
                    <a:pt x="2095" y="3341"/>
                    <a:pt x="2099" y="3209"/>
                    <a:pt x="2095" y="3085"/>
                  </a:cubicBezTo>
                  <a:lnTo>
                    <a:pt x="2095" y="3085"/>
                  </a:lnTo>
                  <a:cubicBezTo>
                    <a:pt x="2220" y="3196"/>
                    <a:pt x="2354" y="3292"/>
                    <a:pt x="2478" y="3403"/>
                  </a:cubicBezTo>
                  <a:cubicBezTo>
                    <a:pt x="2614" y="3520"/>
                    <a:pt x="2741" y="3648"/>
                    <a:pt x="2858" y="3783"/>
                  </a:cubicBezTo>
                  <a:cubicBezTo>
                    <a:pt x="2979" y="3918"/>
                    <a:pt x="3090" y="4059"/>
                    <a:pt x="3190" y="4208"/>
                  </a:cubicBezTo>
                  <a:cubicBezTo>
                    <a:pt x="3293" y="4360"/>
                    <a:pt x="3373" y="4532"/>
                    <a:pt x="3484" y="4674"/>
                  </a:cubicBezTo>
                  <a:cubicBezTo>
                    <a:pt x="3488" y="4680"/>
                    <a:pt x="3495" y="4684"/>
                    <a:pt x="3501" y="4684"/>
                  </a:cubicBezTo>
                  <a:cubicBezTo>
                    <a:pt x="3512" y="4684"/>
                    <a:pt x="3523" y="4675"/>
                    <a:pt x="3518" y="4660"/>
                  </a:cubicBezTo>
                  <a:cubicBezTo>
                    <a:pt x="3470" y="4491"/>
                    <a:pt x="3360" y="4328"/>
                    <a:pt x="3266" y="4180"/>
                  </a:cubicBezTo>
                  <a:cubicBezTo>
                    <a:pt x="3166" y="4025"/>
                    <a:pt x="3059" y="3876"/>
                    <a:pt x="2945" y="3738"/>
                  </a:cubicBezTo>
                  <a:cubicBezTo>
                    <a:pt x="2827" y="3593"/>
                    <a:pt x="2703" y="3458"/>
                    <a:pt x="2568" y="3333"/>
                  </a:cubicBezTo>
                  <a:cubicBezTo>
                    <a:pt x="2434" y="3202"/>
                    <a:pt x="2292" y="3071"/>
                    <a:pt x="2129" y="2978"/>
                  </a:cubicBezTo>
                  <a:cubicBezTo>
                    <a:pt x="2122" y="2974"/>
                    <a:pt x="2114" y="2972"/>
                    <a:pt x="2105" y="2972"/>
                  </a:cubicBezTo>
                  <a:cubicBezTo>
                    <a:pt x="2100" y="2972"/>
                    <a:pt x="2094" y="2973"/>
                    <a:pt x="2088" y="2974"/>
                  </a:cubicBezTo>
                  <a:cubicBezTo>
                    <a:pt x="2070" y="2663"/>
                    <a:pt x="2008" y="2370"/>
                    <a:pt x="1822" y="2080"/>
                  </a:cubicBezTo>
                  <a:cubicBezTo>
                    <a:pt x="1694" y="1879"/>
                    <a:pt x="1539" y="1707"/>
                    <a:pt x="1377" y="1537"/>
                  </a:cubicBezTo>
                  <a:cubicBezTo>
                    <a:pt x="1377" y="1513"/>
                    <a:pt x="1373" y="1489"/>
                    <a:pt x="1370" y="1465"/>
                  </a:cubicBezTo>
                  <a:cubicBezTo>
                    <a:pt x="1367" y="1434"/>
                    <a:pt x="1344" y="1419"/>
                    <a:pt x="1320" y="1419"/>
                  </a:cubicBezTo>
                  <a:cubicBezTo>
                    <a:pt x="1304" y="1419"/>
                    <a:pt x="1288" y="1426"/>
                    <a:pt x="1280" y="1440"/>
                  </a:cubicBezTo>
                  <a:cubicBezTo>
                    <a:pt x="1179" y="1343"/>
                    <a:pt x="1080" y="1247"/>
                    <a:pt x="979" y="1150"/>
                  </a:cubicBezTo>
                  <a:cubicBezTo>
                    <a:pt x="969" y="1136"/>
                    <a:pt x="959" y="1123"/>
                    <a:pt x="945" y="1112"/>
                  </a:cubicBezTo>
                  <a:lnTo>
                    <a:pt x="945" y="1102"/>
                  </a:lnTo>
                  <a:cubicBezTo>
                    <a:pt x="941" y="1081"/>
                    <a:pt x="924" y="1074"/>
                    <a:pt x="906" y="1071"/>
                  </a:cubicBezTo>
                  <a:cubicBezTo>
                    <a:pt x="589" y="756"/>
                    <a:pt x="334" y="431"/>
                    <a:pt x="122" y="31"/>
                  </a:cubicBezTo>
                  <a:cubicBezTo>
                    <a:pt x="112" y="10"/>
                    <a:pt x="93" y="0"/>
                    <a:pt x="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9"/>
            <p:cNvSpPr/>
            <p:nvPr/>
          </p:nvSpPr>
          <p:spPr>
            <a:xfrm flipH="1" rot="-857355">
              <a:off x="7557990" y="2276313"/>
              <a:ext cx="2042154" cy="1516573"/>
            </a:xfrm>
            <a:custGeom>
              <a:rect b="b" l="l" r="r" t="t"/>
              <a:pathLst>
                <a:path extrusionOk="0" h="3705" w="4989">
                  <a:moveTo>
                    <a:pt x="853" y="1"/>
                  </a:moveTo>
                  <a:cubicBezTo>
                    <a:pt x="700" y="1"/>
                    <a:pt x="550" y="24"/>
                    <a:pt x="417" y="80"/>
                  </a:cubicBezTo>
                  <a:cubicBezTo>
                    <a:pt x="403" y="84"/>
                    <a:pt x="393" y="95"/>
                    <a:pt x="390" y="108"/>
                  </a:cubicBezTo>
                  <a:cubicBezTo>
                    <a:pt x="282" y="66"/>
                    <a:pt x="178" y="39"/>
                    <a:pt x="75" y="28"/>
                  </a:cubicBezTo>
                  <a:cubicBezTo>
                    <a:pt x="72" y="28"/>
                    <a:pt x="70" y="28"/>
                    <a:pt x="68" y="28"/>
                  </a:cubicBezTo>
                  <a:cubicBezTo>
                    <a:pt x="15" y="28"/>
                    <a:pt x="1" y="109"/>
                    <a:pt x="44" y="132"/>
                  </a:cubicBezTo>
                  <a:cubicBezTo>
                    <a:pt x="248" y="243"/>
                    <a:pt x="476" y="298"/>
                    <a:pt x="680" y="409"/>
                  </a:cubicBezTo>
                  <a:cubicBezTo>
                    <a:pt x="876" y="516"/>
                    <a:pt x="1066" y="640"/>
                    <a:pt x="1239" y="785"/>
                  </a:cubicBezTo>
                  <a:cubicBezTo>
                    <a:pt x="1623" y="1106"/>
                    <a:pt x="1899" y="1507"/>
                    <a:pt x="2161" y="1928"/>
                  </a:cubicBezTo>
                  <a:cubicBezTo>
                    <a:pt x="2566" y="2569"/>
                    <a:pt x="3134" y="3432"/>
                    <a:pt x="3990" y="3432"/>
                  </a:cubicBezTo>
                  <a:cubicBezTo>
                    <a:pt x="3996" y="3432"/>
                    <a:pt x="4003" y="3432"/>
                    <a:pt x="4009" y="3432"/>
                  </a:cubicBezTo>
                  <a:cubicBezTo>
                    <a:pt x="4020" y="3432"/>
                    <a:pt x="4023" y="3414"/>
                    <a:pt x="4013" y="3411"/>
                  </a:cubicBezTo>
                  <a:cubicBezTo>
                    <a:pt x="3022" y="3224"/>
                    <a:pt x="2603" y="2367"/>
                    <a:pt x="2103" y="1597"/>
                  </a:cubicBezTo>
                  <a:lnTo>
                    <a:pt x="2103" y="1597"/>
                  </a:lnTo>
                  <a:cubicBezTo>
                    <a:pt x="2182" y="1618"/>
                    <a:pt x="2265" y="1635"/>
                    <a:pt x="2341" y="1659"/>
                  </a:cubicBezTo>
                  <a:cubicBezTo>
                    <a:pt x="2496" y="1711"/>
                    <a:pt x="2641" y="1777"/>
                    <a:pt x="2783" y="1852"/>
                  </a:cubicBezTo>
                  <a:cubicBezTo>
                    <a:pt x="3056" y="1997"/>
                    <a:pt x="3305" y="2174"/>
                    <a:pt x="3540" y="2370"/>
                  </a:cubicBezTo>
                  <a:cubicBezTo>
                    <a:pt x="4038" y="2785"/>
                    <a:pt x="4452" y="3303"/>
                    <a:pt x="4963" y="3701"/>
                  </a:cubicBezTo>
                  <a:cubicBezTo>
                    <a:pt x="4966" y="3703"/>
                    <a:pt x="4969" y="3704"/>
                    <a:pt x="4972" y="3704"/>
                  </a:cubicBezTo>
                  <a:cubicBezTo>
                    <a:pt x="4982" y="3704"/>
                    <a:pt x="4988" y="3694"/>
                    <a:pt x="4980" y="3684"/>
                  </a:cubicBezTo>
                  <a:cubicBezTo>
                    <a:pt x="4746" y="3432"/>
                    <a:pt x="4500" y="3193"/>
                    <a:pt x="4258" y="2944"/>
                  </a:cubicBezTo>
                  <a:cubicBezTo>
                    <a:pt x="4017" y="2695"/>
                    <a:pt x="3771" y="2450"/>
                    <a:pt x="3505" y="2225"/>
                  </a:cubicBezTo>
                  <a:cubicBezTo>
                    <a:pt x="3277" y="2035"/>
                    <a:pt x="3035" y="1863"/>
                    <a:pt x="2773" y="1725"/>
                  </a:cubicBezTo>
                  <a:cubicBezTo>
                    <a:pt x="2549" y="1608"/>
                    <a:pt x="2262" y="1463"/>
                    <a:pt x="2002" y="1448"/>
                  </a:cubicBezTo>
                  <a:cubicBezTo>
                    <a:pt x="1774" y="1120"/>
                    <a:pt x="1512" y="827"/>
                    <a:pt x="1194" y="581"/>
                  </a:cubicBezTo>
                  <a:cubicBezTo>
                    <a:pt x="1018" y="447"/>
                    <a:pt x="797" y="294"/>
                    <a:pt x="569" y="184"/>
                  </a:cubicBezTo>
                  <a:cubicBezTo>
                    <a:pt x="677" y="171"/>
                    <a:pt x="786" y="156"/>
                    <a:pt x="897" y="156"/>
                  </a:cubicBezTo>
                  <a:cubicBezTo>
                    <a:pt x="910" y="156"/>
                    <a:pt x="923" y="156"/>
                    <a:pt x="935" y="157"/>
                  </a:cubicBezTo>
                  <a:cubicBezTo>
                    <a:pt x="1108" y="160"/>
                    <a:pt x="1284" y="194"/>
                    <a:pt x="1450" y="253"/>
                  </a:cubicBezTo>
                  <a:cubicBezTo>
                    <a:pt x="1785" y="374"/>
                    <a:pt x="2016" y="647"/>
                    <a:pt x="2341" y="782"/>
                  </a:cubicBezTo>
                  <a:cubicBezTo>
                    <a:pt x="2514" y="851"/>
                    <a:pt x="2700" y="882"/>
                    <a:pt x="2887" y="910"/>
                  </a:cubicBezTo>
                  <a:cubicBezTo>
                    <a:pt x="2898" y="919"/>
                    <a:pt x="2908" y="934"/>
                    <a:pt x="2918" y="944"/>
                  </a:cubicBezTo>
                  <a:cubicBezTo>
                    <a:pt x="2973" y="1002"/>
                    <a:pt x="3029" y="1058"/>
                    <a:pt x="3084" y="1113"/>
                  </a:cubicBezTo>
                  <a:cubicBezTo>
                    <a:pt x="3194" y="1217"/>
                    <a:pt x="3312" y="1317"/>
                    <a:pt x="3437" y="1410"/>
                  </a:cubicBezTo>
                  <a:cubicBezTo>
                    <a:pt x="3441" y="1414"/>
                    <a:pt x="3446" y="1416"/>
                    <a:pt x="3450" y="1416"/>
                  </a:cubicBezTo>
                  <a:cubicBezTo>
                    <a:pt x="3471" y="1416"/>
                    <a:pt x="3490" y="1383"/>
                    <a:pt x="3470" y="1366"/>
                  </a:cubicBezTo>
                  <a:cubicBezTo>
                    <a:pt x="3354" y="1272"/>
                    <a:pt x="3239" y="1168"/>
                    <a:pt x="3136" y="1061"/>
                  </a:cubicBezTo>
                  <a:cubicBezTo>
                    <a:pt x="3094" y="1016"/>
                    <a:pt x="3053" y="972"/>
                    <a:pt x="3011" y="927"/>
                  </a:cubicBezTo>
                  <a:lnTo>
                    <a:pt x="3011" y="927"/>
                  </a:lnTo>
                  <a:cubicBezTo>
                    <a:pt x="3329" y="972"/>
                    <a:pt x="3636" y="1031"/>
                    <a:pt x="3868" y="1289"/>
                  </a:cubicBezTo>
                  <a:cubicBezTo>
                    <a:pt x="3871" y="1293"/>
                    <a:pt x="3875" y="1294"/>
                    <a:pt x="3879" y="1294"/>
                  </a:cubicBezTo>
                  <a:cubicBezTo>
                    <a:pt x="3890" y="1294"/>
                    <a:pt x="3900" y="1281"/>
                    <a:pt x="3892" y="1269"/>
                  </a:cubicBezTo>
                  <a:cubicBezTo>
                    <a:pt x="3723" y="906"/>
                    <a:pt x="3295" y="854"/>
                    <a:pt x="2898" y="792"/>
                  </a:cubicBezTo>
                  <a:cubicBezTo>
                    <a:pt x="2877" y="768"/>
                    <a:pt x="2859" y="744"/>
                    <a:pt x="2831" y="726"/>
                  </a:cubicBezTo>
                  <a:cubicBezTo>
                    <a:pt x="2826" y="723"/>
                    <a:pt x="2820" y="721"/>
                    <a:pt x="2814" y="721"/>
                  </a:cubicBezTo>
                  <a:cubicBezTo>
                    <a:pt x="2792" y="721"/>
                    <a:pt x="2768" y="744"/>
                    <a:pt x="2777" y="768"/>
                  </a:cubicBezTo>
                  <a:lnTo>
                    <a:pt x="2780" y="771"/>
                  </a:lnTo>
                  <a:cubicBezTo>
                    <a:pt x="2631" y="744"/>
                    <a:pt x="2490" y="712"/>
                    <a:pt x="2372" y="654"/>
                  </a:cubicBezTo>
                  <a:cubicBezTo>
                    <a:pt x="2313" y="626"/>
                    <a:pt x="2258" y="592"/>
                    <a:pt x="2206" y="557"/>
                  </a:cubicBezTo>
                  <a:lnTo>
                    <a:pt x="2262" y="557"/>
                  </a:lnTo>
                  <a:cubicBezTo>
                    <a:pt x="2297" y="554"/>
                    <a:pt x="2331" y="551"/>
                    <a:pt x="2362" y="543"/>
                  </a:cubicBezTo>
                  <a:cubicBezTo>
                    <a:pt x="2431" y="533"/>
                    <a:pt x="2496" y="516"/>
                    <a:pt x="2559" y="488"/>
                  </a:cubicBezTo>
                  <a:cubicBezTo>
                    <a:pt x="2683" y="436"/>
                    <a:pt x="2801" y="371"/>
                    <a:pt x="2890" y="274"/>
                  </a:cubicBezTo>
                  <a:cubicBezTo>
                    <a:pt x="2900" y="265"/>
                    <a:pt x="2892" y="245"/>
                    <a:pt x="2881" y="245"/>
                  </a:cubicBezTo>
                  <a:cubicBezTo>
                    <a:pt x="2880" y="245"/>
                    <a:pt x="2878" y="245"/>
                    <a:pt x="2877" y="246"/>
                  </a:cubicBezTo>
                  <a:cubicBezTo>
                    <a:pt x="2762" y="294"/>
                    <a:pt x="2649" y="343"/>
                    <a:pt x="2528" y="371"/>
                  </a:cubicBezTo>
                  <a:cubicBezTo>
                    <a:pt x="2469" y="381"/>
                    <a:pt x="2410" y="395"/>
                    <a:pt x="2351" y="401"/>
                  </a:cubicBezTo>
                  <a:cubicBezTo>
                    <a:pt x="2282" y="409"/>
                    <a:pt x="2214" y="401"/>
                    <a:pt x="2151" y="433"/>
                  </a:cubicBezTo>
                  <a:cubicBezTo>
                    <a:pt x="2127" y="443"/>
                    <a:pt x="2120" y="471"/>
                    <a:pt x="2123" y="495"/>
                  </a:cubicBezTo>
                  <a:cubicBezTo>
                    <a:pt x="2048" y="436"/>
                    <a:pt x="1972" y="374"/>
                    <a:pt x="1892" y="323"/>
                  </a:cubicBezTo>
                  <a:cubicBezTo>
                    <a:pt x="1750" y="226"/>
                    <a:pt x="1598" y="149"/>
                    <a:pt x="1436" y="98"/>
                  </a:cubicBezTo>
                  <a:cubicBezTo>
                    <a:pt x="1259" y="41"/>
                    <a:pt x="1054" y="1"/>
                    <a:pt x="85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9"/>
            <p:cNvSpPr/>
            <p:nvPr/>
          </p:nvSpPr>
          <p:spPr>
            <a:xfrm flipH="1" rot="-857355">
              <a:off x="8322198" y="572614"/>
              <a:ext cx="1015551" cy="1248870"/>
            </a:xfrm>
            <a:custGeom>
              <a:rect b="b" l="l" r="r" t="t"/>
              <a:pathLst>
                <a:path extrusionOk="0" h="3051" w="2481">
                  <a:moveTo>
                    <a:pt x="2218" y="0"/>
                  </a:moveTo>
                  <a:cubicBezTo>
                    <a:pt x="2218" y="0"/>
                    <a:pt x="2217" y="0"/>
                    <a:pt x="2216" y="0"/>
                  </a:cubicBezTo>
                  <a:cubicBezTo>
                    <a:pt x="1964" y="8"/>
                    <a:pt x="1815" y="249"/>
                    <a:pt x="1746" y="467"/>
                  </a:cubicBezTo>
                  <a:cubicBezTo>
                    <a:pt x="1687" y="654"/>
                    <a:pt x="1673" y="840"/>
                    <a:pt x="1629" y="1019"/>
                  </a:cubicBezTo>
                  <a:cubicBezTo>
                    <a:pt x="1611" y="1023"/>
                    <a:pt x="1590" y="1027"/>
                    <a:pt x="1570" y="1033"/>
                  </a:cubicBezTo>
                  <a:cubicBezTo>
                    <a:pt x="1546" y="1040"/>
                    <a:pt x="1542" y="1081"/>
                    <a:pt x="1570" y="1089"/>
                  </a:cubicBezTo>
                  <a:cubicBezTo>
                    <a:pt x="1584" y="1092"/>
                    <a:pt x="1597" y="1092"/>
                    <a:pt x="1611" y="1092"/>
                  </a:cubicBezTo>
                  <a:cubicBezTo>
                    <a:pt x="1570" y="1231"/>
                    <a:pt x="1511" y="1358"/>
                    <a:pt x="1390" y="1475"/>
                  </a:cubicBezTo>
                  <a:cubicBezTo>
                    <a:pt x="1269" y="1593"/>
                    <a:pt x="1128" y="1687"/>
                    <a:pt x="996" y="1794"/>
                  </a:cubicBezTo>
                  <a:cubicBezTo>
                    <a:pt x="858" y="1907"/>
                    <a:pt x="727" y="2032"/>
                    <a:pt x="606" y="2163"/>
                  </a:cubicBezTo>
                  <a:cubicBezTo>
                    <a:pt x="489" y="2291"/>
                    <a:pt x="378" y="2425"/>
                    <a:pt x="274" y="2567"/>
                  </a:cubicBezTo>
                  <a:cubicBezTo>
                    <a:pt x="178" y="2698"/>
                    <a:pt x="53" y="2851"/>
                    <a:pt x="9" y="3009"/>
                  </a:cubicBezTo>
                  <a:cubicBezTo>
                    <a:pt x="1" y="3032"/>
                    <a:pt x="20" y="3050"/>
                    <a:pt x="39" y="3050"/>
                  </a:cubicBezTo>
                  <a:cubicBezTo>
                    <a:pt x="47" y="3050"/>
                    <a:pt x="54" y="3047"/>
                    <a:pt x="60" y="3040"/>
                  </a:cubicBezTo>
                  <a:cubicBezTo>
                    <a:pt x="167" y="2930"/>
                    <a:pt x="237" y="2778"/>
                    <a:pt x="326" y="2653"/>
                  </a:cubicBezTo>
                  <a:cubicBezTo>
                    <a:pt x="433" y="2505"/>
                    <a:pt x="551" y="2363"/>
                    <a:pt x="675" y="2232"/>
                  </a:cubicBezTo>
                  <a:cubicBezTo>
                    <a:pt x="900" y="1990"/>
                    <a:pt x="1162" y="1804"/>
                    <a:pt x="1404" y="1590"/>
                  </a:cubicBezTo>
                  <a:cubicBezTo>
                    <a:pt x="1566" y="1441"/>
                    <a:pt x="1653" y="1275"/>
                    <a:pt x="1704" y="1089"/>
                  </a:cubicBezTo>
                  <a:cubicBezTo>
                    <a:pt x="1756" y="1078"/>
                    <a:pt x="1808" y="1065"/>
                    <a:pt x="1853" y="1047"/>
                  </a:cubicBezTo>
                  <a:cubicBezTo>
                    <a:pt x="1946" y="1016"/>
                    <a:pt x="2036" y="971"/>
                    <a:pt x="2119" y="916"/>
                  </a:cubicBezTo>
                  <a:cubicBezTo>
                    <a:pt x="2195" y="864"/>
                    <a:pt x="2271" y="802"/>
                    <a:pt x="2333" y="729"/>
                  </a:cubicBezTo>
                  <a:cubicBezTo>
                    <a:pt x="2395" y="657"/>
                    <a:pt x="2440" y="574"/>
                    <a:pt x="2478" y="484"/>
                  </a:cubicBezTo>
                  <a:cubicBezTo>
                    <a:pt x="2480" y="480"/>
                    <a:pt x="2477" y="477"/>
                    <a:pt x="2473" y="477"/>
                  </a:cubicBezTo>
                  <a:cubicBezTo>
                    <a:pt x="2471" y="477"/>
                    <a:pt x="2469" y="478"/>
                    <a:pt x="2468" y="480"/>
                  </a:cubicBezTo>
                  <a:cubicBezTo>
                    <a:pt x="2371" y="633"/>
                    <a:pt x="2233" y="770"/>
                    <a:pt x="2081" y="864"/>
                  </a:cubicBezTo>
                  <a:cubicBezTo>
                    <a:pt x="2005" y="912"/>
                    <a:pt x="1922" y="950"/>
                    <a:pt x="1836" y="974"/>
                  </a:cubicBezTo>
                  <a:cubicBezTo>
                    <a:pt x="1801" y="989"/>
                    <a:pt x="1763" y="992"/>
                    <a:pt x="1725" y="998"/>
                  </a:cubicBezTo>
                  <a:cubicBezTo>
                    <a:pt x="1739" y="944"/>
                    <a:pt x="1750" y="888"/>
                    <a:pt x="1756" y="829"/>
                  </a:cubicBezTo>
                  <a:cubicBezTo>
                    <a:pt x="1804" y="505"/>
                    <a:pt x="1877" y="159"/>
                    <a:pt x="2219" y="32"/>
                  </a:cubicBezTo>
                  <a:cubicBezTo>
                    <a:pt x="2235" y="25"/>
                    <a:pt x="2233" y="0"/>
                    <a:pt x="22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9"/>
            <p:cNvSpPr/>
            <p:nvPr/>
          </p:nvSpPr>
          <p:spPr>
            <a:xfrm flipH="1" rot="-857355">
              <a:off x="8676989" y="383463"/>
              <a:ext cx="866964" cy="1284072"/>
            </a:xfrm>
            <a:custGeom>
              <a:rect b="b" l="l" r="r" t="t"/>
              <a:pathLst>
                <a:path extrusionOk="0" h="3137" w="2118">
                  <a:moveTo>
                    <a:pt x="2097" y="1"/>
                  </a:moveTo>
                  <a:cubicBezTo>
                    <a:pt x="1486" y="28"/>
                    <a:pt x="1158" y="629"/>
                    <a:pt x="1019" y="1154"/>
                  </a:cubicBezTo>
                  <a:cubicBezTo>
                    <a:pt x="1005" y="1203"/>
                    <a:pt x="995" y="1254"/>
                    <a:pt x="981" y="1307"/>
                  </a:cubicBezTo>
                  <a:cubicBezTo>
                    <a:pt x="760" y="1299"/>
                    <a:pt x="584" y="1085"/>
                    <a:pt x="508" y="889"/>
                  </a:cubicBezTo>
                  <a:cubicBezTo>
                    <a:pt x="404" y="615"/>
                    <a:pt x="421" y="312"/>
                    <a:pt x="328" y="35"/>
                  </a:cubicBezTo>
                  <a:cubicBezTo>
                    <a:pt x="324" y="24"/>
                    <a:pt x="315" y="19"/>
                    <a:pt x="306" y="19"/>
                  </a:cubicBezTo>
                  <a:cubicBezTo>
                    <a:pt x="292" y="19"/>
                    <a:pt x="279" y="29"/>
                    <a:pt x="284" y="46"/>
                  </a:cubicBezTo>
                  <a:cubicBezTo>
                    <a:pt x="377" y="360"/>
                    <a:pt x="328" y="709"/>
                    <a:pt x="470" y="1009"/>
                  </a:cubicBezTo>
                  <a:cubicBezTo>
                    <a:pt x="560" y="1210"/>
                    <a:pt x="743" y="1379"/>
                    <a:pt x="960" y="1393"/>
                  </a:cubicBezTo>
                  <a:cubicBezTo>
                    <a:pt x="898" y="1680"/>
                    <a:pt x="843" y="1970"/>
                    <a:pt x="729" y="2239"/>
                  </a:cubicBezTo>
                  <a:cubicBezTo>
                    <a:pt x="577" y="2598"/>
                    <a:pt x="318" y="2816"/>
                    <a:pt x="31" y="3061"/>
                  </a:cubicBezTo>
                  <a:cubicBezTo>
                    <a:pt x="1" y="3086"/>
                    <a:pt x="24" y="3137"/>
                    <a:pt x="58" y="3137"/>
                  </a:cubicBezTo>
                  <a:cubicBezTo>
                    <a:pt x="62" y="3137"/>
                    <a:pt x="67" y="3136"/>
                    <a:pt x="72" y="3134"/>
                  </a:cubicBezTo>
                  <a:cubicBezTo>
                    <a:pt x="681" y="2889"/>
                    <a:pt x="898" y="2174"/>
                    <a:pt x="1019" y="1594"/>
                  </a:cubicBezTo>
                  <a:cubicBezTo>
                    <a:pt x="1033" y="1527"/>
                    <a:pt x="1046" y="1458"/>
                    <a:pt x="1061" y="1390"/>
                  </a:cubicBezTo>
                  <a:lnTo>
                    <a:pt x="1064" y="1390"/>
                  </a:lnTo>
                  <a:cubicBezTo>
                    <a:pt x="1102" y="1382"/>
                    <a:pt x="1102" y="1341"/>
                    <a:pt x="1078" y="1317"/>
                  </a:cubicBezTo>
                  <a:cubicBezTo>
                    <a:pt x="1212" y="754"/>
                    <a:pt x="1458" y="111"/>
                    <a:pt x="2097" y="32"/>
                  </a:cubicBezTo>
                  <a:cubicBezTo>
                    <a:pt x="2118" y="32"/>
                    <a:pt x="2118" y="1"/>
                    <a:pt x="2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9"/>
            <p:cNvSpPr/>
            <p:nvPr/>
          </p:nvSpPr>
          <p:spPr>
            <a:xfrm flipH="1" rot="-857355">
              <a:off x="9264336" y="493707"/>
              <a:ext cx="255423" cy="219811"/>
            </a:xfrm>
            <a:custGeom>
              <a:rect b="b" l="l" r="r" t="t"/>
              <a:pathLst>
                <a:path extrusionOk="0" h="537" w="624">
                  <a:moveTo>
                    <a:pt x="25" y="1"/>
                  </a:moveTo>
                  <a:cubicBezTo>
                    <a:pt x="14" y="1"/>
                    <a:pt x="1" y="14"/>
                    <a:pt x="8" y="31"/>
                  </a:cubicBezTo>
                  <a:cubicBezTo>
                    <a:pt x="112" y="262"/>
                    <a:pt x="326" y="473"/>
                    <a:pt x="578" y="535"/>
                  </a:cubicBezTo>
                  <a:cubicBezTo>
                    <a:pt x="581" y="536"/>
                    <a:pt x="584" y="536"/>
                    <a:pt x="587" y="536"/>
                  </a:cubicBezTo>
                  <a:cubicBezTo>
                    <a:pt x="615" y="536"/>
                    <a:pt x="624" y="492"/>
                    <a:pt x="592" y="483"/>
                  </a:cubicBezTo>
                  <a:cubicBezTo>
                    <a:pt x="478" y="434"/>
                    <a:pt x="364" y="380"/>
                    <a:pt x="271" y="300"/>
                  </a:cubicBezTo>
                  <a:cubicBezTo>
                    <a:pt x="174" y="221"/>
                    <a:pt x="98" y="120"/>
                    <a:pt x="39" y="10"/>
                  </a:cubicBezTo>
                  <a:cubicBezTo>
                    <a:pt x="36" y="3"/>
                    <a:pt x="31" y="1"/>
                    <a:pt x="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9"/>
            <p:cNvSpPr/>
            <p:nvPr/>
          </p:nvSpPr>
          <p:spPr>
            <a:xfrm flipH="1" rot="-857355">
              <a:off x="8059530" y="1212761"/>
              <a:ext cx="1299218" cy="975027"/>
            </a:xfrm>
            <a:custGeom>
              <a:rect b="b" l="l" r="r" t="t"/>
              <a:pathLst>
                <a:path extrusionOk="0" h="2382" w="3174">
                  <a:moveTo>
                    <a:pt x="2945" y="0"/>
                  </a:moveTo>
                  <a:cubicBezTo>
                    <a:pt x="2944" y="0"/>
                    <a:pt x="2942" y="1"/>
                    <a:pt x="2940" y="1"/>
                  </a:cubicBezTo>
                  <a:cubicBezTo>
                    <a:pt x="2650" y="133"/>
                    <a:pt x="2487" y="413"/>
                    <a:pt x="2287" y="648"/>
                  </a:cubicBezTo>
                  <a:cubicBezTo>
                    <a:pt x="2259" y="679"/>
                    <a:pt x="2232" y="706"/>
                    <a:pt x="2204" y="734"/>
                  </a:cubicBezTo>
                  <a:cubicBezTo>
                    <a:pt x="2191" y="734"/>
                    <a:pt x="2180" y="734"/>
                    <a:pt x="2166" y="738"/>
                  </a:cubicBezTo>
                  <a:cubicBezTo>
                    <a:pt x="2138" y="748"/>
                    <a:pt x="2128" y="773"/>
                    <a:pt x="2135" y="797"/>
                  </a:cubicBezTo>
                  <a:cubicBezTo>
                    <a:pt x="1917" y="990"/>
                    <a:pt x="1652" y="1111"/>
                    <a:pt x="1375" y="1214"/>
                  </a:cubicBezTo>
                  <a:cubicBezTo>
                    <a:pt x="1406" y="1135"/>
                    <a:pt x="1420" y="1045"/>
                    <a:pt x="1448" y="959"/>
                  </a:cubicBezTo>
                  <a:cubicBezTo>
                    <a:pt x="1472" y="865"/>
                    <a:pt x="1507" y="776"/>
                    <a:pt x="1541" y="682"/>
                  </a:cubicBezTo>
                  <a:cubicBezTo>
                    <a:pt x="1617" y="499"/>
                    <a:pt x="1714" y="323"/>
                    <a:pt x="1828" y="161"/>
                  </a:cubicBezTo>
                  <a:cubicBezTo>
                    <a:pt x="1832" y="156"/>
                    <a:pt x="1826" y="147"/>
                    <a:pt x="1820" y="147"/>
                  </a:cubicBezTo>
                  <a:cubicBezTo>
                    <a:pt x="1818" y="147"/>
                    <a:pt x="1815" y="148"/>
                    <a:pt x="1813" y="151"/>
                  </a:cubicBezTo>
                  <a:cubicBezTo>
                    <a:pt x="1689" y="306"/>
                    <a:pt x="1582" y="475"/>
                    <a:pt x="1496" y="655"/>
                  </a:cubicBezTo>
                  <a:cubicBezTo>
                    <a:pt x="1451" y="741"/>
                    <a:pt x="1413" y="831"/>
                    <a:pt x="1382" y="924"/>
                  </a:cubicBezTo>
                  <a:cubicBezTo>
                    <a:pt x="1347" y="1014"/>
                    <a:pt x="1306" y="1114"/>
                    <a:pt x="1306" y="1214"/>
                  </a:cubicBezTo>
                  <a:cubicBezTo>
                    <a:pt x="1303" y="1224"/>
                    <a:pt x="1309" y="1232"/>
                    <a:pt x="1316" y="1238"/>
                  </a:cubicBezTo>
                  <a:cubicBezTo>
                    <a:pt x="1019" y="1345"/>
                    <a:pt x="722" y="1452"/>
                    <a:pt x="466" y="1639"/>
                  </a:cubicBezTo>
                  <a:cubicBezTo>
                    <a:pt x="242" y="1801"/>
                    <a:pt x="0" y="2047"/>
                    <a:pt x="7" y="2344"/>
                  </a:cubicBezTo>
                  <a:cubicBezTo>
                    <a:pt x="7" y="2365"/>
                    <a:pt x="28" y="2381"/>
                    <a:pt x="49" y="2381"/>
                  </a:cubicBezTo>
                  <a:cubicBezTo>
                    <a:pt x="61" y="2381"/>
                    <a:pt x="73" y="2375"/>
                    <a:pt x="80" y="2361"/>
                  </a:cubicBezTo>
                  <a:cubicBezTo>
                    <a:pt x="139" y="2219"/>
                    <a:pt x="193" y="2074"/>
                    <a:pt x="294" y="1954"/>
                  </a:cubicBezTo>
                  <a:cubicBezTo>
                    <a:pt x="394" y="1830"/>
                    <a:pt x="525" y="1726"/>
                    <a:pt x="660" y="1639"/>
                  </a:cubicBezTo>
                  <a:cubicBezTo>
                    <a:pt x="940" y="1466"/>
                    <a:pt x="1254" y="1369"/>
                    <a:pt x="1555" y="1242"/>
                  </a:cubicBezTo>
                  <a:cubicBezTo>
                    <a:pt x="1789" y="1141"/>
                    <a:pt x="2007" y="1017"/>
                    <a:pt x="2186" y="841"/>
                  </a:cubicBezTo>
                  <a:cubicBezTo>
                    <a:pt x="2211" y="851"/>
                    <a:pt x="2239" y="855"/>
                    <a:pt x="2266" y="862"/>
                  </a:cubicBezTo>
                  <a:cubicBezTo>
                    <a:pt x="2311" y="869"/>
                    <a:pt x="2356" y="876"/>
                    <a:pt x="2398" y="879"/>
                  </a:cubicBezTo>
                  <a:cubicBezTo>
                    <a:pt x="2447" y="885"/>
                    <a:pt x="2496" y="887"/>
                    <a:pt x="2546" y="887"/>
                  </a:cubicBezTo>
                  <a:cubicBezTo>
                    <a:pt x="2586" y="887"/>
                    <a:pt x="2627" y="886"/>
                    <a:pt x="2667" y="883"/>
                  </a:cubicBezTo>
                  <a:cubicBezTo>
                    <a:pt x="2843" y="869"/>
                    <a:pt x="3009" y="814"/>
                    <a:pt x="3165" y="731"/>
                  </a:cubicBezTo>
                  <a:cubicBezTo>
                    <a:pt x="3174" y="727"/>
                    <a:pt x="3169" y="713"/>
                    <a:pt x="3160" y="713"/>
                  </a:cubicBezTo>
                  <a:cubicBezTo>
                    <a:pt x="3159" y="713"/>
                    <a:pt x="3158" y="713"/>
                    <a:pt x="3157" y="714"/>
                  </a:cubicBezTo>
                  <a:cubicBezTo>
                    <a:pt x="2995" y="765"/>
                    <a:pt x="2826" y="789"/>
                    <a:pt x="2657" y="797"/>
                  </a:cubicBezTo>
                  <a:cubicBezTo>
                    <a:pt x="2577" y="797"/>
                    <a:pt x="2494" y="793"/>
                    <a:pt x="2411" y="779"/>
                  </a:cubicBezTo>
                  <a:cubicBezTo>
                    <a:pt x="2373" y="776"/>
                    <a:pt x="2332" y="765"/>
                    <a:pt x="2294" y="758"/>
                  </a:cubicBezTo>
                  <a:cubicBezTo>
                    <a:pt x="2287" y="755"/>
                    <a:pt x="2280" y="752"/>
                    <a:pt x="2274" y="752"/>
                  </a:cubicBezTo>
                  <a:cubicBezTo>
                    <a:pt x="2287" y="734"/>
                    <a:pt x="2301" y="720"/>
                    <a:pt x="2315" y="703"/>
                  </a:cubicBezTo>
                  <a:cubicBezTo>
                    <a:pt x="2511" y="462"/>
                    <a:pt x="2660" y="167"/>
                    <a:pt x="2953" y="22"/>
                  </a:cubicBezTo>
                  <a:cubicBezTo>
                    <a:pt x="2966" y="16"/>
                    <a:pt x="2957" y="0"/>
                    <a:pt x="29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9"/>
            <p:cNvSpPr/>
            <p:nvPr/>
          </p:nvSpPr>
          <p:spPr>
            <a:xfrm flipH="1" rot="-857355">
              <a:off x="7910216" y="1681498"/>
              <a:ext cx="1306995" cy="472778"/>
            </a:xfrm>
            <a:custGeom>
              <a:rect b="b" l="l" r="r" t="t"/>
              <a:pathLst>
                <a:path extrusionOk="0" h="1155" w="3193">
                  <a:moveTo>
                    <a:pt x="2750" y="0"/>
                  </a:moveTo>
                  <a:cubicBezTo>
                    <a:pt x="2749" y="0"/>
                    <a:pt x="2748" y="0"/>
                    <a:pt x="2747" y="1"/>
                  </a:cubicBezTo>
                  <a:cubicBezTo>
                    <a:pt x="2650" y="38"/>
                    <a:pt x="2557" y="84"/>
                    <a:pt x="2471" y="142"/>
                  </a:cubicBezTo>
                  <a:cubicBezTo>
                    <a:pt x="2384" y="201"/>
                    <a:pt x="2301" y="263"/>
                    <a:pt x="2218" y="328"/>
                  </a:cubicBezTo>
                  <a:cubicBezTo>
                    <a:pt x="2052" y="464"/>
                    <a:pt x="1900" y="615"/>
                    <a:pt x="1762" y="781"/>
                  </a:cubicBezTo>
                  <a:cubicBezTo>
                    <a:pt x="1759" y="784"/>
                    <a:pt x="1762" y="784"/>
                    <a:pt x="1759" y="789"/>
                  </a:cubicBezTo>
                  <a:cubicBezTo>
                    <a:pt x="1510" y="896"/>
                    <a:pt x="1255" y="971"/>
                    <a:pt x="971" y="985"/>
                  </a:cubicBezTo>
                  <a:cubicBezTo>
                    <a:pt x="938" y="986"/>
                    <a:pt x="905" y="987"/>
                    <a:pt x="872" y="987"/>
                  </a:cubicBezTo>
                  <a:cubicBezTo>
                    <a:pt x="738" y="987"/>
                    <a:pt x="603" y="976"/>
                    <a:pt x="470" y="954"/>
                  </a:cubicBezTo>
                  <a:cubicBezTo>
                    <a:pt x="351" y="930"/>
                    <a:pt x="222" y="873"/>
                    <a:pt x="96" y="873"/>
                  </a:cubicBezTo>
                  <a:cubicBezTo>
                    <a:pt x="75" y="873"/>
                    <a:pt x="55" y="875"/>
                    <a:pt x="35" y="878"/>
                  </a:cubicBezTo>
                  <a:cubicBezTo>
                    <a:pt x="4" y="885"/>
                    <a:pt x="0" y="926"/>
                    <a:pt x="18" y="947"/>
                  </a:cubicBezTo>
                  <a:cubicBezTo>
                    <a:pt x="108" y="1054"/>
                    <a:pt x="277" y="1075"/>
                    <a:pt x="405" y="1095"/>
                  </a:cubicBezTo>
                  <a:cubicBezTo>
                    <a:pt x="526" y="1115"/>
                    <a:pt x="650" y="1126"/>
                    <a:pt x="773" y="1126"/>
                  </a:cubicBezTo>
                  <a:cubicBezTo>
                    <a:pt x="805" y="1126"/>
                    <a:pt x="836" y="1125"/>
                    <a:pt x="867" y="1124"/>
                  </a:cubicBezTo>
                  <a:cubicBezTo>
                    <a:pt x="1182" y="1113"/>
                    <a:pt x="1492" y="1037"/>
                    <a:pt x="1779" y="899"/>
                  </a:cubicBezTo>
                  <a:cubicBezTo>
                    <a:pt x="1935" y="826"/>
                    <a:pt x="2098" y="688"/>
                    <a:pt x="2280" y="688"/>
                  </a:cubicBezTo>
                  <a:cubicBezTo>
                    <a:pt x="2425" y="688"/>
                    <a:pt x="2546" y="781"/>
                    <a:pt x="2650" y="871"/>
                  </a:cubicBezTo>
                  <a:cubicBezTo>
                    <a:pt x="2812" y="1002"/>
                    <a:pt x="2964" y="1154"/>
                    <a:pt x="3185" y="1154"/>
                  </a:cubicBezTo>
                  <a:cubicBezTo>
                    <a:pt x="3192" y="1154"/>
                    <a:pt x="3192" y="1141"/>
                    <a:pt x="3185" y="1141"/>
                  </a:cubicBezTo>
                  <a:cubicBezTo>
                    <a:pt x="2930" y="1109"/>
                    <a:pt x="2771" y="864"/>
                    <a:pt x="2578" y="722"/>
                  </a:cubicBezTo>
                  <a:cubicBezTo>
                    <a:pt x="2474" y="647"/>
                    <a:pt x="2372" y="613"/>
                    <a:pt x="2267" y="613"/>
                  </a:cubicBezTo>
                  <a:cubicBezTo>
                    <a:pt x="2167" y="613"/>
                    <a:pt x="2064" y="644"/>
                    <a:pt x="1956" y="698"/>
                  </a:cubicBezTo>
                  <a:cubicBezTo>
                    <a:pt x="1953" y="698"/>
                    <a:pt x="1953" y="702"/>
                    <a:pt x="1948" y="702"/>
                  </a:cubicBezTo>
                  <a:cubicBezTo>
                    <a:pt x="2042" y="595"/>
                    <a:pt x="2142" y="491"/>
                    <a:pt x="2253" y="395"/>
                  </a:cubicBezTo>
                  <a:cubicBezTo>
                    <a:pt x="2329" y="328"/>
                    <a:pt x="2412" y="263"/>
                    <a:pt x="2495" y="204"/>
                  </a:cubicBezTo>
                  <a:cubicBezTo>
                    <a:pt x="2584" y="142"/>
                    <a:pt x="2667" y="76"/>
                    <a:pt x="2754" y="11"/>
                  </a:cubicBezTo>
                  <a:cubicBezTo>
                    <a:pt x="2756" y="8"/>
                    <a:pt x="2754" y="0"/>
                    <a:pt x="27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9"/>
            <p:cNvSpPr/>
            <p:nvPr/>
          </p:nvSpPr>
          <p:spPr>
            <a:xfrm flipH="1" rot="-857355">
              <a:off x="8114127" y="2056578"/>
              <a:ext cx="242324" cy="233319"/>
            </a:xfrm>
            <a:custGeom>
              <a:rect b="b" l="l" r="r" t="t"/>
              <a:pathLst>
                <a:path extrusionOk="0" h="570" w="592">
                  <a:moveTo>
                    <a:pt x="40" y="1"/>
                  </a:moveTo>
                  <a:cubicBezTo>
                    <a:pt x="20" y="1"/>
                    <a:pt x="1" y="24"/>
                    <a:pt x="3" y="44"/>
                  </a:cubicBezTo>
                  <a:cubicBezTo>
                    <a:pt x="11" y="79"/>
                    <a:pt x="27" y="110"/>
                    <a:pt x="45" y="138"/>
                  </a:cubicBezTo>
                  <a:cubicBezTo>
                    <a:pt x="62" y="165"/>
                    <a:pt x="83" y="193"/>
                    <a:pt x="104" y="221"/>
                  </a:cubicBezTo>
                  <a:cubicBezTo>
                    <a:pt x="142" y="276"/>
                    <a:pt x="190" y="328"/>
                    <a:pt x="239" y="376"/>
                  </a:cubicBezTo>
                  <a:cubicBezTo>
                    <a:pt x="287" y="417"/>
                    <a:pt x="342" y="466"/>
                    <a:pt x="397" y="497"/>
                  </a:cubicBezTo>
                  <a:cubicBezTo>
                    <a:pt x="456" y="528"/>
                    <a:pt x="522" y="552"/>
                    <a:pt x="584" y="570"/>
                  </a:cubicBezTo>
                  <a:cubicBezTo>
                    <a:pt x="587" y="570"/>
                    <a:pt x="591" y="566"/>
                    <a:pt x="587" y="562"/>
                  </a:cubicBezTo>
                  <a:cubicBezTo>
                    <a:pt x="529" y="531"/>
                    <a:pt x="480" y="490"/>
                    <a:pt x="429" y="452"/>
                  </a:cubicBezTo>
                  <a:cubicBezTo>
                    <a:pt x="376" y="410"/>
                    <a:pt x="328" y="372"/>
                    <a:pt x="284" y="324"/>
                  </a:cubicBezTo>
                  <a:cubicBezTo>
                    <a:pt x="239" y="279"/>
                    <a:pt x="197" y="231"/>
                    <a:pt x="163" y="176"/>
                  </a:cubicBezTo>
                  <a:cubicBezTo>
                    <a:pt x="145" y="152"/>
                    <a:pt x="128" y="124"/>
                    <a:pt x="114" y="100"/>
                  </a:cubicBezTo>
                  <a:cubicBezTo>
                    <a:pt x="97" y="69"/>
                    <a:pt x="83" y="37"/>
                    <a:pt x="62" y="13"/>
                  </a:cubicBezTo>
                  <a:cubicBezTo>
                    <a:pt x="55" y="4"/>
                    <a:pt x="48" y="1"/>
                    <a:pt x="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9"/>
            <p:cNvSpPr/>
            <p:nvPr/>
          </p:nvSpPr>
          <p:spPr>
            <a:xfrm flipH="1" rot="-472447">
              <a:off x="8331809" y="785820"/>
              <a:ext cx="1369751" cy="1278871"/>
            </a:xfrm>
            <a:custGeom>
              <a:rect b="b" l="l" r="r" t="t"/>
              <a:pathLst>
                <a:path extrusionOk="0" h="3124" w="3346">
                  <a:moveTo>
                    <a:pt x="2823" y="0"/>
                  </a:moveTo>
                  <a:cubicBezTo>
                    <a:pt x="2818" y="0"/>
                    <a:pt x="2813" y="3"/>
                    <a:pt x="2811" y="9"/>
                  </a:cubicBezTo>
                  <a:cubicBezTo>
                    <a:pt x="2677" y="445"/>
                    <a:pt x="2369" y="689"/>
                    <a:pt x="2024" y="901"/>
                  </a:cubicBezTo>
                  <a:cubicBezTo>
                    <a:pt x="2024" y="880"/>
                    <a:pt x="2024" y="863"/>
                    <a:pt x="2028" y="845"/>
                  </a:cubicBezTo>
                  <a:cubicBezTo>
                    <a:pt x="2034" y="756"/>
                    <a:pt x="2049" y="669"/>
                    <a:pt x="2069" y="579"/>
                  </a:cubicBezTo>
                  <a:cubicBezTo>
                    <a:pt x="2090" y="496"/>
                    <a:pt x="2117" y="413"/>
                    <a:pt x="2148" y="334"/>
                  </a:cubicBezTo>
                  <a:cubicBezTo>
                    <a:pt x="2180" y="251"/>
                    <a:pt x="2207" y="171"/>
                    <a:pt x="2242" y="88"/>
                  </a:cubicBezTo>
                  <a:cubicBezTo>
                    <a:pt x="2244" y="83"/>
                    <a:pt x="2236" y="77"/>
                    <a:pt x="2229" y="77"/>
                  </a:cubicBezTo>
                  <a:cubicBezTo>
                    <a:pt x="2227" y="77"/>
                    <a:pt x="2226" y="78"/>
                    <a:pt x="2224" y="78"/>
                  </a:cubicBezTo>
                  <a:cubicBezTo>
                    <a:pt x="2165" y="147"/>
                    <a:pt x="2114" y="213"/>
                    <a:pt x="2076" y="292"/>
                  </a:cubicBezTo>
                  <a:cubicBezTo>
                    <a:pt x="2034" y="378"/>
                    <a:pt x="1996" y="465"/>
                    <a:pt x="1969" y="552"/>
                  </a:cubicBezTo>
                  <a:cubicBezTo>
                    <a:pt x="1937" y="638"/>
                    <a:pt x="1917" y="727"/>
                    <a:pt x="1899" y="821"/>
                  </a:cubicBezTo>
                  <a:cubicBezTo>
                    <a:pt x="1889" y="869"/>
                    <a:pt x="1886" y="925"/>
                    <a:pt x="1889" y="979"/>
                  </a:cubicBezTo>
                  <a:cubicBezTo>
                    <a:pt x="1658" y="1111"/>
                    <a:pt x="1419" y="1236"/>
                    <a:pt x="1212" y="1394"/>
                  </a:cubicBezTo>
                  <a:cubicBezTo>
                    <a:pt x="950" y="1595"/>
                    <a:pt x="732" y="1843"/>
                    <a:pt x="542" y="2113"/>
                  </a:cubicBezTo>
                  <a:cubicBezTo>
                    <a:pt x="349" y="2386"/>
                    <a:pt x="148" y="2693"/>
                    <a:pt x="27" y="3007"/>
                  </a:cubicBezTo>
                  <a:cubicBezTo>
                    <a:pt x="0" y="3077"/>
                    <a:pt x="60" y="3124"/>
                    <a:pt x="121" y="3124"/>
                  </a:cubicBezTo>
                  <a:cubicBezTo>
                    <a:pt x="154" y="3124"/>
                    <a:pt x="187" y="3110"/>
                    <a:pt x="207" y="3080"/>
                  </a:cubicBezTo>
                  <a:cubicBezTo>
                    <a:pt x="407" y="2783"/>
                    <a:pt x="545" y="2448"/>
                    <a:pt x="753" y="2151"/>
                  </a:cubicBezTo>
                  <a:cubicBezTo>
                    <a:pt x="967" y="1847"/>
                    <a:pt x="1220" y="1571"/>
                    <a:pt x="1526" y="1363"/>
                  </a:cubicBezTo>
                  <a:cubicBezTo>
                    <a:pt x="1651" y="1280"/>
                    <a:pt x="1792" y="1198"/>
                    <a:pt x="1937" y="1108"/>
                  </a:cubicBezTo>
                  <a:cubicBezTo>
                    <a:pt x="1940" y="1109"/>
                    <a:pt x="1943" y="1109"/>
                    <a:pt x="1946" y="1109"/>
                  </a:cubicBezTo>
                  <a:cubicBezTo>
                    <a:pt x="1960" y="1109"/>
                    <a:pt x="1974" y="1102"/>
                    <a:pt x="1982" y="1091"/>
                  </a:cubicBezTo>
                  <a:cubicBezTo>
                    <a:pt x="1982" y="1087"/>
                    <a:pt x="1986" y="1080"/>
                    <a:pt x="1986" y="1076"/>
                  </a:cubicBezTo>
                  <a:cubicBezTo>
                    <a:pt x="1993" y="1073"/>
                    <a:pt x="1996" y="1070"/>
                    <a:pt x="2003" y="1067"/>
                  </a:cubicBezTo>
                  <a:cubicBezTo>
                    <a:pt x="2071" y="1094"/>
                    <a:pt x="2146" y="1101"/>
                    <a:pt x="2221" y="1101"/>
                  </a:cubicBezTo>
                  <a:cubicBezTo>
                    <a:pt x="2259" y="1101"/>
                    <a:pt x="2297" y="1099"/>
                    <a:pt x="2335" y="1097"/>
                  </a:cubicBezTo>
                  <a:cubicBezTo>
                    <a:pt x="2456" y="1094"/>
                    <a:pt x="2577" y="1076"/>
                    <a:pt x="2698" y="1052"/>
                  </a:cubicBezTo>
                  <a:cubicBezTo>
                    <a:pt x="2811" y="1025"/>
                    <a:pt x="2922" y="990"/>
                    <a:pt x="3029" y="942"/>
                  </a:cubicBezTo>
                  <a:cubicBezTo>
                    <a:pt x="3140" y="897"/>
                    <a:pt x="3240" y="821"/>
                    <a:pt x="3334" y="748"/>
                  </a:cubicBezTo>
                  <a:cubicBezTo>
                    <a:pt x="3346" y="739"/>
                    <a:pt x="3333" y="727"/>
                    <a:pt x="3323" y="727"/>
                  </a:cubicBezTo>
                  <a:cubicBezTo>
                    <a:pt x="3322" y="727"/>
                    <a:pt x="3321" y="727"/>
                    <a:pt x="3320" y="727"/>
                  </a:cubicBezTo>
                  <a:cubicBezTo>
                    <a:pt x="3119" y="821"/>
                    <a:pt x="2894" y="893"/>
                    <a:pt x="2674" y="928"/>
                  </a:cubicBezTo>
                  <a:cubicBezTo>
                    <a:pt x="2584" y="943"/>
                    <a:pt x="2492" y="950"/>
                    <a:pt x="2400" y="950"/>
                  </a:cubicBezTo>
                  <a:cubicBezTo>
                    <a:pt x="2382" y="950"/>
                    <a:pt x="2364" y="949"/>
                    <a:pt x="2345" y="949"/>
                  </a:cubicBezTo>
                  <a:cubicBezTo>
                    <a:pt x="2297" y="949"/>
                    <a:pt x="2252" y="942"/>
                    <a:pt x="2204" y="935"/>
                  </a:cubicBezTo>
                  <a:cubicBezTo>
                    <a:pt x="2535" y="703"/>
                    <a:pt x="2822" y="424"/>
                    <a:pt x="2836" y="13"/>
                  </a:cubicBezTo>
                  <a:cubicBezTo>
                    <a:pt x="2836" y="5"/>
                    <a:pt x="2830" y="0"/>
                    <a:pt x="28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9"/>
            <p:cNvSpPr/>
            <p:nvPr/>
          </p:nvSpPr>
          <p:spPr>
            <a:xfrm flipH="1" rot="-472447">
              <a:off x="7939462" y="2802761"/>
              <a:ext cx="1622332" cy="1755378"/>
            </a:xfrm>
            <a:custGeom>
              <a:rect b="b" l="l" r="r" t="t"/>
              <a:pathLst>
                <a:path extrusionOk="0" h="4288" w="3963">
                  <a:moveTo>
                    <a:pt x="159" y="1"/>
                  </a:moveTo>
                  <a:cubicBezTo>
                    <a:pt x="133" y="1"/>
                    <a:pt x="105" y="15"/>
                    <a:pt x="98" y="42"/>
                  </a:cubicBezTo>
                  <a:cubicBezTo>
                    <a:pt x="1" y="391"/>
                    <a:pt x="347" y="702"/>
                    <a:pt x="627" y="850"/>
                  </a:cubicBezTo>
                  <a:cubicBezTo>
                    <a:pt x="619" y="854"/>
                    <a:pt x="613" y="861"/>
                    <a:pt x="606" y="871"/>
                  </a:cubicBezTo>
                  <a:cubicBezTo>
                    <a:pt x="378" y="1258"/>
                    <a:pt x="492" y="1711"/>
                    <a:pt x="610" y="2115"/>
                  </a:cubicBezTo>
                  <a:cubicBezTo>
                    <a:pt x="741" y="2557"/>
                    <a:pt x="838" y="2996"/>
                    <a:pt x="619" y="3427"/>
                  </a:cubicBezTo>
                  <a:cubicBezTo>
                    <a:pt x="617" y="3435"/>
                    <a:pt x="622" y="3441"/>
                    <a:pt x="628" y="3441"/>
                  </a:cubicBezTo>
                  <a:cubicBezTo>
                    <a:pt x="630" y="3441"/>
                    <a:pt x="632" y="3440"/>
                    <a:pt x="634" y="3438"/>
                  </a:cubicBezTo>
                  <a:cubicBezTo>
                    <a:pt x="934" y="3165"/>
                    <a:pt x="872" y="2688"/>
                    <a:pt x="793" y="2333"/>
                  </a:cubicBezTo>
                  <a:cubicBezTo>
                    <a:pt x="692" y="1883"/>
                    <a:pt x="498" y="1386"/>
                    <a:pt x="731" y="944"/>
                  </a:cubicBezTo>
                  <a:cubicBezTo>
                    <a:pt x="741" y="930"/>
                    <a:pt x="741" y="916"/>
                    <a:pt x="741" y="906"/>
                  </a:cubicBezTo>
                  <a:cubicBezTo>
                    <a:pt x="744" y="906"/>
                    <a:pt x="751" y="909"/>
                    <a:pt x="758" y="913"/>
                  </a:cubicBezTo>
                  <a:cubicBezTo>
                    <a:pt x="571" y="1320"/>
                    <a:pt x="917" y="1818"/>
                    <a:pt x="1155" y="2132"/>
                  </a:cubicBezTo>
                  <a:cubicBezTo>
                    <a:pt x="1321" y="2353"/>
                    <a:pt x="1493" y="2571"/>
                    <a:pt x="1560" y="2843"/>
                  </a:cubicBezTo>
                  <a:cubicBezTo>
                    <a:pt x="1635" y="3148"/>
                    <a:pt x="1590" y="3479"/>
                    <a:pt x="1522" y="3779"/>
                  </a:cubicBezTo>
                  <a:cubicBezTo>
                    <a:pt x="1519" y="3789"/>
                    <a:pt x="1526" y="3797"/>
                    <a:pt x="1533" y="3797"/>
                  </a:cubicBezTo>
                  <a:cubicBezTo>
                    <a:pt x="1536" y="3797"/>
                    <a:pt x="1540" y="3795"/>
                    <a:pt x="1542" y="3790"/>
                  </a:cubicBezTo>
                  <a:cubicBezTo>
                    <a:pt x="1753" y="3307"/>
                    <a:pt x="1749" y="2799"/>
                    <a:pt x="1473" y="2346"/>
                  </a:cubicBezTo>
                  <a:cubicBezTo>
                    <a:pt x="1335" y="2121"/>
                    <a:pt x="1155" y="1928"/>
                    <a:pt x="1024" y="1700"/>
                  </a:cubicBezTo>
                  <a:cubicBezTo>
                    <a:pt x="886" y="1462"/>
                    <a:pt x="834" y="1223"/>
                    <a:pt x="879" y="968"/>
                  </a:cubicBezTo>
                  <a:lnTo>
                    <a:pt x="879" y="968"/>
                  </a:lnTo>
                  <a:cubicBezTo>
                    <a:pt x="1090" y="1058"/>
                    <a:pt x="1311" y="1134"/>
                    <a:pt x="1528" y="1214"/>
                  </a:cubicBezTo>
                  <a:cubicBezTo>
                    <a:pt x="1576" y="1769"/>
                    <a:pt x="1846" y="2263"/>
                    <a:pt x="2285" y="2612"/>
                  </a:cubicBezTo>
                  <a:cubicBezTo>
                    <a:pt x="2558" y="2830"/>
                    <a:pt x="2789" y="3033"/>
                    <a:pt x="2899" y="3372"/>
                  </a:cubicBezTo>
                  <a:cubicBezTo>
                    <a:pt x="3000" y="3669"/>
                    <a:pt x="2993" y="3977"/>
                    <a:pt x="3052" y="4277"/>
                  </a:cubicBezTo>
                  <a:cubicBezTo>
                    <a:pt x="3053" y="4284"/>
                    <a:pt x="3057" y="4287"/>
                    <a:pt x="3062" y="4287"/>
                  </a:cubicBezTo>
                  <a:cubicBezTo>
                    <a:pt x="3068" y="4287"/>
                    <a:pt x="3074" y="4282"/>
                    <a:pt x="3076" y="4274"/>
                  </a:cubicBezTo>
                  <a:cubicBezTo>
                    <a:pt x="3138" y="3728"/>
                    <a:pt x="3017" y="3100"/>
                    <a:pt x="2603" y="2712"/>
                  </a:cubicBezTo>
                  <a:cubicBezTo>
                    <a:pt x="2371" y="2494"/>
                    <a:pt x="2119" y="2322"/>
                    <a:pt x="1943" y="2049"/>
                  </a:cubicBezTo>
                  <a:cubicBezTo>
                    <a:pt x="1791" y="1810"/>
                    <a:pt x="1705" y="1545"/>
                    <a:pt x="1670" y="1268"/>
                  </a:cubicBezTo>
                  <a:lnTo>
                    <a:pt x="1670" y="1268"/>
                  </a:lnTo>
                  <a:cubicBezTo>
                    <a:pt x="1791" y="1313"/>
                    <a:pt x="1908" y="1362"/>
                    <a:pt x="2026" y="1413"/>
                  </a:cubicBezTo>
                  <a:cubicBezTo>
                    <a:pt x="2889" y="1810"/>
                    <a:pt x="3670" y="2416"/>
                    <a:pt x="3932" y="3369"/>
                  </a:cubicBezTo>
                  <a:cubicBezTo>
                    <a:pt x="3934" y="3377"/>
                    <a:pt x="3939" y="3380"/>
                    <a:pt x="3944" y="3380"/>
                  </a:cubicBezTo>
                  <a:cubicBezTo>
                    <a:pt x="3953" y="3380"/>
                    <a:pt x="3962" y="3372"/>
                    <a:pt x="3960" y="3362"/>
                  </a:cubicBezTo>
                  <a:cubicBezTo>
                    <a:pt x="3840" y="2547"/>
                    <a:pt x="3200" y="1922"/>
                    <a:pt x="2513" y="1520"/>
                  </a:cubicBezTo>
                  <a:cubicBezTo>
                    <a:pt x="2239" y="1362"/>
                    <a:pt x="1949" y="1234"/>
                    <a:pt x="1656" y="1117"/>
                  </a:cubicBezTo>
                  <a:cubicBezTo>
                    <a:pt x="1649" y="1077"/>
                    <a:pt x="1618" y="1056"/>
                    <a:pt x="1586" y="1056"/>
                  </a:cubicBezTo>
                  <a:cubicBezTo>
                    <a:pt x="1570" y="1056"/>
                    <a:pt x="1555" y="1061"/>
                    <a:pt x="1542" y="1072"/>
                  </a:cubicBezTo>
                  <a:cubicBezTo>
                    <a:pt x="1445" y="1034"/>
                    <a:pt x="1348" y="995"/>
                    <a:pt x="1255" y="957"/>
                  </a:cubicBezTo>
                  <a:cubicBezTo>
                    <a:pt x="1138" y="916"/>
                    <a:pt x="1017" y="874"/>
                    <a:pt x="900" y="826"/>
                  </a:cubicBezTo>
                  <a:cubicBezTo>
                    <a:pt x="891" y="808"/>
                    <a:pt x="873" y="795"/>
                    <a:pt x="855" y="795"/>
                  </a:cubicBezTo>
                  <a:cubicBezTo>
                    <a:pt x="849" y="795"/>
                    <a:pt x="843" y="796"/>
                    <a:pt x="838" y="799"/>
                  </a:cubicBezTo>
                  <a:cubicBezTo>
                    <a:pt x="744" y="758"/>
                    <a:pt x="654" y="716"/>
                    <a:pt x="571" y="661"/>
                  </a:cubicBezTo>
                  <a:cubicBezTo>
                    <a:pt x="333" y="501"/>
                    <a:pt x="260" y="311"/>
                    <a:pt x="212" y="42"/>
                  </a:cubicBezTo>
                  <a:cubicBezTo>
                    <a:pt x="207" y="14"/>
                    <a:pt x="184" y="1"/>
                    <a:pt x="1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9"/>
            <p:cNvSpPr/>
            <p:nvPr/>
          </p:nvSpPr>
          <p:spPr>
            <a:xfrm flipH="1" rot="-472447">
              <a:off x="8190433" y="1172091"/>
              <a:ext cx="1506481" cy="1040209"/>
            </a:xfrm>
            <a:custGeom>
              <a:rect b="b" l="l" r="r" t="t"/>
              <a:pathLst>
                <a:path extrusionOk="0" h="2541" w="3680">
                  <a:moveTo>
                    <a:pt x="3384" y="0"/>
                  </a:moveTo>
                  <a:cubicBezTo>
                    <a:pt x="3380" y="0"/>
                    <a:pt x="3375" y="2"/>
                    <a:pt x="3372" y="4"/>
                  </a:cubicBezTo>
                  <a:cubicBezTo>
                    <a:pt x="3279" y="146"/>
                    <a:pt x="3221" y="305"/>
                    <a:pt x="3106" y="440"/>
                  </a:cubicBezTo>
                  <a:cubicBezTo>
                    <a:pt x="2993" y="575"/>
                    <a:pt x="2851" y="688"/>
                    <a:pt x="2696" y="775"/>
                  </a:cubicBezTo>
                  <a:cubicBezTo>
                    <a:pt x="2682" y="782"/>
                    <a:pt x="2668" y="785"/>
                    <a:pt x="2654" y="792"/>
                  </a:cubicBezTo>
                  <a:cubicBezTo>
                    <a:pt x="2647" y="785"/>
                    <a:pt x="2643" y="775"/>
                    <a:pt x="2637" y="765"/>
                  </a:cubicBezTo>
                  <a:cubicBezTo>
                    <a:pt x="2628" y="755"/>
                    <a:pt x="2618" y="751"/>
                    <a:pt x="2608" y="751"/>
                  </a:cubicBezTo>
                  <a:cubicBezTo>
                    <a:pt x="2582" y="751"/>
                    <a:pt x="2556" y="779"/>
                    <a:pt x="2561" y="809"/>
                  </a:cubicBezTo>
                  <a:cubicBezTo>
                    <a:pt x="2564" y="817"/>
                    <a:pt x="2571" y="823"/>
                    <a:pt x="2571" y="833"/>
                  </a:cubicBezTo>
                  <a:cubicBezTo>
                    <a:pt x="2454" y="886"/>
                    <a:pt x="2329" y="916"/>
                    <a:pt x="2202" y="934"/>
                  </a:cubicBezTo>
                  <a:cubicBezTo>
                    <a:pt x="2158" y="939"/>
                    <a:pt x="2115" y="941"/>
                    <a:pt x="2072" y="941"/>
                  </a:cubicBezTo>
                  <a:cubicBezTo>
                    <a:pt x="2029" y="941"/>
                    <a:pt x="1985" y="939"/>
                    <a:pt x="1942" y="937"/>
                  </a:cubicBezTo>
                  <a:cubicBezTo>
                    <a:pt x="1902" y="936"/>
                    <a:pt x="1862" y="934"/>
                    <a:pt x="1822" y="934"/>
                  </a:cubicBezTo>
                  <a:cubicBezTo>
                    <a:pt x="1762" y="934"/>
                    <a:pt x="1702" y="937"/>
                    <a:pt x="1642" y="948"/>
                  </a:cubicBezTo>
                  <a:cubicBezTo>
                    <a:pt x="1307" y="1003"/>
                    <a:pt x="1038" y="1297"/>
                    <a:pt x="802" y="1517"/>
                  </a:cubicBezTo>
                  <a:cubicBezTo>
                    <a:pt x="529" y="1783"/>
                    <a:pt x="198" y="2081"/>
                    <a:pt x="29" y="2429"/>
                  </a:cubicBezTo>
                  <a:cubicBezTo>
                    <a:pt x="0" y="2484"/>
                    <a:pt x="43" y="2541"/>
                    <a:pt x="95" y="2541"/>
                  </a:cubicBezTo>
                  <a:cubicBezTo>
                    <a:pt x="112" y="2541"/>
                    <a:pt x="130" y="2534"/>
                    <a:pt x="146" y="2520"/>
                  </a:cubicBezTo>
                  <a:cubicBezTo>
                    <a:pt x="305" y="2375"/>
                    <a:pt x="426" y="2191"/>
                    <a:pt x="564" y="2029"/>
                  </a:cubicBezTo>
                  <a:cubicBezTo>
                    <a:pt x="692" y="1880"/>
                    <a:pt x="826" y="1735"/>
                    <a:pt x="965" y="1597"/>
                  </a:cubicBezTo>
                  <a:cubicBezTo>
                    <a:pt x="1116" y="1449"/>
                    <a:pt x="1272" y="1286"/>
                    <a:pt x="1452" y="1176"/>
                  </a:cubicBezTo>
                  <a:cubicBezTo>
                    <a:pt x="1655" y="1055"/>
                    <a:pt x="1870" y="1086"/>
                    <a:pt x="2095" y="1072"/>
                  </a:cubicBezTo>
                  <a:cubicBezTo>
                    <a:pt x="2277" y="1058"/>
                    <a:pt x="2457" y="1007"/>
                    <a:pt x="2623" y="927"/>
                  </a:cubicBezTo>
                  <a:cubicBezTo>
                    <a:pt x="2671" y="989"/>
                    <a:pt x="2737" y="1041"/>
                    <a:pt x="2795" y="1079"/>
                  </a:cubicBezTo>
                  <a:cubicBezTo>
                    <a:pt x="2891" y="1138"/>
                    <a:pt x="3010" y="1176"/>
                    <a:pt x="3126" y="1176"/>
                  </a:cubicBezTo>
                  <a:cubicBezTo>
                    <a:pt x="3131" y="1176"/>
                    <a:pt x="3136" y="1176"/>
                    <a:pt x="3141" y="1176"/>
                  </a:cubicBezTo>
                  <a:cubicBezTo>
                    <a:pt x="3369" y="1169"/>
                    <a:pt x="3621" y="1017"/>
                    <a:pt x="3680" y="785"/>
                  </a:cubicBezTo>
                  <a:cubicBezTo>
                    <a:pt x="3680" y="779"/>
                    <a:pt x="3674" y="775"/>
                    <a:pt x="3669" y="775"/>
                  </a:cubicBezTo>
                  <a:cubicBezTo>
                    <a:pt x="3666" y="775"/>
                    <a:pt x="3664" y="776"/>
                    <a:pt x="3662" y="779"/>
                  </a:cubicBezTo>
                  <a:cubicBezTo>
                    <a:pt x="3541" y="954"/>
                    <a:pt x="3367" y="1096"/>
                    <a:pt x="3149" y="1096"/>
                  </a:cubicBezTo>
                  <a:cubicBezTo>
                    <a:pt x="3144" y="1096"/>
                    <a:pt x="3139" y="1096"/>
                    <a:pt x="3134" y="1096"/>
                  </a:cubicBezTo>
                  <a:cubicBezTo>
                    <a:pt x="3027" y="1096"/>
                    <a:pt x="2927" y="1058"/>
                    <a:pt x="2841" y="999"/>
                  </a:cubicBezTo>
                  <a:cubicBezTo>
                    <a:pt x="2795" y="972"/>
                    <a:pt x="2758" y="934"/>
                    <a:pt x="2723" y="892"/>
                  </a:cubicBezTo>
                  <a:cubicBezTo>
                    <a:pt x="2720" y="889"/>
                    <a:pt x="2716" y="886"/>
                    <a:pt x="2716" y="882"/>
                  </a:cubicBezTo>
                  <a:cubicBezTo>
                    <a:pt x="2785" y="844"/>
                    <a:pt x="2851" y="799"/>
                    <a:pt x="2916" y="747"/>
                  </a:cubicBezTo>
                  <a:cubicBezTo>
                    <a:pt x="3127" y="581"/>
                    <a:pt x="3383" y="294"/>
                    <a:pt x="3396" y="12"/>
                  </a:cubicBezTo>
                  <a:cubicBezTo>
                    <a:pt x="3396" y="3"/>
                    <a:pt x="3390" y="0"/>
                    <a:pt x="33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9"/>
            <p:cNvSpPr/>
            <p:nvPr/>
          </p:nvSpPr>
          <p:spPr>
            <a:xfrm flipH="1" rot="-472447">
              <a:off x="9356401" y="2339145"/>
              <a:ext cx="48715" cy="21697"/>
            </a:xfrm>
            <a:custGeom>
              <a:rect b="b" l="l" r="r" t="t"/>
              <a:pathLst>
                <a:path extrusionOk="0" h="53" w="119">
                  <a:moveTo>
                    <a:pt x="32" y="0"/>
                  </a:moveTo>
                  <a:cubicBezTo>
                    <a:pt x="15" y="7"/>
                    <a:pt x="1" y="28"/>
                    <a:pt x="1" y="53"/>
                  </a:cubicBezTo>
                  <a:cubicBezTo>
                    <a:pt x="39" y="45"/>
                    <a:pt x="77" y="38"/>
                    <a:pt x="119" y="32"/>
                  </a:cubicBezTo>
                  <a:cubicBezTo>
                    <a:pt x="115" y="28"/>
                    <a:pt x="111" y="24"/>
                    <a:pt x="111" y="21"/>
                  </a:cubicBezTo>
                  <a:lnTo>
                    <a:pt x="111" y="18"/>
                  </a:lnTo>
                  <a:cubicBezTo>
                    <a:pt x="84" y="11"/>
                    <a:pt x="60" y="4"/>
                    <a:pt x="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9"/>
            <p:cNvSpPr/>
            <p:nvPr/>
          </p:nvSpPr>
          <p:spPr>
            <a:xfrm flipH="1" rot="-472447">
              <a:off x="9169471" y="1908178"/>
              <a:ext cx="823243" cy="212872"/>
            </a:xfrm>
            <a:custGeom>
              <a:rect b="b" l="l" r="r" t="t"/>
              <a:pathLst>
                <a:path extrusionOk="0" h="520" w="2011">
                  <a:moveTo>
                    <a:pt x="1948" y="1"/>
                  </a:moveTo>
                  <a:cubicBezTo>
                    <a:pt x="1931" y="1"/>
                    <a:pt x="1917" y="11"/>
                    <a:pt x="1907" y="25"/>
                  </a:cubicBezTo>
                  <a:cubicBezTo>
                    <a:pt x="1727" y="301"/>
                    <a:pt x="1475" y="401"/>
                    <a:pt x="1202" y="401"/>
                  </a:cubicBezTo>
                  <a:cubicBezTo>
                    <a:pt x="991" y="401"/>
                    <a:pt x="770" y="342"/>
                    <a:pt x="563" y="260"/>
                  </a:cubicBezTo>
                  <a:cubicBezTo>
                    <a:pt x="480" y="229"/>
                    <a:pt x="383" y="191"/>
                    <a:pt x="290" y="191"/>
                  </a:cubicBezTo>
                  <a:cubicBezTo>
                    <a:pt x="238" y="191"/>
                    <a:pt x="187" y="205"/>
                    <a:pt x="138" y="232"/>
                  </a:cubicBezTo>
                  <a:cubicBezTo>
                    <a:pt x="45" y="291"/>
                    <a:pt x="0" y="388"/>
                    <a:pt x="37" y="492"/>
                  </a:cubicBezTo>
                  <a:cubicBezTo>
                    <a:pt x="37" y="498"/>
                    <a:pt x="45" y="502"/>
                    <a:pt x="48" y="502"/>
                  </a:cubicBezTo>
                  <a:cubicBezTo>
                    <a:pt x="52" y="502"/>
                    <a:pt x="58" y="495"/>
                    <a:pt x="58" y="488"/>
                  </a:cubicBezTo>
                  <a:cubicBezTo>
                    <a:pt x="34" y="347"/>
                    <a:pt x="173" y="277"/>
                    <a:pt x="283" y="277"/>
                  </a:cubicBezTo>
                  <a:cubicBezTo>
                    <a:pt x="366" y="280"/>
                    <a:pt x="425" y="305"/>
                    <a:pt x="498" y="336"/>
                  </a:cubicBezTo>
                  <a:cubicBezTo>
                    <a:pt x="573" y="371"/>
                    <a:pt x="646" y="405"/>
                    <a:pt x="726" y="433"/>
                  </a:cubicBezTo>
                  <a:cubicBezTo>
                    <a:pt x="874" y="484"/>
                    <a:pt x="1037" y="519"/>
                    <a:pt x="1195" y="519"/>
                  </a:cubicBezTo>
                  <a:cubicBezTo>
                    <a:pt x="1233" y="519"/>
                    <a:pt x="1271" y="519"/>
                    <a:pt x="1313" y="512"/>
                  </a:cubicBezTo>
                  <a:cubicBezTo>
                    <a:pt x="1589" y="484"/>
                    <a:pt x="1869" y="336"/>
                    <a:pt x="1993" y="77"/>
                  </a:cubicBezTo>
                  <a:cubicBezTo>
                    <a:pt x="2011" y="36"/>
                    <a:pt x="1979" y="1"/>
                    <a:pt x="19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9"/>
            <p:cNvSpPr/>
            <p:nvPr/>
          </p:nvSpPr>
          <p:spPr>
            <a:xfrm flipH="1" rot="-472447">
              <a:off x="8985726" y="2241593"/>
              <a:ext cx="228428" cy="192813"/>
            </a:xfrm>
            <a:custGeom>
              <a:rect b="b" l="l" r="r" t="t"/>
              <a:pathLst>
                <a:path extrusionOk="0" h="471" w="558">
                  <a:moveTo>
                    <a:pt x="25" y="1"/>
                  </a:moveTo>
                  <a:cubicBezTo>
                    <a:pt x="12" y="1"/>
                    <a:pt x="1" y="18"/>
                    <a:pt x="12" y="28"/>
                  </a:cubicBezTo>
                  <a:cubicBezTo>
                    <a:pt x="108" y="101"/>
                    <a:pt x="219" y="157"/>
                    <a:pt x="326" y="211"/>
                  </a:cubicBezTo>
                  <a:cubicBezTo>
                    <a:pt x="377" y="235"/>
                    <a:pt x="439" y="256"/>
                    <a:pt x="422" y="326"/>
                  </a:cubicBezTo>
                  <a:cubicBezTo>
                    <a:pt x="412" y="370"/>
                    <a:pt x="385" y="391"/>
                    <a:pt x="395" y="443"/>
                  </a:cubicBezTo>
                  <a:cubicBezTo>
                    <a:pt x="398" y="460"/>
                    <a:pt x="415" y="471"/>
                    <a:pt x="433" y="471"/>
                  </a:cubicBezTo>
                  <a:cubicBezTo>
                    <a:pt x="436" y="471"/>
                    <a:pt x="439" y="467"/>
                    <a:pt x="443" y="467"/>
                  </a:cubicBezTo>
                  <a:cubicBezTo>
                    <a:pt x="557" y="447"/>
                    <a:pt x="554" y="267"/>
                    <a:pt x="481" y="198"/>
                  </a:cubicBezTo>
                  <a:cubicBezTo>
                    <a:pt x="433" y="152"/>
                    <a:pt x="350" y="128"/>
                    <a:pt x="288" y="101"/>
                  </a:cubicBezTo>
                  <a:cubicBezTo>
                    <a:pt x="205" y="63"/>
                    <a:pt x="119" y="25"/>
                    <a:pt x="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 name="Google Shape;91;p9"/>
          <p:cNvGrpSpPr/>
          <p:nvPr/>
        </p:nvGrpSpPr>
        <p:grpSpPr>
          <a:xfrm flipH="1">
            <a:off x="9" y="4332226"/>
            <a:ext cx="1282125" cy="876883"/>
            <a:chOff x="-54491" y="4332226"/>
            <a:chExt cx="1282125" cy="876883"/>
          </a:xfrm>
        </p:grpSpPr>
        <p:sp>
          <p:nvSpPr>
            <p:cNvPr id="92" name="Google Shape;92;p9"/>
            <p:cNvSpPr/>
            <p:nvPr/>
          </p:nvSpPr>
          <p:spPr>
            <a:xfrm rot="-5400000">
              <a:off x="106167" y="4171568"/>
              <a:ext cx="863103" cy="1184418"/>
            </a:xfrm>
            <a:custGeom>
              <a:rect b="b" l="l" r="r" t="t"/>
              <a:pathLst>
                <a:path extrusionOk="0" h="3782" w="2756">
                  <a:moveTo>
                    <a:pt x="1441" y="0"/>
                  </a:moveTo>
                  <a:cubicBezTo>
                    <a:pt x="1432" y="0"/>
                    <a:pt x="1423" y="4"/>
                    <a:pt x="1416" y="11"/>
                  </a:cubicBezTo>
                  <a:cubicBezTo>
                    <a:pt x="1327" y="100"/>
                    <a:pt x="1220" y="173"/>
                    <a:pt x="1099" y="218"/>
                  </a:cubicBezTo>
                  <a:cubicBezTo>
                    <a:pt x="1040" y="242"/>
                    <a:pt x="978" y="259"/>
                    <a:pt x="912" y="269"/>
                  </a:cubicBezTo>
                  <a:cubicBezTo>
                    <a:pt x="884" y="273"/>
                    <a:pt x="853" y="280"/>
                    <a:pt x="822" y="287"/>
                  </a:cubicBezTo>
                  <a:cubicBezTo>
                    <a:pt x="785" y="293"/>
                    <a:pt x="743" y="290"/>
                    <a:pt x="712" y="314"/>
                  </a:cubicBezTo>
                  <a:cubicBezTo>
                    <a:pt x="681" y="339"/>
                    <a:pt x="667" y="381"/>
                    <a:pt x="681" y="411"/>
                  </a:cubicBezTo>
                  <a:cubicBezTo>
                    <a:pt x="646" y="411"/>
                    <a:pt x="611" y="411"/>
                    <a:pt x="577" y="408"/>
                  </a:cubicBezTo>
                  <a:cubicBezTo>
                    <a:pt x="449" y="390"/>
                    <a:pt x="252" y="293"/>
                    <a:pt x="276" y="132"/>
                  </a:cubicBezTo>
                  <a:cubicBezTo>
                    <a:pt x="286" y="70"/>
                    <a:pt x="241" y="25"/>
                    <a:pt x="192" y="25"/>
                  </a:cubicBezTo>
                  <a:cubicBezTo>
                    <a:pt x="167" y="25"/>
                    <a:pt x="141" y="37"/>
                    <a:pt x="121" y="65"/>
                  </a:cubicBezTo>
                  <a:cubicBezTo>
                    <a:pt x="0" y="239"/>
                    <a:pt x="83" y="435"/>
                    <a:pt x="246" y="546"/>
                  </a:cubicBezTo>
                  <a:cubicBezTo>
                    <a:pt x="365" y="629"/>
                    <a:pt x="492" y="644"/>
                    <a:pt x="623" y="644"/>
                  </a:cubicBezTo>
                  <a:cubicBezTo>
                    <a:pt x="700" y="644"/>
                    <a:pt x="778" y="639"/>
                    <a:pt x="857" y="639"/>
                  </a:cubicBezTo>
                  <a:cubicBezTo>
                    <a:pt x="891" y="639"/>
                    <a:pt x="926" y="640"/>
                    <a:pt x="960" y="642"/>
                  </a:cubicBezTo>
                  <a:cubicBezTo>
                    <a:pt x="1523" y="684"/>
                    <a:pt x="1510" y="1361"/>
                    <a:pt x="1561" y="1773"/>
                  </a:cubicBezTo>
                  <a:cubicBezTo>
                    <a:pt x="1589" y="1980"/>
                    <a:pt x="1710" y="2093"/>
                    <a:pt x="1883" y="2197"/>
                  </a:cubicBezTo>
                  <a:cubicBezTo>
                    <a:pt x="2100" y="2329"/>
                    <a:pt x="2228" y="2456"/>
                    <a:pt x="2298" y="2705"/>
                  </a:cubicBezTo>
                  <a:cubicBezTo>
                    <a:pt x="2401" y="3068"/>
                    <a:pt x="2381" y="3499"/>
                    <a:pt x="2681" y="3772"/>
                  </a:cubicBezTo>
                  <a:cubicBezTo>
                    <a:pt x="2688" y="3778"/>
                    <a:pt x="2697" y="3781"/>
                    <a:pt x="2705" y="3781"/>
                  </a:cubicBezTo>
                  <a:cubicBezTo>
                    <a:pt x="2733" y="3781"/>
                    <a:pt x="2756" y="3748"/>
                    <a:pt x="2729" y="3724"/>
                  </a:cubicBezTo>
                  <a:cubicBezTo>
                    <a:pt x="2435" y="3434"/>
                    <a:pt x="2497" y="2978"/>
                    <a:pt x="2391" y="2608"/>
                  </a:cubicBezTo>
                  <a:cubicBezTo>
                    <a:pt x="2342" y="2446"/>
                    <a:pt x="2263" y="2301"/>
                    <a:pt x="2132" y="2194"/>
                  </a:cubicBezTo>
                  <a:cubicBezTo>
                    <a:pt x="1935" y="2031"/>
                    <a:pt x="1727" y="1980"/>
                    <a:pt x="1721" y="1686"/>
                  </a:cubicBezTo>
                  <a:cubicBezTo>
                    <a:pt x="1713" y="1330"/>
                    <a:pt x="1692" y="947"/>
                    <a:pt x="1455" y="663"/>
                  </a:cubicBezTo>
                  <a:cubicBezTo>
                    <a:pt x="1344" y="532"/>
                    <a:pt x="1195" y="449"/>
                    <a:pt x="1026" y="425"/>
                  </a:cubicBezTo>
                  <a:cubicBezTo>
                    <a:pt x="1016" y="422"/>
                    <a:pt x="1005" y="422"/>
                    <a:pt x="995" y="422"/>
                  </a:cubicBezTo>
                  <a:cubicBezTo>
                    <a:pt x="1050" y="401"/>
                    <a:pt x="1105" y="376"/>
                    <a:pt x="1158" y="346"/>
                  </a:cubicBezTo>
                  <a:cubicBezTo>
                    <a:pt x="1282" y="269"/>
                    <a:pt x="1389" y="169"/>
                    <a:pt x="1472" y="52"/>
                  </a:cubicBezTo>
                  <a:cubicBezTo>
                    <a:pt x="1490" y="26"/>
                    <a:pt x="1466" y="0"/>
                    <a:pt x="14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9"/>
            <p:cNvSpPr/>
            <p:nvPr/>
          </p:nvSpPr>
          <p:spPr>
            <a:xfrm rot="-5400000">
              <a:off x="722017" y="4703492"/>
              <a:ext cx="629790" cy="381444"/>
            </a:xfrm>
            <a:custGeom>
              <a:rect b="b" l="l" r="r" t="t"/>
              <a:pathLst>
                <a:path extrusionOk="0" h="1218" w="2011">
                  <a:moveTo>
                    <a:pt x="348" y="0"/>
                  </a:moveTo>
                  <a:cubicBezTo>
                    <a:pt x="251" y="0"/>
                    <a:pt x="155" y="16"/>
                    <a:pt x="68" y="54"/>
                  </a:cubicBezTo>
                  <a:cubicBezTo>
                    <a:pt x="1" y="84"/>
                    <a:pt x="32" y="195"/>
                    <a:pt x="103" y="195"/>
                  </a:cubicBezTo>
                  <a:cubicBezTo>
                    <a:pt x="104" y="195"/>
                    <a:pt x="105" y="195"/>
                    <a:pt x="106" y="195"/>
                  </a:cubicBezTo>
                  <a:cubicBezTo>
                    <a:pt x="203" y="189"/>
                    <a:pt x="299" y="170"/>
                    <a:pt x="397" y="170"/>
                  </a:cubicBezTo>
                  <a:cubicBezTo>
                    <a:pt x="405" y="170"/>
                    <a:pt x="413" y="171"/>
                    <a:pt x="421" y="171"/>
                  </a:cubicBezTo>
                  <a:cubicBezTo>
                    <a:pt x="524" y="174"/>
                    <a:pt x="625" y="192"/>
                    <a:pt x="725" y="223"/>
                  </a:cubicBezTo>
                  <a:cubicBezTo>
                    <a:pt x="821" y="254"/>
                    <a:pt x="912" y="298"/>
                    <a:pt x="998" y="357"/>
                  </a:cubicBezTo>
                  <a:cubicBezTo>
                    <a:pt x="987" y="395"/>
                    <a:pt x="1016" y="439"/>
                    <a:pt x="1054" y="439"/>
                  </a:cubicBezTo>
                  <a:cubicBezTo>
                    <a:pt x="1064" y="439"/>
                    <a:pt x="1076" y="435"/>
                    <a:pt x="1087" y="427"/>
                  </a:cubicBezTo>
                  <a:cubicBezTo>
                    <a:pt x="1143" y="472"/>
                    <a:pt x="1194" y="520"/>
                    <a:pt x="1239" y="579"/>
                  </a:cubicBezTo>
                  <a:cubicBezTo>
                    <a:pt x="1421" y="802"/>
                    <a:pt x="1605" y="1218"/>
                    <a:pt x="1939" y="1218"/>
                  </a:cubicBezTo>
                  <a:cubicBezTo>
                    <a:pt x="1955" y="1218"/>
                    <a:pt x="1972" y="1217"/>
                    <a:pt x="1989" y="1215"/>
                  </a:cubicBezTo>
                  <a:cubicBezTo>
                    <a:pt x="2003" y="1210"/>
                    <a:pt x="2010" y="1194"/>
                    <a:pt x="1993" y="1190"/>
                  </a:cubicBezTo>
                  <a:cubicBezTo>
                    <a:pt x="1588" y="1107"/>
                    <a:pt x="1478" y="617"/>
                    <a:pt x="1212" y="357"/>
                  </a:cubicBezTo>
                  <a:cubicBezTo>
                    <a:pt x="1212" y="354"/>
                    <a:pt x="1208" y="354"/>
                    <a:pt x="1205" y="351"/>
                  </a:cubicBezTo>
                  <a:cubicBezTo>
                    <a:pt x="1267" y="319"/>
                    <a:pt x="1329" y="295"/>
                    <a:pt x="1402" y="285"/>
                  </a:cubicBezTo>
                  <a:cubicBezTo>
                    <a:pt x="1428" y="281"/>
                    <a:pt x="1456" y="279"/>
                    <a:pt x="1483" y="279"/>
                  </a:cubicBezTo>
                  <a:cubicBezTo>
                    <a:pt x="1575" y="279"/>
                    <a:pt x="1667" y="302"/>
                    <a:pt x="1747" y="347"/>
                  </a:cubicBezTo>
                  <a:cubicBezTo>
                    <a:pt x="1754" y="352"/>
                    <a:pt x="1761" y="354"/>
                    <a:pt x="1768" y="354"/>
                  </a:cubicBezTo>
                  <a:cubicBezTo>
                    <a:pt x="1802" y="354"/>
                    <a:pt x="1823" y="301"/>
                    <a:pt x="1789" y="278"/>
                  </a:cubicBezTo>
                  <a:cubicBezTo>
                    <a:pt x="1683" y="208"/>
                    <a:pt x="1554" y="170"/>
                    <a:pt x="1426" y="170"/>
                  </a:cubicBezTo>
                  <a:cubicBezTo>
                    <a:pt x="1416" y="170"/>
                    <a:pt x="1405" y="170"/>
                    <a:pt x="1395" y="171"/>
                  </a:cubicBezTo>
                  <a:cubicBezTo>
                    <a:pt x="1295" y="178"/>
                    <a:pt x="1188" y="202"/>
                    <a:pt x="1098" y="257"/>
                  </a:cubicBezTo>
                  <a:cubicBezTo>
                    <a:pt x="974" y="164"/>
                    <a:pt x="832" y="95"/>
                    <a:pt x="684" y="54"/>
                  </a:cubicBezTo>
                  <a:cubicBezTo>
                    <a:pt x="578" y="22"/>
                    <a:pt x="462" y="0"/>
                    <a:pt x="3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rot="-5400000">
              <a:off x="327735" y="4725101"/>
              <a:ext cx="440634" cy="429046"/>
            </a:xfrm>
            <a:custGeom>
              <a:rect b="b" l="l" r="r" t="t"/>
              <a:pathLst>
                <a:path extrusionOk="0" h="1370" w="1407">
                  <a:moveTo>
                    <a:pt x="155" y="1"/>
                  </a:moveTo>
                  <a:cubicBezTo>
                    <a:pt x="133" y="1"/>
                    <a:pt x="112" y="10"/>
                    <a:pt x="101" y="29"/>
                  </a:cubicBezTo>
                  <a:cubicBezTo>
                    <a:pt x="1" y="194"/>
                    <a:pt x="167" y="385"/>
                    <a:pt x="305" y="464"/>
                  </a:cubicBezTo>
                  <a:cubicBezTo>
                    <a:pt x="460" y="554"/>
                    <a:pt x="643" y="578"/>
                    <a:pt x="779" y="706"/>
                  </a:cubicBezTo>
                  <a:cubicBezTo>
                    <a:pt x="889" y="813"/>
                    <a:pt x="965" y="951"/>
                    <a:pt x="1058" y="1076"/>
                  </a:cubicBezTo>
                  <a:cubicBezTo>
                    <a:pt x="1141" y="1189"/>
                    <a:pt x="1241" y="1328"/>
                    <a:pt x="1383" y="1369"/>
                  </a:cubicBezTo>
                  <a:cubicBezTo>
                    <a:pt x="1384" y="1369"/>
                    <a:pt x="1385" y="1370"/>
                    <a:pt x="1386" y="1370"/>
                  </a:cubicBezTo>
                  <a:cubicBezTo>
                    <a:pt x="1399" y="1370"/>
                    <a:pt x="1406" y="1354"/>
                    <a:pt x="1397" y="1342"/>
                  </a:cubicBezTo>
                  <a:cubicBezTo>
                    <a:pt x="1351" y="1290"/>
                    <a:pt x="1297" y="1242"/>
                    <a:pt x="1255" y="1183"/>
                  </a:cubicBezTo>
                  <a:cubicBezTo>
                    <a:pt x="1214" y="1127"/>
                    <a:pt x="1176" y="1065"/>
                    <a:pt x="1141" y="1007"/>
                  </a:cubicBezTo>
                  <a:cubicBezTo>
                    <a:pt x="1072" y="878"/>
                    <a:pt x="996" y="754"/>
                    <a:pt x="903" y="644"/>
                  </a:cubicBezTo>
                  <a:cubicBezTo>
                    <a:pt x="792" y="519"/>
                    <a:pt x="658" y="457"/>
                    <a:pt x="509" y="392"/>
                  </a:cubicBezTo>
                  <a:cubicBezTo>
                    <a:pt x="433" y="360"/>
                    <a:pt x="357" y="323"/>
                    <a:pt x="299" y="261"/>
                  </a:cubicBezTo>
                  <a:cubicBezTo>
                    <a:pt x="240" y="194"/>
                    <a:pt x="229" y="129"/>
                    <a:pt x="216" y="46"/>
                  </a:cubicBezTo>
                  <a:cubicBezTo>
                    <a:pt x="210" y="16"/>
                    <a:pt x="182"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10"/>
          <p:cNvSpPr txBox="1"/>
          <p:nvPr>
            <p:ph type="title"/>
          </p:nvPr>
        </p:nvSpPr>
        <p:spPr>
          <a:xfrm>
            <a:off x="713225" y="539500"/>
            <a:ext cx="3687300" cy="1083300"/>
          </a:xfrm>
          <a:prstGeom prst="rect">
            <a:avLst/>
          </a:prstGeom>
        </p:spPr>
        <p:txBody>
          <a:bodyPr anchorCtr="0" anchor="ctr" bIns="0" lIns="0" spcFirstLastPara="1" rIns="0" wrap="square" tIns="0">
            <a:noAutofit/>
          </a:bodyPr>
          <a:lstStyle>
            <a:lvl1pPr lvl="0" rtl="0">
              <a:lnSpc>
                <a:spcPct val="90000"/>
              </a:lnSpc>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7717800" cy="4908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Clr>
                <a:schemeClr val="dk1"/>
              </a:buClr>
              <a:buSzPts val="4000"/>
              <a:buFont typeface="Staatliches"/>
              <a:buNone/>
              <a:defRPr sz="4000">
                <a:solidFill>
                  <a:schemeClr val="dk1"/>
                </a:solidFill>
                <a:latin typeface="Staatliches"/>
                <a:ea typeface="Staatliches"/>
                <a:cs typeface="Staatliches"/>
                <a:sym typeface="Staatliches"/>
              </a:defRPr>
            </a:lvl1pPr>
            <a:lvl2pPr lvl="1" rtl="0" algn="ctr">
              <a:spcBef>
                <a:spcPts val="0"/>
              </a:spcBef>
              <a:spcAft>
                <a:spcPts val="0"/>
              </a:spcAft>
              <a:buClr>
                <a:schemeClr val="dk1"/>
              </a:buClr>
              <a:buSzPts val="4000"/>
              <a:buFont typeface="Staatliches"/>
              <a:buNone/>
              <a:defRPr sz="4000">
                <a:solidFill>
                  <a:schemeClr val="dk1"/>
                </a:solidFill>
                <a:latin typeface="Staatliches"/>
                <a:ea typeface="Staatliches"/>
                <a:cs typeface="Staatliches"/>
                <a:sym typeface="Staatliches"/>
              </a:defRPr>
            </a:lvl2pPr>
            <a:lvl3pPr lvl="2" rtl="0" algn="ctr">
              <a:spcBef>
                <a:spcPts val="0"/>
              </a:spcBef>
              <a:spcAft>
                <a:spcPts val="0"/>
              </a:spcAft>
              <a:buClr>
                <a:schemeClr val="dk1"/>
              </a:buClr>
              <a:buSzPts val="4000"/>
              <a:buFont typeface="Staatliches"/>
              <a:buNone/>
              <a:defRPr sz="4000">
                <a:solidFill>
                  <a:schemeClr val="dk1"/>
                </a:solidFill>
                <a:latin typeface="Staatliches"/>
                <a:ea typeface="Staatliches"/>
                <a:cs typeface="Staatliches"/>
                <a:sym typeface="Staatliches"/>
              </a:defRPr>
            </a:lvl3pPr>
            <a:lvl4pPr lvl="3" rtl="0" algn="ctr">
              <a:spcBef>
                <a:spcPts val="0"/>
              </a:spcBef>
              <a:spcAft>
                <a:spcPts val="0"/>
              </a:spcAft>
              <a:buClr>
                <a:schemeClr val="dk1"/>
              </a:buClr>
              <a:buSzPts val="4000"/>
              <a:buFont typeface="Staatliches"/>
              <a:buNone/>
              <a:defRPr sz="4000">
                <a:solidFill>
                  <a:schemeClr val="dk1"/>
                </a:solidFill>
                <a:latin typeface="Staatliches"/>
                <a:ea typeface="Staatliches"/>
                <a:cs typeface="Staatliches"/>
                <a:sym typeface="Staatliches"/>
              </a:defRPr>
            </a:lvl4pPr>
            <a:lvl5pPr lvl="4" rtl="0" algn="ctr">
              <a:spcBef>
                <a:spcPts val="0"/>
              </a:spcBef>
              <a:spcAft>
                <a:spcPts val="0"/>
              </a:spcAft>
              <a:buClr>
                <a:schemeClr val="dk1"/>
              </a:buClr>
              <a:buSzPts val="4000"/>
              <a:buFont typeface="Staatliches"/>
              <a:buNone/>
              <a:defRPr sz="4000">
                <a:solidFill>
                  <a:schemeClr val="dk1"/>
                </a:solidFill>
                <a:latin typeface="Staatliches"/>
                <a:ea typeface="Staatliches"/>
                <a:cs typeface="Staatliches"/>
                <a:sym typeface="Staatliches"/>
              </a:defRPr>
            </a:lvl5pPr>
            <a:lvl6pPr lvl="5" rtl="0" algn="ctr">
              <a:spcBef>
                <a:spcPts val="0"/>
              </a:spcBef>
              <a:spcAft>
                <a:spcPts val="0"/>
              </a:spcAft>
              <a:buClr>
                <a:schemeClr val="dk1"/>
              </a:buClr>
              <a:buSzPts val="4000"/>
              <a:buFont typeface="Staatliches"/>
              <a:buNone/>
              <a:defRPr sz="4000">
                <a:solidFill>
                  <a:schemeClr val="dk1"/>
                </a:solidFill>
                <a:latin typeface="Staatliches"/>
                <a:ea typeface="Staatliches"/>
                <a:cs typeface="Staatliches"/>
                <a:sym typeface="Staatliches"/>
              </a:defRPr>
            </a:lvl6pPr>
            <a:lvl7pPr lvl="6" rtl="0" algn="ctr">
              <a:spcBef>
                <a:spcPts val="0"/>
              </a:spcBef>
              <a:spcAft>
                <a:spcPts val="0"/>
              </a:spcAft>
              <a:buClr>
                <a:schemeClr val="dk1"/>
              </a:buClr>
              <a:buSzPts val="4000"/>
              <a:buFont typeface="Staatliches"/>
              <a:buNone/>
              <a:defRPr sz="4000">
                <a:solidFill>
                  <a:schemeClr val="dk1"/>
                </a:solidFill>
                <a:latin typeface="Staatliches"/>
                <a:ea typeface="Staatliches"/>
                <a:cs typeface="Staatliches"/>
                <a:sym typeface="Staatliches"/>
              </a:defRPr>
            </a:lvl7pPr>
            <a:lvl8pPr lvl="7" rtl="0" algn="ctr">
              <a:spcBef>
                <a:spcPts val="0"/>
              </a:spcBef>
              <a:spcAft>
                <a:spcPts val="0"/>
              </a:spcAft>
              <a:buClr>
                <a:schemeClr val="dk1"/>
              </a:buClr>
              <a:buSzPts val="4000"/>
              <a:buFont typeface="Staatliches"/>
              <a:buNone/>
              <a:defRPr sz="4000">
                <a:solidFill>
                  <a:schemeClr val="dk1"/>
                </a:solidFill>
                <a:latin typeface="Staatliches"/>
                <a:ea typeface="Staatliches"/>
                <a:cs typeface="Staatliches"/>
                <a:sym typeface="Staatliches"/>
              </a:defRPr>
            </a:lvl8pPr>
            <a:lvl9pPr lvl="8" rtl="0" algn="ctr">
              <a:spcBef>
                <a:spcPts val="0"/>
              </a:spcBef>
              <a:spcAft>
                <a:spcPts val="0"/>
              </a:spcAft>
              <a:buClr>
                <a:schemeClr val="dk1"/>
              </a:buClr>
              <a:buSzPts val="4000"/>
              <a:buFont typeface="Staatliches"/>
              <a:buNone/>
              <a:defRPr sz="4000">
                <a:solidFill>
                  <a:schemeClr val="dk1"/>
                </a:solidFill>
                <a:latin typeface="Staatliches"/>
                <a:ea typeface="Staatliches"/>
                <a:cs typeface="Staatliches"/>
                <a:sym typeface="Staatliches"/>
              </a:defRPr>
            </a:lvl9pPr>
          </a:lstStyle>
          <a:p/>
        </p:txBody>
      </p:sp>
      <p:sp>
        <p:nvSpPr>
          <p:cNvPr id="7" name="Google Shape;7;p1"/>
          <p:cNvSpPr txBox="1"/>
          <p:nvPr>
            <p:ph idx="1" type="body"/>
          </p:nvPr>
        </p:nvSpPr>
        <p:spPr>
          <a:xfrm>
            <a:off x="713225" y="1237559"/>
            <a:ext cx="7717800" cy="3371100"/>
          </a:xfrm>
          <a:prstGeom prst="rect">
            <a:avLst/>
          </a:prstGeom>
          <a:noFill/>
          <a:ln>
            <a:noFill/>
          </a:ln>
        </p:spPr>
        <p:txBody>
          <a:bodyPr anchorCtr="0" anchor="t" bIns="0" lIns="0" spcFirstLastPara="1" rIns="0" wrap="square" tIns="0">
            <a:noAutofit/>
          </a:bodyPr>
          <a:lstStyle>
            <a:lvl1pPr indent="-317500" lvl="0" marL="4572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indent="-317500" lvl="1" marL="9144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indent="-317500" lvl="2" marL="13716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indent="-317500" lvl="3" marL="18288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indent="-317500" lvl="4" marL="22860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indent="-317500" lvl="5" marL="27432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indent="-317500" lvl="6" marL="32004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indent="-317500" lvl="7" marL="36576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indent="-317500" lvl="8" marL="41148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18" name="Shape 118"/>
        <p:cNvGrpSpPr/>
        <p:nvPr/>
      </p:nvGrpSpPr>
      <p:grpSpPr>
        <a:xfrm>
          <a:off x="0" y="0"/>
          <a:ext cx="0" cy="0"/>
          <a:chOff x="0" y="0"/>
          <a:chExt cx="0" cy="0"/>
        </a:xfrm>
      </p:grpSpPr>
      <p:sp>
        <p:nvSpPr>
          <p:cNvPr id="119" name="Google Shape;119;p13"/>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20" name="Google Shape;120;p13"/>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lidesgo.com/theme/heart-failure-clinical-case/?utm_source=slidesgo_template?utm_source=slidesgo_template_infographics&amp;utm_medium=referral-link&amp;utm_campaign=sg_credits&amp;utm_content=templat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docs.google.com/spreadsheets/d/1MpQr8mgdzZGWiGYaLANtUWcv03DuKct5_cXXJhsag28/copy#gid=0" TargetMode="External"/><Relationship Id="rId4" Type="http://schemas.openxmlformats.org/officeDocument/2006/relationships/image" Target="../media/image3.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docs.google.com/spreadsheets/d/1MpQr8mgdzZGWiGYaLANtUWcv03DuKct5_cXXJhsag28/copy#gid=495589570" TargetMode="External"/><Relationship Id="rId4" Type="http://schemas.openxmlformats.org/officeDocument/2006/relationships/image" Target="../media/image4.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hyperlink" Target="https://bit.ly/2ZjL1pd" TargetMode="External"/><Relationship Id="rId4" Type="http://schemas.openxmlformats.org/officeDocument/2006/relationships/hyperlink" Target="https://bit.ly/2ZjL1pd" TargetMode="External"/><Relationship Id="rId5" Type="http://schemas.openxmlformats.org/officeDocument/2006/relationships/hyperlink" Target="http://bit.ly/30B07G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hyperlink" Target="https://docs.google.com/spreadsheets/d/1MpQr8mgdzZGWiGYaLANtUWcv03DuKct5_cXXJhsag28/copy#gid=1764257910" TargetMode="External"/><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5"/>
          <p:cNvSpPr/>
          <p:nvPr/>
        </p:nvSpPr>
        <p:spPr>
          <a:xfrm rot="-5016372">
            <a:off x="7681446" y="1817578"/>
            <a:ext cx="1075936" cy="1164025"/>
          </a:xfrm>
          <a:custGeom>
            <a:rect b="b" l="l" r="r" t="t"/>
            <a:pathLst>
              <a:path extrusionOk="0" h="8946" w="8269">
                <a:moveTo>
                  <a:pt x="330" y="0"/>
                </a:moveTo>
                <a:cubicBezTo>
                  <a:pt x="275" y="0"/>
                  <a:pt x="218" y="31"/>
                  <a:pt x="203" y="89"/>
                </a:cubicBezTo>
                <a:cubicBezTo>
                  <a:pt x="1" y="817"/>
                  <a:pt x="722" y="1464"/>
                  <a:pt x="1307" y="1772"/>
                </a:cubicBezTo>
                <a:cubicBezTo>
                  <a:pt x="1294" y="1785"/>
                  <a:pt x="1279" y="1798"/>
                  <a:pt x="1268" y="1818"/>
                </a:cubicBezTo>
                <a:cubicBezTo>
                  <a:pt x="791" y="2624"/>
                  <a:pt x="1025" y="3570"/>
                  <a:pt x="1273" y="4411"/>
                </a:cubicBezTo>
                <a:cubicBezTo>
                  <a:pt x="1544" y="5337"/>
                  <a:pt x="1748" y="6247"/>
                  <a:pt x="1291" y="7151"/>
                </a:cubicBezTo>
                <a:cubicBezTo>
                  <a:pt x="1284" y="7165"/>
                  <a:pt x="1296" y="7180"/>
                  <a:pt x="1309" y="7180"/>
                </a:cubicBezTo>
                <a:cubicBezTo>
                  <a:pt x="1314" y="7180"/>
                  <a:pt x="1318" y="7178"/>
                  <a:pt x="1323" y="7174"/>
                </a:cubicBezTo>
                <a:cubicBezTo>
                  <a:pt x="1950" y="6600"/>
                  <a:pt x="1817" y="5608"/>
                  <a:pt x="1652" y="4865"/>
                </a:cubicBezTo>
                <a:cubicBezTo>
                  <a:pt x="1443" y="3926"/>
                  <a:pt x="1037" y="2891"/>
                  <a:pt x="1526" y="1969"/>
                </a:cubicBezTo>
                <a:cubicBezTo>
                  <a:pt x="1541" y="1941"/>
                  <a:pt x="1544" y="1912"/>
                  <a:pt x="1541" y="1886"/>
                </a:cubicBezTo>
                <a:lnTo>
                  <a:pt x="1541" y="1886"/>
                </a:lnTo>
                <a:lnTo>
                  <a:pt x="1577" y="1901"/>
                </a:lnTo>
                <a:cubicBezTo>
                  <a:pt x="1187" y="2757"/>
                  <a:pt x="1914" y="3790"/>
                  <a:pt x="2409" y="4446"/>
                </a:cubicBezTo>
                <a:cubicBezTo>
                  <a:pt x="2756" y="4905"/>
                  <a:pt x="3113" y="5362"/>
                  <a:pt x="3256" y="5932"/>
                </a:cubicBezTo>
                <a:cubicBezTo>
                  <a:pt x="3413" y="6564"/>
                  <a:pt x="3317" y="7260"/>
                  <a:pt x="3169" y="7886"/>
                </a:cubicBezTo>
                <a:cubicBezTo>
                  <a:pt x="3165" y="7904"/>
                  <a:pt x="3183" y="7919"/>
                  <a:pt x="3198" y="7919"/>
                </a:cubicBezTo>
                <a:cubicBezTo>
                  <a:pt x="3206" y="7919"/>
                  <a:pt x="3213" y="7916"/>
                  <a:pt x="3217" y="7907"/>
                </a:cubicBezTo>
                <a:cubicBezTo>
                  <a:pt x="3657" y="6901"/>
                  <a:pt x="3649" y="5840"/>
                  <a:pt x="3069" y="4893"/>
                </a:cubicBezTo>
                <a:cubicBezTo>
                  <a:pt x="2783" y="4426"/>
                  <a:pt x="2407" y="4020"/>
                  <a:pt x="2134" y="3545"/>
                </a:cubicBezTo>
                <a:cubicBezTo>
                  <a:pt x="1850" y="3052"/>
                  <a:pt x="1738" y="2555"/>
                  <a:pt x="1830" y="2017"/>
                </a:cubicBezTo>
                <a:lnTo>
                  <a:pt x="1830" y="2017"/>
                </a:lnTo>
                <a:cubicBezTo>
                  <a:pt x="2274" y="2206"/>
                  <a:pt x="2731" y="2367"/>
                  <a:pt x="3185" y="2534"/>
                </a:cubicBezTo>
                <a:cubicBezTo>
                  <a:pt x="3287" y="3691"/>
                  <a:pt x="3851" y="4726"/>
                  <a:pt x="4765" y="5452"/>
                </a:cubicBezTo>
                <a:cubicBezTo>
                  <a:pt x="5332" y="5904"/>
                  <a:pt x="5814" y="6327"/>
                  <a:pt x="6051" y="7038"/>
                </a:cubicBezTo>
                <a:cubicBezTo>
                  <a:pt x="6255" y="7653"/>
                  <a:pt x="6245" y="8296"/>
                  <a:pt x="6364" y="8927"/>
                </a:cubicBezTo>
                <a:cubicBezTo>
                  <a:pt x="6367" y="8940"/>
                  <a:pt x="6376" y="8946"/>
                  <a:pt x="6386" y="8946"/>
                </a:cubicBezTo>
                <a:cubicBezTo>
                  <a:pt x="6399" y="8946"/>
                  <a:pt x="6414" y="8936"/>
                  <a:pt x="6416" y="8921"/>
                </a:cubicBezTo>
                <a:cubicBezTo>
                  <a:pt x="6548" y="7781"/>
                  <a:pt x="6296" y="6467"/>
                  <a:pt x="5431" y="5664"/>
                </a:cubicBezTo>
                <a:cubicBezTo>
                  <a:pt x="4944" y="5211"/>
                  <a:pt x="4419" y="4848"/>
                  <a:pt x="4054" y="4278"/>
                </a:cubicBezTo>
                <a:cubicBezTo>
                  <a:pt x="3740" y="3784"/>
                  <a:pt x="3553" y="3227"/>
                  <a:pt x="3487" y="2649"/>
                </a:cubicBezTo>
                <a:lnTo>
                  <a:pt x="3487" y="2649"/>
                </a:lnTo>
                <a:cubicBezTo>
                  <a:pt x="3737" y="2744"/>
                  <a:pt x="3984" y="2844"/>
                  <a:pt x="4226" y="2956"/>
                </a:cubicBezTo>
                <a:cubicBezTo>
                  <a:pt x="6026" y="3784"/>
                  <a:pt x="7656" y="5044"/>
                  <a:pt x="8202" y="7032"/>
                </a:cubicBezTo>
                <a:cubicBezTo>
                  <a:pt x="8207" y="7049"/>
                  <a:pt x="8219" y="7056"/>
                  <a:pt x="8231" y="7056"/>
                </a:cubicBezTo>
                <a:cubicBezTo>
                  <a:pt x="8249" y="7056"/>
                  <a:pt x="8269" y="7040"/>
                  <a:pt x="8265" y="7016"/>
                </a:cubicBezTo>
                <a:cubicBezTo>
                  <a:pt x="8009" y="5311"/>
                  <a:pt x="6673" y="4006"/>
                  <a:pt x="5244" y="3176"/>
                </a:cubicBezTo>
                <a:cubicBezTo>
                  <a:pt x="4673" y="2844"/>
                  <a:pt x="4066" y="2575"/>
                  <a:pt x="3454" y="2327"/>
                </a:cubicBezTo>
                <a:cubicBezTo>
                  <a:pt x="3443" y="2245"/>
                  <a:pt x="3374" y="2203"/>
                  <a:pt x="3307" y="2203"/>
                </a:cubicBezTo>
                <a:cubicBezTo>
                  <a:pt x="3274" y="2203"/>
                  <a:pt x="3242" y="2213"/>
                  <a:pt x="3217" y="2233"/>
                </a:cubicBezTo>
                <a:cubicBezTo>
                  <a:pt x="3017" y="2154"/>
                  <a:pt x="2816" y="2076"/>
                  <a:pt x="2617" y="2000"/>
                </a:cubicBezTo>
                <a:cubicBezTo>
                  <a:pt x="2372" y="1908"/>
                  <a:pt x="2120" y="1821"/>
                  <a:pt x="1877" y="1722"/>
                </a:cubicBezTo>
                <a:cubicBezTo>
                  <a:pt x="1861" y="1682"/>
                  <a:pt x="1823" y="1658"/>
                  <a:pt x="1782" y="1658"/>
                </a:cubicBezTo>
                <a:cubicBezTo>
                  <a:pt x="1770" y="1658"/>
                  <a:pt x="1758" y="1660"/>
                  <a:pt x="1746" y="1664"/>
                </a:cubicBezTo>
                <a:cubicBezTo>
                  <a:pt x="1556" y="1582"/>
                  <a:pt x="1369" y="1490"/>
                  <a:pt x="1196" y="1378"/>
                </a:cubicBezTo>
                <a:cubicBezTo>
                  <a:pt x="697" y="1050"/>
                  <a:pt x="542" y="647"/>
                  <a:pt x="442" y="89"/>
                </a:cubicBezTo>
                <a:cubicBezTo>
                  <a:pt x="431" y="28"/>
                  <a:pt x="382" y="0"/>
                  <a:pt x="330" y="0"/>
                </a:cubicBezTo>
                <a:close/>
              </a:path>
            </a:pathLst>
          </a:custGeom>
          <a:solidFill>
            <a:srgbClr val="232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p:cNvSpPr/>
          <p:nvPr/>
        </p:nvSpPr>
        <p:spPr>
          <a:xfrm flipH="1" rot="-3762933">
            <a:off x="7233433" y="2226947"/>
            <a:ext cx="692562" cy="2192148"/>
          </a:xfrm>
          <a:custGeom>
            <a:rect b="b" l="l" r="r" t="t"/>
            <a:pathLst>
              <a:path extrusionOk="0" h="11376" w="3594">
                <a:moveTo>
                  <a:pt x="3402" y="0"/>
                </a:moveTo>
                <a:cubicBezTo>
                  <a:pt x="3360" y="0"/>
                  <a:pt x="3319" y="19"/>
                  <a:pt x="3290" y="64"/>
                </a:cubicBezTo>
                <a:cubicBezTo>
                  <a:pt x="2697" y="998"/>
                  <a:pt x="2113" y="1938"/>
                  <a:pt x="1526" y="2876"/>
                </a:cubicBezTo>
                <a:cubicBezTo>
                  <a:pt x="1512" y="2865"/>
                  <a:pt x="1495" y="2859"/>
                  <a:pt x="1479" y="2859"/>
                </a:cubicBezTo>
                <a:cubicBezTo>
                  <a:pt x="1461" y="2859"/>
                  <a:pt x="1444" y="2867"/>
                  <a:pt x="1433" y="2887"/>
                </a:cubicBezTo>
                <a:cubicBezTo>
                  <a:pt x="1404" y="2942"/>
                  <a:pt x="1399" y="3006"/>
                  <a:pt x="1403" y="3071"/>
                </a:cubicBezTo>
                <a:lnTo>
                  <a:pt x="1368" y="3125"/>
                </a:lnTo>
                <a:cubicBezTo>
                  <a:pt x="830" y="3985"/>
                  <a:pt x="289" y="4874"/>
                  <a:pt x="167" y="5903"/>
                </a:cubicBezTo>
                <a:cubicBezTo>
                  <a:pt x="93" y="6528"/>
                  <a:pt x="163" y="7132"/>
                  <a:pt x="329" y="7712"/>
                </a:cubicBezTo>
                <a:cubicBezTo>
                  <a:pt x="323" y="7715"/>
                  <a:pt x="317" y="7715"/>
                  <a:pt x="313" y="7720"/>
                </a:cubicBezTo>
                <a:cubicBezTo>
                  <a:pt x="184" y="7851"/>
                  <a:pt x="116" y="8058"/>
                  <a:pt x="70" y="8234"/>
                </a:cubicBezTo>
                <a:cubicBezTo>
                  <a:pt x="21" y="8420"/>
                  <a:pt x="1" y="8615"/>
                  <a:pt x="8" y="8808"/>
                </a:cubicBezTo>
                <a:cubicBezTo>
                  <a:pt x="23" y="9173"/>
                  <a:pt x="122" y="9577"/>
                  <a:pt x="392" y="9835"/>
                </a:cubicBezTo>
                <a:cubicBezTo>
                  <a:pt x="395" y="9838"/>
                  <a:pt x="398" y="9839"/>
                  <a:pt x="401" y="9839"/>
                </a:cubicBezTo>
                <a:cubicBezTo>
                  <a:pt x="410" y="9839"/>
                  <a:pt x="417" y="9830"/>
                  <a:pt x="413" y="9820"/>
                </a:cubicBezTo>
                <a:cubicBezTo>
                  <a:pt x="272" y="9487"/>
                  <a:pt x="148" y="9159"/>
                  <a:pt x="156" y="8792"/>
                </a:cubicBezTo>
                <a:cubicBezTo>
                  <a:pt x="158" y="8617"/>
                  <a:pt x="187" y="8446"/>
                  <a:pt x="239" y="8279"/>
                </a:cubicBezTo>
                <a:cubicBezTo>
                  <a:pt x="278" y="8154"/>
                  <a:pt x="339" y="8043"/>
                  <a:pt x="396" y="7927"/>
                </a:cubicBezTo>
                <a:cubicBezTo>
                  <a:pt x="808" y="9188"/>
                  <a:pt x="1653" y="10339"/>
                  <a:pt x="2443" y="11365"/>
                </a:cubicBezTo>
                <a:cubicBezTo>
                  <a:pt x="2449" y="11372"/>
                  <a:pt x="2457" y="11375"/>
                  <a:pt x="2465" y="11375"/>
                </a:cubicBezTo>
                <a:cubicBezTo>
                  <a:pt x="2484" y="11375"/>
                  <a:pt x="2502" y="11358"/>
                  <a:pt x="2489" y="11339"/>
                </a:cubicBezTo>
                <a:cubicBezTo>
                  <a:pt x="1407" y="9791"/>
                  <a:pt x="116" y="7904"/>
                  <a:pt x="380" y="5921"/>
                </a:cubicBezTo>
                <a:lnTo>
                  <a:pt x="380" y="5921"/>
                </a:lnTo>
                <a:cubicBezTo>
                  <a:pt x="1278" y="6831"/>
                  <a:pt x="1903" y="7998"/>
                  <a:pt x="2121" y="9261"/>
                </a:cubicBezTo>
                <a:cubicBezTo>
                  <a:pt x="2125" y="9284"/>
                  <a:pt x="2141" y="9294"/>
                  <a:pt x="2158" y="9294"/>
                </a:cubicBezTo>
                <a:cubicBezTo>
                  <a:pt x="2185" y="9294"/>
                  <a:pt x="2215" y="9270"/>
                  <a:pt x="2210" y="9236"/>
                </a:cubicBezTo>
                <a:cubicBezTo>
                  <a:pt x="2021" y="7896"/>
                  <a:pt x="1397" y="6645"/>
                  <a:pt x="414" y="5712"/>
                </a:cubicBezTo>
                <a:cubicBezTo>
                  <a:pt x="413" y="5712"/>
                  <a:pt x="412" y="5712"/>
                  <a:pt x="411" y="5712"/>
                </a:cubicBezTo>
                <a:cubicBezTo>
                  <a:pt x="410" y="5712"/>
                  <a:pt x="409" y="5712"/>
                  <a:pt x="409" y="5711"/>
                </a:cubicBezTo>
                <a:cubicBezTo>
                  <a:pt x="410" y="5703"/>
                  <a:pt x="410" y="5694"/>
                  <a:pt x="413" y="5686"/>
                </a:cubicBezTo>
                <a:cubicBezTo>
                  <a:pt x="575" y="4854"/>
                  <a:pt x="1016" y="4123"/>
                  <a:pt x="1468" y="3415"/>
                </a:cubicBezTo>
                <a:cubicBezTo>
                  <a:pt x="1501" y="3547"/>
                  <a:pt x="1539" y="3678"/>
                  <a:pt x="1589" y="3806"/>
                </a:cubicBezTo>
                <a:cubicBezTo>
                  <a:pt x="1715" y="4134"/>
                  <a:pt x="1885" y="4438"/>
                  <a:pt x="2057" y="4742"/>
                </a:cubicBezTo>
                <a:cubicBezTo>
                  <a:pt x="2407" y="5358"/>
                  <a:pt x="2797" y="6030"/>
                  <a:pt x="2650" y="6767"/>
                </a:cubicBezTo>
                <a:cubicBezTo>
                  <a:pt x="2642" y="6801"/>
                  <a:pt x="2671" y="6823"/>
                  <a:pt x="2697" y="6823"/>
                </a:cubicBezTo>
                <a:cubicBezTo>
                  <a:pt x="2715" y="6823"/>
                  <a:pt x="2733" y="6813"/>
                  <a:pt x="2738" y="6791"/>
                </a:cubicBezTo>
                <a:cubicBezTo>
                  <a:pt x="2900" y="6119"/>
                  <a:pt x="2631" y="5483"/>
                  <a:pt x="2333" y="4893"/>
                </a:cubicBezTo>
                <a:cubicBezTo>
                  <a:pt x="2171" y="4571"/>
                  <a:pt x="1996" y="4255"/>
                  <a:pt x="1848" y="3927"/>
                </a:cubicBezTo>
                <a:cubicBezTo>
                  <a:pt x="1768" y="3751"/>
                  <a:pt x="1700" y="3569"/>
                  <a:pt x="1652" y="3381"/>
                </a:cubicBezTo>
                <a:cubicBezTo>
                  <a:pt x="1636" y="3319"/>
                  <a:pt x="1630" y="3248"/>
                  <a:pt x="1621" y="3176"/>
                </a:cubicBezTo>
                <a:cubicBezTo>
                  <a:pt x="1661" y="3115"/>
                  <a:pt x="1701" y="3054"/>
                  <a:pt x="1740" y="2993"/>
                </a:cubicBezTo>
                <a:cubicBezTo>
                  <a:pt x="2333" y="2063"/>
                  <a:pt x="2935" y="1136"/>
                  <a:pt x="3526" y="203"/>
                </a:cubicBezTo>
                <a:cubicBezTo>
                  <a:pt x="3593" y="99"/>
                  <a:pt x="3498" y="0"/>
                  <a:pt x="3402" y="0"/>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p:nvPr/>
        </p:nvSpPr>
        <p:spPr>
          <a:xfrm rot="-6300045">
            <a:off x="7030310" y="503623"/>
            <a:ext cx="1400626" cy="2117451"/>
          </a:xfrm>
          <a:custGeom>
            <a:rect b="b" l="l" r="r" t="t"/>
            <a:pathLst>
              <a:path extrusionOk="0" h="11110" w="7349">
                <a:moveTo>
                  <a:pt x="155" y="1"/>
                </a:moveTo>
                <a:cubicBezTo>
                  <a:pt x="80" y="1"/>
                  <a:pt x="1" y="69"/>
                  <a:pt x="27" y="158"/>
                </a:cubicBezTo>
                <a:cubicBezTo>
                  <a:pt x="309" y="1123"/>
                  <a:pt x="1026" y="1847"/>
                  <a:pt x="1782" y="2547"/>
                </a:cubicBezTo>
                <a:cubicBezTo>
                  <a:pt x="1778" y="2720"/>
                  <a:pt x="1789" y="2896"/>
                  <a:pt x="1792" y="3065"/>
                </a:cubicBezTo>
                <a:cubicBezTo>
                  <a:pt x="1798" y="3350"/>
                  <a:pt x="1802" y="3636"/>
                  <a:pt x="1807" y="3921"/>
                </a:cubicBezTo>
                <a:cubicBezTo>
                  <a:pt x="1815" y="4490"/>
                  <a:pt x="1831" y="5061"/>
                  <a:pt x="1852" y="5630"/>
                </a:cubicBezTo>
                <a:cubicBezTo>
                  <a:pt x="1878" y="6358"/>
                  <a:pt x="1857" y="7255"/>
                  <a:pt x="2494" y="7747"/>
                </a:cubicBezTo>
                <a:cubicBezTo>
                  <a:pt x="2499" y="7752"/>
                  <a:pt x="2505" y="7753"/>
                  <a:pt x="2511" y="7753"/>
                </a:cubicBezTo>
                <a:cubicBezTo>
                  <a:pt x="2533" y="7753"/>
                  <a:pt x="2552" y="7728"/>
                  <a:pt x="2530" y="7711"/>
                </a:cubicBezTo>
                <a:cubicBezTo>
                  <a:pt x="1861" y="7143"/>
                  <a:pt x="2002" y="6093"/>
                  <a:pt x="2010" y="5311"/>
                </a:cubicBezTo>
                <a:cubicBezTo>
                  <a:pt x="2015" y="4812"/>
                  <a:pt x="2011" y="4313"/>
                  <a:pt x="2006" y="3814"/>
                </a:cubicBezTo>
                <a:cubicBezTo>
                  <a:pt x="2002" y="3479"/>
                  <a:pt x="2028" y="3112"/>
                  <a:pt x="2015" y="2761"/>
                </a:cubicBezTo>
                <a:lnTo>
                  <a:pt x="2015" y="2761"/>
                </a:lnTo>
                <a:cubicBezTo>
                  <a:pt x="2239" y="2965"/>
                  <a:pt x="2463" y="3169"/>
                  <a:pt x="2676" y="3380"/>
                </a:cubicBezTo>
                <a:cubicBezTo>
                  <a:pt x="2749" y="4332"/>
                  <a:pt x="2891" y="5275"/>
                  <a:pt x="3108" y="6206"/>
                </a:cubicBezTo>
                <a:cubicBezTo>
                  <a:pt x="3346" y="7228"/>
                  <a:pt x="3641" y="8264"/>
                  <a:pt x="4099" y="9211"/>
                </a:cubicBezTo>
                <a:cubicBezTo>
                  <a:pt x="4102" y="9218"/>
                  <a:pt x="4108" y="9221"/>
                  <a:pt x="4115" y="9221"/>
                </a:cubicBezTo>
                <a:cubicBezTo>
                  <a:pt x="4127" y="9221"/>
                  <a:pt x="4140" y="9210"/>
                  <a:pt x="4136" y="9195"/>
                </a:cubicBezTo>
                <a:cubicBezTo>
                  <a:pt x="3826" y="8207"/>
                  <a:pt x="3494" y="7233"/>
                  <a:pt x="3277" y="6217"/>
                </a:cubicBezTo>
                <a:cubicBezTo>
                  <a:pt x="3094" y="5355"/>
                  <a:pt x="2974" y="4483"/>
                  <a:pt x="2901" y="3606"/>
                </a:cubicBezTo>
                <a:lnTo>
                  <a:pt x="2901" y="3606"/>
                </a:lnTo>
                <a:cubicBezTo>
                  <a:pt x="3160" y="3875"/>
                  <a:pt x="3398" y="4155"/>
                  <a:pt x="3593" y="4456"/>
                </a:cubicBezTo>
                <a:cubicBezTo>
                  <a:pt x="3880" y="4896"/>
                  <a:pt x="4068" y="5375"/>
                  <a:pt x="4131" y="5899"/>
                </a:cubicBezTo>
                <a:cubicBezTo>
                  <a:pt x="4214" y="6586"/>
                  <a:pt x="4115" y="7280"/>
                  <a:pt x="4191" y="7969"/>
                </a:cubicBezTo>
                <a:cubicBezTo>
                  <a:pt x="4316" y="9106"/>
                  <a:pt x="4729" y="10203"/>
                  <a:pt x="5440" y="11100"/>
                </a:cubicBezTo>
                <a:cubicBezTo>
                  <a:pt x="5444" y="11107"/>
                  <a:pt x="5450" y="11109"/>
                  <a:pt x="5456" y="11109"/>
                </a:cubicBezTo>
                <a:cubicBezTo>
                  <a:pt x="5474" y="11109"/>
                  <a:pt x="5492" y="11088"/>
                  <a:pt x="5482" y="11069"/>
                </a:cubicBezTo>
                <a:cubicBezTo>
                  <a:pt x="4768" y="9893"/>
                  <a:pt x="4349" y="8628"/>
                  <a:pt x="4370" y="7244"/>
                </a:cubicBezTo>
                <a:cubicBezTo>
                  <a:pt x="4374" y="6965"/>
                  <a:pt x="4376" y="6695"/>
                  <a:pt x="4369" y="6432"/>
                </a:cubicBezTo>
                <a:lnTo>
                  <a:pt x="4369" y="6432"/>
                </a:lnTo>
                <a:cubicBezTo>
                  <a:pt x="4630" y="6660"/>
                  <a:pt x="4915" y="6862"/>
                  <a:pt x="5176" y="7093"/>
                </a:cubicBezTo>
                <a:cubicBezTo>
                  <a:pt x="5456" y="7342"/>
                  <a:pt x="5719" y="7607"/>
                  <a:pt x="5967" y="7887"/>
                </a:cubicBezTo>
                <a:cubicBezTo>
                  <a:pt x="6215" y="8168"/>
                  <a:pt x="6447" y="8465"/>
                  <a:pt x="6659" y="8776"/>
                </a:cubicBezTo>
                <a:cubicBezTo>
                  <a:pt x="6874" y="9090"/>
                  <a:pt x="7038" y="9448"/>
                  <a:pt x="7269" y="9750"/>
                </a:cubicBezTo>
                <a:cubicBezTo>
                  <a:pt x="7278" y="9762"/>
                  <a:pt x="7291" y="9767"/>
                  <a:pt x="7304" y="9767"/>
                </a:cubicBezTo>
                <a:cubicBezTo>
                  <a:pt x="7327" y="9767"/>
                  <a:pt x="7349" y="9750"/>
                  <a:pt x="7341" y="9720"/>
                </a:cubicBezTo>
                <a:cubicBezTo>
                  <a:pt x="7241" y="9367"/>
                  <a:pt x="7009" y="9031"/>
                  <a:pt x="6813" y="8721"/>
                </a:cubicBezTo>
                <a:cubicBezTo>
                  <a:pt x="6608" y="8399"/>
                  <a:pt x="6383" y="8090"/>
                  <a:pt x="6142" y="7794"/>
                </a:cubicBezTo>
                <a:cubicBezTo>
                  <a:pt x="5898" y="7498"/>
                  <a:pt x="5638" y="7217"/>
                  <a:pt x="5359" y="6951"/>
                </a:cubicBezTo>
                <a:cubicBezTo>
                  <a:pt x="5078" y="6683"/>
                  <a:pt x="4781" y="6404"/>
                  <a:pt x="4443" y="6211"/>
                </a:cubicBezTo>
                <a:cubicBezTo>
                  <a:pt x="4427" y="6202"/>
                  <a:pt x="4411" y="6198"/>
                  <a:pt x="4395" y="6198"/>
                </a:cubicBezTo>
                <a:cubicBezTo>
                  <a:pt x="4382" y="6198"/>
                  <a:pt x="4369" y="6201"/>
                  <a:pt x="4357" y="6205"/>
                </a:cubicBezTo>
                <a:cubicBezTo>
                  <a:pt x="4318" y="5555"/>
                  <a:pt x="4190" y="4943"/>
                  <a:pt x="3802" y="4336"/>
                </a:cubicBezTo>
                <a:cubicBezTo>
                  <a:pt x="3539" y="3922"/>
                  <a:pt x="3214" y="3557"/>
                  <a:pt x="2872" y="3207"/>
                </a:cubicBezTo>
                <a:cubicBezTo>
                  <a:pt x="2869" y="3156"/>
                  <a:pt x="2864" y="3106"/>
                  <a:pt x="2860" y="3055"/>
                </a:cubicBezTo>
                <a:cubicBezTo>
                  <a:pt x="2857" y="2990"/>
                  <a:pt x="2806" y="2958"/>
                  <a:pt x="2757" y="2958"/>
                </a:cubicBezTo>
                <a:cubicBezTo>
                  <a:pt x="2723" y="2958"/>
                  <a:pt x="2689" y="2973"/>
                  <a:pt x="2671" y="3003"/>
                </a:cubicBezTo>
                <a:cubicBezTo>
                  <a:pt x="2464" y="2799"/>
                  <a:pt x="2255" y="2597"/>
                  <a:pt x="2046" y="2396"/>
                </a:cubicBezTo>
                <a:cubicBezTo>
                  <a:pt x="2020" y="2370"/>
                  <a:pt x="1996" y="2344"/>
                  <a:pt x="1970" y="2319"/>
                </a:cubicBezTo>
                <a:cubicBezTo>
                  <a:pt x="1969" y="2311"/>
                  <a:pt x="1969" y="2303"/>
                  <a:pt x="1968" y="2296"/>
                </a:cubicBezTo>
                <a:cubicBezTo>
                  <a:pt x="1960" y="2257"/>
                  <a:pt x="1926" y="2239"/>
                  <a:pt x="1890" y="2236"/>
                </a:cubicBezTo>
                <a:cubicBezTo>
                  <a:pt x="1229" y="1574"/>
                  <a:pt x="696" y="902"/>
                  <a:pt x="254" y="61"/>
                </a:cubicBezTo>
                <a:cubicBezTo>
                  <a:pt x="232" y="19"/>
                  <a:pt x="194" y="1"/>
                  <a:pt x="155" y="1"/>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15"/>
          <p:cNvPicPr preferRelativeResize="0"/>
          <p:nvPr/>
        </p:nvPicPr>
        <p:blipFill rotWithShape="1">
          <a:blip r:embed="rId3">
            <a:alphaModFix/>
          </a:blip>
          <a:srcRect b="10406" l="54013" r="13526" t="10398"/>
          <a:stretch/>
        </p:blipFill>
        <p:spPr>
          <a:xfrm>
            <a:off x="4939100" y="535000"/>
            <a:ext cx="2968200" cy="4073400"/>
          </a:xfrm>
          <a:prstGeom prst="roundRect">
            <a:avLst>
              <a:gd fmla="val 50000" name="adj"/>
            </a:avLst>
          </a:prstGeom>
          <a:noFill/>
          <a:ln cap="flat" cmpd="sng" w="38100">
            <a:solidFill>
              <a:schemeClr val="dk2"/>
            </a:solidFill>
            <a:prstDash val="solid"/>
            <a:round/>
            <a:headEnd len="sm" w="sm" type="none"/>
            <a:tailEnd len="sm" w="sm" type="none"/>
          </a:ln>
        </p:spPr>
      </p:pic>
      <p:grpSp>
        <p:nvGrpSpPr>
          <p:cNvPr id="130" name="Google Shape;130;p15"/>
          <p:cNvGrpSpPr/>
          <p:nvPr/>
        </p:nvGrpSpPr>
        <p:grpSpPr>
          <a:xfrm>
            <a:off x="5175419" y="823091"/>
            <a:ext cx="2495251" cy="3497196"/>
            <a:chOff x="-5987125" y="-4590675"/>
            <a:chExt cx="1015775" cy="1423650"/>
          </a:xfrm>
        </p:grpSpPr>
        <p:sp>
          <p:nvSpPr>
            <p:cNvPr id="131" name="Google Shape;131;p15"/>
            <p:cNvSpPr/>
            <p:nvPr/>
          </p:nvSpPr>
          <p:spPr>
            <a:xfrm>
              <a:off x="-5759375" y="-3640750"/>
              <a:ext cx="236025" cy="393800"/>
            </a:xfrm>
            <a:custGeom>
              <a:rect b="b" l="l" r="r" t="t"/>
              <a:pathLst>
                <a:path extrusionOk="0" h="15752" w="9441">
                  <a:moveTo>
                    <a:pt x="0" y="0"/>
                  </a:moveTo>
                  <a:lnTo>
                    <a:pt x="0" y="0"/>
                  </a:lnTo>
                  <a:cubicBezTo>
                    <a:pt x="736" y="2881"/>
                    <a:pt x="1240" y="6066"/>
                    <a:pt x="1675" y="9023"/>
                  </a:cubicBezTo>
                  <a:cubicBezTo>
                    <a:pt x="1914" y="10643"/>
                    <a:pt x="1668" y="13234"/>
                    <a:pt x="2861" y="14429"/>
                  </a:cubicBezTo>
                  <a:cubicBezTo>
                    <a:pt x="3669" y="15245"/>
                    <a:pt x="5735" y="15752"/>
                    <a:pt x="6926" y="15752"/>
                  </a:cubicBezTo>
                  <a:cubicBezTo>
                    <a:pt x="7001" y="15752"/>
                    <a:pt x="7073" y="15750"/>
                    <a:pt x="7140" y="15746"/>
                  </a:cubicBezTo>
                  <a:cubicBezTo>
                    <a:pt x="9441" y="15604"/>
                    <a:pt x="9206" y="14260"/>
                    <a:pt x="9210" y="12312"/>
                  </a:cubicBezTo>
                  <a:cubicBezTo>
                    <a:pt x="9213" y="9949"/>
                    <a:pt x="8929" y="7655"/>
                    <a:pt x="8805" y="5289"/>
                  </a:cubicBezTo>
                  <a:cubicBezTo>
                    <a:pt x="5949" y="4812"/>
                    <a:pt x="2280" y="2919"/>
                    <a:pt x="0" y="0"/>
                  </a:cubicBezTo>
                  <a:close/>
                </a:path>
              </a:pathLst>
            </a:custGeom>
            <a:solidFill>
              <a:srgbClr val="3D5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p:nvPr/>
          </p:nvSpPr>
          <p:spPr>
            <a:xfrm>
              <a:off x="-5511000" y="-3506650"/>
              <a:ext cx="195875" cy="300825"/>
            </a:xfrm>
            <a:custGeom>
              <a:rect b="b" l="l" r="r" t="t"/>
              <a:pathLst>
                <a:path extrusionOk="0" h="12033" w="7835">
                  <a:moveTo>
                    <a:pt x="201" y="1"/>
                  </a:moveTo>
                  <a:cubicBezTo>
                    <a:pt x="0" y="2651"/>
                    <a:pt x="504" y="5417"/>
                    <a:pt x="380" y="8084"/>
                  </a:cubicBezTo>
                  <a:cubicBezTo>
                    <a:pt x="259" y="10672"/>
                    <a:pt x="88" y="12033"/>
                    <a:pt x="2886" y="12033"/>
                  </a:cubicBezTo>
                  <a:cubicBezTo>
                    <a:pt x="2897" y="12033"/>
                    <a:pt x="2908" y="12032"/>
                    <a:pt x="2919" y="12032"/>
                  </a:cubicBezTo>
                  <a:cubicBezTo>
                    <a:pt x="5437" y="12026"/>
                    <a:pt x="6888" y="11511"/>
                    <a:pt x="7351" y="9121"/>
                  </a:cubicBezTo>
                  <a:cubicBezTo>
                    <a:pt x="7835" y="6626"/>
                    <a:pt x="7642" y="3376"/>
                    <a:pt x="7503" y="778"/>
                  </a:cubicBezTo>
                  <a:lnTo>
                    <a:pt x="7503" y="778"/>
                  </a:lnTo>
                  <a:cubicBezTo>
                    <a:pt x="6856" y="906"/>
                    <a:pt x="6168" y="970"/>
                    <a:pt x="5450" y="970"/>
                  </a:cubicBezTo>
                  <a:cubicBezTo>
                    <a:pt x="3828" y="970"/>
                    <a:pt x="2046" y="645"/>
                    <a:pt x="201" y="1"/>
                  </a:cubicBez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p:nvPr/>
          </p:nvSpPr>
          <p:spPr>
            <a:xfrm>
              <a:off x="-5275000" y="-4111900"/>
              <a:ext cx="221375" cy="246025"/>
            </a:xfrm>
            <a:custGeom>
              <a:rect b="b" l="l" r="r" t="t"/>
              <a:pathLst>
                <a:path extrusionOk="0" h="9841" w="8855">
                  <a:moveTo>
                    <a:pt x="6722" y="1"/>
                  </a:moveTo>
                  <a:cubicBezTo>
                    <a:pt x="6340" y="1"/>
                    <a:pt x="5838" y="151"/>
                    <a:pt x="5089" y="382"/>
                  </a:cubicBezTo>
                  <a:cubicBezTo>
                    <a:pt x="3479" y="879"/>
                    <a:pt x="1583" y="917"/>
                    <a:pt x="1" y="1504"/>
                  </a:cubicBezTo>
                  <a:cubicBezTo>
                    <a:pt x="740" y="1533"/>
                    <a:pt x="3114" y="6458"/>
                    <a:pt x="3545" y="7135"/>
                  </a:cubicBezTo>
                  <a:cubicBezTo>
                    <a:pt x="4001" y="7850"/>
                    <a:pt x="4337" y="8493"/>
                    <a:pt x="4868" y="8983"/>
                  </a:cubicBezTo>
                  <a:cubicBezTo>
                    <a:pt x="5117" y="9211"/>
                    <a:pt x="5407" y="9409"/>
                    <a:pt x="5773" y="9564"/>
                  </a:cubicBezTo>
                  <a:cubicBezTo>
                    <a:pt x="6174" y="9734"/>
                    <a:pt x="6662" y="9841"/>
                    <a:pt x="7128" y="9841"/>
                  </a:cubicBezTo>
                  <a:cubicBezTo>
                    <a:pt x="8032" y="9841"/>
                    <a:pt x="8854" y="9441"/>
                    <a:pt x="8806" y="8331"/>
                  </a:cubicBezTo>
                  <a:cubicBezTo>
                    <a:pt x="8706" y="6037"/>
                    <a:pt x="7000" y="7681"/>
                    <a:pt x="5963" y="6351"/>
                  </a:cubicBezTo>
                  <a:cubicBezTo>
                    <a:pt x="6789" y="5777"/>
                    <a:pt x="7891" y="6078"/>
                    <a:pt x="8779" y="5377"/>
                  </a:cubicBezTo>
                  <a:cubicBezTo>
                    <a:pt x="8744" y="4994"/>
                    <a:pt x="8572" y="4282"/>
                    <a:pt x="8402" y="3940"/>
                  </a:cubicBezTo>
                  <a:cubicBezTo>
                    <a:pt x="8321" y="3937"/>
                    <a:pt x="8239" y="3936"/>
                    <a:pt x="8157" y="3936"/>
                  </a:cubicBezTo>
                  <a:cubicBezTo>
                    <a:pt x="8039" y="3936"/>
                    <a:pt x="7921" y="3938"/>
                    <a:pt x="7801" y="3940"/>
                  </a:cubicBezTo>
                  <a:cubicBezTo>
                    <a:pt x="7702" y="3941"/>
                    <a:pt x="7602" y="3943"/>
                    <a:pt x="7503" y="3943"/>
                  </a:cubicBezTo>
                  <a:cubicBezTo>
                    <a:pt x="6740" y="3943"/>
                    <a:pt x="6012" y="3871"/>
                    <a:pt x="5587" y="3156"/>
                  </a:cubicBezTo>
                  <a:cubicBezTo>
                    <a:pt x="6084" y="2572"/>
                    <a:pt x="6875" y="2258"/>
                    <a:pt x="7607" y="1919"/>
                  </a:cubicBezTo>
                  <a:cubicBezTo>
                    <a:pt x="7956" y="1756"/>
                    <a:pt x="8098" y="1332"/>
                    <a:pt x="7915" y="990"/>
                  </a:cubicBezTo>
                  <a:cubicBezTo>
                    <a:pt x="7530" y="274"/>
                    <a:pt x="7236" y="1"/>
                    <a:pt x="6722" y="1"/>
                  </a:cubicBez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a:off x="-5918725" y="-3946100"/>
              <a:ext cx="193575" cy="110625"/>
            </a:xfrm>
            <a:custGeom>
              <a:rect b="b" l="l" r="r" t="t"/>
              <a:pathLst>
                <a:path extrusionOk="0" h="4425" w="7743">
                  <a:moveTo>
                    <a:pt x="3376" y="0"/>
                  </a:moveTo>
                  <a:cubicBezTo>
                    <a:pt x="2063" y="0"/>
                    <a:pt x="1030" y="648"/>
                    <a:pt x="512" y="2244"/>
                  </a:cubicBezTo>
                  <a:cubicBezTo>
                    <a:pt x="1" y="3824"/>
                    <a:pt x="322" y="4100"/>
                    <a:pt x="1283" y="4100"/>
                  </a:cubicBezTo>
                  <a:cubicBezTo>
                    <a:pt x="1595" y="4100"/>
                    <a:pt x="1975" y="4070"/>
                    <a:pt x="2416" y="4048"/>
                  </a:cubicBezTo>
                  <a:cubicBezTo>
                    <a:pt x="2628" y="4036"/>
                    <a:pt x="2836" y="4031"/>
                    <a:pt x="3041" y="4031"/>
                  </a:cubicBezTo>
                  <a:cubicBezTo>
                    <a:pt x="4280" y="4031"/>
                    <a:pt x="5391" y="4223"/>
                    <a:pt x="6550" y="4424"/>
                  </a:cubicBezTo>
                  <a:lnTo>
                    <a:pt x="6737" y="4424"/>
                  </a:lnTo>
                  <a:cubicBezTo>
                    <a:pt x="6582" y="2224"/>
                    <a:pt x="7742" y="1218"/>
                    <a:pt x="5345" y="382"/>
                  </a:cubicBezTo>
                  <a:cubicBezTo>
                    <a:pt x="4644" y="137"/>
                    <a:pt x="3981" y="0"/>
                    <a:pt x="3376" y="0"/>
                  </a:cubicBez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p:nvPr/>
          </p:nvSpPr>
          <p:spPr>
            <a:xfrm>
              <a:off x="-5936850" y="-4076800"/>
              <a:ext cx="201425" cy="160425"/>
            </a:xfrm>
            <a:custGeom>
              <a:rect b="b" l="l" r="r" t="t"/>
              <a:pathLst>
                <a:path extrusionOk="0" h="6417" w="8057">
                  <a:moveTo>
                    <a:pt x="1171" y="0"/>
                  </a:moveTo>
                  <a:cubicBezTo>
                    <a:pt x="997" y="0"/>
                    <a:pt x="832" y="105"/>
                    <a:pt x="757" y="270"/>
                  </a:cubicBezTo>
                  <a:cubicBezTo>
                    <a:pt x="536" y="757"/>
                    <a:pt x="349" y="1275"/>
                    <a:pt x="152" y="1766"/>
                  </a:cubicBezTo>
                  <a:cubicBezTo>
                    <a:pt x="0" y="2152"/>
                    <a:pt x="180" y="2588"/>
                    <a:pt x="560" y="2753"/>
                  </a:cubicBezTo>
                  <a:cubicBezTo>
                    <a:pt x="1018" y="2956"/>
                    <a:pt x="1566" y="3027"/>
                    <a:pt x="2105" y="3027"/>
                  </a:cubicBezTo>
                  <a:cubicBezTo>
                    <a:pt x="2530" y="3027"/>
                    <a:pt x="2949" y="2983"/>
                    <a:pt x="3313" y="2927"/>
                  </a:cubicBezTo>
                  <a:lnTo>
                    <a:pt x="3313" y="2927"/>
                  </a:lnTo>
                  <a:cubicBezTo>
                    <a:pt x="2597" y="3396"/>
                    <a:pt x="1731" y="3970"/>
                    <a:pt x="1030" y="4606"/>
                  </a:cubicBezTo>
                  <a:cubicBezTo>
                    <a:pt x="819" y="4799"/>
                    <a:pt x="794" y="5124"/>
                    <a:pt x="968" y="5348"/>
                  </a:cubicBezTo>
                  <a:cubicBezTo>
                    <a:pt x="1196" y="5642"/>
                    <a:pt x="1437" y="5932"/>
                    <a:pt x="1686" y="6211"/>
                  </a:cubicBezTo>
                  <a:cubicBezTo>
                    <a:pt x="1806" y="6347"/>
                    <a:pt x="1974" y="6417"/>
                    <a:pt x="2143" y="6417"/>
                  </a:cubicBezTo>
                  <a:cubicBezTo>
                    <a:pt x="2276" y="6417"/>
                    <a:pt x="2410" y="6374"/>
                    <a:pt x="2522" y="6288"/>
                  </a:cubicBezTo>
                  <a:cubicBezTo>
                    <a:pt x="3732" y="5352"/>
                    <a:pt x="6256" y="3074"/>
                    <a:pt x="7453" y="3074"/>
                  </a:cubicBezTo>
                  <a:cubicBezTo>
                    <a:pt x="7718" y="3074"/>
                    <a:pt x="7918" y="3186"/>
                    <a:pt x="8025" y="3448"/>
                  </a:cubicBezTo>
                  <a:cubicBezTo>
                    <a:pt x="7607" y="2128"/>
                    <a:pt x="8056" y="1036"/>
                    <a:pt x="7997" y="94"/>
                  </a:cubicBezTo>
                  <a:lnTo>
                    <a:pt x="7997" y="94"/>
                  </a:lnTo>
                  <a:cubicBezTo>
                    <a:pt x="6686" y="195"/>
                    <a:pt x="5376" y="373"/>
                    <a:pt x="4065" y="373"/>
                  </a:cubicBezTo>
                  <a:cubicBezTo>
                    <a:pt x="3140" y="373"/>
                    <a:pt x="2216" y="285"/>
                    <a:pt x="1292" y="17"/>
                  </a:cubicBezTo>
                  <a:cubicBezTo>
                    <a:pt x="1252" y="6"/>
                    <a:pt x="1211" y="0"/>
                    <a:pt x="1171" y="0"/>
                  </a:cubicBezTo>
                  <a:close/>
                </a:path>
              </a:pathLst>
            </a:custGeom>
            <a:solidFill>
              <a:srgbClr val="3D5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p:nvPr/>
          </p:nvSpPr>
          <p:spPr>
            <a:xfrm>
              <a:off x="-5654825" y="-4530650"/>
              <a:ext cx="399550" cy="589100"/>
            </a:xfrm>
            <a:custGeom>
              <a:rect b="b" l="l" r="r" t="t"/>
              <a:pathLst>
                <a:path extrusionOk="0" h="23564" w="15982">
                  <a:moveTo>
                    <a:pt x="9960" y="0"/>
                  </a:moveTo>
                  <a:cubicBezTo>
                    <a:pt x="7361" y="0"/>
                    <a:pt x="9062" y="5735"/>
                    <a:pt x="7317" y="7100"/>
                  </a:cubicBezTo>
                  <a:cubicBezTo>
                    <a:pt x="6040" y="5179"/>
                    <a:pt x="6493" y="1797"/>
                    <a:pt x="3559" y="879"/>
                  </a:cubicBezTo>
                  <a:cubicBezTo>
                    <a:pt x="3332" y="808"/>
                    <a:pt x="3090" y="771"/>
                    <a:pt x="2844" y="771"/>
                  </a:cubicBezTo>
                  <a:cubicBezTo>
                    <a:pt x="2147" y="771"/>
                    <a:pt x="1423" y="1068"/>
                    <a:pt x="927" y="1725"/>
                  </a:cubicBezTo>
                  <a:cubicBezTo>
                    <a:pt x="1" y="2951"/>
                    <a:pt x="498" y="3210"/>
                    <a:pt x="1252" y="4316"/>
                  </a:cubicBezTo>
                  <a:cubicBezTo>
                    <a:pt x="3148" y="7097"/>
                    <a:pt x="4102" y="7380"/>
                    <a:pt x="2426" y="10555"/>
                  </a:cubicBezTo>
                  <a:cubicBezTo>
                    <a:pt x="1172" y="12924"/>
                    <a:pt x="1083" y="15391"/>
                    <a:pt x="1614" y="17954"/>
                  </a:cubicBezTo>
                  <a:cubicBezTo>
                    <a:pt x="1962" y="19640"/>
                    <a:pt x="3343" y="23564"/>
                    <a:pt x="5426" y="23564"/>
                  </a:cubicBezTo>
                  <a:cubicBezTo>
                    <a:pt x="5597" y="23564"/>
                    <a:pt x="5773" y="23537"/>
                    <a:pt x="5954" y="23481"/>
                  </a:cubicBezTo>
                  <a:cubicBezTo>
                    <a:pt x="6111" y="23496"/>
                    <a:pt x="6269" y="23504"/>
                    <a:pt x="6427" y="23504"/>
                  </a:cubicBezTo>
                  <a:cubicBezTo>
                    <a:pt x="8719" y="23504"/>
                    <a:pt x="10985" y="21956"/>
                    <a:pt x="12416" y="21032"/>
                  </a:cubicBezTo>
                  <a:cubicBezTo>
                    <a:pt x="15525" y="19035"/>
                    <a:pt x="15981" y="15601"/>
                    <a:pt x="15636" y="12113"/>
                  </a:cubicBezTo>
                  <a:cubicBezTo>
                    <a:pt x="15453" y="10275"/>
                    <a:pt x="14452" y="8631"/>
                    <a:pt x="14216" y="6952"/>
                  </a:cubicBezTo>
                  <a:cubicBezTo>
                    <a:pt x="13971" y="5228"/>
                    <a:pt x="15267" y="4039"/>
                    <a:pt x="15480" y="2534"/>
                  </a:cubicBezTo>
                  <a:cubicBezTo>
                    <a:pt x="15515" y="2271"/>
                    <a:pt x="15370" y="2019"/>
                    <a:pt x="15125" y="1922"/>
                  </a:cubicBezTo>
                  <a:cubicBezTo>
                    <a:pt x="14593" y="1711"/>
                    <a:pt x="14037" y="1569"/>
                    <a:pt x="13501" y="1448"/>
                  </a:cubicBezTo>
                  <a:cubicBezTo>
                    <a:pt x="13456" y="1438"/>
                    <a:pt x="13411" y="1433"/>
                    <a:pt x="13366" y="1433"/>
                  </a:cubicBezTo>
                  <a:cubicBezTo>
                    <a:pt x="13093" y="1433"/>
                    <a:pt x="12844" y="1614"/>
                    <a:pt x="12776" y="1888"/>
                  </a:cubicBezTo>
                  <a:cubicBezTo>
                    <a:pt x="12537" y="2824"/>
                    <a:pt x="12499" y="3819"/>
                    <a:pt x="11819" y="4479"/>
                  </a:cubicBezTo>
                  <a:cubicBezTo>
                    <a:pt x="11453" y="3621"/>
                    <a:pt x="11622" y="2306"/>
                    <a:pt x="11926" y="1338"/>
                  </a:cubicBezTo>
                  <a:cubicBezTo>
                    <a:pt x="12033" y="1000"/>
                    <a:pt x="11871" y="630"/>
                    <a:pt x="11553" y="474"/>
                  </a:cubicBezTo>
                  <a:cubicBezTo>
                    <a:pt x="10893" y="145"/>
                    <a:pt x="10372" y="0"/>
                    <a:pt x="9960" y="0"/>
                  </a:cubicBez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p:nvPr/>
          </p:nvSpPr>
          <p:spPr>
            <a:xfrm>
              <a:off x="-5468350" y="-4235125"/>
              <a:ext cx="436200" cy="232425"/>
            </a:xfrm>
            <a:custGeom>
              <a:rect b="b" l="l" r="r" t="t"/>
              <a:pathLst>
                <a:path extrusionOk="0" h="9297" w="17448">
                  <a:moveTo>
                    <a:pt x="12223" y="1"/>
                  </a:moveTo>
                  <a:cubicBezTo>
                    <a:pt x="12186" y="1"/>
                    <a:pt x="12150" y="3"/>
                    <a:pt x="12115" y="8"/>
                  </a:cubicBezTo>
                  <a:cubicBezTo>
                    <a:pt x="11400" y="112"/>
                    <a:pt x="10941" y="1446"/>
                    <a:pt x="10247" y="1867"/>
                  </a:cubicBezTo>
                  <a:cubicBezTo>
                    <a:pt x="9643" y="2235"/>
                    <a:pt x="8993" y="2380"/>
                    <a:pt x="8329" y="2380"/>
                  </a:cubicBezTo>
                  <a:cubicBezTo>
                    <a:pt x="6955" y="2380"/>
                    <a:pt x="5523" y="1759"/>
                    <a:pt x="4325" y="1207"/>
                  </a:cubicBezTo>
                  <a:cubicBezTo>
                    <a:pt x="3775" y="954"/>
                    <a:pt x="3259" y="809"/>
                    <a:pt x="2800" y="809"/>
                  </a:cubicBezTo>
                  <a:cubicBezTo>
                    <a:pt x="1846" y="809"/>
                    <a:pt x="1147" y="1436"/>
                    <a:pt x="930" y="3013"/>
                  </a:cubicBezTo>
                  <a:cubicBezTo>
                    <a:pt x="819" y="3829"/>
                    <a:pt x="1306" y="4786"/>
                    <a:pt x="1085" y="5687"/>
                  </a:cubicBezTo>
                  <a:cubicBezTo>
                    <a:pt x="878" y="6520"/>
                    <a:pt x="325" y="7128"/>
                    <a:pt x="0" y="7902"/>
                  </a:cubicBezTo>
                  <a:cubicBezTo>
                    <a:pt x="1112" y="8272"/>
                    <a:pt x="2866" y="9296"/>
                    <a:pt x="4034" y="9296"/>
                  </a:cubicBezTo>
                  <a:cubicBezTo>
                    <a:pt x="4209" y="9296"/>
                    <a:pt x="4371" y="9273"/>
                    <a:pt x="4515" y="9222"/>
                  </a:cubicBezTo>
                  <a:cubicBezTo>
                    <a:pt x="5669" y="8807"/>
                    <a:pt x="5821" y="7004"/>
                    <a:pt x="6719" y="6164"/>
                  </a:cubicBezTo>
                  <a:cubicBezTo>
                    <a:pt x="7304" y="5617"/>
                    <a:pt x="8010" y="5420"/>
                    <a:pt x="8756" y="5420"/>
                  </a:cubicBezTo>
                  <a:cubicBezTo>
                    <a:pt x="10060" y="5420"/>
                    <a:pt x="11484" y="6022"/>
                    <a:pt x="12592" y="6395"/>
                  </a:cubicBezTo>
                  <a:cubicBezTo>
                    <a:pt x="13156" y="6586"/>
                    <a:pt x="13817" y="6989"/>
                    <a:pt x="14427" y="6989"/>
                  </a:cubicBezTo>
                  <a:cubicBezTo>
                    <a:pt x="14669" y="6989"/>
                    <a:pt x="14903" y="6926"/>
                    <a:pt x="15121" y="6762"/>
                  </a:cubicBezTo>
                  <a:cubicBezTo>
                    <a:pt x="17447" y="5008"/>
                    <a:pt x="13348" y="3615"/>
                    <a:pt x="12876" y="3615"/>
                  </a:cubicBezTo>
                  <a:cubicBezTo>
                    <a:pt x="12852" y="3615"/>
                    <a:pt x="12838" y="3618"/>
                    <a:pt x="12833" y="3625"/>
                  </a:cubicBezTo>
                  <a:cubicBezTo>
                    <a:pt x="13179" y="3038"/>
                    <a:pt x="14201" y="2509"/>
                    <a:pt x="14278" y="1781"/>
                  </a:cubicBezTo>
                  <a:cubicBezTo>
                    <a:pt x="14357" y="1013"/>
                    <a:pt x="12991" y="1"/>
                    <a:pt x="12223" y="1"/>
                  </a:cubicBezTo>
                  <a:close/>
                </a:path>
              </a:pathLst>
            </a:custGeom>
            <a:solidFill>
              <a:srgbClr val="3D5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p:nvPr/>
          </p:nvSpPr>
          <p:spPr>
            <a:xfrm>
              <a:off x="-5795400" y="-4507950"/>
              <a:ext cx="326225" cy="591975"/>
            </a:xfrm>
            <a:custGeom>
              <a:rect b="b" l="l" r="r" t="t"/>
              <a:pathLst>
                <a:path extrusionOk="0" h="23679" w="13049">
                  <a:moveTo>
                    <a:pt x="2430" y="0"/>
                  </a:moveTo>
                  <a:cubicBezTo>
                    <a:pt x="1738" y="0"/>
                    <a:pt x="1055" y="369"/>
                    <a:pt x="629" y="1286"/>
                  </a:cubicBezTo>
                  <a:cubicBezTo>
                    <a:pt x="0" y="2644"/>
                    <a:pt x="1748" y="3947"/>
                    <a:pt x="2139" y="5470"/>
                  </a:cubicBezTo>
                  <a:cubicBezTo>
                    <a:pt x="3361" y="10248"/>
                    <a:pt x="204" y="15357"/>
                    <a:pt x="2180" y="19941"/>
                  </a:cubicBezTo>
                  <a:cubicBezTo>
                    <a:pt x="4816" y="20843"/>
                    <a:pt x="7275" y="22152"/>
                    <a:pt x="9666" y="23679"/>
                  </a:cubicBezTo>
                  <a:cubicBezTo>
                    <a:pt x="8298" y="19309"/>
                    <a:pt x="6453" y="13540"/>
                    <a:pt x="9583" y="9315"/>
                  </a:cubicBezTo>
                  <a:cubicBezTo>
                    <a:pt x="10333" y="8306"/>
                    <a:pt x="12440" y="7270"/>
                    <a:pt x="12717" y="6044"/>
                  </a:cubicBezTo>
                  <a:cubicBezTo>
                    <a:pt x="13049" y="4554"/>
                    <a:pt x="12046" y="3865"/>
                    <a:pt x="11009" y="3865"/>
                  </a:cubicBezTo>
                  <a:cubicBezTo>
                    <a:pt x="10688" y="3865"/>
                    <a:pt x="10363" y="3931"/>
                    <a:pt x="10074" y="4061"/>
                  </a:cubicBezTo>
                  <a:cubicBezTo>
                    <a:pt x="9035" y="4525"/>
                    <a:pt x="8444" y="5555"/>
                    <a:pt x="7630" y="5555"/>
                  </a:cubicBezTo>
                  <a:cubicBezTo>
                    <a:pt x="7293" y="5555"/>
                    <a:pt x="6918" y="5379"/>
                    <a:pt x="6457" y="4914"/>
                  </a:cubicBezTo>
                  <a:cubicBezTo>
                    <a:pt x="5434" y="3885"/>
                    <a:pt x="5203" y="1860"/>
                    <a:pt x="4149" y="776"/>
                  </a:cubicBezTo>
                  <a:cubicBezTo>
                    <a:pt x="3691" y="303"/>
                    <a:pt x="3057" y="0"/>
                    <a:pt x="2430" y="0"/>
                  </a:cubicBezTo>
                  <a:close/>
                </a:path>
              </a:pathLst>
            </a:custGeom>
            <a:solidFill>
              <a:srgbClr val="3D5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p:nvPr/>
          </p:nvSpPr>
          <p:spPr>
            <a:xfrm>
              <a:off x="-5845925" y="-4098725"/>
              <a:ext cx="787825" cy="779275"/>
            </a:xfrm>
            <a:custGeom>
              <a:rect b="b" l="l" r="r" t="t"/>
              <a:pathLst>
                <a:path extrusionOk="0" h="31171" w="31513">
                  <a:moveTo>
                    <a:pt x="6100" y="1"/>
                  </a:moveTo>
                  <a:cubicBezTo>
                    <a:pt x="5295" y="1"/>
                    <a:pt x="4503" y="313"/>
                    <a:pt x="3790" y="1064"/>
                  </a:cubicBezTo>
                  <a:cubicBezTo>
                    <a:pt x="2965" y="1934"/>
                    <a:pt x="2619" y="3313"/>
                    <a:pt x="2288" y="4477"/>
                  </a:cubicBezTo>
                  <a:cubicBezTo>
                    <a:pt x="1289" y="7966"/>
                    <a:pt x="1" y="11562"/>
                    <a:pt x="975" y="15234"/>
                  </a:cubicBezTo>
                  <a:cubicBezTo>
                    <a:pt x="2401" y="20609"/>
                    <a:pt x="6274" y="25956"/>
                    <a:pt x="11562" y="28133"/>
                  </a:cubicBezTo>
                  <a:cubicBezTo>
                    <a:pt x="14560" y="29368"/>
                    <a:pt x="17846" y="31171"/>
                    <a:pt x="21223" y="31171"/>
                  </a:cubicBezTo>
                  <a:cubicBezTo>
                    <a:pt x="21823" y="31171"/>
                    <a:pt x="22427" y="31114"/>
                    <a:pt x="23032" y="30986"/>
                  </a:cubicBezTo>
                  <a:cubicBezTo>
                    <a:pt x="24938" y="30586"/>
                    <a:pt x="26973" y="29926"/>
                    <a:pt x="28113" y="28257"/>
                  </a:cubicBezTo>
                  <a:cubicBezTo>
                    <a:pt x="29342" y="26458"/>
                    <a:pt x="29702" y="24005"/>
                    <a:pt x="30324" y="21935"/>
                  </a:cubicBezTo>
                  <a:cubicBezTo>
                    <a:pt x="31512" y="17984"/>
                    <a:pt x="30130" y="14968"/>
                    <a:pt x="29512" y="11089"/>
                  </a:cubicBezTo>
                  <a:cubicBezTo>
                    <a:pt x="29004" y="7900"/>
                    <a:pt x="28966" y="5838"/>
                    <a:pt x="26351" y="3572"/>
                  </a:cubicBezTo>
                  <a:cubicBezTo>
                    <a:pt x="25387" y="2733"/>
                    <a:pt x="24116" y="1489"/>
                    <a:pt x="22869" y="1095"/>
                  </a:cubicBezTo>
                  <a:cubicBezTo>
                    <a:pt x="22579" y="1004"/>
                    <a:pt x="22345" y="964"/>
                    <a:pt x="22152" y="964"/>
                  </a:cubicBezTo>
                  <a:cubicBezTo>
                    <a:pt x="21135" y="964"/>
                    <a:pt x="21248" y="2065"/>
                    <a:pt x="20147" y="2553"/>
                  </a:cubicBezTo>
                  <a:cubicBezTo>
                    <a:pt x="19601" y="1734"/>
                    <a:pt x="19124" y="1226"/>
                    <a:pt x="18109" y="971"/>
                  </a:cubicBezTo>
                  <a:cubicBezTo>
                    <a:pt x="17681" y="863"/>
                    <a:pt x="17327" y="813"/>
                    <a:pt x="17023" y="813"/>
                  </a:cubicBezTo>
                  <a:cubicBezTo>
                    <a:pt x="15836" y="813"/>
                    <a:pt x="15442" y="1584"/>
                    <a:pt x="14602" y="2698"/>
                  </a:cubicBezTo>
                  <a:cubicBezTo>
                    <a:pt x="14309" y="3152"/>
                    <a:pt x="13238" y="4586"/>
                    <a:pt x="12282" y="4586"/>
                  </a:cubicBezTo>
                  <a:cubicBezTo>
                    <a:pt x="12262" y="4586"/>
                    <a:pt x="12242" y="4585"/>
                    <a:pt x="12222" y="4584"/>
                  </a:cubicBezTo>
                  <a:cubicBezTo>
                    <a:pt x="11038" y="4512"/>
                    <a:pt x="10267" y="2294"/>
                    <a:pt x="9462" y="1565"/>
                  </a:cubicBezTo>
                  <a:cubicBezTo>
                    <a:pt x="8448" y="649"/>
                    <a:pt x="7261" y="1"/>
                    <a:pt x="6100" y="1"/>
                  </a:cubicBezTo>
                  <a:close/>
                </a:path>
              </a:pathLst>
            </a:custGeom>
            <a:solidFill>
              <a:srgbClr val="D067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p:nvPr/>
          </p:nvSpPr>
          <p:spPr>
            <a:xfrm>
              <a:off x="-5471725" y="-4054850"/>
              <a:ext cx="119875" cy="118700"/>
            </a:xfrm>
            <a:custGeom>
              <a:rect b="b" l="l" r="r" t="t"/>
              <a:pathLst>
                <a:path extrusionOk="0" h="4748" w="4795">
                  <a:moveTo>
                    <a:pt x="2348" y="1"/>
                  </a:moveTo>
                  <a:cubicBezTo>
                    <a:pt x="2050" y="1"/>
                    <a:pt x="1728" y="68"/>
                    <a:pt x="1386" y="217"/>
                  </a:cubicBezTo>
                  <a:cubicBezTo>
                    <a:pt x="1" y="822"/>
                    <a:pt x="81" y="2438"/>
                    <a:pt x="789" y="3572"/>
                  </a:cubicBezTo>
                  <a:cubicBezTo>
                    <a:pt x="1348" y="4466"/>
                    <a:pt x="2091" y="4664"/>
                    <a:pt x="2837" y="4739"/>
                  </a:cubicBezTo>
                  <a:cubicBezTo>
                    <a:pt x="2894" y="4745"/>
                    <a:pt x="2951" y="4748"/>
                    <a:pt x="3008" y="4748"/>
                  </a:cubicBezTo>
                  <a:cubicBezTo>
                    <a:pt x="3878" y="4748"/>
                    <a:pt x="4640" y="4085"/>
                    <a:pt x="4698" y="3202"/>
                  </a:cubicBezTo>
                  <a:cubicBezTo>
                    <a:pt x="4794" y="1744"/>
                    <a:pt x="3871" y="1"/>
                    <a:pt x="2348" y="1"/>
                  </a:cubicBez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
            <p:cNvSpPr/>
            <p:nvPr/>
          </p:nvSpPr>
          <p:spPr>
            <a:xfrm>
              <a:off x="-5354100" y="-4041725"/>
              <a:ext cx="230625" cy="553575"/>
            </a:xfrm>
            <a:custGeom>
              <a:rect b="b" l="l" r="r" t="t"/>
              <a:pathLst>
                <a:path extrusionOk="0" h="22143" w="9225">
                  <a:moveTo>
                    <a:pt x="3924" y="0"/>
                  </a:moveTo>
                  <a:cubicBezTo>
                    <a:pt x="3398" y="0"/>
                    <a:pt x="2881" y="180"/>
                    <a:pt x="2477" y="574"/>
                  </a:cubicBezTo>
                  <a:cubicBezTo>
                    <a:pt x="1652" y="1379"/>
                    <a:pt x="2263" y="2933"/>
                    <a:pt x="1320" y="3437"/>
                  </a:cubicBezTo>
                  <a:cubicBezTo>
                    <a:pt x="1144" y="3389"/>
                    <a:pt x="1175" y="3247"/>
                    <a:pt x="819" y="2922"/>
                  </a:cubicBezTo>
                  <a:cubicBezTo>
                    <a:pt x="387" y="4871"/>
                    <a:pt x="1" y="6280"/>
                    <a:pt x="194" y="8412"/>
                  </a:cubicBezTo>
                  <a:cubicBezTo>
                    <a:pt x="429" y="10968"/>
                    <a:pt x="325" y="13659"/>
                    <a:pt x="1037" y="16149"/>
                  </a:cubicBezTo>
                  <a:cubicBezTo>
                    <a:pt x="1496" y="17760"/>
                    <a:pt x="3483" y="22142"/>
                    <a:pt x="5619" y="22142"/>
                  </a:cubicBezTo>
                  <a:cubicBezTo>
                    <a:pt x="6168" y="22142"/>
                    <a:pt x="6727" y="21853"/>
                    <a:pt x="7273" y="21152"/>
                  </a:cubicBezTo>
                  <a:cubicBezTo>
                    <a:pt x="8861" y="19113"/>
                    <a:pt x="8160" y="15666"/>
                    <a:pt x="7952" y="13351"/>
                  </a:cubicBezTo>
                  <a:cubicBezTo>
                    <a:pt x="7783" y="11434"/>
                    <a:pt x="8381" y="10014"/>
                    <a:pt x="8724" y="8249"/>
                  </a:cubicBezTo>
                  <a:cubicBezTo>
                    <a:pt x="9224" y="5652"/>
                    <a:pt x="7501" y="2349"/>
                    <a:pt x="5583" y="639"/>
                  </a:cubicBezTo>
                  <a:cubicBezTo>
                    <a:pt x="5123" y="230"/>
                    <a:pt x="4518" y="0"/>
                    <a:pt x="3924" y="0"/>
                  </a:cubicBez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a:off x="-5799475" y="-4068250"/>
              <a:ext cx="468975" cy="638175"/>
            </a:xfrm>
            <a:custGeom>
              <a:rect b="b" l="l" r="r" t="t"/>
              <a:pathLst>
                <a:path extrusionOk="0" h="25527" w="18759">
                  <a:moveTo>
                    <a:pt x="5019" y="0"/>
                  </a:moveTo>
                  <a:cubicBezTo>
                    <a:pt x="5014" y="0"/>
                    <a:pt x="5009" y="0"/>
                    <a:pt x="5003" y="0"/>
                  </a:cubicBezTo>
                  <a:cubicBezTo>
                    <a:pt x="3846" y="7"/>
                    <a:pt x="2509" y="1486"/>
                    <a:pt x="2122" y="2474"/>
                  </a:cubicBezTo>
                  <a:cubicBezTo>
                    <a:pt x="436" y="6767"/>
                    <a:pt x="1" y="11265"/>
                    <a:pt x="1345" y="15659"/>
                  </a:cubicBezTo>
                  <a:cubicBezTo>
                    <a:pt x="2461" y="19311"/>
                    <a:pt x="5994" y="22918"/>
                    <a:pt x="9639" y="24192"/>
                  </a:cubicBezTo>
                  <a:cubicBezTo>
                    <a:pt x="11165" y="24726"/>
                    <a:pt x="13644" y="25527"/>
                    <a:pt x="15787" y="25527"/>
                  </a:cubicBezTo>
                  <a:cubicBezTo>
                    <a:pt x="16943" y="25527"/>
                    <a:pt x="18002" y="25293"/>
                    <a:pt x="18759" y="24659"/>
                  </a:cubicBezTo>
                  <a:cubicBezTo>
                    <a:pt x="18127" y="21891"/>
                    <a:pt x="15847" y="19594"/>
                    <a:pt x="15235" y="16692"/>
                  </a:cubicBezTo>
                  <a:cubicBezTo>
                    <a:pt x="14679" y="14047"/>
                    <a:pt x="15052" y="11573"/>
                    <a:pt x="15906" y="9061"/>
                  </a:cubicBezTo>
                  <a:cubicBezTo>
                    <a:pt x="16693" y="6743"/>
                    <a:pt x="16368" y="6975"/>
                    <a:pt x="14624" y="5956"/>
                  </a:cubicBezTo>
                  <a:cubicBezTo>
                    <a:pt x="13828" y="5490"/>
                    <a:pt x="13094" y="3654"/>
                    <a:pt x="12230" y="3654"/>
                  </a:cubicBezTo>
                  <a:cubicBezTo>
                    <a:pt x="12191" y="3654"/>
                    <a:pt x="12152" y="3658"/>
                    <a:pt x="12113" y="3666"/>
                  </a:cubicBezTo>
                  <a:cubicBezTo>
                    <a:pt x="10803" y="3924"/>
                    <a:pt x="10983" y="6630"/>
                    <a:pt x="9860" y="7189"/>
                  </a:cubicBezTo>
                  <a:cubicBezTo>
                    <a:pt x="8568" y="5714"/>
                    <a:pt x="8803" y="3109"/>
                    <a:pt x="7225" y="1475"/>
                  </a:cubicBezTo>
                  <a:cubicBezTo>
                    <a:pt x="6668" y="898"/>
                    <a:pt x="5873" y="0"/>
                    <a:pt x="5019" y="0"/>
                  </a:cubicBez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p:nvPr/>
          </p:nvSpPr>
          <p:spPr>
            <a:xfrm>
              <a:off x="-5310050" y="-3940525"/>
              <a:ext cx="175850" cy="438400"/>
            </a:xfrm>
            <a:custGeom>
              <a:rect b="b" l="l" r="r" t="t"/>
              <a:pathLst>
                <a:path extrusionOk="0" h="17536" w="7034">
                  <a:moveTo>
                    <a:pt x="308" y="0"/>
                  </a:moveTo>
                  <a:lnTo>
                    <a:pt x="308" y="0"/>
                  </a:lnTo>
                  <a:cubicBezTo>
                    <a:pt x="1" y="1037"/>
                    <a:pt x="428" y="2249"/>
                    <a:pt x="436" y="3458"/>
                  </a:cubicBezTo>
                  <a:cubicBezTo>
                    <a:pt x="439" y="4933"/>
                    <a:pt x="436" y="6409"/>
                    <a:pt x="436" y="7887"/>
                  </a:cubicBezTo>
                  <a:cubicBezTo>
                    <a:pt x="433" y="11227"/>
                    <a:pt x="1189" y="14758"/>
                    <a:pt x="3037" y="17535"/>
                  </a:cubicBezTo>
                  <a:cubicBezTo>
                    <a:pt x="3178" y="15729"/>
                    <a:pt x="3102" y="14123"/>
                    <a:pt x="3717" y="12409"/>
                  </a:cubicBezTo>
                  <a:cubicBezTo>
                    <a:pt x="4367" y="10588"/>
                    <a:pt x="5914" y="9190"/>
                    <a:pt x="6423" y="7369"/>
                  </a:cubicBezTo>
                  <a:cubicBezTo>
                    <a:pt x="7034" y="5179"/>
                    <a:pt x="5991" y="5075"/>
                    <a:pt x="4318" y="4668"/>
                  </a:cubicBezTo>
                  <a:cubicBezTo>
                    <a:pt x="1973" y="4097"/>
                    <a:pt x="1718" y="1604"/>
                    <a:pt x="308" y="0"/>
                  </a:cubicBezTo>
                  <a:close/>
                </a:path>
              </a:pathLst>
            </a:custGeom>
            <a:solidFill>
              <a:srgbClr val="E2A7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p:nvPr/>
          </p:nvSpPr>
          <p:spPr>
            <a:xfrm>
              <a:off x="-5746600" y="-3901475"/>
              <a:ext cx="413950" cy="457625"/>
            </a:xfrm>
            <a:custGeom>
              <a:rect b="b" l="l" r="r" t="t"/>
              <a:pathLst>
                <a:path extrusionOk="0" h="18305" w="16558">
                  <a:moveTo>
                    <a:pt x="7442" y="0"/>
                  </a:moveTo>
                  <a:cubicBezTo>
                    <a:pt x="7345" y="0"/>
                    <a:pt x="7247" y="44"/>
                    <a:pt x="7182" y="142"/>
                  </a:cubicBezTo>
                  <a:cubicBezTo>
                    <a:pt x="6470" y="1188"/>
                    <a:pt x="5700" y="2574"/>
                    <a:pt x="4833" y="3423"/>
                  </a:cubicBezTo>
                  <a:cubicBezTo>
                    <a:pt x="3576" y="4656"/>
                    <a:pt x="3175" y="5810"/>
                    <a:pt x="2200" y="7216"/>
                  </a:cubicBezTo>
                  <a:cubicBezTo>
                    <a:pt x="1620" y="8052"/>
                    <a:pt x="0" y="8653"/>
                    <a:pt x="7" y="9589"/>
                  </a:cubicBezTo>
                  <a:cubicBezTo>
                    <a:pt x="17" y="11649"/>
                    <a:pt x="2715" y="11489"/>
                    <a:pt x="3935" y="11593"/>
                  </a:cubicBezTo>
                  <a:cubicBezTo>
                    <a:pt x="7482" y="11904"/>
                    <a:pt x="8277" y="15227"/>
                    <a:pt x="10816" y="17020"/>
                  </a:cubicBezTo>
                  <a:cubicBezTo>
                    <a:pt x="11481" y="17491"/>
                    <a:pt x="13126" y="18305"/>
                    <a:pt x="14375" y="18305"/>
                  </a:cubicBezTo>
                  <a:cubicBezTo>
                    <a:pt x="14924" y="18305"/>
                    <a:pt x="15397" y="18147"/>
                    <a:pt x="15677" y="17735"/>
                  </a:cubicBezTo>
                  <a:cubicBezTo>
                    <a:pt x="16557" y="16443"/>
                    <a:pt x="13718" y="12574"/>
                    <a:pt x="13324" y="11472"/>
                  </a:cubicBezTo>
                  <a:cubicBezTo>
                    <a:pt x="12474" y="9096"/>
                    <a:pt x="9379" y="8484"/>
                    <a:pt x="8246" y="6156"/>
                  </a:cubicBezTo>
                  <a:cubicBezTo>
                    <a:pt x="7541" y="4705"/>
                    <a:pt x="7811" y="2249"/>
                    <a:pt x="7766" y="314"/>
                  </a:cubicBezTo>
                  <a:cubicBezTo>
                    <a:pt x="7762" y="121"/>
                    <a:pt x="7603" y="0"/>
                    <a:pt x="7442" y="0"/>
                  </a:cubicBezTo>
                  <a:close/>
                </a:path>
              </a:pathLst>
            </a:custGeom>
            <a:solidFill>
              <a:srgbClr val="E2A7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p:nvPr/>
          </p:nvSpPr>
          <p:spPr>
            <a:xfrm>
              <a:off x="-5787050" y="-4502375"/>
              <a:ext cx="95750" cy="51900"/>
            </a:xfrm>
            <a:custGeom>
              <a:rect b="b" l="l" r="r" t="t"/>
              <a:pathLst>
                <a:path extrusionOk="0" h="2076" w="3830">
                  <a:moveTo>
                    <a:pt x="2185" y="0"/>
                  </a:moveTo>
                  <a:cubicBezTo>
                    <a:pt x="1214" y="0"/>
                    <a:pt x="1" y="1206"/>
                    <a:pt x="689" y="1927"/>
                  </a:cubicBezTo>
                  <a:cubicBezTo>
                    <a:pt x="782" y="2021"/>
                    <a:pt x="910" y="2076"/>
                    <a:pt x="1045" y="2076"/>
                  </a:cubicBezTo>
                  <a:cubicBezTo>
                    <a:pt x="1981" y="2072"/>
                    <a:pt x="3829" y="1202"/>
                    <a:pt x="2823" y="242"/>
                  </a:cubicBezTo>
                  <a:cubicBezTo>
                    <a:pt x="2646" y="73"/>
                    <a:pt x="2423" y="0"/>
                    <a:pt x="2185" y="0"/>
                  </a:cubicBezTo>
                  <a:close/>
                </a:path>
              </a:pathLst>
            </a:custGeom>
            <a:solidFill>
              <a:srgbClr val="3D5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5"/>
            <p:cNvSpPr/>
            <p:nvPr/>
          </p:nvSpPr>
          <p:spPr>
            <a:xfrm>
              <a:off x="-5652925" y="-4505925"/>
              <a:ext cx="107650" cy="59000"/>
            </a:xfrm>
            <a:custGeom>
              <a:rect b="b" l="l" r="r" t="t"/>
              <a:pathLst>
                <a:path extrusionOk="0" h="2360" w="4306">
                  <a:moveTo>
                    <a:pt x="2518" y="1"/>
                  </a:moveTo>
                  <a:cubicBezTo>
                    <a:pt x="1365" y="1"/>
                    <a:pt x="1" y="1709"/>
                    <a:pt x="1003" y="2287"/>
                  </a:cubicBezTo>
                  <a:cubicBezTo>
                    <a:pt x="1087" y="2335"/>
                    <a:pt x="1188" y="2360"/>
                    <a:pt x="1291" y="2360"/>
                  </a:cubicBezTo>
                  <a:cubicBezTo>
                    <a:pt x="1337" y="2360"/>
                    <a:pt x="1383" y="2355"/>
                    <a:pt x="1428" y="2345"/>
                  </a:cubicBezTo>
                  <a:cubicBezTo>
                    <a:pt x="2461" y="2107"/>
                    <a:pt x="4306" y="795"/>
                    <a:pt x="2986" y="111"/>
                  </a:cubicBezTo>
                  <a:cubicBezTo>
                    <a:pt x="2839" y="35"/>
                    <a:pt x="2680" y="1"/>
                    <a:pt x="2518" y="1"/>
                  </a:cubicBez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p:nvPr/>
          </p:nvSpPr>
          <p:spPr>
            <a:xfrm>
              <a:off x="-5318675" y="-3962200"/>
              <a:ext cx="78000" cy="418950"/>
            </a:xfrm>
            <a:custGeom>
              <a:rect b="b" l="l" r="r" t="t"/>
              <a:pathLst>
                <a:path extrusionOk="0" h="16758" w="3120">
                  <a:moveTo>
                    <a:pt x="133" y="0"/>
                  </a:moveTo>
                  <a:cubicBezTo>
                    <a:pt x="66" y="0"/>
                    <a:pt x="0" y="54"/>
                    <a:pt x="11" y="138"/>
                  </a:cubicBezTo>
                  <a:cubicBezTo>
                    <a:pt x="242" y="1897"/>
                    <a:pt x="1344" y="5400"/>
                    <a:pt x="1344" y="6592"/>
                  </a:cubicBezTo>
                  <a:cubicBezTo>
                    <a:pt x="1344" y="7970"/>
                    <a:pt x="1530" y="9349"/>
                    <a:pt x="1416" y="10723"/>
                  </a:cubicBezTo>
                  <a:cubicBezTo>
                    <a:pt x="1350" y="11521"/>
                    <a:pt x="1430" y="16758"/>
                    <a:pt x="2918" y="16758"/>
                  </a:cubicBezTo>
                  <a:cubicBezTo>
                    <a:pt x="2982" y="16758"/>
                    <a:pt x="3050" y="16748"/>
                    <a:pt x="3120" y="16727"/>
                  </a:cubicBezTo>
                  <a:cubicBezTo>
                    <a:pt x="2822" y="15459"/>
                    <a:pt x="2187" y="14285"/>
                    <a:pt x="2004" y="12986"/>
                  </a:cubicBezTo>
                  <a:cubicBezTo>
                    <a:pt x="1752" y="11217"/>
                    <a:pt x="2104" y="9383"/>
                    <a:pt x="2104" y="7618"/>
                  </a:cubicBezTo>
                  <a:cubicBezTo>
                    <a:pt x="2104" y="5846"/>
                    <a:pt x="1188" y="1911"/>
                    <a:pt x="242" y="70"/>
                  </a:cubicBezTo>
                  <a:cubicBezTo>
                    <a:pt x="218" y="22"/>
                    <a:pt x="175" y="0"/>
                    <a:pt x="133" y="0"/>
                  </a:cubicBezTo>
                  <a:close/>
                </a:path>
              </a:pathLst>
            </a:custGeom>
            <a:solidFill>
              <a:srgbClr val="E2A7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a:off x="-5736250" y="-3660125"/>
              <a:ext cx="302850" cy="154325"/>
            </a:xfrm>
            <a:custGeom>
              <a:rect b="b" l="l" r="r" t="t"/>
              <a:pathLst>
                <a:path extrusionOk="0" h="6173" w="12114">
                  <a:moveTo>
                    <a:pt x="1531" y="0"/>
                  </a:moveTo>
                  <a:cubicBezTo>
                    <a:pt x="933" y="0"/>
                    <a:pt x="399" y="113"/>
                    <a:pt x="1" y="409"/>
                  </a:cubicBezTo>
                  <a:cubicBezTo>
                    <a:pt x="671" y="1262"/>
                    <a:pt x="2550" y="986"/>
                    <a:pt x="3362" y="1134"/>
                  </a:cubicBezTo>
                  <a:cubicBezTo>
                    <a:pt x="5152" y="1466"/>
                    <a:pt x="6965" y="2388"/>
                    <a:pt x="8323" y="3583"/>
                  </a:cubicBezTo>
                  <a:cubicBezTo>
                    <a:pt x="8722" y="3934"/>
                    <a:pt x="10920" y="6172"/>
                    <a:pt x="11770" y="6172"/>
                  </a:cubicBezTo>
                  <a:cubicBezTo>
                    <a:pt x="11985" y="6172"/>
                    <a:pt x="12113" y="6029"/>
                    <a:pt x="12105" y="5677"/>
                  </a:cubicBezTo>
                  <a:cubicBezTo>
                    <a:pt x="12088" y="4930"/>
                    <a:pt x="10657" y="4064"/>
                    <a:pt x="10191" y="3653"/>
                  </a:cubicBezTo>
                  <a:cubicBezTo>
                    <a:pt x="8882" y="2492"/>
                    <a:pt x="7805" y="1397"/>
                    <a:pt x="6056" y="972"/>
                  </a:cubicBezTo>
                  <a:cubicBezTo>
                    <a:pt x="4867" y="682"/>
                    <a:pt x="3005" y="0"/>
                    <a:pt x="1531" y="0"/>
                  </a:cubicBezTo>
                  <a:close/>
                </a:path>
              </a:pathLst>
            </a:custGeom>
            <a:solidFill>
              <a:srgbClr val="E2A7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a:off x="-5268350" y="-3791475"/>
              <a:ext cx="130875" cy="262675"/>
            </a:xfrm>
            <a:custGeom>
              <a:rect b="b" l="l" r="r" t="t"/>
              <a:pathLst>
                <a:path extrusionOk="0" h="10507" w="5235">
                  <a:moveTo>
                    <a:pt x="5235" y="1"/>
                  </a:moveTo>
                  <a:lnTo>
                    <a:pt x="5235" y="1"/>
                  </a:lnTo>
                  <a:cubicBezTo>
                    <a:pt x="4806" y="122"/>
                    <a:pt x="4419" y="339"/>
                    <a:pt x="4071" y="616"/>
                  </a:cubicBezTo>
                  <a:cubicBezTo>
                    <a:pt x="2851" y="1583"/>
                    <a:pt x="2070" y="3320"/>
                    <a:pt x="1493" y="4561"/>
                  </a:cubicBezTo>
                  <a:cubicBezTo>
                    <a:pt x="889" y="5867"/>
                    <a:pt x="1" y="9207"/>
                    <a:pt x="806" y="10506"/>
                  </a:cubicBezTo>
                  <a:cubicBezTo>
                    <a:pt x="1276" y="9511"/>
                    <a:pt x="1196" y="8122"/>
                    <a:pt x="1493" y="7038"/>
                  </a:cubicBezTo>
                  <a:cubicBezTo>
                    <a:pt x="1856" y="5707"/>
                    <a:pt x="2381" y="4644"/>
                    <a:pt x="3055" y="3452"/>
                  </a:cubicBezTo>
                  <a:cubicBezTo>
                    <a:pt x="3566" y="2550"/>
                    <a:pt x="5186" y="975"/>
                    <a:pt x="5235" y="1"/>
                  </a:cubicBezTo>
                  <a:close/>
                </a:path>
              </a:pathLst>
            </a:custGeom>
            <a:solidFill>
              <a:srgbClr val="E2A7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5"/>
            <p:cNvSpPr/>
            <p:nvPr/>
          </p:nvSpPr>
          <p:spPr>
            <a:xfrm>
              <a:off x="-5596350" y="-3876100"/>
              <a:ext cx="219300" cy="350700"/>
            </a:xfrm>
            <a:custGeom>
              <a:rect b="b" l="l" r="r" t="t"/>
              <a:pathLst>
                <a:path extrusionOk="0" h="14028" w="8772">
                  <a:moveTo>
                    <a:pt x="1179" y="1"/>
                  </a:moveTo>
                  <a:lnTo>
                    <a:pt x="1179" y="1"/>
                  </a:lnTo>
                  <a:cubicBezTo>
                    <a:pt x="1" y="1026"/>
                    <a:pt x="1196" y="6464"/>
                    <a:pt x="1797" y="7476"/>
                  </a:cubicBezTo>
                  <a:cubicBezTo>
                    <a:pt x="2709" y="9006"/>
                    <a:pt x="3787" y="9752"/>
                    <a:pt x="5165" y="10930"/>
                  </a:cubicBezTo>
                  <a:cubicBezTo>
                    <a:pt x="6091" y="11721"/>
                    <a:pt x="7770" y="12523"/>
                    <a:pt x="7939" y="13839"/>
                  </a:cubicBezTo>
                  <a:cubicBezTo>
                    <a:pt x="8147" y="13967"/>
                    <a:pt x="8301" y="14028"/>
                    <a:pt x="8426" y="14028"/>
                  </a:cubicBezTo>
                  <a:cubicBezTo>
                    <a:pt x="8563" y="14028"/>
                    <a:pt x="8667" y="13956"/>
                    <a:pt x="8771" y="13822"/>
                  </a:cubicBezTo>
                  <a:cubicBezTo>
                    <a:pt x="8175" y="12084"/>
                    <a:pt x="6485" y="10184"/>
                    <a:pt x="5027" y="9117"/>
                  </a:cubicBezTo>
                  <a:cubicBezTo>
                    <a:pt x="3639" y="8102"/>
                    <a:pt x="2357" y="6792"/>
                    <a:pt x="1832" y="5113"/>
                  </a:cubicBezTo>
                  <a:cubicBezTo>
                    <a:pt x="1258" y="3286"/>
                    <a:pt x="1922" y="1714"/>
                    <a:pt x="1179" y="1"/>
                  </a:cubicBezTo>
                  <a:close/>
                </a:path>
              </a:pathLst>
            </a:custGeom>
            <a:solidFill>
              <a:srgbClr val="E2A7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a:off x="-5605925" y="-3820225"/>
              <a:ext cx="20500" cy="35525"/>
            </a:xfrm>
            <a:custGeom>
              <a:rect b="b" l="l" r="r" t="t"/>
              <a:pathLst>
                <a:path extrusionOk="0" h="1421" w="820">
                  <a:moveTo>
                    <a:pt x="356" y="1"/>
                  </a:moveTo>
                  <a:cubicBezTo>
                    <a:pt x="308" y="1"/>
                    <a:pt x="259" y="18"/>
                    <a:pt x="221" y="56"/>
                  </a:cubicBezTo>
                  <a:cubicBezTo>
                    <a:pt x="1" y="280"/>
                    <a:pt x="73" y="657"/>
                    <a:pt x="176" y="923"/>
                  </a:cubicBezTo>
                  <a:cubicBezTo>
                    <a:pt x="253" y="1106"/>
                    <a:pt x="467" y="1420"/>
                    <a:pt x="695" y="1420"/>
                  </a:cubicBezTo>
                  <a:lnTo>
                    <a:pt x="719" y="1420"/>
                  </a:lnTo>
                  <a:cubicBezTo>
                    <a:pt x="744" y="1417"/>
                    <a:pt x="764" y="1403"/>
                    <a:pt x="771" y="1379"/>
                  </a:cubicBezTo>
                  <a:cubicBezTo>
                    <a:pt x="819" y="1206"/>
                    <a:pt x="709" y="958"/>
                    <a:pt x="671" y="784"/>
                  </a:cubicBezTo>
                  <a:cubicBezTo>
                    <a:pt x="623" y="567"/>
                    <a:pt x="653" y="287"/>
                    <a:pt x="529" y="97"/>
                  </a:cubicBezTo>
                  <a:cubicBezTo>
                    <a:pt x="491" y="35"/>
                    <a:pt x="422" y="1"/>
                    <a:pt x="356" y="1"/>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a:off x="-5627075" y="-3801750"/>
              <a:ext cx="32300" cy="60400"/>
            </a:xfrm>
            <a:custGeom>
              <a:rect b="b" l="l" r="r" t="t"/>
              <a:pathLst>
                <a:path extrusionOk="0" h="2416" w="1292">
                  <a:moveTo>
                    <a:pt x="246" y="1"/>
                  </a:moveTo>
                  <a:cubicBezTo>
                    <a:pt x="125" y="1"/>
                    <a:pt x="0" y="98"/>
                    <a:pt x="14" y="225"/>
                  </a:cubicBezTo>
                  <a:cubicBezTo>
                    <a:pt x="56" y="605"/>
                    <a:pt x="284" y="927"/>
                    <a:pt x="466" y="1258"/>
                  </a:cubicBezTo>
                  <a:cubicBezTo>
                    <a:pt x="681" y="1638"/>
                    <a:pt x="885" y="2014"/>
                    <a:pt x="1134" y="2374"/>
                  </a:cubicBezTo>
                  <a:cubicBezTo>
                    <a:pt x="1150" y="2402"/>
                    <a:pt x="1178" y="2416"/>
                    <a:pt x="1209" y="2416"/>
                  </a:cubicBezTo>
                  <a:cubicBezTo>
                    <a:pt x="1250" y="2416"/>
                    <a:pt x="1292" y="2388"/>
                    <a:pt x="1289" y="2333"/>
                  </a:cubicBezTo>
                  <a:cubicBezTo>
                    <a:pt x="1268" y="1604"/>
                    <a:pt x="995" y="464"/>
                    <a:pt x="353" y="32"/>
                  </a:cubicBezTo>
                  <a:cubicBezTo>
                    <a:pt x="321" y="8"/>
                    <a:pt x="284" y="1"/>
                    <a:pt x="246" y="1"/>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p:nvPr/>
          </p:nvSpPr>
          <p:spPr>
            <a:xfrm>
              <a:off x="-5700925" y="-3687825"/>
              <a:ext cx="67575" cy="18500"/>
            </a:xfrm>
            <a:custGeom>
              <a:rect b="b" l="l" r="r" t="t"/>
              <a:pathLst>
                <a:path extrusionOk="0" h="740" w="2703">
                  <a:moveTo>
                    <a:pt x="1047" y="0"/>
                  </a:moveTo>
                  <a:cubicBezTo>
                    <a:pt x="709" y="0"/>
                    <a:pt x="384" y="77"/>
                    <a:pt x="129" y="263"/>
                  </a:cubicBezTo>
                  <a:cubicBezTo>
                    <a:pt x="28" y="335"/>
                    <a:pt x="0" y="501"/>
                    <a:pt x="129" y="566"/>
                  </a:cubicBezTo>
                  <a:cubicBezTo>
                    <a:pt x="412" y="712"/>
                    <a:pt x="678" y="740"/>
                    <a:pt x="968" y="740"/>
                  </a:cubicBezTo>
                  <a:cubicBezTo>
                    <a:pt x="1086" y="740"/>
                    <a:pt x="1207" y="732"/>
                    <a:pt x="1331" y="732"/>
                  </a:cubicBezTo>
                  <a:cubicBezTo>
                    <a:pt x="1773" y="722"/>
                    <a:pt x="2205" y="705"/>
                    <a:pt x="2640" y="615"/>
                  </a:cubicBezTo>
                  <a:cubicBezTo>
                    <a:pt x="2699" y="605"/>
                    <a:pt x="2702" y="522"/>
                    <a:pt x="2657" y="491"/>
                  </a:cubicBezTo>
                  <a:cubicBezTo>
                    <a:pt x="2239" y="218"/>
                    <a:pt x="1621" y="0"/>
                    <a:pt x="1047" y="0"/>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p:nvPr/>
          </p:nvSpPr>
          <p:spPr>
            <a:xfrm>
              <a:off x="-5660850" y="-3730325"/>
              <a:ext cx="58150" cy="43625"/>
            </a:xfrm>
            <a:custGeom>
              <a:rect b="b" l="l" r="r" t="t"/>
              <a:pathLst>
                <a:path extrusionOk="0" h="1745" w="2326">
                  <a:moveTo>
                    <a:pt x="256" y="1"/>
                  </a:moveTo>
                  <a:cubicBezTo>
                    <a:pt x="97" y="1"/>
                    <a:pt x="1" y="232"/>
                    <a:pt x="128" y="339"/>
                  </a:cubicBezTo>
                  <a:cubicBezTo>
                    <a:pt x="439" y="602"/>
                    <a:pt x="854" y="743"/>
                    <a:pt x="1189" y="986"/>
                  </a:cubicBezTo>
                  <a:cubicBezTo>
                    <a:pt x="1538" y="1234"/>
                    <a:pt x="1887" y="1483"/>
                    <a:pt x="2232" y="1735"/>
                  </a:cubicBezTo>
                  <a:cubicBezTo>
                    <a:pt x="2242" y="1742"/>
                    <a:pt x="2252" y="1745"/>
                    <a:pt x="2260" y="1745"/>
                  </a:cubicBezTo>
                  <a:cubicBezTo>
                    <a:pt x="2298" y="1745"/>
                    <a:pt x="2325" y="1694"/>
                    <a:pt x="2308" y="1659"/>
                  </a:cubicBezTo>
                  <a:cubicBezTo>
                    <a:pt x="2121" y="1220"/>
                    <a:pt x="1873" y="885"/>
                    <a:pt x="1490" y="595"/>
                  </a:cubicBezTo>
                  <a:cubicBezTo>
                    <a:pt x="1147" y="332"/>
                    <a:pt x="709" y="32"/>
                    <a:pt x="267" y="1"/>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a:off x="-5589425" y="-3709075"/>
              <a:ext cx="34050" cy="50725"/>
            </a:xfrm>
            <a:custGeom>
              <a:rect b="b" l="l" r="r" t="t"/>
              <a:pathLst>
                <a:path extrusionOk="0" h="2029" w="1362">
                  <a:moveTo>
                    <a:pt x="277" y="0"/>
                  </a:moveTo>
                  <a:cubicBezTo>
                    <a:pt x="118" y="0"/>
                    <a:pt x="1" y="139"/>
                    <a:pt x="25" y="322"/>
                  </a:cubicBezTo>
                  <a:cubicBezTo>
                    <a:pt x="66" y="626"/>
                    <a:pt x="318" y="927"/>
                    <a:pt x="505" y="1164"/>
                  </a:cubicBezTo>
                  <a:cubicBezTo>
                    <a:pt x="729" y="1448"/>
                    <a:pt x="1023" y="1700"/>
                    <a:pt x="1227" y="1997"/>
                  </a:cubicBezTo>
                  <a:cubicBezTo>
                    <a:pt x="1240" y="2018"/>
                    <a:pt x="1261" y="2028"/>
                    <a:pt x="1282" y="2028"/>
                  </a:cubicBezTo>
                  <a:cubicBezTo>
                    <a:pt x="1323" y="2028"/>
                    <a:pt x="1361" y="1994"/>
                    <a:pt x="1348" y="1945"/>
                  </a:cubicBezTo>
                  <a:cubicBezTo>
                    <a:pt x="1254" y="1558"/>
                    <a:pt x="1227" y="1209"/>
                    <a:pt x="1064" y="840"/>
                  </a:cubicBezTo>
                  <a:cubicBezTo>
                    <a:pt x="933" y="543"/>
                    <a:pt x="715" y="163"/>
                    <a:pt x="408" y="32"/>
                  </a:cubicBezTo>
                  <a:cubicBezTo>
                    <a:pt x="363" y="11"/>
                    <a:pt x="318" y="0"/>
                    <a:pt x="277" y="0"/>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a:off x="-5647050" y="-3758225"/>
              <a:ext cx="35900" cy="35700"/>
            </a:xfrm>
            <a:custGeom>
              <a:rect b="b" l="l" r="r" t="t"/>
              <a:pathLst>
                <a:path extrusionOk="0" h="1428" w="1436">
                  <a:moveTo>
                    <a:pt x="153" y="1"/>
                  </a:moveTo>
                  <a:cubicBezTo>
                    <a:pt x="36" y="1"/>
                    <a:pt x="1" y="157"/>
                    <a:pt x="71" y="232"/>
                  </a:cubicBezTo>
                  <a:cubicBezTo>
                    <a:pt x="167" y="343"/>
                    <a:pt x="250" y="443"/>
                    <a:pt x="371" y="530"/>
                  </a:cubicBezTo>
                  <a:cubicBezTo>
                    <a:pt x="488" y="613"/>
                    <a:pt x="599" y="702"/>
                    <a:pt x="699" y="806"/>
                  </a:cubicBezTo>
                  <a:cubicBezTo>
                    <a:pt x="900" y="1006"/>
                    <a:pt x="1104" y="1200"/>
                    <a:pt x="1293" y="1407"/>
                  </a:cubicBezTo>
                  <a:cubicBezTo>
                    <a:pt x="1307" y="1421"/>
                    <a:pt x="1327" y="1428"/>
                    <a:pt x="1348" y="1428"/>
                  </a:cubicBezTo>
                  <a:cubicBezTo>
                    <a:pt x="1390" y="1428"/>
                    <a:pt x="1435" y="1397"/>
                    <a:pt x="1428" y="1351"/>
                  </a:cubicBezTo>
                  <a:cubicBezTo>
                    <a:pt x="1345" y="705"/>
                    <a:pt x="841" y="63"/>
                    <a:pt x="163" y="1"/>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a:off x="-5515150" y="-3535225"/>
              <a:ext cx="49675" cy="49075"/>
            </a:xfrm>
            <a:custGeom>
              <a:rect b="b" l="l" r="r" t="t"/>
              <a:pathLst>
                <a:path extrusionOk="0" h="1963" w="1987">
                  <a:moveTo>
                    <a:pt x="259" y="1"/>
                  </a:moveTo>
                  <a:cubicBezTo>
                    <a:pt x="90" y="1"/>
                    <a:pt x="0" y="183"/>
                    <a:pt x="69" y="339"/>
                  </a:cubicBezTo>
                  <a:cubicBezTo>
                    <a:pt x="228" y="715"/>
                    <a:pt x="584" y="1023"/>
                    <a:pt x="888" y="1286"/>
                  </a:cubicBezTo>
                  <a:cubicBezTo>
                    <a:pt x="1209" y="1562"/>
                    <a:pt x="1534" y="1766"/>
                    <a:pt x="1910" y="1956"/>
                  </a:cubicBezTo>
                  <a:cubicBezTo>
                    <a:pt x="1917" y="1959"/>
                    <a:pt x="1924" y="1962"/>
                    <a:pt x="1931" y="1962"/>
                  </a:cubicBezTo>
                  <a:cubicBezTo>
                    <a:pt x="1958" y="1962"/>
                    <a:pt x="1987" y="1938"/>
                    <a:pt x="1976" y="1908"/>
                  </a:cubicBezTo>
                  <a:cubicBezTo>
                    <a:pt x="1751" y="1147"/>
                    <a:pt x="1147" y="218"/>
                    <a:pt x="321" y="11"/>
                  </a:cubicBezTo>
                  <a:cubicBezTo>
                    <a:pt x="300" y="4"/>
                    <a:pt x="280" y="1"/>
                    <a:pt x="259" y="1"/>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5423100" y="-3547925"/>
              <a:ext cx="50825" cy="57375"/>
            </a:xfrm>
            <a:custGeom>
              <a:rect b="b" l="l" r="r" t="t"/>
              <a:pathLst>
                <a:path extrusionOk="0" h="2295" w="2033">
                  <a:moveTo>
                    <a:pt x="90" y="0"/>
                  </a:moveTo>
                  <a:cubicBezTo>
                    <a:pt x="76" y="0"/>
                    <a:pt x="63" y="0"/>
                    <a:pt x="49" y="4"/>
                  </a:cubicBezTo>
                  <a:cubicBezTo>
                    <a:pt x="18" y="4"/>
                    <a:pt x="1" y="32"/>
                    <a:pt x="4" y="59"/>
                  </a:cubicBezTo>
                  <a:cubicBezTo>
                    <a:pt x="76" y="460"/>
                    <a:pt x="449" y="833"/>
                    <a:pt x="657" y="1172"/>
                  </a:cubicBezTo>
                  <a:cubicBezTo>
                    <a:pt x="875" y="1528"/>
                    <a:pt x="1085" y="2076"/>
                    <a:pt x="1479" y="2260"/>
                  </a:cubicBezTo>
                  <a:cubicBezTo>
                    <a:pt x="1531" y="2284"/>
                    <a:pt x="1586" y="2294"/>
                    <a:pt x="1642" y="2294"/>
                  </a:cubicBezTo>
                  <a:cubicBezTo>
                    <a:pt x="1779" y="2294"/>
                    <a:pt x="1911" y="2225"/>
                    <a:pt x="1942" y="2073"/>
                  </a:cubicBezTo>
                  <a:cubicBezTo>
                    <a:pt x="2032" y="1641"/>
                    <a:pt x="1759" y="1223"/>
                    <a:pt x="1462" y="898"/>
                  </a:cubicBezTo>
                  <a:cubicBezTo>
                    <a:pt x="1344" y="888"/>
                    <a:pt x="1199" y="830"/>
                    <a:pt x="1009" y="712"/>
                  </a:cubicBezTo>
                  <a:cubicBezTo>
                    <a:pt x="996" y="605"/>
                    <a:pt x="971" y="501"/>
                    <a:pt x="937" y="398"/>
                  </a:cubicBezTo>
                  <a:cubicBezTo>
                    <a:pt x="685" y="190"/>
                    <a:pt x="387" y="0"/>
                    <a:pt x="90" y="0"/>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a:off x="-5399700" y="-3538000"/>
              <a:ext cx="13150" cy="12550"/>
            </a:xfrm>
            <a:custGeom>
              <a:rect b="b" l="l" r="r" t="t"/>
              <a:pathLst>
                <a:path extrusionOk="0" h="502" w="526">
                  <a:moveTo>
                    <a:pt x="1" y="1"/>
                  </a:moveTo>
                  <a:lnTo>
                    <a:pt x="1" y="1"/>
                  </a:lnTo>
                  <a:cubicBezTo>
                    <a:pt x="35" y="104"/>
                    <a:pt x="60" y="208"/>
                    <a:pt x="73" y="315"/>
                  </a:cubicBezTo>
                  <a:cubicBezTo>
                    <a:pt x="263" y="433"/>
                    <a:pt x="408" y="491"/>
                    <a:pt x="526" y="501"/>
                  </a:cubicBezTo>
                  <a:cubicBezTo>
                    <a:pt x="460" y="433"/>
                    <a:pt x="395" y="364"/>
                    <a:pt x="333" y="305"/>
                  </a:cubicBezTo>
                  <a:cubicBezTo>
                    <a:pt x="236" y="211"/>
                    <a:pt x="125" y="104"/>
                    <a:pt x="1" y="1"/>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5422750" y="-3496550"/>
              <a:ext cx="34925" cy="34750"/>
            </a:xfrm>
            <a:custGeom>
              <a:rect b="b" l="l" r="r" t="t"/>
              <a:pathLst>
                <a:path extrusionOk="0" h="1390" w="1397">
                  <a:moveTo>
                    <a:pt x="125" y="1"/>
                  </a:moveTo>
                  <a:cubicBezTo>
                    <a:pt x="59" y="1"/>
                    <a:pt x="0" y="74"/>
                    <a:pt x="21" y="136"/>
                  </a:cubicBezTo>
                  <a:cubicBezTo>
                    <a:pt x="115" y="395"/>
                    <a:pt x="304" y="623"/>
                    <a:pt x="470" y="841"/>
                  </a:cubicBezTo>
                  <a:cubicBezTo>
                    <a:pt x="553" y="948"/>
                    <a:pt x="650" y="1037"/>
                    <a:pt x="743" y="1131"/>
                  </a:cubicBezTo>
                  <a:cubicBezTo>
                    <a:pt x="857" y="1244"/>
                    <a:pt x="944" y="1362"/>
                    <a:pt x="1109" y="1386"/>
                  </a:cubicBezTo>
                  <a:cubicBezTo>
                    <a:pt x="1119" y="1386"/>
                    <a:pt x="1134" y="1389"/>
                    <a:pt x="1148" y="1389"/>
                  </a:cubicBezTo>
                  <a:cubicBezTo>
                    <a:pt x="1261" y="1389"/>
                    <a:pt x="1396" y="1317"/>
                    <a:pt x="1379" y="1179"/>
                  </a:cubicBezTo>
                  <a:cubicBezTo>
                    <a:pt x="1347" y="906"/>
                    <a:pt x="1075" y="661"/>
                    <a:pt x="867" y="492"/>
                  </a:cubicBezTo>
                  <a:cubicBezTo>
                    <a:pt x="650" y="312"/>
                    <a:pt x="415" y="108"/>
                    <a:pt x="153" y="4"/>
                  </a:cubicBezTo>
                  <a:cubicBezTo>
                    <a:pt x="145" y="1"/>
                    <a:pt x="135" y="1"/>
                    <a:pt x="125" y="1"/>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a:off x="-5456950" y="-3652250"/>
              <a:ext cx="35600" cy="30775"/>
            </a:xfrm>
            <a:custGeom>
              <a:rect b="b" l="l" r="r" t="t"/>
              <a:pathLst>
                <a:path extrusionOk="0" h="1231" w="1424">
                  <a:moveTo>
                    <a:pt x="77" y="1"/>
                  </a:moveTo>
                  <a:cubicBezTo>
                    <a:pt x="42" y="1"/>
                    <a:pt x="0" y="31"/>
                    <a:pt x="4" y="73"/>
                  </a:cubicBezTo>
                  <a:cubicBezTo>
                    <a:pt x="35" y="325"/>
                    <a:pt x="273" y="529"/>
                    <a:pt x="443" y="702"/>
                  </a:cubicBezTo>
                  <a:cubicBezTo>
                    <a:pt x="636" y="902"/>
                    <a:pt x="891" y="1151"/>
                    <a:pt x="1164" y="1224"/>
                  </a:cubicBezTo>
                  <a:cubicBezTo>
                    <a:pt x="1182" y="1230"/>
                    <a:pt x="1199" y="1230"/>
                    <a:pt x="1216" y="1230"/>
                  </a:cubicBezTo>
                  <a:cubicBezTo>
                    <a:pt x="1351" y="1230"/>
                    <a:pt x="1424" y="1082"/>
                    <a:pt x="1368" y="961"/>
                  </a:cubicBezTo>
                  <a:cubicBezTo>
                    <a:pt x="1258" y="709"/>
                    <a:pt x="974" y="502"/>
                    <a:pt x="757" y="346"/>
                  </a:cubicBezTo>
                  <a:cubicBezTo>
                    <a:pt x="571" y="208"/>
                    <a:pt x="335" y="1"/>
                    <a:pt x="94" y="1"/>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a:off x="-5513875" y="-3624450"/>
              <a:ext cx="52550" cy="51675"/>
            </a:xfrm>
            <a:custGeom>
              <a:rect b="b" l="l" r="r" t="t"/>
              <a:pathLst>
                <a:path extrusionOk="0" h="2067" w="2102">
                  <a:moveTo>
                    <a:pt x="98" y="1"/>
                  </a:moveTo>
                  <a:cubicBezTo>
                    <a:pt x="42" y="1"/>
                    <a:pt x="1" y="63"/>
                    <a:pt x="11" y="118"/>
                  </a:cubicBezTo>
                  <a:cubicBezTo>
                    <a:pt x="84" y="564"/>
                    <a:pt x="409" y="1006"/>
                    <a:pt x="681" y="1352"/>
                  </a:cubicBezTo>
                  <a:cubicBezTo>
                    <a:pt x="992" y="1742"/>
                    <a:pt x="1341" y="2049"/>
                    <a:pt x="1859" y="2067"/>
                  </a:cubicBezTo>
                  <a:lnTo>
                    <a:pt x="1866" y="2067"/>
                  </a:lnTo>
                  <a:cubicBezTo>
                    <a:pt x="2029" y="2067"/>
                    <a:pt x="2101" y="1883"/>
                    <a:pt x="2039" y="1752"/>
                  </a:cubicBezTo>
                  <a:cubicBezTo>
                    <a:pt x="1842" y="1338"/>
                    <a:pt x="1497" y="1120"/>
                    <a:pt x="1141" y="847"/>
                  </a:cubicBezTo>
                  <a:cubicBezTo>
                    <a:pt x="799" y="588"/>
                    <a:pt x="502" y="249"/>
                    <a:pt x="142" y="15"/>
                  </a:cubicBezTo>
                  <a:cubicBezTo>
                    <a:pt x="125" y="8"/>
                    <a:pt x="112" y="1"/>
                    <a:pt x="98" y="1"/>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a:off x="-5260825" y="-3847075"/>
              <a:ext cx="19625" cy="40875"/>
            </a:xfrm>
            <a:custGeom>
              <a:rect b="b" l="l" r="r" t="t"/>
              <a:pathLst>
                <a:path extrusionOk="0" h="1635" w="785">
                  <a:moveTo>
                    <a:pt x="363" y="0"/>
                  </a:moveTo>
                  <a:cubicBezTo>
                    <a:pt x="308" y="0"/>
                    <a:pt x="249" y="25"/>
                    <a:pt x="208" y="63"/>
                  </a:cubicBezTo>
                  <a:cubicBezTo>
                    <a:pt x="14" y="249"/>
                    <a:pt x="1" y="532"/>
                    <a:pt x="18" y="785"/>
                  </a:cubicBezTo>
                  <a:cubicBezTo>
                    <a:pt x="28" y="926"/>
                    <a:pt x="52" y="1064"/>
                    <a:pt x="70" y="1203"/>
                  </a:cubicBezTo>
                  <a:cubicBezTo>
                    <a:pt x="87" y="1365"/>
                    <a:pt x="173" y="1431"/>
                    <a:pt x="225" y="1582"/>
                  </a:cubicBezTo>
                  <a:cubicBezTo>
                    <a:pt x="235" y="1614"/>
                    <a:pt x="267" y="1635"/>
                    <a:pt x="301" y="1635"/>
                  </a:cubicBezTo>
                  <a:cubicBezTo>
                    <a:pt x="318" y="1635"/>
                    <a:pt x="332" y="1627"/>
                    <a:pt x="346" y="1614"/>
                  </a:cubicBezTo>
                  <a:cubicBezTo>
                    <a:pt x="443" y="1503"/>
                    <a:pt x="550" y="1461"/>
                    <a:pt x="615" y="1327"/>
                  </a:cubicBezTo>
                  <a:cubicBezTo>
                    <a:pt x="688" y="1174"/>
                    <a:pt x="726" y="999"/>
                    <a:pt x="747" y="833"/>
                  </a:cubicBezTo>
                  <a:cubicBezTo>
                    <a:pt x="785" y="536"/>
                    <a:pt x="739" y="200"/>
                    <a:pt x="467" y="28"/>
                  </a:cubicBezTo>
                  <a:cubicBezTo>
                    <a:pt x="436" y="10"/>
                    <a:pt x="401" y="0"/>
                    <a:pt x="363" y="0"/>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p:nvPr/>
          </p:nvSpPr>
          <p:spPr>
            <a:xfrm>
              <a:off x="-5222400" y="-3799400"/>
              <a:ext cx="44950" cy="58300"/>
            </a:xfrm>
            <a:custGeom>
              <a:rect b="b" l="l" r="r" t="t"/>
              <a:pathLst>
                <a:path extrusionOk="0" h="2332" w="1798">
                  <a:moveTo>
                    <a:pt x="1569" y="0"/>
                  </a:moveTo>
                  <a:cubicBezTo>
                    <a:pt x="1082" y="0"/>
                    <a:pt x="778" y="515"/>
                    <a:pt x="533" y="874"/>
                  </a:cubicBezTo>
                  <a:cubicBezTo>
                    <a:pt x="270" y="1261"/>
                    <a:pt x="1" y="1772"/>
                    <a:pt x="22" y="2249"/>
                  </a:cubicBezTo>
                  <a:cubicBezTo>
                    <a:pt x="22" y="2290"/>
                    <a:pt x="60" y="2332"/>
                    <a:pt x="101" y="2332"/>
                  </a:cubicBezTo>
                  <a:cubicBezTo>
                    <a:pt x="114" y="2332"/>
                    <a:pt x="128" y="2328"/>
                    <a:pt x="139" y="2318"/>
                  </a:cubicBezTo>
                  <a:cubicBezTo>
                    <a:pt x="502" y="2049"/>
                    <a:pt x="778" y="1630"/>
                    <a:pt x="1068" y="1285"/>
                  </a:cubicBezTo>
                  <a:cubicBezTo>
                    <a:pt x="1345" y="960"/>
                    <a:pt x="1783" y="667"/>
                    <a:pt x="1793" y="200"/>
                  </a:cubicBezTo>
                  <a:cubicBezTo>
                    <a:pt x="1797" y="90"/>
                    <a:pt x="1700" y="4"/>
                    <a:pt x="1593" y="0"/>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a:off x="-5255550" y="-3802425"/>
              <a:ext cx="27400" cy="54950"/>
            </a:xfrm>
            <a:custGeom>
              <a:rect b="b" l="l" r="r" t="t"/>
              <a:pathLst>
                <a:path extrusionOk="0" h="2198" w="1096">
                  <a:moveTo>
                    <a:pt x="815" y="0"/>
                  </a:moveTo>
                  <a:cubicBezTo>
                    <a:pt x="756" y="0"/>
                    <a:pt x="694" y="24"/>
                    <a:pt x="639" y="69"/>
                  </a:cubicBezTo>
                  <a:cubicBezTo>
                    <a:pt x="72" y="522"/>
                    <a:pt x="0" y="1541"/>
                    <a:pt x="346" y="2135"/>
                  </a:cubicBezTo>
                  <a:cubicBezTo>
                    <a:pt x="370" y="2177"/>
                    <a:pt x="411" y="2197"/>
                    <a:pt x="453" y="2197"/>
                  </a:cubicBezTo>
                  <a:cubicBezTo>
                    <a:pt x="494" y="2197"/>
                    <a:pt x="536" y="2177"/>
                    <a:pt x="560" y="2135"/>
                  </a:cubicBezTo>
                  <a:cubicBezTo>
                    <a:pt x="726" y="1834"/>
                    <a:pt x="788" y="1561"/>
                    <a:pt x="888" y="1237"/>
                  </a:cubicBezTo>
                  <a:cubicBezTo>
                    <a:pt x="984" y="909"/>
                    <a:pt x="1095" y="591"/>
                    <a:pt x="1061" y="242"/>
                  </a:cubicBezTo>
                  <a:cubicBezTo>
                    <a:pt x="1047" y="93"/>
                    <a:pt x="936" y="0"/>
                    <a:pt x="815" y="0"/>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a:off x="-5259275" y="-3702700"/>
              <a:ext cx="20575" cy="49600"/>
            </a:xfrm>
            <a:custGeom>
              <a:rect b="b" l="l" r="r" t="t"/>
              <a:pathLst>
                <a:path extrusionOk="0" h="1984" w="823">
                  <a:moveTo>
                    <a:pt x="425" y="1"/>
                  </a:moveTo>
                  <a:cubicBezTo>
                    <a:pt x="336" y="1"/>
                    <a:pt x="242" y="46"/>
                    <a:pt x="184" y="139"/>
                  </a:cubicBezTo>
                  <a:cubicBezTo>
                    <a:pt x="4" y="423"/>
                    <a:pt x="1" y="837"/>
                    <a:pt x="11" y="1169"/>
                  </a:cubicBezTo>
                  <a:cubicBezTo>
                    <a:pt x="18" y="1438"/>
                    <a:pt x="22" y="1756"/>
                    <a:pt x="211" y="1967"/>
                  </a:cubicBezTo>
                  <a:cubicBezTo>
                    <a:pt x="221" y="1977"/>
                    <a:pt x="235" y="1984"/>
                    <a:pt x="253" y="1984"/>
                  </a:cubicBezTo>
                  <a:cubicBezTo>
                    <a:pt x="263" y="1984"/>
                    <a:pt x="274" y="1981"/>
                    <a:pt x="280" y="1977"/>
                  </a:cubicBezTo>
                  <a:cubicBezTo>
                    <a:pt x="508" y="1815"/>
                    <a:pt x="581" y="1514"/>
                    <a:pt x="647" y="1255"/>
                  </a:cubicBezTo>
                  <a:cubicBezTo>
                    <a:pt x="730" y="930"/>
                    <a:pt x="822" y="530"/>
                    <a:pt x="709" y="208"/>
                  </a:cubicBezTo>
                  <a:cubicBezTo>
                    <a:pt x="661" y="77"/>
                    <a:pt x="543" y="1"/>
                    <a:pt x="425" y="1"/>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a:off x="-5233450" y="-3728325"/>
              <a:ext cx="15150" cy="18000"/>
            </a:xfrm>
            <a:custGeom>
              <a:rect b="b" l="l" r="r" t="t"/>
              <a:pathLst>
                <a:path extrusionOk="0" h="720" w="606">
                  <a:moveTo>
                    <a:pt x="398" y="0"/>
                  </a:moveTo>
                  <a:cubicBezTo>
                    <a:pt x="301" y="0"/>
                    <a:pt x="194" y="69"/>
                    <a:pt x="139" y="135"/>
                  </a:cubicBezTo>
                  <a:cubicBezTo>
                    <a:pt x="46" y="246"/>
                    <a:pt x="17" y="401"/>
                    <a:pt x="8" y="542"/>
                  </a:cubicBezTo>
                  <a:cubicBezTo>
                    <a:pt x="1" y="639"/>
                    <a:pt x="94" y="719"/>
                    <a:pt x="187" y="719"/>
                  </a:cubicBezTo>
                  <a:cubicBezTo>
                    <a:pt x="218" y="719"/>
                    <a:pt x="245" y="708"/>
                    <a:pt x="270" y="691"/>
                  </a:cubicBezTo>
                  <a:cubicBezTo>
                    <a:pt x="381" y="619"/>
                    <a:pt x="488" y="528"/>
                    <a:pt x="546" y="408"/>
                  </a:cubicBezTo>
                  <a:cubicBezTo>
                    <a:pt x="602" y="300"/>
                    <a:pt x="605" y="93"/>
                    <a:pt x="484" y="24"/>
                  </a:cubicBezTo>
                  <a:cubicBezTo>
                    <a:pt x="457" y="7"/>
                    <a:pt x="429" y="0"/>
                    <a:pt x="398" y="0"/>
                  </a:cubicBezTo>
                  <a:close/>
                </a:path>
              </a:pathLst>
            </a:custGeom>
            <a:solidFill>
              <a:srgbClr val="DB9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a:off x="-5451250" y="-4043025"/>
              <a:ext cx="77050" cy="41800"/>
            </a:xfrm>
            <a:custGeom>
              <a:rect b="b" l="l" r="r" t="t"/>
              <a:pathLst>
                <a:path extrusionOk="0" h="1672" w="3082">
                  <a:moveTo>
                    <a:pt x="1396" y="0"/>
                  </a:moveTo>
                  <a:cubicBezTo>
                    <a:pt x="1320" y="0"/>
                    <a:pt x="1244" y="7"/>
                    <a:pt x="1175" y="21"/>
                  </a:cubicBezTo>
                  <a:cubicBezTo>
                    <a:pt x="415" y="166"/>
                    <a:pt x="0" y="929"/>
                    <a:pt x="277" y="1630"/>
                  </a:cubicBezTo>
                  <a:cubicBezTo>
                    <a:pt x="287" y="1659"/>
                    <a:pt x="319" y="1672"/>
                    <a:pt x="346" y="1672"/>
                  </a:cubicBezTo>
                  <a:cubicBezTo>
                    <a:pt x="377" y="1672"/>
                    <a:pt x="405" y="1654"/>
                    <a:pt x="397" y="1613"/>
                  </a:cubicBezTo>
                  <a:cubicBezTo>
                    <a:pt x="335" y="1144"/>
                    <a:pt x="781" y="763"/>
                    <a:pt x="1220" y="763"/>
                  </a:cubicBezTo>
                  <a:cubicBezTo>
                    <a:pt x="1306" y="763"/>
                    <a:pt x="1389" y="777"/>
                    <a:pt x="1472" y="809"/>
                  </a:cubicBezTo>
                  <a:cubicBezTo>
                    <a:pt x="1873" y="957"/>
                    <a:pt x="2090" y="1364"/>
                    <a:pt x="2502" y="1517"/>
                  </a:cubicBezTo>
                  <a:cubicBezTo>
                    <a:pt x="2526" y="1527"/>
                    <a:pt x="2546" y="1530"/>
                    <a:pt x="2570" y="1530"/>
                  </a:cubicBezTo>
                  <a:cubicBezTo>
                    <a:pt x="2674" y="1530"/>
                    <a:pt x="2768" y="1444"/>
                    <a:pt x="2802" y="1348"/>
                  </a:cubicBezTo>
                  <a:cubicBezTo>
                    <a:pt x="3082" y="549"/>
                    <a:pt x="2111" y="0"/>
                    <a:pt x="1396" y="0"/>
                  </a:cubicBezTo>
                  <a:close/>
                </a:path>
              </a:pathLst>
            </a:custGeom>
            <a:solidFill>
              <a:srgbClr val="C73B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a:off x="-5403400" y="-3981550"/>
              <a:ext cx="38025" cy="30075"/>
            </a:xfrm>
            <a:custGeom>
              <a:rect b="b" l="l" r="r" t="t"/>
              <a:pathLst>
                <a:path extrusionOk="0" h="1203" w="1521">
                  <a:moveTo>
                    <a:pt x="1126" y="0"/>
                  </a:moveTo>
                  <a:cubicBezTo>
                    <a:pt x="1068" y="0"/>
                    <a:pt x="1009" y="15"/>
                    <a:pt x="947" y="45"/>
                  </a:cubicBezTo>
                  <a:cubicBezTo>
                    <a:pt x="760" y="77"/>
                    <a:pt x="626" y="208"/>
                    <a:pt x="498" y="346"/>
                  </a:cubicBezTo>
                  <a:cubicBezTo>
                    <a:pt x="390" y="460"/>
                    <a:pt x="287" y="560"/>
                    <a:pt x="221" y="699"/>
                  </a:cubicBezTo>
                  <a:cubicBezTo>
                    <a:pt x="170" y="767"/>
                    <a:pt x="125" y="840"/>
                    <a:pt x="63" y="895"/>
                  </a:cubicBezTo>
                  <a:cubicBezTo>
                    <a:pt x="1" y="954"/>
                    <a:pt x="42" y="1040"/>
                    <a:pt x="107" y="1065"/>
                  </a:cubicBezTo>
                  <a:cubicBezTo>
                    <a:pt x="224" y="1116"/>
                    <a:pt x="307" y="1155"/>
                    <a:pt x="425" y="1175"/>
                  </a:cubicBezTo>
                  <a:cubicBezTo>
                    <a:pt x="487" y="1193"/>
                    <a:pt x="549" y="1203"/>
                    <a:pt x="608" y="1203"/>
                  </a:cubicBezTo>
                  <a:cubicBezTo>
                    <a:pt x="760" y="1203"/>
                    <a:pt x="905" y="1151"/>
                    <a:pt x="1053" y="1072"/>
                  </a:cubicBezTo>
                  <a:cubicBezTo>
                    <a:pt x="1278" y="954"/>
                    <a:pt x="1423" y="778"/>
                    <a:pt x="1455" y="553"/>
                  </a:cubicBezTo>
                  <a:cubicBezTo>
                    <a:pt x="1465" y="522"/>
                    <a:pt x="1472" y="488"/>
                    <a:pt x="1475" y="453"/>
                  </a:cubicBezTo>
                  <a:cubicBezTo>
                    <a:pt x="1520" y="204"/>
                    <a:pt x="1348" y="0"/>
                    <a:pt x="1126" y="0"/>
                  </a:cubicBezTo>
                  <a:close/>
                </a:path>
              </a:pathLst>
            </a:custGeom>
            <a:solidFill>
              <a:srgbClr val="C73B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a:off x="-5275600" y="-4018850"/>
              <a:ext cx="149000" cy="173000"/>
            </a:xfrm>
            <a:custGeom>
              <a:rect b="b" l="l" r="r" t="t"/>
              <a:pathLst>
                <a:path extrusionOk="0" h="6920" w="5960">
                  <a:moveTo>
                    <a:pt x="1040" y="0"/>
                  </a:moveTo>
                  <a:cubicBezTo>
                    <a:pt x="595" y="0"/>
                    <a:pt x="83" y="169"/>
                    <a:pt x="8" y="643"/>
                  </a:cubicBezTo>
                  <a:cubicBezTo>
                    <a:pt x="1" y="687"/>
                    <a:pt x="35" y="729"/>
                    <a:pt x="77" y="729"/>
                  </a:cubicBezTo>
                  <a:cubicBezTo>
                    <a:pt x="91" y="729"/>
                    <a:pt x="108" y="722"/>
                    <a:pt x="122" y="708"/>
                  </a:cubicBezTo>
                  <a:cubicBezTo>
                    <a:pt x="232" y="591"/>
                    <a:pt x="353" y="539"/>
                    <a:pt x="481" y="539"/>
                  </a:cubicBezTo>
                  <a:cubicBezTo>
                    <a:pt x="1427" y="539"/>
                    <a:pt x="2664" y="3448"/>
                    <a:pt x="2813" y="3869"/>
                  </a:cubicBezTo>
                  <a:cubicBezTo>
                    <a:pt x="3168" y="4858"/>
                    <a:pt x="3189" y="6108"/>
                    <a:pt x="4066" y="6802"/>
                  </a:cubicBezTo>
                  <a:cubicBezTo>
                    <a:pt x="4157" y="6871"/>
                    <a:pt x="4274" y="6920"/>
                    <a:pt x="4388" y="6920"/>
                  </a:cubicBezTo>
                  <a:cubicBezTo>
                    <a:pt x="4485" y="6920"/>
                    <a:pt x="4581" y="6885"/>
                    <a:pt x="4654" y="6802"/>
                  </a:cubicBezTo>
                  <a:cubicBezTo>
                    <a:pt x="5960" y="5303"/>
                    <a:pt x="4340" y="2643"/>
                    <a:pt x="3310" y="1400"/>
                  </a:cubicBezTo>
                  <a:cubicBezTo>
                    <a:pt x="2799" y="784"/>
                    <a:pt x="2067" y="104"/>
                    <a:pt x="1231" y="11"/>
                  </a:cubicBezTo>
                  <a:cubicBezTo>
                    <a:pt x="1169" y="3"/>
                    <a:pt x="1107" y="0"/>
                    <a:pt x="1040" y="0"/>
                  </a:cubicBezTo>
                  <a:close/>
                </a:path>
              </a:pathLst>
            </a:custGeom>
            <a:solidFill>
              <a:srgbClr val="C73B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a:off x="-5772675" y="-4048725"/>
              <a:ext cx="123950" cy="293125"/>
            </a:xfrm>
            <a:custGeom>
              <a:rect b="b" l="l" r="r" t="t"/>
              <a:pathLst>
                <a:path extrusionOk="0" h="11725" w="4958">
                  <a:moveTo>
                    <a:pt x="3627" y="0"/>
                  </a:moveTo>
                  <a:cubicBezTo>
                    <a:pt x="3551" y="0"/>
                    <a:pt x="3476" y="10"/>
                    <a:pt x="3396" y="31"/>
                  </a:cubicBezTo>
                  <a:cubicBezTo>
                    <a:pt x="1406" y="525"/>
                    <a:pt x="590" y="3126"/>
                    <a:pt x="328" y="4905"/>
                  </a:cubicBezTo>
                  <a:cubicBezTo>
                    <a:pt x="0" y="7116"/>
                    <a:pt x="214" y="9597"/>
                    <a:pt x="1060" y="11670"/>
                  </a:cubicBezTo>
                  <a:cubicBezTo>
                    <a:pt x="1075" y="11707"/>
                    <a:pt x="1109" y="11724"/>
                    <a:pt x="1143" y="11724"/>
                  </a:cubicBezTo>
                  <a:cubicBezTo>
                    <a:pt x="1178" y="11724"/>
                    <a:pt x="1216" y="11700"/>
                    <a:pt x="1216" y="11649"/>
                  </a:cubicBezTo>
                  <a:cubicBezTo>
                    <a:pt x="1233" y="10377"/>
                    <a:pt x="1492" y="9137"/>
                    <a:pt x="1676" y="7880"/>
                  </a:cubicBezTo>
                  <a:cubicBezTo>
                    <a:pt x="1827" y="6836"/>
                    <a:pt x="1962" y="5783"/>
                    <a:pt x="2197" y="4754"/>
                  </a:cubicBezTo>
                  <a:cubicBezTo>
                    <a:pt x="2411" y="3814"/>
                    <a:pt x="2771" y="2781"/>
                    <a:pt x="3506" y="2110"/>
                  </a:cubicBezTo>
                  <a:cubicBezTo>
                    <a:pt x="3973" y="1686"/>
                    <a:pt x="4957" y="1244"/>
                    <a:pt x="4425" y="449"/>
                  </a:cubicBezTo>
                  <a:cubicBezTo>
                    <a:pt x="4238" y="170"/>
                    <a:pt x="3948" y="0"/>
                    <a:pt x="3627" y="0"/>
                  </a:cubicBezTo>
                  <a:close/>
                </a:path>
              </a:pathLst>
            </a:custGeom>
            <a:solidFill>
              <a:srgbClr val="C73B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p:nvPr/>
          </p:nvSpPr>
          <p:spPr>
            <a:xfrm>
              <a:off x="-5519750" y="-3943300"/>
              <a:ext cx="106350" cy="218100"/>
            </a:xfrm>
            <a:custGeom>
              <a:rect b="b" l="l" r="r" t="t"/>
              <a:pathLst>
                <a:path extrusionOk="0" h="8724" w="4254">
                  <a:moveTo>
                    <a:pt x="1241" y="1"/>
                  </a:moveTo>
                  <a:cubicBezTo>
                    <a:pt x="1134" y="1"/>
                    <a:pt x="1027" y="18"/>
                    <a:pt x="927" y="56"/>
                  </a:cubicBezTo>
                  <a:cubicBezTo>
                    <a:pt x="1" y="415"/>
                    <a:pt x="240" y="2219"/>
                    <a:pt x="333" y="2962"/>
                  </a:cubicBezTo>
                  <a:cubicBezTo>
                    <a:pt x="333" y="2986"/>
                    <a:pt x="353" y="3000"/>
                    <a:pt x="371" y="3000"/>
                  </a:cubicBezTo>
                  <a:cubicBezTo>
                    <a:pt x="385" y="3000"/>
                    <a:pt x="395" y="2996"/>
                    <a:pt x="406" y="2982"/>
                  </a:cubicBezTo>
                  <a:cubicBezTo>
                    <a:pt x="761" y="2450"/>
                    <a:pt x="951" y="1890"/>
                    <a:pt x="1200" y="1338"/>
                  </a:cubicBezTo>
                  <a:cubicBezTo>
                    <a:pt x="1463" y="1728"/>
                    <a:pt x="1873" y="2506"/>
                    <a:pt x="1939" y="2644"/>
                  </a:cubicBezTo>
                  <a:cubicBezTo>
                    <a:pt x="2254" y="3279"/>
                    <a:pt x="1852" y="3980"/>
                    <a:pt x="1735" y="4658"/>
                  </a:cubicBezTo>
                  <a:cubicBezTo>
                    <a:pt x="1507" y="5991"/>
                    <a:pt x="1521" y="7345"/>
                    <a:pt x="2267" y="8510"/>
                  </a:cubicBezTo>
                  <a:cubicBezTo>
                    <a:pt x="2361" y="8655"/>
                    <a:pt x="2509" y="8724"/>
                    <a:pt x="2654" y="8724"/>
                  </a:cubicBezTo>
                  <a:cubicBezTo>
                    <a:pt x="2841" y="8724"/>
                    <a:pt x="3024" y="8613"/>
                    <a:pt x="3093" y="8402"/>
                  </a:cubicBezTo>
                  <a:cubicBezTo>
                    <a:pt x="3518" y="7065"/>
                    <a:pt x="3545" y="5645"/>
                    <a:pt x="3918" y="4291"/>
                  </a:cubicBezTo>
                  <a:cubicBezTo>
                    <a:pt x="4253" y="3083"/>
                    <a:pt x="4229" y="2184"/>
                    <a:pt x="3276" y="1289"/>
                  </a:cubicBezTo>
                  <a:cubicBezTo>
                    <a:pt x="2823" y="862"/>
                    <a:pt x="1984" y="1"/>
                    <a:pt x="1241" y="1"/>
                  </a:cubicBezTo>
                  <a:close/>
                </a:path>
              </a:pathLst>
            </a:custGeom>
            <a:solidFill>
              <a:srgbClr val="C73B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p:nvPr/>
          </p:nvSpPr>
          <p:spPr>
            <a:xfrm>
              <a:off x="-5650400" y="-3567875"/>
              <a:ext cx="106075" cy="75500"/>
            </a:xfrm>
            <a:custGeom>
              <a:rect b="b" l="l" r="r" t="t"/>
              <a:pathLst>
                <a:path extrusionOk="0" h="3020" w="4243">
                  <a:moveTo>
                    <a:pt x="111" y="1"/>
                  </a:moveTo>
                  <a:cubicBezTo>
                    <a:pt x="52" y="1"/>
                    <a:pt x="1" y="52"/>
                    <a:pt x="21" y="114"/>
                  </a:cubicBezTo>
                  <a:cubicBezTo>
                    <a:pt x="457" y="1468"/>
                    <a:pt x="1897" y="3020"/>
                    <a:pt x="3410" y="3020"/>
                  </a:cubicBezTo>
                  <a:cubicBezTo>
                    <a:pt x="3566" y="3020"/>
                    <a:pt x="3721" y="3002"/>
                    <a:pt x="3876" y="2968"/>
                  </a:cubicBezTo>
                  <a:cubicBezTo>
                    <a:pt x="4201" y="2895"/>
                    <a:pt x="4243" y="2501"/>
                    <a:pt x="4056" y="2281"/>
                  </a:cubicBezTo>
                  <a:cubicBezTo>
                    <a:pt x="3541" y="1669"/>
                    <a:pt x="2885" y="1441"/>
                    <a:pt x="2180" y="1106"/>
                  </a:cubicBezTo>
                  <a:cubicBezTo>
                    <a:pt x="1479" y="778"/>
                    <a:pt x="840" y="363"/>
                    <a:pt x="152" y="11"/>
                  </a:cubicBezTo>
                  <a:cubicBezTo>
                    <a:pt x="139" y="4"/>
                    <a:pt x="125" y="1"/>
                    <a:pt x="111" y="1"/>
                  </a:cubicBezTo>
                  <a:close/>
                </a:path>
              </a:pathLst>
            </a:custGeom>
            <a:solidFill>
              <a:srgbClr val="C73B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p:nvPr/>
          </p:nvSpPr>
          <p:spPr>
            <a:xfrm>
              <a:off x="-5294425" y="-3632750"/>
              <a:ext cx="201775" cy="278475"/>
            </a:xfrm>
            <a:custGeom>
              <a:rect b="b" l="l" r="r" t="t"/>
              <a:pathLst>
                <a:path extrusionOk="0" h="11139" w="8071">
                  <a:moveTo>
                    <a:pt x="7656" y="1"/>
                  </a:moveTo>
                  <a:cubicBezTo>
                    <a:pt x="7555" y="1"/>
                    <a:pt x="7456" y="56"/>
                    <a:pt x="7414" y="181"/>
                  </a:cubicBezTo>
                  <a:cubicBezTo>
                    <a:pt x="6585" y="2537"/>
                    <a:pt x="6574" y="5055"/>
                    <a:pt x="5324" y="7297"/>
                  </a:cubicBezTo>
                  <a:cubicBezTo>
                    <a:pt x="4173" y="9359"/>
                    <a:pt x="2332" y="10586"/>
                    <a:pt x="39" y="11011"/>
                  </a:cubicBezTo>
                  <a:cubicBezTo>
                    <a:pt x="1" y="11018"/>
                    <a:pt x="1" y="11080"/>
                    <a:pt x="39" y="11086"/>
                  </a:cubicBezTo>
                  <a:cubicBezTo>
                    <a:pt x="256" y="11121"/>
                    <a:pt x="474" y="11139"/>
                    <a:pt x="688" y="11139"/>
                  </a:cubicBezTo>
                  <a:cubicBezTo>
                    <a:pt x="2622" y="11139"/>
                    <a:pt x="4401" y="9784"/>
                    <a:pt x="5535" y="8306"/>
                  </a:cubicBezTo>
                  <a:cubicBezTo>
                    <a:pt x="7179" y="6157"/>
                    <a:pt x="8070" y="2941"/>
                    <a:pt x="7912" y="246"/>
                  </a:cubicBezTo>
                  <a:cubicBezTo>
                    <a:pt x="7901" y="88"/>
                    <a:pt x="7780" y="1"/>
                    <a:pt x="7656" y="1"/>
                  </a:cubicBezTo>
                  <a:close/>
                </a:path>
              </a:pathLst>
            </a:custGeom>
            <a:solidFill>
              <a:srgbClr val="CE5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a:off x="-5381550" y="-3826700"/>
              <a:ext cx="110400" cy="333125"/>
            </a:xfrm>
            <a:custGeom>
              <a:rect b="b" l="l" r="r" t="t"/>
              <a:pathLst>
                <a:path extrusionOk="0" h="13325" w="4416">
                  <a:moveTo>
                    <a:pt x="833" y="0"/>
                  </a:moveTo>
                  <a:cubicBezTo>
                    <a:pt x="815" y="0"/>
                    <a:pt x="798" y="11"/>
                    <a:pt x="791" y="32"/>
                  </a:cubicBezTo>
                  <a:cubicBezTo>
                    <a:pt x="332" y="2547"/>
                    <a:pt x="0" y="5127"/>
                    <a:pt x="470" y="7669"/>
                  </a:cubicBezTo>
                  <a:cubicBezTo>
                    <a:pt x="643" y="8602"/>
                    <a:pt x="964" y="9749"/>
                    <a:pt x="1469" y="10782"/>
                  </a:cubicBezTo>
                  <a:cubicBezTo>
                    <a:pt x="1838" y="11359"/>
                    <a:pt x="2245" y="11929"/>
                    <a:pt x="2681" y="12516"/>
                  </a:cubicBezTo>
                  <a:cubicBezTo>
                    <a:pt x="2698" y="12540"/>
                    <a:pt x="2712" y="12564"/>
                    <a:pt x="2719" y="12588"/>
                  </a:cubicBezTo>
                  <a:cubicBezTo>
                    <a:pt x="3009" y="12872"/>
                    <a:pt x="3323" y="13106"/>
                    <a:pt x="3672" y="13276"/>
                  </a:cubicBezTo>
                  <a:cubicBezTo>
                    <a:pt x="3741" y="13310"/>
                    <a:pt x="3811" y="13324"/>
                    <a:pt x="3876" y="13324"/>
                  </a:cubicBezTo>
                  <a:cubicBezTo>
                    <a:pt x="4176" y="13324"/>
                    <a:pt x="4415" y="13017"/>
                    <a:pt x="4249" y="12699"/>
                  </a:cubicBezTo>
                  <a:cubicBezTo>
                    <a:pt x="3803" y="11842"/>
                    <a:pt x="3092" y="11151"/>
                    <a:pt x="2625" y="10295"/>
                  </a:cubicBezTo>
                  <a:cubicBezTo>
                    <a:pt x="2100" y="9328"/>
                    <a:pt x="1710" y="8294"/>
                    <a:pt x="1434" y="7231"/>
                  </a:cubicBezTo>
                  <a:cubicBezTo>
                    <a:pt x="822" y="4889"/>
                    <a:pt x="777" y="2450"/>
                    <a:pt x="881" y="42"/>
                  </a:cubicBezTo>
                  <a:cubicBezTo>
                    <a:pt x="881" y="15"/>
                    <a:pt x="857" y="0"/>
                    <a:pt x="833" y="0"/>
                  </a:cubicBezTo>
                  <a:close/>
                </a:path>
              </a:pathLst>
            </a:custGeom>
            <a:solidFill>
              <a:srgbClr val="CE5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p:nvPr/>
          </p:nvSpPr>
          <p:spPr>
            <a:xfrm>
              <a:off x="-5519575" y="-4266700"/>
              <a:ext cx="225625" cy="238900"/>
            </a:xfrm>
            <a:custGeom>
              <a:rect b="b" l="l" r="r" t="t"/>
              <a:pathLst>
                <a:path extrusionOk="0" h="9556" w="9025">
                  <a:moveTo>
                    <a:pt x="5680" y="0"/>
                  </a:moveTo>
                  <a:cubicBezTo>
                    <a:pt x="4240" y="0"/>
                    <a:pt x="2747" y="577"/>
                    <a:pt x="1898" y="1575"/>
                  </a:cubicBezTo>
                  <a:cubicBezTo>
                    <a:pt x="1020" y="2608"/>
                    <a:pt x="1141" y="3869"/>
                    <a:pt x="1193" y="5137"/>
                  </a:cubicBezTo>
                  <a:cubicBezTo>
                    <a:pt x="1262" y="6802"/>
                    <a:pt x="861" y="8066"/>
                    <a:pt x="18" y="9479"/>
                  </a:cubicBezTo>
                  <a:cubicBezTo>
                    <a:pt x="1" y="9510"/>
                    <a:pt x="25" y="9555"/>
                    <a:pt x="59" y="9555"/>
                  </a:cubicBezTo>
                  <a:cubicBezTo>
                    <a:pt x="67" y="9555"/>
                    <a:pt x="70" y="9555"/>
                    <a:pt x="77" y="9552"/>
                  </a:cubicBezTo>
                  <a:cubicBezTo>
                    <a:pt x="2057" y="8774"/>
                    <a:pt x="2177" y="6104"/>
                    <a:pt x="2253" y="4321"/>
                  </a:cubicBezTo>
                  <a:cubicBezTo>
                    <a:pt x="2315" y="2846"/>
                    <a:pt x="3031" y="1672"/>
                    <a:pt x="4633" y="1668"/>
                  </a:cubicBezTo>
                  <a:lnTo>
                    <a:pt x="4640" y="1668"/>
                  </a:lnTo>
                  <a:cubicBezTo>
                    <a:pt x="5186" y="1668"/>
                    <a:pt x="5711" y="1800"/>
                    <a:pt x="6233" y="1931"/>
                  </a:cubicBezTo>
                  <a:cubicBezTo>
                    <a:pt x="6754" y="2059"/>
                    <a:pt x="7269" y="2191"/>
                    <a:pt x="7798" y="2191"/>
                  </a:cubicBezTo>
                  <a:cubicBezTo>
                    <a:pt x="8036" y="2191"/>
                    <a:pt x="8278" y="2162"/>
                    <a:pt x="8523" y="2097"/>
                  </a:cubicBezTo>
                  <a:cubicBezTo>
                    <a:pt x="8806" y="2021"/>
                    <a:pt x="9024" y="1623"/>
                    <a:pt x="8824" y="1361"/>
                  </a:cubicBezTo>
                  <a:cubicBezTo>
                    <a:pt x="8109" y="421"/>
                    <a:pt x="6913" y="0"/>
                    <a:pt x="5680" y="0"/>
                  </a:cubicBezTo>
                  <a:close/>
                </a:path>
              </a:pathLst>
            </a:custGeom>
            <a:solidFill>
              <a:srgbClr val="C73B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a:off x="-5555650" y="-4489525"/>
              <a:ext cx="42750" cy="63400"/>
            </a:xfrm>
            <a:custGeom>
              <a:rect b="b" l="l" r="r" t="t"/>
              <a:pathLst>
                <a:path extrusionOk="0" h="2536" w="1710">
                  <a:moveTo>
                    <a:pt x="542" y="1"/>
                  </a:moveTo>
                  <a:cubicBezTo>
                    <a:pt x="421" y="1"/>
                    <a:pt x="297" y="87"/>
                    <a:pt x="238" y="190"/>
                  </a:cubicBezTo>
                  <a:cubicBezTo>
                    <a:pt x="0" y="598"/>
                    <a:pt x="276" y="1034"/>
                    <a:pt x="453" y="1417"/>
                  </a:cubicBezTo>
                  <a:cubicBezTo>
                    <a:pt x="622" y="1780"/>
                    <a:pt x="764" y="2204"/>
                    <a:pt x="1043" y="2498"/>
                  </a:cubicBezTo>
                  <a:cubicBezTo>
                    <a:pt x="1067" y="2523"/>
                    <a:pt x="1102" y="2536"/>
                    <a:pt x="1133" y="2536"/>
                  </a:cubicBezTo>
                  <a:cubicBezTo>
                    <a:pt x="1178" y="2536"/>
                    <a:pt x="1226" y="2509"/>
                    <a:pt x="1254" y="2470"/>
                  </a:cubicBezTo>
                  <a:cubicBezTo>
                    <a:pt x="1710" y="1828"/>
                    <a:pt x="1502" y="80"/>
                    <a:pt x="563" y="1"/>
                  </a:cubicBezTo>
                  <a:close/>
                </a:path>
              </a:pathLst>
            </a:custGeom>
            <a:solidFill>
              <a:srgbClr val="C73B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p:nvPr/>
          </p:nvSpPr>
          <p:spPr>
            <a:xfrm>
              <a:off x="-5130150" y="-3993725"/>
              <a:ext cx="62800" cy="25000"/>
            </a:xfrm>
            <a:custGeom>
              <a:rect b="b" l="l" r="r" t="t"/>
              <a:pathLst>
                <a:path extrusionOk="0" h="1000" w="2512">
                  <a:moveTo>
                    <a:pt x="1917" y="1"/>
                  </a:moveTo>
                  <a:cubicBezTo>
                    <a:pt x="1623" y="1"/>
                    <a:pt x="1330" y="90"/>
                    <a:pt x="1043" y="167"/>
                  </a:cubicBezTo>
                  <a:cubicBezTo>
                    <a:pt x="705" y="256"/>
                    <a:pt x="328" y="308"/>
                    <a:pt x="48" y="529"/>
                  </a:cubicBezTo>
                  <a:cubicBezTo>
                    <a:pt x="0" y="567"/>
                    <a:pt x="3" y="661"/>
                    <a:pt x="48" y="698"/>
                  </a:cubicBezTo>
                  <a:cubicBezTo>
                    <a:pt x="287" y="902"/>
                    <a:pt x="673" y="999"/>
                    <a:pt x="1075" y="999"/>
                  </a:cubicBezTo>
                  <a:cubicBezTo>
                    <a:pt x="1579" y="999"/>
                    <a:pt x="2103" y="843"/>
                    <a:pt x="2363" y="546"/>
                  </a:cubicBezTo>
                  <a:cubicBezTo>
                    <a:pt x="2511" y="381"/>
                    <a:pt x="2463" y="101"/>
                    <a:pt x="2232" y="39"/>
                  </a:cubicBezTo>
                  <a:cubicBezTo>
                    <a:pt x="2124" y="11"/>
                    <a:pt x="2021" y="1"/>
                    <a:pt x="1917" y="1"/>
                  </a:cubicBezTo>
                  <a:close/>
                </a:path>
              </a:pathLst>
            </a:custGeom>
            <a:solidFill>
              <a:srgbClr val="D474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p:nvPr/>
          </p:nvSpPr>
          <p:spPr>
            <a:xfrm>
              <a:off x="-5107950" y="-3900125"/>
              <a:ext cx="40750" cy="18450"/>
            </a:xfrm>
            <a:custGeom>
              <a:rect b="b" l="l" r="r" t="t"/>
              <a:pathLst>
                <a:path extrusionOk="0" h="738" w="1630">
                  <a:moveTo>
                    <a:pt x="1195" y="1"/>
                  </a:moveTo>
                  <a:cubicBezTo>
                    <a:pt x="1029" y="1"/>
                    <a:pt x="860" y="56"/>
                    <a:pt x="708" y="112"/>
                  </a:cubicBezTo>
                  <a:cubicBezTo>
                    <a:pt x="487" y="192"/>
                    <a:pt x="259" y="274"/>
                    <a:pt x="62" y="405"/>
                  </a:cubicBezTo>
                  <a:cubicBezTo>
                    <a:pt x="3" y="444"/>
                    <a:pt x="0" y="527"/>
                    <a:pt x="62" y="561"/>
                  </a:cubicBezTo>
                  <a:cubicBezTo>
                    <a:pt x="241" y="672"/>
                    <a:pt x="501" y="737"/>
                    <a:pt x="756" y="737"/>
                  </a:cubicBezTo>
                  <a:cubicBezTo>
                    <a:pt x="1084" y="737"/>
                    <a:pt x="1406" y="630"/>
                    <a:pt x="1555" y="364"/>
                  </a:cubicBezTo>
                  <a:cubicBezTo>
                    <a:pt x="1630" y="229"/>
                    <a:pt x="1555" y="95"/>
                    <a:pt x="1423" y="42"/>
                  </a:cubicBezTo>
                  <a:cubicBezTo>
                    <a:pt x="1351" y="12"/>
                    <a:pt x="1274" y="1"/>
                    <a:pt x="1195" y="1"/>
                  </a:cubicBezTo>
                  <a:close/>
                </a:path>
              </a:pathLst>
            </a:custGeom>
            <a:solidFill>
              <a:srgbClr val="D474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a:off x="-5199600" y="-4055125"/>
              <a:ext cx="58925" cy="15475"/>
            </a:xfrm>
            <a:custGeom>
              <a:rect b="b" l="l" r="r" t="t"/>
              <a:pathLst>
                <a:path extrusionOk="0" h="619" w="2357">
                  <a:moveTo>
                    <a:pt x="2122" y="0"/>
                  </a:moveTo>
                  <a:cubicBezTo>
                    <a:pt x="2112" y="0"/>
                    <a:pt x="2097" y="0"/>
                    <a:pt x="2088" y="4"/>
                  </a:cubicBezTo>
                  <a:cubicBezTo>
                    <a:pt x="1482" y="104"/>
                    <a:pt x="937" y="287"/>
                    <a:pt x="326" y="287"/>
                  </a:cubicBezTo>
                  <a:cubicBezTo>
                    <a:pt x="259" y="287"/>
                    <a:pt x="194" y="287"/>
                    <a:pt x="125" y="284"/>
                  </a:cubicBezTo>
                  <a:cubicBezTo>
                    <a:pt x="125" y="281"/>
                    <a:pt x="122" y="281"/>
                    <a:pt x="118" y="281"/>
                  </a:cubicBezTo>
                  <a:cubicBezTo>
                    <a:pt x="15" y="281"/>
                    <a:pt x="1" y="443"/>
                    <a:pt x="101" y="470"/>
                  </a:cubicBezTo>
                  <a:cubicBezTo>
                    <a:pt x="405" y="560"/>
                    <a:pt x="747" y="619"/>
                    <a:pt x="1085" y="619"/>
                  </a:cubicBezTo>
                  <a:cubicBezTo>
                    <a:pt x="1490" y="619"/>
                    <a:pt x="1890" y="533"/>
                    <a:pt x="2212" y="301"/>
                  </a:cubicBezTo>
                  <a:cubicBezTo>
                    <a:pt x="2357" y="201"/>
                    <a:pt x="2284" y="0"/>
                    <a:pt x="2122" y="0"/>
                  </a:cubicBezTo>
                  <a:close/>
                </a:path>
              </a:pathLst>
            </a:custGeom>
            <a:solidFill>
              <a:srgbClr val="D474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p:nvPr/>
          </p:nvSpPr>
          <p:spPr>
            <a:xfrm>
              <a:off x="-5890575" y="-3873775"/>
              <a:ext cx="50275" cy="19200"/>
            </a:xfrm>
            <a:custGeom>
              <a:rect b="b" l="l" r="r" t="t"/>
              <a:pathLst>
                <a:path extrusionOk="0" h="768" w="2011">
                  <a:moveTo>
                    <a:pt x="1476" y="1"/>
                  </a:moveTo>
                  <a:cubicBezTo>
                    <a:pt x="1290" y="1"/>
                    <a:pt x="1116" y="35"/>
                    <a:pt x="909" y="70"/>
                  </a:cubicBezTo>
                  <a:cubicBezTo>
                    <a:pt x="767" y="94"/>
                    <a:pt x="626" y="112"/>
                    <a:pt x="488" y="139"/>
                  </a:cubicBezTo>
                  <a:cubicBezTo>
                    <a:pt x="357" y="170"/>
                    <a:pt x="225" y="239"/>
                    <a:pt x="97" y="257"/>
                  </a:cubicBezTo>
                  <a:cubicBezTo>
                    <a:pt x="8" y="270"/>
                    <a:pt x="0" y="402"/>
                    <a:pt x="73" y="443"/>
                  </a:cubicBezTo>
                  <a:cubicBezTo>
                    <a:pt x="201" y="519"/>
                    <a:pt x="290" y="616"/>
                    <a:pt x="436" y="671"/>
                  </a:cubicBezTo>
                  <a:cubicBezTo>
                    <a:pt x="601" y="734"/>
                    <a:pt x="771" y="754"/>
                    <a:pt x="950" y="764"/>
                  </a:cubicBezTo>
                  <a:cubicBezTo>
                    <a:pt x="989" y="764"/>
                    <a:pt x="1030" y="768"/>
                    <a:pt x="1068" y="768"/>
                  </a:cubicBezTo>
                  <a:cubicBezTo>
                    <a:pt x="1372" y="768"/>
                    <a:pt x="1604" y="702"/>
                    <a:pt x="1856" y="495"/>
                  </a:cubicBezTo>
                  <a:cubicBezTo>
                    <a:pt x="2011" y="367"/>
                    <a:pt x="1935" y="56"/>
                    <a:pt x="1731" y="21"/>
                  </a:cubicBezTo>
                  <a:cubicBezTo>
                    <a:pt x="1642" y="8"/>
                    <a:pt x="1555" y="1"/>
                    <a:pt x="1476" y="1"/>
                  </a:cubicBezTo>
                  <a:close/>
                </a:path>
              </a:pathLst>
            </a:custGeom>
            <a:solidFill>
              <a:srgbClr val="D474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p:nvPr/>
          </p:nvSpPr>
          <p:spPr>
            <a:xfrm>
              <a:off x="-5595475" y="-3380650"/>
              <a:ext cx="68000" cy="116550"/>
            </a:xfrm>
            <a:custGeom>
              <a:rect b="b" l="l" r="r" t="t"/>
              <a:pathLst>
                <a:path extrusionOk="0" h="4662" w="2720">
                  <a:moveTo>
                    <a:pt x="1251" y="1"/>
                  </a:moveTo>
                  <a:cubicBezTo>
                    <a:pt x="847" y="1"/>
                    <a:pt x="436" y="260"/>
                    <a:pt x="284" y="692"/>
                  </a:cubicBezTo>
                  <a:cubicBezTo>
                    <a:pt x="1" y="1493"/>
                    <a:pt x="98" y="2751"/>
                    <a:pt x="305" y="3576"/>
                  </a:cubicBezTo>
                  <a:cubicBezTo>
                    <a:pt x="356" y="3794"/>
                    <a:pt x="699" y="4661"/>
                    <a:pt x="1068" y="4661"/>
                  </a:cubicBezTo>
                  <a:cubicBezTo>
                    <a:pt x="1096" y="4661"/>
                    <a:pt x="1123" y="4654"/>
                    <a:pt x="1150" y="4644"/>
                  </a:cubicBezTo>
                  <a:cubicBezTo>
                    <a:pt x="2601" y="4094"/>
                    <a:pt x="2719" y="1645"/>
                    <a:pt x="2035" y="464"/>
                  </a:cubicBezTo>
                  <a:cubicBezTo>
                    <a:pt x="1849" y="143"/>
                    <a:pt x="1552" y="1"/>
                    <a:pt x="1251" y="1"/>
                  </a:cubicBezTo>
                  <a:close/>
                </a:path>
              </a:pathLst>
            </a:custGeom>
            <a:solidFill>
              <a:srgbClr val="3B5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a:off x="-5876400" y="-4016175"/>
              <a:ext cx="93800" cy="63750"/>
            </a:xfrm>
            <a:custGeom>
              <a:rect b="b" l="l" r="r" t="t"/>
              <a:pathLst>
                <a:path extrusionOk="0" h="2550" w="3752">
                  <a:moveTo>
                    <a:pt x="2733" y="0"/>
                  </a:moveTo>
                  <a:cubicBezTo>
                    <a:pt x="1697" y="0"/>
                    <a:pt x="0" y="2152"/>
                    <a:pt x="442" y="2471"/>
                  </a:cubicBezTo>
                  <a:cubicBezTo>
                    <a:pt x="522" y="2529"/>
                    <a:pt x="619" y="2549"/>
                    <a:pt x="718" y="2549"/>
                  </a:cubicBezTo>
                  <a:cubicBezTo>
                    <a:pt x="936" y="2549"/>
                    <a:pt x="1179" y="2443"/>
                    <a:pt x="1358" y="2374"/>
                  </a:cubicBezTo>
                  <a:cubicBezTo>
                    <a:pt x="1727" y="2225"/>
                    <a:pt x="2066" y="2031"/>
                    <a:pt x="2387" y="1800"/>
                  </a:cubicBezTo>
                  <a:cubicBezTo>
                    <a:pt x="2764" y="1527"/>
                    <a:pt x="3752" y="598"/>
                    <a:pt x="3092" y="111"/>
                  </a:cubicBezTo>
                  <a:cubicBezTo>
                    <a:pt x="2985" y="35"/>
                    <a:pt x="2864" y="0"/>
                    <a:pt x="2733" y="0"/>
                  </a:cubicBezTo>
                  <a:close/>
                </a:path>
              </a:pathLst>
            </a:custGeom>
            <a:solidFill>
              <a:srgbClr val="3B5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p:nvPr/>
          </p:nvSpPr>
          <p:spPr>
            <a:xfrm>
              <a:off x="-5863200" y="-4052275"/>
              <a:ext cx="65075" cy="21350"/>
            </a:xfrm>
            <a:custGeom>
              <a:rect b="b" l="l" r="r" t="t"/>
              <a:pathLst>
                <a:path extrusionOk="0" h="854" w="2603">
                  <a:moveTo>
                    <a:pt x="2295" y="1"/>
                  </a:moveTo>
                  <a:cubicBezTo>
                    <a:pt x="1963" y="31"/>
                    <a:pt x="1652" y="187"/>
                    <a:pt x="1317" y="239"/>
                  </a:cubicBezTo>
                  <a:cubicBezTo>
                    <a:pt x="1137" y="267"/>
                    <a:pt x="951" y="283"/>
                    <a:pt x="767" y="283"/>
                  </a:cubicBezTo>
                  <a:cubicBezTo>
                    <a:pt x="543" y="283"/>
                    <a:pt x="322" y="259"/>
                    <a:pt x="112" y="191"/>
                  </a:cubicBezTo>
                  <a:cubicBezTo>
                    <a:pt x="104" y="187"/>
                    <a:pt x="94" y="184"/>
                    <a:pt x="87" y="184"/>
                  </a:cubicBezTo>
                  <a:cubicBezTo>
                    <a:pt x="21" y="184"/>
                    <a:pt x="1" y="280"/>
                    <a:pt x="56" y="322"/>
                  </a:cubicBezTo>
                  <a:cubicBezTo>
                    <a:pt x="429" y="605"/>
                    <a:pt x="999" y="854"/>
                    <a:pt x="1531" y="854"/>
                  </a:cubicBezTo>
                  <a:cubicBezTo>
                    <a:pt x="1890" y="854"/>
                    <a:pt x="2229" y="739"/>
                    <a:pt x="2478" y="443"/>
                  </a:cubicBezTo>
                  <a:cubicBezTo>
                    <a:pt x="2602" y="294"/>
                    <a:pt x="2543" y="1"/>
                    <a:pt x="2319" y="1"/>
                  </a:cubicBezTo>
                  <a:close/>
                </a:path>
              </a:pathLst>
            </a:custGeom>
            <a:solidFill>
              <a:srgbClr val="3B5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p:nvPr/>
          </p:nvSpPr>
          <p:spPr>
            <a:xfrm>
              <a:off x="-5657925" y="-4345400"/>
              <a:ext cx="134675" cy="253425"/>
            </a:xfrm>
            <a:custGeom>
              <a:rect b="b" l="l" r="r" t="t"/>
              <a:pathLst>
                <a:path extrusionOk="0" h="10137" w="5387">
                  <a:moveTo>
                    <a:pt x="4723" y="1"/>
                  </a:moveTo>
                  <a:cubicBezTo>
                    <a:pt x="2771" y="1"/>
                    <a:pt x="1424" y="2831"/>
                    <a:pt x="879" y="4388"/>
                  </a:cubicBezTo>
                  <a:cubicBezTo>
                    <a:pt x="278" y="6091"/>
                    <a:pt x="1" y="8606"/>
                    <a:pt x="1223" y="10119"/>
                  </a:cubicBezTo>
                  <a:cubicBezTo>
                    <a:pt x="1234" y="10133"/>
                    <a:pt x="1248" y="10136"/>
                    <a:pt x="1265" y="10136"/>
                  </a:cubicBezTo>
                  <a:cubicBezTo>
                    <a:pt x="1293" y="10136"/>
                    <a:pt x="1320" y="10119"/>
                    <a:pt x="1327" y="10092"/>
                  </a:cubicBezTo>
                  <a:cubicBezTo>
                    <a:pt x="1711" y="8336"/>
                    <a:pt x="1649" y="6603"/>
                    <a:pt x="2384" y="4910"/>
                  </a:cubicBezTo>
                  <a:cubicBezTo>
                    <a:pt x="2747" y="4074"/>
                    <a:pt x="3245" y="3276"/>
                    <a:pt x="3849" y="2595"/>
                  </a:cubicBezTo>
                  <a:cubicBezTo>
                    <a:pt x="4415" y="1956"/>
                    <a:pt x="5072" y="1463"/>
                    <a:pt x="5300" y="613"/>
                  </a:cubicBezTo>
                  <a:cubicBezTo>
                    <a:pt x="5386" y="298"/>
                    <a:pt x="5148" y="22"/>
                    <a:pt x="4841" y="4"/>
                  </a:cubicBezTo>
                  <a:cubicBezTo>
                    <a:pt x="4803" y="4"/>
                    <a:pt x="4764" y="1"/>
                    <a:pt x="4723" y="1"/>
                  </a:cubicBezTo>
                  <a:close/>
                </a:path>
              </a:pathLst>
            </a:custGeom>
            <a:solidFill>
              <a:srgbClr val="3B5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a:off x="-5718200" y="-4454125"/>
              <a:ext cx="72575" cy="105650"/>
            </a:xfrm>
            <a:custGeom>
              <a:rect b="b" l="l" r="r" t="t"/>
              <a:pathLst>
                <a:path extrusionOk="0" h="4226" w="2903">
                  <a:moveTo>
                    <a:pt x="788" y="1"/>
                  </a:moveTo>
                  <a:cubicBezTo>
                    <a:pt x="637" y="1"/>
                    <a:pt x="474" y="66"/>
                    <a:pt x="401" y="211"/>
                  </a:cubicBezTo>
                  <a:cubicBezTo>
                    <a:pt x="1" y="1040"/>
                    <a:pt x="429" y="1869"/>
                    <a:pt x="868" y="2595"/>
                  </a:cubicBezTo>
                  <a:cubicBezTo>
                    <a:pt x="1251" y="3221"/>
                    <a:pt x="1752" y="4008"/>
                    <a:pt x="2495" y="4226"/>
                  </a:cubicBezTo>
                  <a:lnTo>
                    <a:pt x="2512" y="4226"/>
                  </a:lnTo>
                  <a:cubicBezTo>
                    <a:pt x="2533" y="4226"/>
                    <a:pt x="2557" y="4216"/>
                    <a:pt x="2567" y="4198"/>
                  </a:cubicBezTo>
                  <a:cubicBezTo>
                    <a:pt x="2902" y="3507"/>
                    <a:pt x="2660" y="2626"/>
                    <a:pt x="2432" y="1936"/>
                  </a:cubicBezTo>
                  <a:cubicBezTo>
                    <a:pt x="2170" y="1148"/>
                    <a:pt x="1801" y="201"/>
                    <a:pt x="892" y="11"/>
                  </a:cubicBezTo>
                  <a:cubicBezTo>
                    <a:pt x="857" y="4"/>
                    <a:pt x="823" y="1"/>
                    <a:pt x="788" y="1"/>
                  </a:cubicBezTo>
                  <a:close/>
                </a:path>
              </a:pathLst>
            </a:custGeom>
            <a:solidFill>
              <a:srgbClr val="3B5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a:off x="-5344600" y="-4142775"/>
              <a:ext cx="206600" cy="77750"/>
            </a:xfrm>
            <a:custGeom>
              <a:rect b="b" l="l" r="r" t="t"/>
              <a:pathLst>
                <a:path extrusionOk="0" h="3110" w="8264">
                  <a:moveTo>
                    <a:pt x="4270" y="0"/>
                  </a:moveTo>
                  <a:cubicBezTo>
                    <a:pt x="3655" y="0"/>
                    <a:pt x="3058" y="86"/>
                    <a:pt x="2543" y="260"/>
                  </a:cubicBezTo>
                  <a:cubicBezTo>
                    <a:pt x="1375" y="657"/>
                    <a:pt x="1" y="1655"/>
                    <a:pt x="166" y="3033"/>
                  </a:cubicBezTo>
                  <a:cubicBezTo>
                    <a:pt x="170" y="3071"/>
                    <a:pt x="208" y="3109"/>
                    <a:pt x="246" y="3109"/>
                  </a:cubicBezTo>
                  <a:cubicBezTo>
                    <a:pt x="260" y="3109"/>
                    <a:pt x="277" y="3103"/>
                    <a:pt x="291" y="3085"/>
                  </a:cubicBezTo>
                  <a:cubicBezTo>
                    <a:pt x="1068" y="2094"/>
                    <a:pt x="1931" y="1375"/>
                    <a:pt x="3258" y="1344"/>
                  </a:cubicBezTo>
                  <a:lnTo>
                    <a:pt x="3338" y="1344"/>
                  </a:lnTo>
                  <a:cubicBezTo>
                    <a:pt x="4049" y="1344"/>
                    <a:pt x="4716" y="1565"/>
                    <a:pt x="5375" y="1783"/>
                  </a:cubicBezTo>
                  <a:cubicBezTo>
                    <a:pt x="6039" y="2004"/>
                    <a:pt x="6695" y="2221"/>
                    <a:pt x="7393" y="2221"/>
                  </a:cubicBezTo>
                  <a:lnTo>
                    <a:pt x="7469" y="2221"/>
                  </a:lnTo>
                  <a:cubicBezTo>
                    <a:pt x="7963" y="2211"/>
                    <a:pt x="8264" y="1579"/>
                    <a:pt x="7883" y="1223"/>
                  </a:cubicBezTo>
                  <a:cubicBezTo>
                    <a:pt x="7020" y="405"/>
                    <a:pt x="5600" y="0"/>
                    <a:pt x="4270" y="0"/>
                  </a:cubicBezTo>
                  <a:close/>
                </a:path>
              </a:pathLst>
            </a:custGeom>
            <a:solidFill>
              <a:srgbClr val="3B5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a:off x="-5173950" y="-4199700"/>
              <a:ext cx="49075" cy="45100"/>
            </a:xfrm>
            <a:custGeom>
              <a:rect b="b" l="l" r="r" t="t"/>
              <a:pathLst>
                <a:path extrusionOk="0" h="1804" w="1963">
                  <a:moveTo>
                    <a:pt x="1310" y="1"/>
                  </a:moveTo>
                  <a:cubicBezTo>
                    <a:pt x="1220" y="1"/>
                    <a:pt x="1130" y="25"/>
                    <a:pt x="1054" y="83"/>
                  </a:cubicBezTo>
                  <a:cubicBezTo>
                    <a:pt x="767" y="305"/>
                    <a:pt x="512" y="533"/>
                    <a:pt x="301" y="830"/>
                  </a:cubicBezTo>
                  <a:cubicBezTo>
                    <a:pt x="180" y="999"/>
                    <a:pt x="0" y="1338"/>
                    <a:pt x="73" y="1576"/>
                  </a:cubicBezTo>
                  <a:cubicBezTo>
                    <a:pt x="56" y="1700"/>
                    <a:pt x="142" y="1783"/>
                    <a:pt x="256" y="1783"/>
                  </a:cubicBezTo>
                  <a:lnTo>
                    <a:pt x="270" y="1783"/>
                  </a:lnTo>
                  <a:cubicBezTo>
                    <a:pt x="311" y="1797"/>
                    <a:pt x="360" y="1804"/>
                    <a:pt x="412" y="1804"/>
                  </a:cubicBezTo>
                  <a:cubicBezTo>
                    <a:pt x="615" y="1804"/>
                    <a:pt x="858" y="1700"/>
                    <a:pt x="995" y="1617"/>
                  </a:cubicBezTo>
                  <a:cubicBezTo>
                    <a:pt x="1279" y="1455"/>
                    <a:pt x="1527" y="1217"/>
                    <a:pt x="1738" y="968"/>
                  </a:cubicBezTo>
                  <a:cubicBezTo>
                    <a:pt x="1918" y="754"/>
                    <a:pt x="1963" y="460"/>
                    <a:pt x="1779" y="229"/>
                  </a:cubicBezTo>
                  <a:cubicBezTo>
                    <a:pt x="1676" y="98"/>
                    <a:pt x="1489" y="1"/>
                    <a:pt x="1310" y="1"/>
                  </a:cubicBezTo>
                  <a:close/>
                </a:path>
              </a:pathLst>
            </a:custGeom>
            <a:solidFill>
              <a:srgbClr val="3B5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a:off x="-5777350" y="-4478400"/>
              <a:ext cx="75600" cy="33975"/>
            </a:xfrm>
            <a:custGeom>
              <a:rect b="b" l="l" r="r" t="t"/>
              <a:pathLst>
                <a:path extrusionOk="0" h="1359" w="3024">
                  <a:moveTo>
                    <a:pt x="2940" y="1"/>
                  </a:moveTo>
                  <a:cubicBezTo>
                    <a:pt x="2926" y="1"/>
                    <a:pt x="2909" y="5"/>
                    <a:pt x="2896" y="15"/>
                  </a:cubicBezTo>
                  <a:cubicBezTo>
                    <a:pt x="2508" y="329"/>
                    <a:pt x="2249" y="751"/>
                    <a:pt x="1800" y="1000"/>
                  </a:cubicBezTo>
                  <a:cubicBezTo>
                    <a:pt x="1572" y="1128"/>
                    <a:pt x="1310" y="1200"/>
                    <a:pt x="1058" y="1200"/>
                  </a:cubicBezTo>
                  <a:cubicBezTo>
                    <a:pt x="898" y="1200"/>
                    <a:pt x="747" y="1172"/>
                    <a:pt x="608" y="1113"/>
                  </a:cubicBezTo>
                  <a:cubicBezTo>
                    <a:pt x="491" y="1104"/>
                    <a:pt x="380" y="1051"/>
                    <a:pt x="301" y="968"/>
                  </a:cubicBezTo>
                  <a:cubicBezTo>
                    <a:pt x="232" y="892"/>
                    <a:pt x="180" y="813"/>
                    <a:pt x="146" y="730"/>
                  </a:cubicBezTo>
                  <a:cubicBezTo>
                    <a:pt x="139" y="716"/>
                    <a:pt x="132" y="706"/>
                    <a:pt x="122" y="692"/>
                  </a:cubicBezTo>
                  <a:cubicBezTo>
                    <a:pt x="111" y="672"/>
                    <a:pt x="93" y="664"/>
                    <a:pt x="77" y="664"/>
                  </a:cubicBezTo>
                  <a:cubicBezTo>
                    <a:pt x="39" y="664"/>
                    <a:pt x="1" y="702"/>
                    <a:pt x="25" y="747"/>
                  </a:cubicBezTo>
                  <a:cubicBezTo>
                    <a:pt x="270" y="1186"/>
                    <a:pt x="629" y="1359"/>
                    <a:pt x="1019" y="1359"/>
                  </a:cubicBezTo>
                  <a:cubicBezTo>
                    <a:pt x="1776" y="1359"/>
                    <a:pt x="2647" y="702"/>
                    <a:pt x="2995" y="91"/>
                  </a:cubicBezTo>
                  <a:cubicBezTo>
                    <a:pt x="3023" y="42"/>
                    <a:pt x="2982" y="1"/>
                    <a:pt x="2940" y="1"/>
                  </a:cubicBezTo>
                  <a:close/>
                </a:path>
              </a:pathLst>
            </a:custGeom>
            <a:solidFill>
              <a:srgbClr val="62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p:nvPr/>
          </p:nvSpPr>
          <p:spPr>
            <a:xfrm>
              <a:off x="-5773725" y="-4460150"/>
              <a:ext cx="11600" cy="9600"/>
            </a:xfrm>
            <a:custGeom>
              <a:rect b="b" l="l" r="r" t="t"/>
              <a:pathLst>
                <a:path extrusionOk="0" h="384" w="464">
                  <a:moveTo>
                    <a:pt x="1" y="0"/>
                  </a:moveTo>
                  <a:lnTo>
                    <a:pt x="1" y="0"/>
                  </a:lnTo>
                  <a:cubicBezTo>
                    <a:pt x="35" y="83"/>
                    <a:pt x="87" y="162"/>
                    <a:pt x="156" y="238"/>
                  </a:cubicBezTo>
                  <a:cubicBezTo>
                    <a:pt x="235" y="321"/>
                    <a:pt x="346" y="374"/>
                    <a:pt x="463" y="383"/>
                  </a:cubicBezTo>
                  <a:cubicBezTo>
                    <a:pt x="284" y="311"/>
                    <a:pt x="122" y="187"/>
                    <a:pt x="1" y="0"/>
                  </a:cubicBezTo>
                  <a:close/>
                </a:path>
              </a:pathLst>
            </a:custGeom>
            <a:solidFill>
              <a:srgbClr val="62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a:off x="-5632775" y="-4495750"/>
              <a:ext cx="75500" cy="49350"/>
            </a:xfrm>
            <a:custGeom>
              <a:rect b="b" l="l" r="r" t="t"/>
              <a:pathLst>
                <a:path extrusionOk="0" h="1974" w="3020">
                  <a:moveTo>
                    <a:pt x="2933" y="1"/>
                  </a:moveTo>
                  <a:cubicBezTo>
                    <a:pt x="2902" y="1"/>
                    <a:pt x="2875" y="18"/>
                    <a:pt x="2867" y="52"/>
                  </a:cubicBezTo>
                  <a:cubicBezTo>
                    <a:pt x="2650" y="985"/>
                    <a:pt x="1866" y="1673"/>
                    <a:pt x="960" y="1831"/>
                  </a:cubicBezTo>
                  <a:cubicBezTo>
                    <a:pt x="843" y="1876"/>
                    <a:pt x="726" y="1914"/>
                    <a:pt x="622" y="1938"/>
                  </a:cubicBezTo>
                  <a:cubicBezTo>
                    <a:pt x="574" y="1949"/>
                    <a:pt x="528" y="1953"/>
                    <a:pt x="480" y="1953"/>
                  </a:cubicBezTo>
                  <a:cubicBezTo>
                    <a:pt x="380" y="1953"/>
                    <a:pt x="280" y="1928"/>
                    <a:pt x="197" y="1880"/>
                  </a:cubicBezTo>
                  <a:cubicBezTo>
                    <a:pt x="166" y="1863"/>
                    <a:pt x="135" y="1842"/>
                    <a:pt x="107" y="1822"/>
                  </a:cubicBezTo>
                  <a:cubicBezTo>
                    <a:pt x="97" y="1822"/>
                    <a:pt x="86" y="1818"/>
                    <a:pt x="77" y="1814"/>
                  </a:cubicBezTo>
                  <a:lnTo>
                    <a:pt x="66" y="1814"/>
                  </a:lnTo>
                  <a:cubicBezTo>
                    <a:pt x="18" y="1814"/>
                    <a:pt x="0" y="1890"/>
                    <a:pt x="52" y="1901"/>
                  </a:cubicBezTo>
                  <a:cubicBezTo>
                    <a:pt x="246" y="1949"/>
                    <a:pt x="439" y="1973"/>
                    <a:pt x="629" y="1973"/>
                  </a:cubicBezTo>
                  <a:cubicBezTo>
                    <a:pt x="1731" y="1973"/>
                    <a:pt x="2746" y="1210"/>
                    <a:pt x="3009" y="94"/>
                  </a:cubicBezTo>
                  <a:cubicBezTo>
                    <a:pt x="3020" y="39"/>
                    <a:pt x="2974" y="1"/>
                    <a:pt x="2933" y="1"/>
                  </a:cubicBezTo>
                  <a:close/>
                </a:path>
              </a:pathLst>
            </a:custGeom>
            <a:solidFill>
              <a:srgbClr val="D26D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a:off x="-5630100" y="-4450225"/>
              <a:ext cx="21350" cy="3300"/>
            </a:xfrm>
            <a:custGeom>
              <a:rect b="b" l="l" r="r" t="t"/>
              <a:pathLst>
                <a:path extrusionOk="0" h="132" w="854">
                  <a:moveTo>
                    <a:pt x="0" y="1"/>
                  </a:moveTo>
                  <a:cubicBezTo>
                    <a:pt x="28" y="21"/>
                    <a:pt x="59" y="42"/>
                    <a:pt x="90" y="59"/>
                  </a:cubicBezTo>
                  <a:cubicBezTo>
                    <a:pt x="173" y="107"/>
                    <a:pt x="273" y="132"/>
                    <a:pt x="373" y="132"/>
                  </a:cubicBezTo>
                  <a:cubicBezTo>
                    <a:pt x="421" y="132"/>
                    <a:pt x="467" y="128"/>
                    <a:pt x="515" y="117"/>
                  </a:cubicBezTo>
                  <a:cubicBezTo>
                    <a:pt x="619" y="93"/>
                    <a:pt x="736" y="55"/>
                    <a:pt x="853" y="10"/>
                  </a:cubicBezTo>
                  <a:lnTo>
                    <a:pt x="853" y="10"/>
                  </a:lnTo>
                  <a:cubicBezTo>
                    <a:pt x="722" y="35"/>
                    <a:pt x="587" y="45"/>
                    <a:pt x="453" y="45"/>
                  </a:cubicBezTo>
                  <a:cubicBezTo>
                    <a:pt x="304" y="45"/>
                    <a:pt x="152" y="31"/>
                    <a:pt x="0" y="1"/>
                  </a:cubicBezTo>
                  <a:close/>
                </a:path>
              </a:pathLst>
            </a:custGeom>
            <a:solidFill>
              <a:srgbClr val="D26D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
            <p:cNvSpPr/>
            <p:nvPr/>
          </p:nvSpPr>
          <p:spPr>
            <a:xfrm>
              <a:off x="-5477675" y="-4076100"/>
              <a:ext cx="136800" cy="77650"/>
            </a:xfrm>
            <a:custGeom>
              <a:rect b="b" l="l" r="r" t="t"/>
              <a:pathLst>
                <a:path extrusionOk="0" h="3106" w="5472">
                  <a:moveTo>
                    <a:pt x="2546" y="0"/>
                  </a:moveTo>
                  <a:cubicBezTo>
                    <a:pt x="1078" y="0"/>
                    <a:pt x="273" y="1437"/>
                    <a:pt x="11" y="2725"/>
                  </a:cubicBezTo>
                  <a:cubicBezTo>
                    <a:pt x="0" y="2767"/>
                    <a:pt x="35" y="2795"/>
                    <a:pt x="70" y="2795"/>
                  </a:cubicBezTo>
                  <a:cubicBezTo>
                    <a:pt x="91" y="2795"/>
                    <a:pt x="111" y="2784"/>
                    <a:pt x="118" y="2754"/>
                  </a:cubicBezTo>
                  <a:cubicBezTo>
                    <a:pt x="411" y="1593"/>
                    <a:pt x="1244" y="276"/>
                    <a:pt x="2457" y="276"/>
                  </a:cubicBezTo>
                  <a:cubicBezTo>
                    <a:pt x="2729" y="276"/>
                    <a:pt x="3023" y="345"/>
                    <a:pt x="3334" y="498"/>
                  </a:cubicBezTo>
                  <a:cubicBezTo>
                    <a:pt x="4360" y="998"/>
                    <a:pt x="4667" y="2100"/>
                    <a:pt x="5154" y="3030"/>
                  </a:cubicBezTo>
                  <a:cubicBezTo>
                    <a:pt x="5182" y="3085"/>
                    <a:pt x="5231" y="3106"/>
                    <a:pt x="5279" y="3106"/>
                  </a:cubicBezTo>
                  <a:cubicBezTo>
                    <a:pt x="5376" y="3106"/>
                    <a:pt x="5472" y="3019"/>
                    <a:pt x="5441" y="2909"/>
                  </a:cubicBezTo>
                  <a:cubicBezTo>
                    <a:pt x="5092" y="1648"/>
                    <a:pt x="4170" y="111"/>
                    <a:pt x="2712" y="4"/>
                  </a:cubicBezTo>
                  <a:cubicBezTo>
                    <a:pt x="2653" y="0"/>
                    <a:pt x="2598" y="0"/>
                    <a:pt x="2546" y="0"/>
                  </a:cubicBezTo>
                  <a:close/>
                </a:path>
              </a:pathLst>
            </a:custGeom>
            <a:solidFill>
              <a:srgbClr val="D989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a:off x="-5625350" y="-4057025"/>
              <a:ext cx="67550" cy="137350"/>
            </a:xfrm>
            <a:custGeom>
              <a:rect b="b" l="l" r="r" t="t"/>
              <a:pathLst>
                <a:path extrusionOk="0" h="5494" w="2702">
                  <a:moveTo>
                    <a:pt x="83" y="1"/>
                  </a:moveTo>
                  <a:cubicBezTo>
                    <a:pt x="42" y="1"/>
                    <a:pt x="0" y="63"/>
                    <a:pt x="38" y="111"/>
                  </a:cubicBezTo>
                  <a:cubicBezTo>
                    <a:pt x="1299" y="1742"/>
                    <a:pt x="1800" y="3466"/>
                    <a:pt x="2408" y="5390"/>
                  </a:cubicBezTo>
                  <a:cubicBezTo>
                    <a:pt x="2428" y="5459"/>
                    <a:pt x="2495" y="5493"/>
                    <a:pt x="2557" y="5493"/>
                  </a:cubicBezTo>
                  <a:cubicBezTo>
                    <a:pt x="2629" y="5493"/>
                    <a:pt x="2702" y="5445"/>
                    <a:pt x="2695" y="5352"/>
                  </a:cubicBezTo>
                  <a:cubicBezTo>
                    <a:pt x="2570" y="3375"/>
                    <a:pt x="1400" y="1476"/>
                    <a:pt x="124" y="22"/>
                  </a:cubicBezTo>
                  <a:cubicBezTo>
                    <a:pt x="111" y="7"/>
                    <a:pt x="97" y="1"/>
                    <a:pt x="83" y="1"/>
                  </a:cubicBezTo>
                  <a:close/>
                </a:path>
              </a:pathLst>
            </a:custGeom>
            <a:solidFill>
              <a:srgbClr val="D989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a:off x="-5791425" y="-3984050"/>
              <a:ext cx="1925" cy="6425"/>
            </a:xfrm>
            <a:custGeom>
              <a:rect b="b" l="l" r="r" t="t"/>
              <a:pathLst>
                <a:path extrusionOk="0" h="257" w="77">
                  <a:moveTo>
                    <a:pt x="76" y="0"/>
                  </a:moveTo>
                  <a:lnTo>
                    <a:pt x="76" y="0"/>
                  </a:lnTo>
                  <a:cubicBezTo>
                    <a:pt x="66" y="8"/>
                    <a:pt x="59" y="11"/>
                    <a:pt x="49" y="18"/>
                  </a:cubicBezTo>
                  <a:cubicBezTo>
                    <a:pt x="31" y="97"/>
                    <a:pt x="18" y="177"/>
                    <a:pt x="1" y="256"/>
                  </a:cubicBezTo>
                  <a:cubicBezTo>
                    <a:pt x="25" y="170"/>
                    <a:pt x="52" y="87"/>
                    <a:pt x="76" y="0"/>
                  </a:cubicBezTo>
                  <a:close/>
                </a:path>
              </a:pathLst>
            </a:custGeom>
            <a:solidFill>
              <a:srgbClr val="FCF6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a:off x="-5790225" y="-4042850"/>
              <a:ext cx="20075" cy="59250"/>
            </a:xfrm>
            <a:custGeom>
              <a:rect b="b" l="l" r="r" t="t"/>
              <a:pathLst>
                <a:path extrusionOk="0" h="2370" w="803">
                  <a:moveTo>
                    <a:pt x="802" y="0"/>
                  </a:moveTo>
                  <a:lnTo>
                    <a:pt x="802" y="0"/>
                  </a:lnTo>
                  <a:cubicBezTo>
                    <a:pt x="394" y="735"/>
                    <a:pt x="152" y="1613"/>
                    <a:pt x="7" y="2339"/>
                  </a:cubicBezTo>
                  <a:cubicBezTo>
                    <a:pt x="4" y="2349"/>
                    <a:pt x="4" y="2360"/>
                    <a:pt x="1" y="2370"/>
                  </a:cubicBezTo>
                  <a:cubicBezTo>
                    <a:pt x="11" y="2363"/>
                    <a:pt x="18" y="2360"/>
                    <a:pt x="28" y="2352"/>
                  </a:cubicBezTo>
                  <a:cubicBezTo>
                    <a:pt x="39" y="2315"/>
                    <a:pt x="49" y="2280"/>
                    <a:pt x="60" y="2242"/>
                  </a:cubicBezTo>
                  <a:cubicBezTo>
                    <a:pt x="267" y="1520"/>
                    <a:pt x="477" y="715"/>
                    <a:pt x="802" y="0"/>
                  </a:cubicBezTo>
                  <a:close/>
                </a:path>
              </a:pathLst>
            </a:custGeom>
            <a:solidFill>
              <a:srgbClr val="62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a:off x="-5812500" y="-4081200"/>
              <a:ext cx="100825" cy="288900"/>
            </a:xfrm>
            <a:custGeom>
              <a:rect b="b" l="l" r="r" t="t"/>
              <a:pathLst>
                <a:path extrusionOk="0" h="11556" w="4033">
                  <a:moveTo>
                    <a:pt x="3735" y="0"/>
                  </a:moveTo>
                  <a:cubicBezTo>
                    <a:pt x="2789" y="101"/>
                    <a:pt x="2139" y="736"/>
                    <a:pt x="1693" y="1534"/>
                  </a:cubicBezTo>
                  <a:cubicBezTo>
                    <a:pt x="1368" y="2249"/>
                    <a:pt x="1158" y="3054"/>
                    <a:pt x="951" y="3776"/>
                  </a:cubicBezTo>
                  <a:cubicBezTo>
                    <a:pt x="940" y="3814"/>
                    <a:pt x="930" y="3849"/>
                    <a:pt x="919" y="3886"/>
                  </a:cubicBezTo>
                  <a:cubicBezTo>
                    <a:pt x="895" y="3973"/>
                    <a:pt x="868" y="4056"/>
                    <a:pt x="844" y="4142"/>
                  </a:cubicBezTo>
                  <a:cubicBezTo>
                    <a:pt x="370" y="6557"/>
                    <a:pt x="63" y="9044"/>
                    <a:pt x="4" y="11504"/>
                  </a:cubicBezTo>
                  <a:cubicBezTo>
                    <a:pt x="0" y="11538"/>
                    <a:pt x="28" y="11555"/>
                    <a:pt x="53" y="11555"/>
                  </a:cubicBezTo>
                  <a:cubicBezTo>
                    <a:pt x="80" y="11555"/>
                    <a:pt x="111" y="11538"/>
                    <a:pt x="115" y="11504"/>
                  </a:cubicBezTo>
                  <a:cubicBezTo>
                    <a:pt x="384" y="9372"/>
                    <a:pt x="657" y="7248"/>
                    <a:pt x="1092" y="5144"/>
                  </a:cubicBezTo>
                  <a:cubicBezTo>
                    <a:pt x="1289" y="4197"/>
                    <a:pt x="1465" y="3192"/>
                    <a:pt x="1890" y="2311"/>
                  </a:cubicBezTo>
                  <a:cubicBezTo>
                    <a:pt x="2328" y="1396"/>
                    <a:pt x="2996" y="919"/>
                    <a:pt x="3849" y="432"/>
                  </a:cubicBezTo>
                  <a:cubicBezTo>
                    <a:pt x="4032" y="329"/>
                    <a:pt x="3973" y="0"/>
                    <a:pt x="3755" y="0"/>
                  </a:cubicBezTo>
                  <a:close/>
                </a:path>
              </a:pathLst>
            </a:custGeom>
            <a:solidFill>
              <a:srgbClr val="D989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a:off x="-5809300" y="-3736975"/>
              <a:ext cx="8225" cy="7350"/>
            </a:xfrm>
            <a:custGeom>
              <a:rect b="b" l="l" r="r" t="t"/>
              <a:pathLst>
                <a:path extrusionOk="0" h="294" w="329">
                  <a:moveTo>
                    <a:pt x="145" y="1"/>
                  </a:moveTo>
                  <a:cubicBezTo>
                    <a:pt x="111" y="1"/>
                    <a:pt x="76" y="11"/>
                    <a:pt x="52" y="39"/>
                  </a:cubicBezTo>
                  <a:cubicBezTo>
                    <a:pt x="8" y="91"/>
                    <a:pt x="0" y="177"/>
                    <a:pt x="52" y="225"/>
                  </a:cubicBezTo>
                  <a:cubicBezTo>
                    <a:pt x="76" y="246"/>
                    <a:pt x="100" y="260"/>
                    <a:pt x="128" y="263"/>
                  </a:cubicBezTo>
                  <a:lnTo>
                    <a:pt x="135" y="263"/>
                  </a:lnTo>
                  <a:cubicBezTo>
                    <a:pt x="142" y="263"/>
                    <a:pt x="145" y="263"/>
                    <a:pt x="153" y="260"/>
                  </a:cubicBezTo>
                  <a:cubicBezTo>
                    <a:pt x="166" y="270"/>
                    <a:pt x="183" y="277"/>
                    <a:pt x="201" y="287"/>
                  </a:cubicBezTo>
                  <a:cubicBezTo>
                    <a:pt x="211" y="291"/>
                    <a:pt x="225" y="294"/>
                    <a:pt x="236" y="294"/>
                  </a:cubicBezTo>
                  <a:cubicBezTo>
                    <a:pt x="287" y="294"/>
                    <a:pt x="328" y="239"/>
                    <a:pt x="301" y="187"/>
                  </a:cubicBezTo>
                  <a:cubicBezTo>
                    <a:pt x="294" y="170"/>
                    <a:pt x="284" y="156"/>
                    <a:pt x="277" y="139"/>
                  </a:cubicBezTo>
                  <a:cubicBezTo>
                    <a:pt x="277" y="136"/>
                    <a:pt x="280" y="136"/>
                    <a:pt x="280" y="132"/>
                  </a:cubicBezTo>
                  <a:cubicBezTo>
                    <a:pt x="280" y="101"/>
                    <a:pt x="263" y="63"/>
                    <a:pt x="242" y="39"/>
                  </a:cubicBezTo>
                  <a:cubicBezTo>
                    <a:pt x="215" y="15"/>
                    <a:pt x="180" y="1"/>
                    <a:pt x="145" y="1"/>
                  </a:cubicBezTo>
                  <a:close/>
                </a:path>
              </a:pathLst>
            </a:custGeom>
            <a:solidFill>
              <a:srgbClr val="D989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a:off x="-5798350" y="-3697150"/>
              <a:ext cx="12650" cy="14000"/>
            </a:xfrm>
            <a:custGeom>
              <a:rect b="b" l="l" r="r" t="t"/>
              <a:pathLst>
                <a:path extrusionOk="0" h="560" w="506">
                  <a:moveTo>
                    <a:pt x="195" y="0"/>
                  </a:moveTo>
                  <a:cubicBezTo>
                    <a:pt x="132" y="0"/>
                    <a:pt x="67" y="24"/>
                    <a:pt x="32" y="86"/>
                  </a:cubicBezTo>
                  <a:cubicBezTo>
                    <a:pt x="15" y="125"/>
                    <a:pt x="1" y="166"/>
                    <a:pt x="1" y="207"/>
                  </a:cubicBezTo>
                  <a:cubicBezTo>
                    <a:pt x="1" y="256"/>
                    <a:pt x="26" y="301"/>
                    <a:pt x="46" y="343"/>
                  </a:cubicBezTo>
                  <a:cubicBezTo>
                    <a:pt x="67" y="380"/>
                    <a:pt x="84" y="421"/>
                    <a:pt x="104" y="459"/>
                  </a:cubicBezTo>
                  <a:cubicBezTo>
                    <a:pt x="136" y="522"/>
                    <a:pt x="212" y="560"/>
                    <a:pt x="281" y="560"/>
                  </a:cubicBezTo>
                  <a:cubicBezTo>
                    <a:pt x="319" y="560"/>
                    <a:pt x="353" y="550"/>
                    <a:pt x="381" y="532"/>
                  </a:cubicBezTo>
                  <a:cubicBezTo>
                    <a:pt x="477" y="470"/>
                    <a:pt x="506" y="356"/>
                    <a:pt x="453" y="256"/>
                  </a:cubicBezTo>
                  <a:cubicBezTo>
                    <a:pt x="405" y="159"/>
                    <a:pt x="360" y="24"/>
                    <a:pt x="239" y="3"/>
                  </a:cubicBezTo>
                  <a:cubicBezTo>
                    <a:pt x="225" y="0"/>
                    <a:pt x="212" y="0"/>
                    <a:pt x="195" y="0"/>
                  </a:cubicBezTo>
                  <a:close/>
                </a:path>
              </a:pathLst>
            </a:custGeom>
            <a:solidFill>
              <a:srgbClr val="D989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a:off x="-5782025" y="-3652600"/>
              <a:ext cx="12200" cy="10300"/>
            </a:xfrm>
            <a:custGeom>
              <a:rect b="b" l="l" r="r" t="t"/>
              <a:pathLst>
                <a:path extrusionOk="0" h="412" w="488">
                  <a:moveTo>
                    <a:pt x="208" y="1"/>
                  </a:moveTo>
                  <a:cubicBezTo>
                    <a:pt x="156" y="1"/>
                    <a:pt x="101" y="18"/>
                    <a:pt x="63" y="60"/>
                  </a:cubicBezTo>
                  <a:cubicBezTo>
                    <a:pt x="25" y="101"/>
                    <a:pt x="1" y="149"/>
                    <a:pt x="1" y="208"/>
                  </a:cubicBezTo>
                  <a:cubicBezTo>
                    <a:pt x="1" y="260"/>
                    <a:pt x="25" y="315"/>
                    <a:pt x="63" y="353"/>
                  </a:cubicBezTo>
                  <a:cubicBezTo>
                    <a:pt x="101" y="394"/>
                    <a:pt x="156" y="412"/>
                    <a:pt x="212" y="412"/>
                  </a:cubicBezTo>
                  <a:cubicBezTo>
                    <a:pt x="229" y="412"/>
                    <a:pt x="246" y="412"/>
                    <a:pt x="264" y="405"/>
                  </a:cubicBezTo>
                  <a:cubicBezTo>
                    <a:pt x="291" y="398"/>
                    <a:pt x="319" y="391"/>
                    <a:pt x="347" y="385"/>
                  </a:cubicBezTo>
                  <a:cubicBezTo>
                    <a:pt x="422" y="367"/>
                    <a:pt x="488" y="288"/>
                    <a:pt x="484" y="208"/>
                  </a:cubicBezTo>
                  <a:cubicBezTo>
                    <a:pt x="481" y="125"/>
                    <a:pt x="430" y="49"/>
                    <a:pt x="347" y="28"/>
                  </a:cubicBezTo>
                  <a:cubicBezTo>
                    <a:pt x="319" y="21"/>
                    <a:pt x="291" y="15"/>
                    <a:pt x="264" y="7"/>
                  </a:cubicBezTo>
                  <a:cubicBezTo>
                    <a:pt x="246" y="1"/>
                    <a:pt x="229" y="1"/>
                    <a:pt x="208" y="1"/>
                  </a:cubicBezTo>
                  <a:close/>
                </a:path>
              </a:pathLst>
            </a:custGeom>
            <a:solidFill>
              <a:srgbClr val="D989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p:nvPr/>
          </p:nvSpPr>
          <p:spPr>
            <a:xfrm>
              <a:off x="-5731225" y="-3567625"/>
              <a:ext cx="345475" cy="210675"/>
            </a:xfrm>
            <a:custGeom>
              <a:rect b="b" l="l" r="r" t="t"/>
              <a:pathLst>
                <a:path extrusionOk="0" h="8427" w="13819">
                  <a:moveTo>
                    <a:pt x="93" y="1"/>
                  </a:moveTo>
                  <a:cubicBezTo>
                    <a:pt x="42" y="1"/>
                    <a:pt x="0" y="66"/>
                    <a:pt x="42" y="119"/>
                  </a:cubicBezTo>
                  <a:cubicBezTo>
                    <a:pt x="1803" y="2225"/>
                    <a:pt x="3886" y="4019"/>
                    <a:pt x="6222" y="5466"/>
                  </a:cubicBezTo>
                  <a:cubicBezTo>
                    <a:pt x="8412" y="6820"/>
                    <a:pt x="10937" y="8240"/>
                    <a:pt x="13549" y="8427"/>
                  </a:cubicBezTo>
                  <a:lnTo>
                    <a:pt x="13559" y="8427"/>
                  </a:lnTo>
                  <a:cubicBezTo>
                    <a:pt x="13742" y="8427"/>
                    <a:pt x="13818" y="8140"/>
                    <a:pt x="13645" y="8060"/>
                  </a:cubicBezTo>
                  <a:cubicBezTo>
                    <a:pt x="11296" y="6934"/>
                    <a:pt x="8785" y="6288"/>
                    <a:pt x="6508" y="4972"/>
                  </a:cubicBezTo>
                  <a:cubicBezTo>
                    <a:pt x="4170" y="3621"/>
                    <a:pt x="2041" y="1932"/>
                    <a:pt x="139" y="22"/>
                  </a:cubicBezTo>
                  <a:cubicBezTo>
                    <a:pt x="125" y="7"/>
                    <a:pt x="107" y="1"/>
                    <a:pt x="93" y="1"/>
                  </a:cubicBezTo>
                  <a:close/>
                </a:path>
              </a:pathLst>
            </a:custGeom>
            <a:solidFill>
              <a:srgbClr val="D989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p:nvPr/>
          </p:nvSpPr>
          <p:spPr>
            <a:xfrm>
              <a:off x="-5419450" y="-3871950"/>
              <a:ext cx="107350" cy="369200"/>
            </a:xfrm>
            <a:custGeom>
              <a:rect b="b" l="l" r="r" t="t"/>
              <a:pathLst>
                <a:path extrusionOk="0" h="14768" w="4294">
                  <a:moveTo>
                    <a:pt x="1647" y="1"/>
                  </a:moveTo>
                  <a:cubicBezTo>
                    <a:pt x="1617" y="1"/>
                    <a:pt x="1589" y="14"/>
                    <a:pt x="1579" y="49"/>
                  </a:cubicBezTo>
                  <a:cubicBezTo>
                    <a:pt x="594" y="2802"/>
                    <a:pt x="0" y="5645"/>
                    <a:pt x="449" y="8567"/>
                  </a:cubicBezTo>
                  <a:cubicBezTo>
                    <a:pt x="788" y="10803"/>
                    <a:pt x="1831" y="13438"/>
                    <a:pt x="3796" y="14727"/>
                  </a:cubicBezTo>
                  <a:cubicBezTo>
                    <a:pt x="3841" y="14755"/>
                    <a:pt x="3886" y="14768"/>
                    <a:pt x="3934" y="14768"/>
                  </a:cubicBezTo>
                  <a:cubicBezTo>
                    <a:pt x="4114" y="14768"/>
                    <a:pt x="4294" y="14578"/>
                    <a:pt x="4235" y="14398"/>
                  </a:cubicBezTo>
                  <a:cubicBezTo>
                    <a:pt x="3734" y="13908"/>
                    <a:pt x="3320" y="13276"/>
                    <a:pt x="2985" y="12592"/>
                  </a:cubicBezTo>
                  <a:cubicBezTo>
                    <a:pt x="2169" y="11307"/>
                    <a:pt x="1544" y="9983"/>
                    <a:pt x="1236" y="8353"/>
                  </a:cubicBezTo>
                  <a:cubicBezTo>
                    <a:pt x="718" y="5631"/>
                    <a:pt x="1112" y="2757"/>
                    <a:pt x="1716" y="90"/>
                  </a:cubicBezTo>
                  <a:cubicBezTo>
                    <a:pt x="1730" y="35"/>
                    <a:pt x="1689" y="1"/>
                    <a:pt x="1647" y="1"/>
                  </a:cubicBezTo>
                  <a:close/>
                </a:path>
              </a:pathLst>
            </a:custGeom>
            <a:solidFill>
              <a:srgbClr val="D989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
            <p:cNvSpPr/>
            <p:nvPr/>
          </p:nvSpPr>
          <p:spPr>
            <a:xfrm>
              <a:off x="-5344850" y="-3557175"/>
              <a:ext cx="31275" cy="45200"/>
            </a:xfrm>
            <a:custGeom>
              <a:rect b="b" l="l" r="r" t="t"/>
              <a:pathLst>
                <a:path extrusionOk="0" h="1808" w="1251">
                  <a:moveTo>
                    <a:pt x="1" y="1"/>
                  </a:moveTo>
                  <a:lnTo>
                    <a:pt x="1" y="1"/>
                  </a:lnTo>
                  <a:cubicBezTo>
                    <a:pt x="336" y="685"/>
                    <a:pt x="750" y="1317"/>
                    <a:pt x="1251" y="1807"/>
                  </a:cubicBezTo>
                  <a:cubicBezTo>
                    <a:pt x="1244" y="1783"/>
                    <a:pt x="1230" y="1759"/>
                    <a:pt x="1213" y="1735"/>
                  </a:cubicBezTo>
                  <a:cubicBezTo>
                    <a:pt x="777" y="1148"/>
                    <a:pt x="370" y="578"/>
                    <a:pt x="1" y="1"/>
                  </a:cubicBezTo>
                  <a:close/>
                </a:path>
              </a:pathLst>
            </a:custGeom>
            <a:solidFill>
              <a:srgbClr val="D680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
            <p:cNvSpPr/>
            <p:nvPr/>
          </p:nvSpPr>
          <p:spPr>
            <a:xfrm>
              <a:off x="-5327850" y="-4065650"/>
              <a:ext cx="56500" cy="78000"/>
            </a:xfrm>
            <a:custGeom>
              <a:rect b="b" l="l" r="r" t="t"/>
              <a:pathLst>
                <a:path extrusionOk="0" h="3120" w="2260">
                  <a:moveTo>
                    <a:pt x="1873" y="0"/>
                  </a:moveTo>
                  <a:cubicBezTo>
                    <a:pt x="1863" y="0"/>
                    <a:pt x="1849" y="3"/>
                    <a:pt x="1839" y="3"/>
                  </a:cubicBezTo>
                  <a:cubicBezTo>
                    <a:pt x="443" y="193"/>
                    <a:pt x="0" y="1834"/>
                    <a:pt x="18" y="3033"/>
                  </a:cubicBezTo>
                  <a:cubicBezTo>
                    <a:pt x="18" y="3088"/>
                    <a:pt x="63" y="3119"/>
                    <a:pt x="108" y="3119"/>
                  </a:cubicBezTo>
                  <a:cubicBezTo>
                    <a:pt x="129" y="3119"/>
                    <a:pt x="153" y="3112"/>
                    <a:pt x="174" y="3095"/>
                  </a:cubicBezTo>
                  <a:cubicBezTo>
                    <a:pt x="571" y="2774"/>
                    <a:pt x="588" y="2207"/>
                    <a:pt x="740" y="1751"/>
                  </a:cubicBezTo>
                  <a:cubicBezTo>
                    <a:pt x="979" y="1019"/>
                    <a:pt x="1566" y="881"/>
                    <a:pt x="2073" y="408"/>
                  </a:cubicBezTo>
                  <a:cubicBezTo>
                    <a:pt x="2260" y="235"/>
                    <a:pt x="2077" y="0"/>
                    <a:pt x="1873" y="0"/>
                  </a:cubicBezTo>
                  <a:close/>
                </a:path>
              </a:pathLst>
            </a:custGeom>
            <a:solidFill>
              <a:srgbClr val="D989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5143275" y="-3752075"/>
              <a:ext cx="23500" cy="148575"/>
            </a:xfrm>
            <a:custGeom>
              <a:rect b="b" l="l" r="r" t="t"/>
              <a:pathLst>
                <a:path extrusionOk="0" h="5943" w="940">
                  <a:moveTo>
                    <a:pt x="514" y="0"/>
                  </a:moveTo>
                  <a:cubicBezTo>
                    <a:pt x="487" y="0"/>
                    <a:pt x="463" y="14"/>
                    <a:pt x="449" y="38"/>
                  </a:cubicBezTo>
                  <a:cubicBezTo>
                    <a:pt x="24" y="850"/>
                    <a:pt x="0" y="1582"/>
                    <a:pt x="194" y="2446"/>
                  </a:cubicBezTo>
                  <a:cubicBezTo>
                    <a:pt x="342" y="3116"/>
                    <a:pt x="52" y="3579"/>
                    <a:pt x="28" y="4235"/>
                  </a:cubicBezTo>
                  <a:cubicBezTo>
                    <a:pt x="7" y="4791"/>
                    <a:pt x="100" y="5317"/>
                    <a:pt x="328" y="5821"/>
                  </a:cubicBezTo>
                  <a:cubicBezTo>
                    <a:pt x="366" y="5907"/>
                    <a:pt x="439" y="5942"/>
                    <a:pt x="511" y="5942"/>
                  </a:cubicBezTo>
                  <a:cubicBezTo>
                    <a:pt x="639" y="5942"/>
                    <a:pt x="777" y="5838"/>
                    <a:pt x="777" y="5700"/>
                  </a:cubicBezTo>
                  <a:cubicBezTo>
                    <a:pt x="784" y="5203"/>
                    <a:pt x="643" y="4726"/>
                    <a:pt x="659" y="4235"/>
                  </a:cubicBezTo>
                  <a:cubicBezTo>
                    <a:pt x="674" y="3769"/>
                    <a:pt x="940" y="3310"/>
                    <a:pt x="895" y="2840"/>
                  </a:cubicBezTo>
                  <a:cubicBezTo>
                    <a:pt x="853" y="2428"/>
                    <a:pt x="567" y="2076"/>
                    <a:pt x="504" y="1662"/>
                  </a:cubicBezTo>
                  <a:cubicBezTo>
                    <a:pt x="425" y="1130"/>
                    <a:pt x="567" y="612"/>
                    <a:pt x="594" y="80"/>
                  </a:cubicBezTo>
                  <a:cubicBezTo>
                    <a:pt x="597" y="32"/>
                    <a:pt x="556" y="0"/>
                    <a:pt x="514" y="0"/>
                  </a:cubicBezTo>
                  <a:close/>
                </a:path>
              </a:pathLst>
            </a:custGeom>
            <a:solidFill>
              <a:srgbClr val="D989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5"/>
            <p:cNvSpPr/>
            <p:nvPr/>
          </p:nvSpPr>
          <p:spPr>
            <a:xfrm>
              <a:off x="-5217125" y="-3518550"/>
              <a:ext cx="64025" cy="60800"/>
            </a:xfrm>
            <a:custGeom>
              <a:rect b="b" l="l" r="r" t="t"/>
              <a:pathLst>
                <a:path extrusionOk="0" h="2432" w="2561">
                  <a:moveTo>
                    <a:pt x="2328" y="0"/>
                  </a:moveTo>
                  <a:cubicBezTo>
                    <a:pt x="2260" y="0"/>
                    <a:pt x="2191" y="31"/>
                    <a:pt x="2146" y="104"/>
                  </a:cubicBezTo>
                  <a:cubicBezTo>
                    <a:pt x="1872" y="552"/>
                    <a:pt x="1649" y="1008"/>
                    <a:pt x="1285" y="1399"/>
                  </a:cubicBezTo>
                  <a:cubicBezTo>
                    <a:pt x="912" y="1800"/>
                    <a:pt x="460" y="2017"/>
                    <a:pt x="28" y="2328"/>
                  </a:cubicBezTo>
                  <a:cubicBezTo>
                    <a:pt x="4" y="2349"/>
                    <a:pt x="0" y="2394"/>
                    <a:pt x="38" y="2401"/>
                  </a:cubicBezTo>
                  <a:cubicBezTo>
                    <a:pt x="136" y="2422"/>
                    <a:pt x="235" y="2432"/>
                    <a:pt x="335" y="2432"/>
                  </a:cubicBezTo>
                  <a:cubicBezTo>
                    <a:pt x="1424" y="2432"/>
                    <a:pt x="2561" y="1247"/>
                    <a:pt x="2546" y="211"/>
                  </a:cubicBezTo>
                  <a:cubicBezTo>
                    <a:pt x="2543" y="80"/>
                    <a:pt x="2436" y="0"/>
                    <a:pt x="2328" y="0"/>
                  </a:cubicBezTo>
                  <a:close/>
                </a:path>
              </a:pathLst>
            </a:custGeom>
            <a:solidFill>
              <a:srgbClr val="D989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
            <p:cNvSpPr/>
            <p:nvPr/>
          </p:nvSpPr>
          <p:spPr>
            <a:xfrm>
              <a:off x="-5216000" y="-3428675"/>
              <a:ext cx="85350" cy="76550"/>
            </a:xfrm>
            <a:custGeom>
              <a:rect b="b" l="l" r="r" t="t"/>
              <a:pathLst>
                <a:path extrusionOk="0" h="3062" w="3414">
                  <a:moveTo>
                    <a:pt x="3185" y="1"/>
                  </a:moveTo>
                  <a:cubicBezTo>
                    <a:pt x="3144" y="1"/>
                    <a:pt x="3103" y="15"/>
                    <a:pt x="3061" y="53"/>
                  </a:cubicBezTo>
                  <a:cubicBezTo>
                    <a:pt x="2553" y="533"/>
                    <a:pt x="2146" y="1117"/>
                    <a:pt x="1638" y="1608"/>
                  </a:cubicBezTo>
                  <a:cubicBezTo>
                    <a:pt x="1130" y="2091"/>
                    <a:pt x="591" y="2533"/>
                    <a:pt x="45" y="2968"/>
                  </a:cubicBezTo>
                  <a:cubicBezTo>
                    <a:pt x="0" y="3006"/>
                    <a:pt x="45" y="3062"/>
                    <a:pt x="91" y="3062"/>
                  </a:cubicBezTo>
                  <a:cubicBezTo>
                    <a:pt x="100" y="3062"/>
                    <a:pt x="107" y="3062"/>
                    <a:pt x="115" y="3059"/>
                  </a:cubicBezTo>
                  <a:cubicBezTo>
                    <a:pt x="1327" y="2530"/>
                    <a:pt x="2747" y="1487"/>
                    <a:pt x="3345" y="270"/>
                  </a:cubicBezTo>
                  <a:cubicBezTo>
                    <a:pt x="3413" y="136"/>
                    <a:pt x="3306" y="1"/>
                    <a:pt x="3185" y="1"/>
                  </a:cubicBezTo>
                  <a:close/>
                </a:path>
              </a:pathLst>
            </a:custGeom>
            <a:solidFill>
              <a:srgbClr val="D989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
            <p:cNvSpPr/>
            <p:nvPr/>
          </p:nvSpPr>
          <p:spPr>
            <a:xfrm>
              <a:off x="-5379825" y="-3947075"/>
              <a:ext cx="24900" cy="33500"/>
            </a:xfrm>
            <a:custGeom>
              <a:rect b="b" l="l" r="r" t="t"/>
              <a:pathLst>
                <a:path extrusionOk="0" h="1340" w="996">
                  <a:moveTo>
                    <a:pt x="799" y="0"/>
                  </a:moveTo>
                  <a:cubicBezTo>
                    <a:pt x="726" y="0"/>
                    <a:pt x="649" y="42"/>
                    <a:pt x="619" y="131"/>
                  </a:cubicBezTo>
                  <a:cubicBezTo>
                    <a:pt x="546" y="345"/>
                    <a:pt x="435" y="557"/>
                    <a:pt x="322" y="750"/>
                  </a:cubicBezTo>
                  <a:cubicBezTo>
                    <a:pt x="228" y="909"/>
                    <a:pt x="42" y="1071"/>
                    <a:pt x="7" y="1254"/>
                  </a:cubicBezTo>
                  <a:cubicBezTo>
                    <a:pt x="0" y="1289"/>
                    <a:pt x="14" y="1313"/>
                    <a:pt x="45" y="1327"/>
                  </a:cubicBezTo>
                  <a:cubicBezTo>
                    <a:pt x="80" y="1337"/>
                    <a:pt x="115" y="1340"/>
                    <a:pt x="149" y="1340"/>
                  </a:cubicBezTo>
                  <a:cubicBezTo>
                    <a:pt x="359" y="1340"/>
                    <a:pt x="581" y="1147"/>
                    <a:pt x="705" y="1005"/>
                  </a:cubicBezTo>
                  <a:cubicBezTo>
                    <a:pt x="912" y="770"/>
                    <a:pt x="995" y="490"/>
                    <a:pt x="985" y="179"/>
                  </a:cubicBezTo>
                  <a:cubicBezTo>
                    <a:pt x="978" y="66"/>
                    <a:pt x="888" y="0"/>
                    <a:pt x="799" y="0"/>
                  </a:cubicBezTo>
                  <a:close/>
                </a:path>
              </a:pathLst>
            </a:custGeom>
            <a:solidFill>
              <a:srgbClr val="D989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
            <p:cNvSpPr/>
            <p:nvPr/>
          </p:nvSpPr>
          <p:spPr>
            <a:xfrm>
              <a:off x="-5753950" y="-4423800"/>
              <a:ext cx="50650" cy="315325"/>
            </a:xfrm>
            <a:custGeom>
              <a:rect b="b" l="l" r="r" t="t"/>
              <a:pathLst>
                <a:path extrusionOk="0" h="12613" w="2026">
                  <a:moveTo>
                    <a:pt x="118" y="1"/>
                  </a:moveTo>
                  <a:cubicBezTo>
                    <a:pt x="66" y="1"/>
                    <a:pt x="25" y="66"/>
                    <a:pt x="66" y="114"/>
                  </a:cubicBezTo>
                  <a:cubicBezTo>
                    <a:pt x="1407" y="1745"/>
                    <a:pt x="1475" y="4039"/>
                    <a:pt x="1238" y="6045"/>
                  </a:cubicBezTo>
                  <a:cubicBezTo>
                    <a:pt x="1010" y="7980"/>
                    <a:pt x="1" y="10619"/>
                    <a:pt x="826" y="12491"/>
                  </a:cubicBezTo>
                  <a:cubicBezTo>
                    <a:pt x="864" y="12574"/>
                    <a:pt x="940" y="12612"/>
                    <a:pt x="1023" y="12612"/>
                  </a:cubicBezTo>
                  <a:cubicBezTo>
                    <a:pt x="1131" y="12612"/>
                    <a:pt x="1244" y="12544"/>
                    <a:pt x="1268" y="12437"/>
                  </a:cubicBezTo>
                  <a:cubicBezTo>
                    <a:pt x="1555" y="11182"/>
                    <a:pt x="1434" y="9804"/>
                    <a:pt x="1614" y="8519"/>
                  </a:cubicBezTo>
                  <a:cubicBezTo>
                    <a:pt x="1776" y="7341"/>
                    <a:pt x="1984" y="6166"/>
                    <a:pt x="2001" y="4975"/>
                  </a:cubicBezTo>
                  <a:cubicBezTo>
                    <a:pt x="2025" y="3116"/>
                    <a:pt x="1531" y="1334"/>
                    <a:pt x="163" y="21"/>
                  </a:cubicBezTo>
                  <a:cubicBezTo>
                    <a:pt x="149" y="4"/>
                    <a:pt x="132" y="1"/>
                    <a:pt x="118" y="1"/>
                  </a:cubicBezTo>
                  <a:close/>
                </a:path>
              </a:pathLst>
            </a:custGeom>
            <a:solidFill>
              <a:srgbClr val="62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
            <p:cNvSpPr/>
            <p:nvPr/>
          </p:nvSpPr>
          <p:spPr>
            <a:xfrm>
              <a:off x="-5610675" y="-4431925"/>
              <a:ext cx="34225" cy="40100"/>
            </a:xfrm>
            <a:custGeom>
              <a:rect b="b" l="l" r="r" t="t"/>
              <a:pathLst>
                <a:path extrusionOk="0" h="1604" w="1369">
                  <a:moveTo>
                    <a:pt x="90" y="1"/>
                  </a:moveTo>
                  <a:cubicBezTo>
                    <a:pt x="42" y="1"/>
                    <a:pt x="1" y="56"/>
                    <a:pt x="11" y="104"/>
                  </a:cubicBezTo>
                  <a:cubicBezTo>
                    <a:pt x="42" y="225"/>
                    <a:pt x="49" y="332"/>
                    <a:pt x="90" y="453"/>
                  </a:cubicBezTo>
                  <a:cubicBezTo>
                    <a:pt x="129" y="564"/>
                    <a:pt x="167" y="671"/>
                    <a:pt x="215" y="774"/>
                  </a:cubicBezTo>
                  <a:cubicBezTo>
                    <a:pt x="322" y="1006"/>
                    <a:pt x="436" y="1230"/>
                    <a:pt x="574" y="1442"/>
                  </a:cubicBezTo>
                  <a:cubicBezTo>
                    <a:pt x="650" y="1558"/>
                    <a:pt x="757" y="1603"/>
                    <a:pt x="864" y="1603"/>
                  </a:cubicBezTo>
                  <a:cubicBezTo>
                    <a:pt x="1116" y="1603"/>
                    <a:pt x="1369" y="1345"/>
                    <a:pt x="1186" y="1085"/>
                  </a:cubicBezTo>
                  <a:cubicBezTo>
                    <a:pt x="1033" y="868"/>
                    <a:pt x="864" y="667"/>
                    <a:pt x="685" y="471"/>
                  </a:cubicBezTo>
                  <a:cubicBezTo>
                    <a:pt x="602" y="377"/>
                    <a:pt x="512" y="297"/>
                    <a:pt x="415" y="215"/>
                  </a:cubicBezTo>
                  <a:cubicBezTo>
                    <a:pt x="322" y="128"/>
                    <a:pt x="229" y="90"/>
                    <a:pt x="129" y="15"/>
                  </a:cubicBezTo>
                  <a:cubicBezTo>
                    <a:pt x="114" y="4"/>
                    <a:pt x="100" y="1"/>
                    <a:pt x="90" y="1"/>
                  </a:cubicBezTo>
                  <a:close/>
                </a:path>
              </a:pathLst>
            </a:custGeom>
            <a:solidFill>
              <a:srgbClr val="D26D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5"/>
            <p:cNvSpPr/>
            <p:nvPr/>
          </p:nvSpPr>
          <p:spPr>
            <a:xfrm>
              <a:off x="-5596850" y="-4399525"/>
              <a:ext cx="111500" cy="44400"/>
            </a:xfrm>
            <a:custGeom>
              <a:rect b="b" l="l" r="r" t="t"/>
              <a:pathLst>
                <a:path extrusionOk="0" h="1776" w="4460">
                  <a:moveTo>
                    <a:pt x="2653" y="0"/>
                  </a:moveTo>
                  <a:cubicBezTo>
                    <a:pt x="2591" y="0"/>
                    <a:pt x="2529" y="4"/>
                    <a:pt x="2470" y="7"/>
                  </a:cubicBezTo>
                  <a:cubicBezTo>
                    <a:pt x="1392" y="97"/>
                    <a:pt x="822" y="1037"/>
                    <a:pt x="49" y="1659"/>
                  </a:cubicBezTo>
                  <a:cubicBezTo>
                    <a:pt x="0" y="1696"/>
                    <a:pt x="45" y="1775"/>
                    <a:pt x="97" y="1775"/>
                  </a:cubicBezTo>
                  <a:cubicBezTo>
                    <a:pt x="104" y="1775"/>
                    <a:pt x="111" y="1772"/>
                    <a:pt x="114" y="1772"/>
                  </a:cubicBezTo>
                  <a:cubicBezTo>
                    <a:pt x="750" y="1572"/>
                    <a:pt x="1202" y="1092"/>
                    <a:pt x="1797" y="812"/>
                  </a:cubicBezTo>
                  <a:cubicBezTo>
                    <a:pt x="2028" y="705"/>
                    <a:pt x="2242" y="656"/>
                    <a:pt x="2446" y="656"/>
                  </a:cubicBezTo>
                  <a:cubicBezTo>
                    <a:pt x="3040" y="656"/>
                    <a:pt x="3544" y="1050"/>
                    <a:pt x="4073" y="1417"/>
                  </a:cubicBezTo>
                  <a:cubicBezTo>
                    <a:pt x="4111" y="1441"/>
                    <a:pt x="4149" y="1451"/>
                    <a:pt x="4187" y="1451"/>
                  </a:cubicBezTo>
                  <a:cubicBezTo>
                    <a:pt x="4332" y="1451"/>
                    <a:pt x="4460" y="1295"/>
                    <a:pt x="4422" y="1147"/>
                  </a:cubicBezTo>
                  <a:cubicBezTo>
                    <a:pt x="4222" y="377"/>
                    <a:pt x="3410" y="0"/>
                    <a:pt x="2653" y="0"/>
                  </a:cubicBezTo>
                  <a:close/>
                </a:path>
              </a:pathLst>
            </a:custGeom>
            <a:solidFill>
              <a:srgbClr val="62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
            <p:cNvSpPr/>
            <p:nvPr/>
          </p:nvSpPr>
          <p:spPr>
            <a:xfrm>
              <a:off x="-5592525" y="-4515875"/>
              <a:ext cx="196400" cy="492450"/>
            </a:xfrm>
            <a:custGeom>
              <a:rect b="b" l="l" r="r" t="t"/>
              <a:pathLst>
                <a:path extrusionOk="0" h="19698" w="7856">
                  <a:moveTo>
                    <a:pt x="7043" y="1"/>
                  </a:moveTo>
                  <a:cubicBezTo>
                    <a:pt x="6898" y="1"/>
                    <a:pt x="6764" y="70"/>
                    <a:pt x="6681" y="240"/>
                  </a:cubicBezTo>
                  <a:cubicBezTo>
                    <a:pt x="6367" y="916"/>
                    <a:pt x="6426" y="1656"/>
                    <a:pt x="6370" y="2388"/>
                  </a:cubicBezTo>
                  <a:cubicBezTo>
                    <a:pt x="6301" y="3320"/>
                    <a:pt x="6156" y="4261"/>
                    <a:pt x="5858" y="5152"/>
                  </a:cubicBezTo>
                  <a:cubicBezTo>
                    <a:pt x="5227" y="7055"/>
                    <a:pt x="3582" y="7933"/>
                    <a:pt x="2338" y="9373"/>
                  </a:cubicBezTo>
                  <a:cubicBezTo>
                    <a:pt x="0" y="12075"/>
                    <a:pt x="193" y="16544"/>
                    <a:pt x="1485" y="19674"/>
                  </a:cubicBezTo>
                  <a:cubicBezTo>
                    <a:pt x="1493" y="19688"/>
                    <a:pt x="1506" y="19698"/>
                    <a:pt x="1520" y="19698"/>
                  </a:cubicBezTo>
                  <a:cubicBezTo>
                    <a:pt x="1537" y="19698"/>
                    <a:pt x="1551" y="19685"/>
                    <a:pt x="1555" y="19664"/>
                  </a:cubicBezTo>
                  <a:cubicBezTo>
                    <a:pt x="1568" y="17505"/>
                    <a:pt x="978" y="15446"/>
                    <a:pt x="1382" y="13273"/>
                  </a:cubicBezTo>
                  <a:cubicBezTo>
                    <a:pt x="1772" y="11159"/>
                    <a:pt x="2874" y="9832"/>
                    <a:pt x="4522" y="8547"/>
                  </a:cubicBezTo>
                  <a:cubicBezTo>
                    <a:pt x="5745" y="7594"/>
                    <a:pt x="6649" y="6509"/>
                    <a:pt x="7158" y="5028"/>
                  </a:cubicBezTo>
                  <a:cubicBezTo>
                    <a:pt x="7413" y="4281"/>
                    <a:pt x="7531" y="3490"/>
                    <a:pt x="7617" y="2706"/>
                  </a:cubicBezTo>
                  <a:cubicBezTo>
                    <a:pt x="7700" y="1949"/>
                    <a:pt x="7856" y="1079"/>
                    <a:pt x="7569" y="357"/>
                  </a:cubicBezTo>
                  <a:cubicBezTo>
                    <a:pt x="7486" y="153"/>
                    <a:pt x="7258" y="1"/>
                    <a:pt x="7043" y="1"/>
                  </a:cubicBezTo>
                  <a:close/>
                </a:path>
              </a:pathLst>
            </a:custGeom>
            <a:solidFill>
              <a:srgbClr val="D26D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
            <p:cNvSpPr/>
            <p:nvPr/>
          </p:nvSpPr>
          <p:spPr>
            <a:xfrm>
              <a:off x="-5345975" y="-4486500"/>
              <a:ext cx="35600" cy="90350"/>
            </a:xfrm>
            <a:custGeom>
              <a:rect b="b" l="l" r="r" t="t"/>
              <a:pathLst>
                <a:path extrusionOk="0" h="3614" w="1424">
                  <a:moveTo>
                    <a:pt x="1030" y="1"/>
                  </a:moveTo>
                  <a:cubicBezTo>
                    <a:pt x="968" y="1"/>
                    <a:pt x="905" y="25"/>
                    <a:pt x="857" y="73"/>
                  </a:cubicBezTo>
                  <a:cubicBezTo>
                    <a:pt x="453" y="516"/>
                    <a:pt x="415" y="1130"/>
                    <a:pt x="294" y="1700"/>
                  </a:cubicBezTo>
                  <a:cubicBezTo>
                    <a:pt x="163" y="2308"/>
                    <a:pt x="59" y="2923"/>
                    <a:pt x="4" y="3545"/>
                  </a:cubicBezTo>
                  <a:cubicBezTo>
                    <a:pt x="0" y="3590"/>
                    <a:pt x="38" y="3614"/>
                    <a:pt x="76" y="3614"/>
                  </a:cubicBezTo>
                  <a:cubicBezTo>
                    <a:pt x="100" y="3614"/>
                    <a:pt x="129" y="3604"/>
                    <a:pt x="142" y="3579"/>
                  </a:cubicBezTo>
                  <a:cubicBezTo>
                    <a:pt x="467" y="3044"/>
                    <a:pt x="733" y="2470"/>
                    <a:pt x="950" y="1879"/>
                  </a:cubicBezTo>
                  <a:cubicBezTo>
                    <a:pt x="1151" y="1334"/>
                    <a:pt x="1424" y="771"/>
                    <a:pt x="1282" y="187"/>
                  </a:cubicBezTo>
                  <a:cubicBezTo>
                    <a:pt x="1254" y="69"/>
                    <a:pt x="1140" y="1"/>
                    <a:pt x="1030" y="1"/>
                  </a:cubicBezTo>
                  <a:close/>
                </a:path>
              </a:pathLst>
            </a:custGeom>
            <a:solidFill>
              <a:srgbClr val="D26D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
            <p:cNvSpPr/>
            <p:nvPr/>
          </p:nvSpPr>
          <p:spPr>
            <a:xfrm>
              <a:off x="-5429300" y="-4227775"/>
              <a:ext cx="274025" cy="70425"/>
            </a:xfrm>
            <a:custGeom>
              <a:rect b="b" l="l" r="r" t="t"/>
              <a:pathLst>
                <a:path extrusionOk="0" h="2817" w="10961">
                  <a:moveTo>
                    <a:pt x="10612" y="1"/>
                  </a:moveTo>
                  <a:cubicBezTo>
                    <a:pt x="10533" y="1"/>
                    <a:pt x="10450" y="39"/>
                    <a:pt x="10391" y="129"/>
                  </a:cubicBezTo>
                  <a:cubicBezTo>
                    <a:pt x="9417" y="1638"/>
                    <a:pt x="8038" y="2181"/>
                    <a:pt x="6553" y="2181"/>
                  </a:cubicBezTo>
                  <a:cubicBezTo>
                    <a:pt x="5406" y="2181"/>
                    <a:pt x="4197" y="1856"/>
                    <a:pt x="3068" y="1407"/>
                  </a:cubicBezTo>
                  <a:cubicBezTo>
                    <a:pt x="2608" y="1224"/>
                    <a:pt x="2086" y="1034"/>
                    <a:pt x="1579" y="1034"/>
                  </a:cubicBezTo>
                  <a:cubicBezTo>
                    <a:pt x="1295" y="1034"/>
                    <a:pt x="1012" y="1096"/>
                    <a:pt x="753" y="1251"/>
                  </a:cubicBezTo>
                  <a:cubicBezTo>
                    <a:pt x="232" y="1562"/>
                    <a:pt x="0" y="2108"/>
                    <a:pt x="200" y="2675"/>
                  </a:cubicBezTo>
                  <a:cubicBezTo>
                    <a:pt x="207" y="2702"/>
                    <a:pt x="228" y="2713"/>
                    <a:pt x="252" y="2713"/>
                  </a:cubicBezTo>
                  <a:cubicBezTo>
                    <a:pt x="283" y="2713"/>
                    <a:pt x="314" y="2685"/>
                    <a:pt x="307" y="2644"/>
                  </a:cubicBezTo>
                  <a:cubicBezTo>
                    <a:pt x="190" y="1880"/>
                    <a:pt x="925" y="1507"/>
                    <a:pt x="1541" y="1507"/>
                  </a:cubicBezTo>
                  <a:lnTo>
                    <a:pt x="1547" y="1507"/>
                  </a:lnTo>
                  <a:cubicBezTo>
                    <a:pt x="1983" y="1507"/>
                    <a:pt x="2311" y="1649"/>
                    <a:pt x="2705" y="1818"/>
                  </a:cubicBezTo>
                  <a:cubicBezTo>
                    <a:pt x="3116" y="1997"/>
                    <a:pt x="3516" y="2191"/>
                    <a:pt x="3942" y="2343"/>
                  </a:cubicBezTo>
                  <a:cubicBezTo>
                    <a:pt x="4763" y="2633"/>
                    <a:pt x="5638" y="2816"/>
                    <a:pt x="6512" y="2816"/>
                  </a:cubicBezTo>
                  <a:cubicBezTo>
                    <a:pt x="6722" y="2816"/>
                    <a:pt x="6933" y="2806"/>
                    <a:pt x="7143" y="2785"/>
                  </a:cubicBezTo>
                  <a:cubicBezTo>
                    <a:pt x="8660" y="2623"/>
                    <a:pt x="10173" y="1818"/>
                    <a:pt x="10857" y="401"/>
                  </a:cubicBezTo>
                  <a:cubicBezTo>
                    <a:pt x="10960" y="187"/>
                    <a:pt x="10791" y="1"/>
                    <a:pt x="10612" y="1"/>
                  </a:cubicBezTo>
                  <a:close/>
                </a:path>
              </a:pathLst>
            </a:custGeom>
            <a:solidFill>
              <a:srgbClr val="62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
            <p:cNvSpPr/>
            <p:nvPr/>
          </p:nvSpPr>
          <p:spPr>
            <a:xfrm>
              <a:off x="-5156850" y="-4139925"/>
              <a:ext cx="76025" cy="63850"/>
            </a:xfrm>
            <a:custGeom>
              <a:rect b="b" l="l" r="r" t="t"/>
              <a:pathLst>
                <a:path extrusionOk="0" h="2554" w="3041">
                  <a:moveTo>
                    <a:pt x="132" y="1"/>
                  </a:moveTo>
                  <a:cubicBezTo>
                    <a:pt x="62" y="1"/>
                    <a:pt x="0" y="93"/>
                    <a:pt x="67" y="146"/>
                  </a:cubicBezTo>
                  <a:cubicBezTo>
                    <a:pt x="581" y="553"/>
                    <a:pt x="1186" y="836"/>
                    <a:pt x="1766" y="1141"/>
                  </a:cubicBezTo>
                  <a:cubicBezTo>
                    <a:pt x="2046" y="1289"/>
                    <a:pt x="2398" y="1396"/>
                    <a:pt x="2305" y="1766"/>
                  </a:cubicBezTo>
                  <a:cubicBezTo>
                    <a:pt x="2243" y="2021"/>
                    <a:pt x="2094" y="2131"/>
                    <a:pt x="2153" y="2401"/>
                  </a:cubicBezTo>
                  <a:cubicBezTo>
                    <a:pt x="2173" y="2501"/>
                    <a:pt x="2270" y="2553"/>
                    <a:pt x="2363" y="2553"/>
                  </a:cubicBezTo>
                  <a:cubicBezTo>
                    <a:pt x="2377" y="2553"/>
                    <a:pt x="2395" y="2550"/>
                    <a:pt x="2409" y="2546"/>
                  </a:cubicBezTo>
                  <a:cubicBezTo>
                    <a:pt x="3040" y="2432"/>
                    <a:pt x="3010" y="1441"/>
                    <a:pt x="2623" y="1082"/>
                  </a:cubicBezTo>
                  <a:cubicBezTo>
                    <a:pt x="2350" y="825"/>
                    <a:pt x="1907" y="698"/>
                    <a:pt x="1572" y="549"/>
                  </a:cubicBezTo>
                  <a:cubicBezTo>
                    <a:pt x="1103" y="345"/>
                    <a:pt x="647" y="125"/>
                    <a:pt x="150" y="4"/>
                  </a:cubicBezTo>
                  <a:cubicBezTo>
                    <a:pt x="142" y="4"/>
                    <a:pt x="135" y="1"/>
                    <a:pt x="132" y="1"/>
                  </a:cubicBezTo>
                  <a:close/>
                </a:path>
              </a:pathLst>
            </a:custGeom>
            <a:solidFill>
              <a:srgbClr val="62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p:nvPr/>
          </p:nvSpPr>
          <p:spPr>
            <a:xfrm>
              <a:off x="-5541075" y="-3985425"/>
              <a:ext cx="46750" cy="52450"/>
            </a:xfrm>
            <a:custGeom>
              <a:rect b="b" l="l" r="r" t="t"/>
              <a:pathLst>
                <a:path extrusionOk="0" h="2098" w="1870">
                  <a:moveTo>
                    <a:pt x="1482" y="0"/>
                  </a:moveTo>
                  <a:cubicBezTo>
                    <a:pt x="1144" y="0"/>
                    <a:pt x="840" y="246"/>
                    <a:pt x="616" y="519"/>
                  </a:cubicBezTo>
                  <a:cubicBezTo>
                    <a:pt x="270" y="943"/>
                    <a:pt x="139" y="1479"/>
                    <a:pt x="15" y="2003"/>
                  </a:cubicBezTo>
                  <a:cubicBezTo>
                    <a:pt x="1" y="2052"/>
                    <a:pt x="49" y="2097"/>
                    <a:pt x="94" y="2097"/>
                  </a:cubicBezTo>
                  <a:cubicBezTo>
                    <a:pt x="114" y="2097"/>
                    <a:pt x="135" y="2086"/>
                    <a:pt x="146" y="2059"/>
                  </a:cubicBezTo>
                  <a:cubicBezTo>
                    <a:pt x="318" y="1662"/>
                    <a:pt x="495" y="1247"/>
                    <a:pt x="785" y="919"/>
                  </a:cubicBezTo>
                  <a:cubicBezTo>
                    <a:pt x="1061" y="605"/>
                    <a:pt x="1434" y="511"/>
                    <a:pt x="1769" y="294"/>
                  </a:cubicBezTo>
                  <a:cubicBezTo>
                    <a:pt x="1846" y="246"/>
                    <a:pt x="1870" y="101"/>
                    <a:pt x="1769" y="59"/>
                  </a:cubicBezTo>
                  <a:cubicBezTo>
                    <a:pt x="1673" y="18"/>
                    <a:pt x="1576" y="0"/>
                    <a:pt x="1482" y="0"/>
                  </a:cubicBezTo>
                  <a:close/>
                </a:path>
              </a:pathLst>
            </a:custGeom>
            <a:solidFill>
              <a:srgbClr val="D989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p:nvPr/>
          </p:nvSpPr>
          <p:spPr>
            <a:xfrm>
              <a:off x="-5877875" y="-4070675"/>
              <a:ext cx="45625" cy="3225"/>
            </a:xfrm>
            <a:custGeom>
              <a:rect b="b" l="l" r="r" t="t"/>
              <a:pathLst>
                <a:path extrusionOk="0" h="129" w="1825">
                  <a:moveTo>
                    <a:pt x="277" y="0"/>
                  </a:moveTo>
                  <a:cubicBezTo>
                    <a:pt x="184" y="0"/>
                    <a:pt x="90" y="4"/>
                    <a:pt x="1" y="8"/>
                  </a:cubicBezTo>
                  <a:cubicBezTo>
                    <a:pt x="567" y="94"/>
                    <a:pt x="1134" y="128"/>
                    <a:pt x="1700" y="128"/>
                  </a:cubicBezTo>
                  <a:lnTo>
                    <a:pt x="1824" y="128"/>
                  </a:lnTo>
                  <a:cubicBezTo>
                    <a:pt x="1324" y="59"/>
                    <a:pt x="788" y="0"/>
                    <a:pt x="277" y="0"/>
                  </a:cubicBezTo>
                  <a:close/>
                </a:path>
              </a:pathLst>
            </a:custGeom>
            <a:solidFill>
              <a:srgbClr val="FCF6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
            <p:cNvSpPr/>
            <p:nvPr/>
          </p:nvSpPr>
          <p:spPr>
            <a:xfrm>
              <a:off x="-5924500" y="-4070500"/>
              <a:ext cx="113850" cy="52375"/>
            </a:xfrm>
            <a:custGeom>
              <a:rect b="b" l="l" r="r" t="t"/>
              <a:pathLst>
                <a:path extrusionOk="0" h="2095" w="4554">
                  <a:moveTo>
                    <a:pt x="1866" y="1"/>
                  </a:moveTo>
                  <a:cubicBezTo>
                    <a:pt x="1599" y="11"/>
                    <a:pt x="1347" y="42"/>
                    <a:pt x="1109" y="100"/>
                  </a:cubicBezTo>
                  <a:cubicBezTo>
                    <a:pt x="349" y="280"/>
                    <a:pt x="110" y="1390"/>
                    <a:pt x="3" y="2039"/>
                  </a:cubicBezTo>
                  <a:cubicBezTo>
                    <a:pt x="0" y="2069"/>
                    <a:pt x="24" y="2094"/>
                    <a:pt x="48" y="2094"/>
                  </a:cubicBezTo>
                  <a:cubicBezTo>
                    <a:pt x="62" y="2094"/>
                    <a:pt x="76" y="2087"/>
                    <a:pt x="86" y="2074"/>
                  </a:cubicBezTo>
                  <a:cubicBezTo>
                    <a:pt x="300" y="1721"/>
                    <a:pt x="411" y="1248"/>
                    <a:pt x="663" y="926"/>
                  </a:cubicBezTo>
                  <a:cubicBezTo>
                    <a:pt x="947" y="564"/>
                    <a:pt x="1264" y="478"/>
                    <a:pt x="1658" y="478"/>
                  </a:cubicBezTo>
                  <a:cubicBezTo>
                    <a:pt x="1741" y="478"/>
                    <a:pt x="1824" y="481"/>
                    <a:pt x="1914" y="488"/>
                  </a:cubicBezTo>
                  <a:cubicBezTo>
                    <a:pt x="2318" y="512"/>
                    <a:pt x="2715" y="529"/>
                    <a:pt x="3116" y="529"/>
                  </a:cubicBezTo>
                  <a:cubicBezTo>
                    <a:pt x="3530" y="529"/>
                    <a:pt x="3945" y="512"/>
                    <a:pt x="4363" y="474"/>
                  </a:cubicBezTo>
                  <a:cubicBezTo>
                    <a:pt x="4498" y="464"/>
                    <a:pt x="4553" y="242"/>
                    <a:pt x="4398" y="221"/>
                  </a:cubicBezTo>
                  <a:cubicBezTo>
                    <a:pt x="4173" y="187"/>
                    <a:pt x="3935" y="153"/>
                    <a:pt x="3689" y="121"/>
                  </a:cubicBezTo>
                  <a:lnTo>
                    <a:pt x="3565" y="121"/>
                  </a:lnTo>
                  <a:cubicBezTo>
                    <a:pt x="2999" y="121"/>
                    <a:pt x="2432" y="87"/>
                    <a:pt x="1866" y="1"/>
                  </a:cubicBezTo>
                  <a:close/>
                </a:path>
              </a:pathLst>
            </a:custGeom>
            <a:solidFill>
              <a:srgbClr val="62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p:nvPr/>
          </p:nvSpPr>
          <p:spPr>
            <a:xfrm>
              <a:off x="-5877000" y="-4003650"/>
              <a:ext cx="22975" cy="15475"/>
            </a:xfrm>
            <a:custGeom>
              <a:rect b="b" l="l" r="r" t="t"/>
              <a:pathLst>
                <a:path extrusionOk="0" h="619" w="919">
                  <a:moveTo>
                    <a:pt x="919" y="1"/>
                  </a:moveTo>
                  <a:cubicBezTo>
                    <a:pt x="867" y="7"/>
                    <a:pt x="815" y="17"/>
                    <a:pt x="763" y="25"/>
                  </a:cubicBezTo>
                  <a:cubicBezTo>
                    <a:pt x="484" y="187"/>
                    <a:pt x="238" y="401"/>
                    <a:pt x="0" y="618"/>
                  </a:cubicBezTo>
                  <a:cubicBezTo>
                    <a:pt x="315" y="398"/>
                    <a:pt x="629" y="191"/>
                    <a:pt x="919" y="1"/>
                  </a:cubicBezTo>
                  <a:close/>
                </a:path>
              </a:pathLst>
            </a:custGeom>
            <a:solidFill>
              <a:srgbClr val="FCF6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5907500" y="-4004775"/>
              <a:ext cx="59700" cy="78350"/>
            </a:xfrm>
            <a:custGeom>
              <a:rect b="b" l="l" r="r" t="t"/>
              <a:pathLst>
                <a:path extrusionOk="0" h="3134" w="2388">
                  <a:moveTo>
                    <a:pt x="2153" y="0"/>
                  </a:moveTo>
                  <a:cubicBezTo>
                    <a:pt x="2125" y="0"/>
                    <a:pt x="2091" y="8"/>
                    <a:pt x="2056" y="28"/>
                  </a:cubicBezTo>
                  <a:cubicBezTo>
                    <a:pt x="2032" y="42"/>
                    <a:pt x="2008" y="56"/>
                    <a:pt x="1983" y="70"/>
                  </a:cubicBezTo>
                  <a:cubicBezTo>
                    <a:pt x="2035" y="62"/>
                    <a:pt x="2087" y="52"/>
                    <a:pt x="2139" y="46"/>
                  </a:cubicBezTo>
                  <a:lnTo>
                    <a:pt x="2139" y="46"/>
                  </a:lnTo>
                  <a:cubicBezTo>
                    <a:pt x="1849" y="236"/>
                    <a:pt x="1535" y="443"/>
                    <a:pt x="1220" y="663"/>
                  </a:cubicBezTo>
                  <a:cubicBezTo>
                    <a:pt x="1162" y="716"/>
                    <a:pt x="1103" y="771"/>
                    <a:pt x="1044" y="823"/>
                  </a:cubicBezTo>
                  <a:cubicBezTo>
                    <a:pt x="785" y="1054"/>
                    <a:pt x="401" y="1310"/>
                    <a:pt x="259" y="1648"/>
                  </a:cubicBezTo>
                  <a:cubicBezTo>
                    <a:pt x="1" y="2277"/>
                    <a:pt x="774" y="2508"/>
                    <a:pt x="822" y="3064"/>
                  </a:cubicBezTo>
                  <a:cubicBezTo>
                    <a:pt x="827" y="3113"/>
                    <a:pt x="861" y="3134"/>
                    <a:pt x="895" y="3134"/>
                  </a:cubicBezTo>
                  <a:cubicBezTo>
                    <a:pt x="930" y="3134"/>
                    <a:pt x="964" y="3113"/>
                    <a:pt x="967" y="3064"/>
                  </a:cubicBezTo>
                  <a:cubicBezTo>
                    <a:pt x="975" y="2923"/>
                    <a:pt x="954" y="2812"/>
                    <a:pt x="895" y="2681"/>
                  </a:cubicBezTo>
                  <a:cubicBezTo>
                    <a:pt x="754" y="2356"/>
                    <a:pt x="474" y="2222"/>
                    <a:pt x="640" y="1845"/>
                  </a:cubicBezTo>
                  <a:cubicBezTo>
                    <a:pt x="923" y="1206"/>
                    <a:pt x="1838" y="878"/>
                    <a:pt x="2284" y="318"/>
                  </a:cubicBezTo>
                  <a:cubicBezTo>
                    <a:pt x="2388" y="187"/>
                    <a:pt x="2298" y="0"/>
                    <a:pt x="2153" y="0"/>
                  </a:cubicBezTo>
                  <a:close/>
                </a:path>
              </a:pathLst>
            </a:custGeom>
            <a:solidFill>
              <a:srgbClr val="62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
            <p:cNvSpPr/>
            <p:nvPr/>
          </p:nvSpPr>
          <p:spPr>
            <a:xfrm>
              <a:off x="-5707225" y="-3479525"/>
              <a:ext cx="41750" cy="184250"/>
            </a:xfrm>
            <a:custGeom>
              <a:rect b="b" l="l" r="r" t="t"/>
              <a:pathLst>
                <a:path extrusionOk="0" h="7370" w="1670">
                  <a:moveTo>
                    <a:pt x="174" y="0"/>
                  </a:moveTo>
                  <a:cubicBezTo>
                    <a:pt x="139" y="0"/>
                    <a:pt x="107" y="28"/>
                    <a:pt x="104" y="63"/>
                  </a:cubicBezTo>
                  <a:cubicBezTo>
                    <a:pt x="0" y="1389"/>
                    <a:pt x="301" y="2809"/>
                    <a:pt x="363" y="4142"/>
                  </a:cubicBezTo>
                  <a:cubicBezTo>
                    <a:pt x="415" y="5206"/>
                    <a:pt x="325" y="6412"/>
                    <a:pt x="1061" y="7266"/>
                  </a:cubicBezTo>
                  <a:cubicBezTo>
                    <a:pt x="1123" y="7338"/>
                    <a:pt x="1206" y="7369"/>
                    <a:pt x="1289" y="7369"/>
                  </a:cubicBezTo>
                  <a:cubicBezTo>
                    <a:pt x="1469" y="7369"/>
                    <a:pt x="1655" y="7213"/>
                    <a:pt x="1655" y="7017"/>
                  </a:cubicBezTo>
                  <a:cubicBezTo>
                    <a:pt x="1669" y="5863"/>
                    <a:pt x="1327" y="4619"/>
                    <a:pt x="1154" y="3468"/>
                  </a:cubicBezTo>
                  <a:cubicBezTo>
                    <a:pt x="985" y="2339"/>
                    <a:pt x="788" y="1037"/>
                    <a:pt x="222" y="32"/>
                  </a:cubicBezTo>
                  <a:cubicBezTo>
                    <a:pt x="208" y="11"/>
                    <a:pt x="190" y="0"/>
                    <a:pt x="174" y="0"/>
                  </a:cubicBezTo>
                  <a:close/>
                </a:path>
              </a:pathLst>
            </a:custGeom>
            <a:solidFill>
              <a:srgbClr val="62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
            <p:cNvSpPr/>
            <p:nvPr/>
          </p:nvSpPr>
          <p:spPr>
            <a:xfrm>
              <a:off x="-5492100" y="-3357075"/>
              <a:ext cx="40025" cy="133375"/>
            </a:xfrm>
            <a:custGeom>
              <a:rect b="b" l="l" r="r" t="t"/>
              <a:pathLst>
                <a:path extrusionOk="0" h="5335" w="1601">
                  <a:moveTo>
                    <a:pt x="328" y="1"/>
                  </a:moveTo>
                  <a:cubicBezTo>
                    <a:pt x="301" y="1"/>
                    <a:pt x="277" y="25"/>
                    <a:pt x="274" y="56"/>
                  </a:cubicBezTo>
                  <a:cubicBezTo>
                    <a:pt x="156" y="1082"/>
                    <a:pt x="191" y="2194"/>
                    <a:pt x="153" y="3231"/>
                  </a:cubicBezTo>
                  <a:cubicBezTo>
                    <a:pt x="129" y="3939"/>
                    <a:pt x="0" y="4948"/>
                    <a:pt x="743" y="5303"/>
                  </a:cubicBezTo>
                  <a:cubicBezTo>
                    <a:pt x="784" y="5324"/>
                    <a:pt x="833" y="5335"/>
                    <a:pt x="881" y="5335"/>
                  </a:cubicBezTo>
                  <a:cubicBezTo>
                    <a:pt x="944" y="5335"/>
                    <a:pt x="1002" y="5317"/>
                    <a:pt x="1044" y="5265"/>
                  </a:cubicBezTo>
                  <a:cubicBezTo>
                    <a:pt x="1600" y="4599"/>
                    <a:pt x="1248" y="3352"/>
                    <a:pt x="1192" y="2543"/>
                  </a:cubicBezTo>
                  <a:cubicBezTo>
                    <a:pt x="1130" y="1690"/>
                    <a:pt x="1027" y="630"/>
                    <a:pt x="370" y="18"/>
                  </a:cubicBezTo>
                  <a:cubicBezTo>
                    <a:pt x="357" y="8"/>
                    <a:pt x="343" y="1"/>
                    <a:pt x="328" y="1"/>
                  </a:cubicBezTo>
                  <a:close/>
                </a:path>
              </a:pathLst>
            </a:custGeom>
            <a:solidFill>
              <a:srgbClr val="D26D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p:nvPr/>
          </p:nvSpPr>
          <p:spPr>
            <a:xfrm>
              <a:off x="-5384925" y="-3306025"/>
              <a:ext cx="41650" cy="74475"/>
            </a:xfrm>
            <a:custGeom>
              <a:rect b="b" l="l" r="r" t="t"/>
              <a:pathLst>
                <a:path extrusionOk="0" h="2979" w="1666">
                  <a:moveTo>
                    <a:pt x="878" y="1"/>
                  </a:moveTo>
                  <a:cubicBezTo>
                    <a:pt x="574" y="1"/>
                    <a:pt x="280" y="163"/>
                    <a:pt x="208" y="522"/>
                  </a:cubicBezTo>
                  <a:cubicBezTo>
                    <a:pt x="121" y="961"/>
                    <a:pt x="28" y="1441"/>
                    <a:pt x="14" y="1890"/>
                  </a:cubicBezTo>
                  <a:cubicBezTo>
                    <a:pt x="0" y="2290"/>
                    <a:pt x="118" y="2564"/>
                    <a:pt x="273" y="2920"/>
                  </a:cubicBezTo>
                  <a:cubicBezTo>
                    <a:pt x="290" y="2961"/>
                    <a:pt x="332" y="2979"/>
                    <a:pt x="373" y="2979"/>
                  </a:cubicBezTo>
                  <a:cubicBezTo>
                    <a:pt x="394" y="2979"/>
                    <a:pt x="418" y="2971"/>
                    <a:pt x="435" y="2964"/>
                  </a:cubicBezTo>
                  <a:cubicBezTo>
                    <a:pt x="847" y="2778"/>
                    <a:pt x="1123" y="2585"/>
                    <a:pt x="1317" y="2156"/>
                  </a:cubicBezTo>
                  <a:cubicBezTo>
                    <a:pt x="1517" y="1714"/>
                    <a:pt x="1620" y="1203"/>
                    <a:pt x="1645" y="715"/>
                  </a:cubicBezTo>
                  <a:cubicBezTo>
                    <a:pt x="1666" y="259"/>
                    <a:pt x="1265" y="1"/>
                    <a:pt x="878" y="1"/>
                  </a:cubicBezTo>
                  <a:close/>
                </a:path>
              </a:pathLst>
            </a:custGeom>
            <a:solidFill>
              <a:srgbClr val="C73B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
            <p:cNvSpPr/>
            <p:nvPr/>
          </p:nvSpPr>
          <p:spPr>
            <a:xfrm>
              <a:off x="-5551075" y="-4590675"/>
              <a:ext cx="195775" cy="629500"/>
            </a:xfrm>
            <a:custGeom>
              <a:rect b="b" l="l" r="r" t="t"/>
              <a:pathLst>
                <a:path extrusionOk="0" h="25180" w="7831">
                  <a:moveTo>
                    <a:pt x="7700" y="0"/>
                  </a:moveTo>
                  <a:cubicBezTo>
                    <a:pt x="7683" y="0"/>
                    <a:pt x="7666" y="6"/>
                    <a:pt x="7652" y="19"/>
                  </a:cubicBezTo>
                  <a:cubicBezTo>
                    <a:pt x="7244" y="399"/>
                    <a:pt x="6833" y="775"/>
                    <a:pt x="6426" y="1155"/>
                  </a:cubicBezTo>
                  <a:cubicBezTo>
                    <a:pt x="6396" y="1182"/>
                    <a:pt x="6422" y="1219"/>
                    <a:pt x="6453" y="1219"/>
                  </a:cubicBezTo>
                  <a:cubicBezTo>
                    <a:pt x="6462" y="1219"/>
                    <a:pt x="6472" y="1215"/>
                    <a:pt x="6480" y="1207"/>
                  </a:cubicBezTo>
                  <a:cubicBezTo>
                    <a:pt x="6757" y="972"/>
                    <a:pt x="7037" y="734"/>
                    <a:pt x="7313" y="496"/>
                  </a:cubicBezTo>
                  <a:lnTo>
                    <a:pt x="7313" y="496"/>
                  </a:lnTo>
                  <a:cubicBezTo>
                    <a:pt x="6584" y="1784"/>
                    <a:pt x="6335" y="3304"/>
                    <a:pt x="6139" y="4751"/>
                  </a:cubicBezTo>
                  <a:cubicBezTo>
                    <a:pt x="5917" y="6403"/>
                    <a:pt x="5779" y="8092"/>
                    <a:pt x="5192" y="9667"/>
                  </a:cubicBezTo>
                  <a:cubicBezTo>
                    <a:pt x="4854" y="10569"/>
                    <a:pt x="4353" y="11446"/>
                    <a:pt x="3579" y="12044"/>
                  </a:cubicBezTo>
                  <a:cubicBezTo>
                    <a:pt x="3234" y="12227"/>
                    <a:pt x="2902" y="12434"/>
                    <a:pt x="2587" y="12672"/>
                  </a:cubicBezTo>
                  <a:cubicBezTo>
                    <a:pt x="2197" y="12966"/>
                    <a:pt x="1834" y="13305"/>
                    <a:pt x="1517" y="13681"/>
                  </a:cubicBezTo>
                  <a:cubicBezTo>
                    <a:pt x="1579" y="13035"/>
                    <a:pt x="1558" y="12382"/>
                    <a:pt x="1472" y="11740"/>
                  </a:cubicBezTo>
                  <a:cubicBezTo>
                    <a:pt x="1426" y="11394"/>
                    <a:pt x="1364" y="11056"/>
                    <a:pt x="1281" y="10717"/>
                  </a:cubicBezTo>
                  <a:cubicBezTo>
                    <a:pt x="1198" y="10375"/>
                    <a:pt x="1120" y="9964"/>
                    <a:pt x="940" y="9653"/>
                  </a:cubicBezTo>
                  <a:cubicBezTo>
                    <a:pt x="925" y="9626"/>
                    <a:pt x="901" y="9615"/>
                    <a:pt x="877" y="9615"/>
                  </a:cubicBezTo>
                  <a:cubicBezTo>
                    <a:pt x="831" y="9615"/>
                    <a:pt x="783" y="9658"/>
                    <a:pt x="795" y="9715"/>
                  </a:cubicBezTo>
                  <a:cubicBezTo>
                    <a:pt x="867" y="10067"/>
                    <a:pt x="1037" y="10410"/>
                    <a:pt x="1130" y="10762"/>
                  </a:cubicBezTo>
                  <a:cubicBezTo>
                    <a:pt x="1219" y="11087"/>
                    <a:pt x="1292" y="11422"/>
                    <a:pt x="1344" y="11757"/>
                  </a:cubicBezTo>
                  <a:cubicBezTo>
                    <a:pt x="1451" y="12414"/>
                    <a:pt x="1472" y="13080"/>
                    <a:pt x="1461" y="13747"/>
                  </a:cubicBezTo>
                  <a:cubicBezTo>
                    <a:pt x="1005" y="14296"/>
                    <a:pt x="643" y="14922"/>
                    <a:pt x="432" y="15606"/>
                  </a:cubicBezTo>
                  <a:cubicBezTo>
                    <a:pt x="0" y="17007"/>
                    <a:pt x="183" y="18614"/>
                    <a:pt x="563" y="20006"/>
                  </a:cubicBezTo>
                  <a:cubicBezTo>
                    <a:pt x="908" y="21267"/>
                    <a:pt x="1493" y="22517"/>
                    <a:pt x="2405" y="23471"/>
                  </a:cubicBezTo>
                  <a:cubicBezTo>
                    <a:pt x="3293" y="24395"/>
                    <a:pt x="4603" y="25179"/>
                    <a:pt x="5925" y="25179"/>
                  </a:cubicBezTo>
                  <a:cubicBezTo>
                    <a:pt x="6005" y="25179"/>
                    <a:pt x="6086" y="25176"/>
                    <a:pt x="6166" y="25171"/>
                  </a:cubicBezTo>
                  <a:cubicBezTo>
                    <a:pt x="6201" y="25171"/>
                    <a:pt x="6214" y="25115"/>
                    <a:pt x="6177" y="25108"/>
                  </a:cubicBezTo>
                  <a:cubicBezTo>
                    <a:pt x="4929" y="24918"/>
                    <a:pt x="3817" y="24459"/>
                    <a:pt x="2909" y="23568"/>
                  </a:cubicBezTo>
                  <a:cubicBezTo>
                    <a:pt x="2024" y="22701"/>
                    <a:pt x="1402" y="21588"/>
                    <a:pt x="1016" y="20417"/>
                  </a:cubicBezTo>
                  <a:cubicBezTo>
                    <a:pt x="584" y="19104"/>
                    <a:pt x="353" y="17602"/>
                    <a:pt x="605" y="16231"/>
                  </a:cubicBezTo>
                  <a:cubicBezTo>
                    <a:pt x="830" y="15018"/>
                    <a:pt x="1534" y="13964"/>
                    <a:pt x="2463" y="13173"/>
                  </a:cubicBezTo>
                  <a:cubicBezTo>
                    <a:pt x="3009" y="12707"/>
                    <a:pt x="3638" y="12334"/>
                    <a:pt x="4291" y="12036"/>
                  </a:cubicBezTo>
                  <a:cubicBezTo>
                    <a:pt x="4975" y="11725"/>
                    <a:pt x="5700" y="11553"/>
                    <a:pt x="6391" y="11269"/>
                  </a:cubicBezTo>
                  <a:cubicBezTo>
                    <a:pt x="6398" y="11266"/>
                    <a:pt x="6405" y="11263"/>
                    <a:pt x="6412" y="11256"/>
                  </a:cubicBezTo>
                  <a:cubicBezTo>
                    <a:pt x="6426" y="11260"/>
                    <a:pt x="6439" y="11266"/>
                    <a:pt x="6453" y="11269"/>
                  </a:cubicBezTo>
                  <a:cubicBezTo>
                    <a:pt x="6276" y="11381"/>
                    <a:pt x="6115" y="11512"/>
                    <a:pt x="5966" y="11660"/>
                  </a:cubicBezTo>
                  <a:cubicBezTo>
                    <a:pt x="5866" y="11757"/>
                    <a:pt x="5772" y="11861"/>
                    <a:pt x="5689" y="11971"/>
                  </a:cubicBezTo>
                  <a:cubicBezTo>
                    <a:pt x="5641" y="12030"/>
                    <a:pt x="5592" y="12089"/>
                    <a:pt x="5562" y="12154"/>
                  </a:cubicBezTo>
                  <a:cubicBezTo>
                    <a:pt x="5538" y="12213"/>
                    <a:pt x="5503" y="12275"/>
                    <a:pt x="5517" y="12341"/>
                  </a:cubicBezTo>
                  <a:cubicBezTo>
                    <a:pt x="5523" y="12363"/>
                    <a:pt x="5545" y="12377"/>
                    <a:pt x="5569" y="12377"/>
                  </a:cubicBezTo>
                  <a:cubicBezTo>
                    <a:pt x="5573" y="12377"/>
                    <a:pt x="5578" y="12377"/>
                    <a:pt x="5583" y="12375"/>
                  </a:cubicBezTo>
                  <a:cubicBezTo>
                    <a:pt x="5638" y="12365"/>
                    <a:pt x="5675" y="12310"/>
                    <a:pt x="5717" y="12272"/>
                  </a:cubicBezTo>
                  <a:cubicBezTo>
                    <a:pt x="5766" y="12223"/>
                    <a:pt x="5804" y="12165"/>
                    <a:pt x="5845" y="12109"/>
                  </a:cubicBezTo>
                  <a:cubicBezTo>
                    <a:pt x="5932" y="12006"/>
                    <a:pt x="6021" y="11905"/>
                    <a:pt x="6118" y="11813"/>
                  </a:cubicBezTo>
                  <a:cubicBezTo>
                    <a:pt x="6308" y="11626"/>
                    <a:pt x="6525" y="11463"/>
                    <a:pt x="6757" y="11325"/>
                  </a:cubicBezTo>
                  <a:cubicBezTo>
                    <a:pt x="6833" y="11284"/>
                    <a:pt x="6820" y="11163"/>
                    <a:pt x="6732" y="11138"/>
                  </a:cubicBezTo>
                  <a:cubicBezTo>
                    <a:pt x="6470" y="11073"/>
                    <a:pt x="6211" y="11008"/>
                    <a:pt x="5949" y="10938"/>
                  </a:cubicBezTo>
                  <a:cubicBezTo>
                    <a:pt x="5820" y="10907"/>
                    <a:pt x="5693" y="10869"/>
                    <a:pt x="5562" y="10845"/>
                  </a:cubicBezTo>
                  <a:cubicBezTo>
                    <a:pt x="5496" y="10834"/>
                    <a:pt x="5427" y="10824"/>
                    <a:pt x="5358" y="10810"/>
                  </a:cubicBezTo>
                  <a:cubicBezTo>
                    <a:pt x="5328" y="10806"/>
                    <a:pt x="5301" y="10798"/>
                    <a:pt x="5273" y="10798"/>
                  </a:cubicBezTo>
                  <a:cubicBezTo>
                    <a:pt x="5256" y="10798"/>
                    <a:pt x="5238" y="10801"/>
                    <a:pt x="5219" y="10810"/>
                  </a:cubicBezTo>
                  <a:cubicBezTo>
                    <a:pt x="5209" y="10813"/>
                    <a:pt x="5206" y="10831"/>
                    <a:pt x="5213" y="10842"/>
                  </a:cubicBezTo>
                  <a:cubicBezTo>
                    <a:pt x="5240" y="10883"/>
                    <a:pt x="5286" y="10890"/>
                    <a:pt x="5334" y="10910"/>
                  </a:cubicBezTo>
                  <a:cubicBezTo>
                    <a:pt x="5396" y="10935"/>
                    <a:pt x="5462" y="10959"/>
                    <a:pt x="5524" y="10987"/>
                  </a:cubicBezTo>
                  <a:cubicBezTo>
                    <a:pt x="5648" y="11035"/>
                    <a:pt x="5776" y="11066"/>
                    <a:pt x="5903" y="11104"/>
                  </a:cubicBezTo>
                  <a:cubicBezTo>
                    <a:pt x="5924" y="11111"/>
                    <a:pt x="5945" y="11118"/>
                    <a:pt x="5966" y="11124"/>
                  </a:cubicBezTo>
                  <a:cubicBezTo>
                    <a:pt x="5420" y="11232"/>
                    <a:pt x="4888" y="11439"/>
                    <a:pt x="4384" y="11653"/>
                  </a:cubicBezTo>
                  <a:cubicBezTo>
                    <a:pt x="4239" y="11716"/>
                    <a:pt x="4097" y="11781"/>
                    <a:pt x="3955" y="11847"/>
                  </a:cubicBezTo>
                  <a:cubicBezTo>
                    <a:pt x="5040" y="10910"/>
                    <a:pt x="5527" y="9387"/>
                    <a:pt x="5825" y="8029"/>
                  </a:cubicBezTo>
                  <a:cubicBezTo>
                    <a:pt x="6187" y="6365"/>
                    <a:pt x="6281" y="4651"/>
                    <a:pt x="6667" y="2990"/>
                  </a:cubicBezTo>
                  <a:cubicBezTo>
                    <a:pt x="6878" y="2092"/>
                    <a:pt x="7185" y="1238"/>
                    <a:pt x="7617" y="426"/>
                  </a:cubicBezTo>
                  <a:lnTo>
                    <a:pt x="7617" y="426"/>
                  </a:lnTo>
                  <a:cubicBezTo>
                    <a:pt x="7610" y="506"/>
                    <a:pt x="7607" y="585"/>
                    <a:pt x="7600" y="665"/>
                  </a:cubicBezTo>
                  <a:cubicBezTo>
                    <a:pt x="7593" y="761"/>
                    <a:pt x="7596" y="861"/>
                    <a:pt x="7593" y="962"/>
                  </a:cubicBezTo>
                  <a:cubicBezTo>
                    <a:pt x="7590" y="1059"/>
                    <a:pt x="7576" y="1166"/>
                    <a:pt x="7596" y="1263"/>
                  </a:cubicBezTo>
                  <a:cubicBezTo>
                    <a:pt x="7608" y="1315"/>
                    <a:pt x="7657" y="1342"/>
                    <a:pt x="7704" y="1342"/>
                  </a:cubicBezTo>
                  <a:cubicBezTo>
                    <a:pt x="7752" y="1342"/>
                    <a:pt x="7798" y="1316"/>
                    <a:pt x="7810" y="1263"/>
                  </a:cubicBezTo>
                  <a:cubicBezTo>
                    <a:pt x="7831" y="1166"/>
                    <a:pt x="7818" y="1059"/>
                    <a:pt x="7814" y="962"/>
                  </a:cubicBezTo>
                  <a:cubicBezTo>
                    <a:pt x="7814" y="861"/>
                    <a:pt x="7814" y="761"/>
                    <a:pt x="7807" y="665"/>
                  </a:cubicBezTo>
                  <a:cubicBezTo>
                    <a:pt x="7794" y="464"/>
                    <a:pt x="7780" y="268"/>
                    <a:pt x="7776" y="70"/>
                  </a:cubicBezTo>
                  <a:cubicBezTo>
                    <a:pt x="7774" y="28"/>
                    <a:pt x="7738" y="0"/>
                    <a:pt x="7700" y="0"/>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5"/>
            <p:cNvSpPr/>
            <p:nvPr/>
          </p:nvSpPr>
          <p:spPr>
            <a:xfrm>
              <a:off x="-5656650" y="-4552325"/>
              <a:ext cx="106725" cy="155850"/>
            </a:xfrm>
            <a:custGeom>
              <a:rect b="b" l="l" r="r" t="t"/>
              <a:pathLst>
                <a:path extrusionOk="0" h="6234" w="4269">
                  <a:moveTo>
                    <a:pt x="103" y="0"/>
                  </a:moveTo>
                  <a:cubicBezTo>
                    <a:pt x="40" y="0"/>
                    <a:pt x="1" y="58"/>
                    <a:pt x="29" y="118"/>
                  </a:cubicBezTo>
                  <a:cubicBezTo>
                    <a:pt x="50" y="164"/>
                    <a:pt x="64" y="212"/>
                    <a:pt x="85" y="257"/>
                  </a:cubicBezTo>
                  <a:cubicBezTo>
                    <a:pt x="71" y="292"/>
                    <a:pt x="71" y="330"/>
                    <a:pt x="109" y="364"/>
                  </a:cubicBezTo>
                  <a:lnTo>
                    <a:pt x="136" y="392"/>
                  </a:lnTo>
                  <a:cubicBezTo>
                    <a:pt x="247" y="709"/>
                    <a:pt x="306" y="1041"/>
                    <a:pt x="343" y="1376"/>
                  </a:cubicBezTo>
                  <a:cubicBezTo>
                    <a:pt x="346" y="1399"/>
                    <a:pt x="363" y="1411"/>
                    <a:pt x="379" y="1411"/>
                  </a:cubicBezTo>
                  <a:cubicBezTo>
                    <a:pt x="396" y="1411"/>
                    <a:pt x="411" y="1400"/>
                    <a:pt x="413" y="1376"/>
                  </a:cubicBezTo>
                  <a:cubicBezTo>
                    <a:pt x="434" y="1117"/>
                    <a:pt x="410" y="858"/>
                    <a:pt x="351" y="606"/>
                  </a:cubicBezTo>
                  <a:lnTo>
                    <a:pt x="351" y="606"/>
                  </a:lnTo>
                  <a:cubicBezTo>
                    <a:pt x="1121" y="1362"/>
                    <a:pt x="1802" y="2205"/>
                    <a:pt x="2416" y="3090"/>
                  </a:cubicBezTo>
                  <a:cubicBezTo>
                    <a:pt x="2741" y="3559"/>
                    <a:pt x="3052" y="4040"/>
                    <a:pt x="3360" y="4526"/>
                  </a:cubicBezTo>
                  <a:cubicBezTo>
                    <a:pt x="3519" y="4778"/>
                    <a:pt x="3674" y="5035"/>
                    <a:pt x="3830" y="5290"/>
                  </a:cubicBezTo>
                  <a:cubicBezTo>
                    <a:pt x="4005" y="5577"/>
                    <a:pt x="4168" y="5856"/>
                    <a:pt x="4171" y="6202"/>
                  </a:cubicBezTo>
                  <a:cubicBezTo>
                    <a:pt x="4171" y="6223"/>
                    <a:pt x="4187" y="6233"/>
                    <a:pt x="4203" y="6233"/>
                  </a:cubicBezTo>
                  <a:cubicBezTo>
                    <a:pt x="4219" y="6233"/>
                    <a:pt x="4235" y="6223"/>
                    <a:pt x="4237" y="6202"/>
                  </a:cubicBezTo>
                  <a:cubicBezTo>
                    <a:pt x="4268" y="5639"/>
                    <a:pt x="3902" y="5145"/>
                    <a:pt x="3629" y="4682"/>
                  </a:cubicBezTo>
                  <a:cubicBezTo>
                    <a:pt x="3304" y="4139"/>
                    <a:pt x="2972" y="3597"/>
                    <a:pt x="2623" y="3072"/>
                  </a:cubicBezTo>
                  <a:cubicBezTo>
                    <a:pt x="1936" y="2036"/>
                    <a:pt x="1172" y="1058"/>
                    <a:pt x="254" y="219"/>
                  </a:cubicBezTo>
                  <a:cubicBezTo>
                    <a:pt x="247" y="212"/>
                    <a:pt x="240" y="209"/>
                    <a:pt x="233" y="205"/>
                  </a:cubicBezTo>
                  <a:cubicBezTo>
                    <a:pt x="233" y="201"/>
                    <a:pt x="230" y="195"/>
                    <a:pt x="227" y="188"/>
                  </a:cubicBezTo>
                  <a:lnTo>
                    <a:pt x="227" y="188"/>
                  </a:lnTo>
                  <a:cubicBezTo>
                    <a:pt x="464" y="239"/>
                    <a:pt x="696" y="298"/>
                    <a:pt x="928" y="367"/>
                  </a:cubicBezTo>
                  <a:cubicBezTo>
                    <a:pt x="1066" y="408"/>
                    <a:pt x="1207" y="443"/>
                    <a:pt x="1346" y="481"/>
                  </a:cubicBezTo>
                  <a:cubicBezTo>
                    <a:pt x="1418" y="499"/>
                    <a:pt x="1494" y="505"/>
                    <a:pt x="1570" y="516"/>
                  </a:cubicBezTo>
                  <a:cubicBezTo>
                    <a:pt x="1618" y="523"/>
                    <a:pt x="1667" y="536"/>
                    <a:pt x="1716" y="536"/>
                  </a:cubicBezTo>
                  <a:cubicBezTo>
                    <a:pt x="1735" y="536"/>
                    <a:pt x="1754" y="534"/>
                    <a:pt x="1774" y="529"/>
                  </a:cubicBezTo>
                  <a:cubicBezTo>
                    <a:pt x="1832" y="512"/>
                    <a:pt x="1850" y="437"/>
                    <a:pt x="1808" y="395"/>
                  </a:cubicBezTo>
                  <a:cubicBezTo>
                    <a:pt x="1760" y="343"/>
                    <a:pt x="1691" y="326"/>
                    <a:pt x="1628" y="298"/>
                  </a:cubicBezTo>
                  <a:cubicBezTo>
                    <a:pt x="1560" y="271"/>
                    <a:pt x="1491" y="239"/>
                    <a:pt x="1418" y="222"/>
                  </a:cubicBezTo>
                  <a:cubicBezTo>
                    <a:pt x="1280" y="188"/>
                    <a:pt x="1135" y="153"/>
                    <a:pt x="993" y="129"/>
                  </a:cubicBezTo>
                  <a:cubicBezTo>
                    <a:pt x="703" y="81"/>
                    <a:pt x="410" y="43"/>
                    <a:pt x="120" y="1"/>
                  </a:cubicBezTo>
                  <a:cubicBezTo>
                    <a:pt x="114" y="1"/>
                    <a:pt x="109" y="0"/>
                    <a:pt x="103" y="0"/>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
            <p:cNvSpPr/>
            <p:nvPr/>
          </p:nvSpPr>
          <p:spPr>
            <a:xfrm>
              <a:off x="-5357775" y="-3419450"/>
              <a:ext cx="10250" cy="60250"/>
            </a:xfrm>
            <a:custGeom>
              <a:rect b="b" l="l" r="r" t="t"/>
              <a:pathLst>
                <a:path extrusionOk="0" h="2410" w="410">
                  <a:moveTo>
                    <a:pt x="309" y="1"/>
                  </a:moveTo>
                  <a:cubicBezTo>
                    <a:pt x="291" y="1"/>
                    <a:pt x="271" y="15"/>
                    <a:pt x="269" y="37"/>
                  </a:cubicBezTo>
                  <a:cubicBezTo>
                    <a:pt x="234" y="420"/>
                    <a:pt x="237" y="810"/>
                    <a:pt x="189" y="1194"/>
                  </a:cubicBezTo>
                  <a:cubicBezTo>
                    <a:pt x="140" y="1577"/>
                    <a:pt x="44" y="1953"/>
                    <a:pt x="6" y="2337"/>
                  </a:cubicBezTo>
                  <a:cubicBezTo>
                    <a:pt x="0" y="2387"/>
                    <a:pt x="35" y="2410"/>
                    <a:pt x="73" y="2410"/>
                  </a:cubicBezTo>
                  <a:cubicBezTo>
                    <a:pt x="107" y="2410"/>
                    <a:pt x="143" y="2392"/>
                    <a:pt x="158" y="2358"/>
                  </a:cubicBezTo>
                  <a:cubicBezTo>
                    <a:pt x="300" y="1998"/>
                    <a:pt x="338" y="1577"/>
                    <a:pt x="362" y="1194"/>
                  </a:cubicBezTo>
                  <a:cubicBezTo>
                    <a:pt x="389" y="810"/>
                    <a:pt x="410" y="406"/>
                    <a:pt x="338" y="26"/>
                  </a:cubicBezTo>
                  <a:cubicBezTo>
                    <a:pt x="335" y="8"/>
                    <a:pt x="323" y="1"/>
                    <a:pt x="309" y="1"/>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p:nvPr/>
          </p:nvSpPr>
          <p:spPr>
            <a:xfrm>
              <a:off x="-5405775" y="-3306100"/>
              <a:ext cx="44325" cy="139075"/>
            </a:xfrm>
            <a:custGeom>
              <a:rect b="b" l="l" r="r" t="t"/>
              <a:pathLst>
                <a:path extrusionOk="0" h="5563" w="1773">
                  <a:moveTo>
                    <a:pt x="1731" y="0"/>
                  </a:moveTo>
                  <a:cubicBezTo>
                    <a:pt x="1714" y="0"/>
                    <a:pt x="1698" y="9"/>
                    <a:pt x="1695" y="28"/>
                  </a:cubicBezTo>
                  <a:cubicBezTo>
                    <a:pt x="1508" y="901"/>
                    <a:pt x="1325" y="1775"/>
                    <a:pt x="1086" y="2636"/>
                  </a:cubicBezTo>
                  <a:cubicBezTo>
                    <a:pt x="969" y="3060"/>
                    <a:pt x="838" y="3479"/>
                    <a:pt x="700" y="3897"/>
                  </a:cubicBezTo>
                  <a:cubicBezTo>
                    <a:pt x="579" y="4249"/>
                    <a:pt x="406" y="4612"/>
                    <a:pt x="309" y="4978"/>
                  </a:cubicBezTo>
                  <a:cubicBezTo>
                    <a:pt x="292" y="4912"/>
                    <a:pt x="278" y="4850"/>
                    <a:pt x="261" y="4785"/>
                  </a:cubicBezTo>
                  <a:cubicBezTo>
                    <a:pt x="209" y="4560"/>
                    <a:pt x="150" y="4339"/>
                    <a:pt x="78" y="4117"/>
                  </a:cubicBezTo>
                  <a:cubicBezTo>
                    <a:pt x="73" y="4099"/>
                    <a:pt x="57" y="4090"/>
                    <a:pt x="40" y="4090"/>
                  </a:cubicBezTo>
                  <a:cubicBezTo>
                    <a:pt x="20" y="4090"/>
                    <a:pt x="0" y="4103"/>
                    <a:pt x="2" y="4128"/>
                  </a:cubicBezTo>
                  <a:cubicBezTo>
                    <a:pt x="33" y="4356"/>
                    <a:pt x="71" y="4584"/>
                    <a:pt x="120" y="4812"/>
                  </a:cubicBezTo>
                  <a:cubicBezTo>
                    <a:pt x="168" y="5040"/>
                    <a:pt x="212" y="5271"/>
                    <a:pt x="261" y="5503"/>
                  </a:cubicBezTo>
                  <a:cubicBezTo>
                    <a:pt x="270" y="5543"/>
                    <a:pt x="304" y="5563"/>
                    <a:pt x="340" y="5563"/>
                  </a:cubicBezTo>
                  <a:cubicBezTo>
                    <a:pt x="361" y="5563"/>
                    <a:pt x="383" y="5555"/>
                    <a:pt x="399" y="5541"/>
                  </a:cubicBezTo>
                  <a:cubicBezTo>
                    <a:pt x="547" y="5413"/>
                    <a:pt x="700" y="5295"/>
                    <a:pt x="855" y="5182"/>
                  </a:cubicBezTo>
                  <a:cubicBezTo>
                    <a:pt x="1011" y="5068"/>
                    <a:pt x="1173" y="4964"/>
                    <a:pt x="1328" y="4847"/>
                  </a:cubicBezTo>
                  <a:cubicBezTo>
                    <a:pt x="1387" y="4802"/>
                    <a:pt x="1353" y="4725"/>
                    <a:pt x="1293" y="4725"/>
                  </a:cubicBezTo>
                  <a:cubicBezTo>
                    <a:pt x="1282" y="4725"/>
                    <a:pt x="1271" y="4727"/>
                    <a:pt x="1260" y="4733"/>
                  </a:cubicBezTo>
                  <a:cubicBezTo>
                    <a:pt x="938" y="4868"/>
                    <a:pt x="651" y="5092"/>
                    <a:pt x="392" y="5327"/>
                  </a:cubicBezTo>
                  <a:cubicBezTo>
                    <a:pt x="386" y="5299"/>
                    <a:pt x="378" y="5271"/>
                    <a:pt x="372" y="5244"/>
                  </a:cubicBezTo>
                  <a:cubicBezTo>
                    <a:pt x="372" y="5241"/>
                    <a:pt x="375" y="5241"/>
                    <a:pt x="378" y="5237"/>
                  </a:cubicBezTo>
                  <a:cubicBezTo>
                    <a:pt x="603" y="4884"/>
                    <a:pt x="713" y="4432"/>
                    <a:pt x="842" y="4034"/>
                  </a:cubicBezTo>
                  <a:cubicBezTo>
                    <a:pt x="987" y="3589"/>
                    <a:pt x="1121" y="3137"/>
                    <a:pt x="1242" y="2681"/>
                  </a:cubicBezTo>
                  <a:cubicBezTo>
                    <a:pt x="1473" y="1813"/>
                    <a:pt x="1667" y="930"/>
                    <a:pt x="1770" y="38"/>
                  </a:cubicBezTo>
                  <a:cubicBezTo>
                    <a:pt x="1773" y="13"/>
                    <a:pt x="1752" y="0"/>
                    <a:pt x="1731" y="0"/>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5"/>
            <p:cNvSpPr/>
            <p:nvPr/>
          </p:nvSpPr>
          <p:spPr>
            <a:xfrm>
              <a:off x="-5354450" y="-3976875"/>
              <a:ext cx="15575" cy="535800"/>
            </a:xfrm>
            <a:custGeom>
              <a:rect b="b" l="l" r="r" t="t"/>
              <a:pathLst>
                <a:path extrusionOk="0" h="21432" w="623">
                  <a:moveTo>
                    <a:pt x="455" y="1"/>
                  </a:moveTo>
                  <a:cubicBezTo>
                    <a:pt x="419" y="1"/>
                    <a:pt x="385" y="20"/>
                    <a:pt x="377" y="62"/>
                  </a:cubicBezTo>
                  <a:cubicBezTo>
                    <a:pt x="163" y="1406"/>
                    <a:pt x="136" y="2798"/>
                    <a:pt x="80" y="4159"/>
                  </a:cubicBezTo>
                  <a:cubicBezTo>
                    <a:pt x="25" y="5551"/>
                    <a:pt x="1" y="6947"/>
                    <a:pt x="1" y="8340"/>
                  </a:cubicBezTo>
                  <a:cubicBezTo>
                    <a:pt x="4" y="11134"/>
                    <a:pt x="104" y="13925"/>
                    <a:pt x="243" y="16717"/>
                  </a:cubicBezTo>
                  <a:cubicBezTo>
                    <a:pt x="318" y="18281"/>
                    <a:pt x="422" y="19846"/>
                    <a:pt x="578" y="21407"/>
                  </a:cubicBezTo>
                  <a:cubicBezTo>
                    <a:pt x="579" y="21423"/>
                    <a:pt x="591" y="21431"/>
                    <a:pt x="601" y="21431"/>
                  </a:cubicBezTo>
                  <a:cubicBezTo>
                    <a:pt x="612" y="21431"/>
                    <a:pt x="623" y="21423"/>
                    <a:pt x="623" y="21407"/>
                  </a:cubicBezTo>
                  <a:cubicBezTo>
                    <a:pt x="595" y="18616"/>
                    <a:pt x="401" y="15829"/>
                    <a:pt x="308" y="13037"/>
                  </a:cubicBezTo>
                  <a:cubicBezTo>
                    <a:pt x="222" y="10284"/>
                    <a:pt x="191" y="7524"/>
                    <a:pt x="288" y="4770"/>
                  </a:cubicBezTo>
                  <a:cubicBezTo>
                    <a:pt x="315" y="3990"/>
                    <a:pt x="350" y="3206"/>
                    <a:pt x="398" y="2425"/>
                  </a:cubicBezTo>
                  <a:cubicBezTo>
                    <a:pt x="447" y="1648"/>
                    <a:pt x="530" y="867"/>
                    <a:pt x="546" y="86"/>
                  </a:cubicBezTo>
                  <a:cubicBezTo>
                    <a:pt x="549" y="32"/>
                    <a:pt x="501" y="1"/>
                    <a:pt x="455" y="1"/>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p:nvPr/>
          </p:nvSpPr>
          <p:spPr>
            <a:xfrm>
              <a:off x="-5341900" y="-4120100"/>
              <a:ext cx="20725" cy="128225"/>
            </a:xfrm>
            <a:custGeom>
              <a:rect b="b" l="l" r="r" t="t"/>
              <a:pathLst>
                <a:path extrusionOk="0" h="5129" w="829">
                  <a:moveTo>
                    <a:pt x="722" y="1"/>
                  </a:moveTo>
                  <a:cubicBezTo>
                    <a:pt x="691" y="1"/>
                    <a:pt x="658" y="19"/>
                    <a:pt x="645" y="50"/>
                  </a:cubicBezTo>
                  <a:cubicBezTo>
                    <a:pt x="577" y="236"/>
                    <a:pt x="591" y="458"/>
                    <a:pt x="577" y="654"/>
                  </a:cubicBezTo>
                  <a:cubicBezTo>
                    <a:pt x="562" y="848"/>
                    <a:pt x="549" y="1045"/>
                    <a:pt x="532" y="1239"/>
                  </a:cubicBezTo>
                  <a:cubicBezTo>
                    <a:pt x="494" y="1660"/>
                    <a:pt x="452" y="2081"/>
                    <a:pt x="401" y="2503"/>
                  </a:cubicBezTo>
                  <a:cubicBezTo>
                    <a:pt x="293" y="3369"/>
                    <a:pt x="145" y="4233"/>
                    <a:pt x="3" y="5097"/>
                  </a:cubicBezTo>
                  <a:cubicBezTo>
                    <a:pt x="1" y="5116"/>
                    <a:pt x="16" y="5128"/>
                    <a:pt x="31" y="5128"/>
                  </a:cubicBezTo>
                  <a:cubicBezTo>
                    <a:pt x="40" y="5128"/>
                    <a:pt x="49" y="5123"/>
                    <a:pt x="52" y="5111"/>
                  </a:cubicBezTo>
                  <a:cubicBezTo>
                    <a:pt x="269" y="4257"/>
                    <a:pt x="417" y="3390"/>
                    <a:pt x="546" y="2520"/>
                  </a:cubicBezTo>
                  <a:cubicBezTo>
                    <a:pt x="601" y="2126"/>
                    <a:pt x="653" y="1732"/>
                    <a:pt x="698" y="1335"/>
                  </a:cubicBezTo>
                  <a:cubicBezTo>
                    <a:pt x="722" y="1110"/>
                    <a:pt x="746" y="882"/>
                    <a:pt x="766" y="654"/>
                  </a:cubicBezTo>
                  <a:cubicBezTo>
                    <a:pt x="784" y="454"/>
                    <a:pt x="829" y="247"/>
                    <a:pt x="784" y="50"/>
                  </a:cubicBezTo>
                  <a:cubicBezTo>
                    <a:pt x="776" y="16"/>
                    <a:pt x="750" y="1"/>
                    <a:pt x="722" y="1"/>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
            <p:cNvSpPr/>
            <p:nvPr/>
          </p:nvSpPr>
          <p:spPr>
            <a:xfrm>
              <a:off x="-5362375" y="-4549700"/>
              <a:ext cx="136825" cy="387125"/>
            </a:xfrm>
            <a:custGeom>
              <a:rect b="b" l="l" r="r" t="t"/>
              <a:pathLst>
                <a:path extrusionOk="0" h="15485" w="5473">
                  <a:moveTo>
                    <a:pt x="5376" y="1"/>
                  </a:moveTo>
                  <a:cubicBezTo>
                    <a:pt x="5367" y="1"/>
                    <a:pt x="5357" y="3"/>
                    <a:pt x="5348" y="7"/>
                  </a:cubicBezTo>
                  <a:cubicBezTo>
                    <a:pt x="4812" y="225"/>
                    <a:pt x="4291" y="463"/>
                    <a:pt x="3786" y="743"/>
                  </a:cubicBezTo>
                  <a:cubicBezTo>
                    <a:pt x="3750" y="761"/>
                    <a:pt x="3771" y="804"/>
                    <a:pt x="3804" y="804"/>
                  </a:cubicBezTo>
                  <a:cubicBezTo>
                    <a:pt x="3810" y="804"/>
                    <a:pt x="3815" y="803"/>
                    <a:pt x="3821" y="801"/>
                  </a:cubicBezTo>
                  <a:cubicBezTo>
                    <a:pt x="4283" y="604"/>
                    <a:pt x="4753" y="415"/>
                    <a:pt x="5227" y="241"/>
                  </a:cubicBezTo>
                  <a:lnTo>
                    <a:pt x="5227" y="241"/>
                  </a:lnTo>
                  <a:cubicBezTo>
                    <a:pt x="5220" y="259"/>
                    <a:pt x="5216" y="276"/>
                    <a:pt x="5209" y="293"/>
                  </a:cubicBezTo>
                  <a:cubicBezTo>
                    <a:pt x="5204" y="292"/>
                    <a:pt x="5198" y="292"/>
                    <a:pt x="5192" y="292"/>
                  </a:cubicBezTo>
                  <a:cubicBezTo>
                    <a:pt x="5181" y="292"/>
                    <a:pt x="5168" y="294"/>
                    <a:pt x="5158" y="300"/>
                  </a:cubicBezTo>
                  <a:cubicBezTo>
                    <a:pt x="3589" y="1202"/>
                    <a:pt x="2601" y="2998"/>
                    <a:pt x="2083" y="4673"/>
                  </a:cubicBezTo>
                  <a:cubicBezTo>
                    <a:pt x="1506" y="6526"/>
                    <a:pt x="1448" y="8460"/>
                    <a:pt x="1499" y="10384"/>
                  </a:cubicBezTo>
                  <a:cubicBezTo>
                    <a:pt x="1493" y="10373"/>
                    <a:pt x="1489" y="10360"/>
                    <a:pt x="1478" y="10346"/>
                  </a:cubicBezTo>
                  <a:cubicBezTo>
                    <a:pt x="1386" y="10183"/>
                    <a:pt x="1257" y="10035"/>
                    <a:pt x="1109" y="9914"/>
                  </a:cubicBezTo>
                  <a:cubicBezTo>
                    <a:pt x="838" y="9691"/>
                    <a:pt x="510" y="9565"/>
                    <a:pt x="162" y="9565"/>
                  </a:cubicBezTo>
                  <a:cubicBezTo>
                    <a:pt x="128" y="9565"/>
                    <a:pt x="94" y="9566"/>
                    <a:pt x="59" y="9568"/>
                  </a:cubicBezTo>
                  <a:cubicBezTo>
                    <a:pt x="4" y="9576"/>
                    <a:pt x="0" y="9659"/>
                    <a:pt x="59" y="9659"/>
                  </a:cubicBezTo>
                  <a:cubicBezTo>
                    <a:pt x="404" y="9665"/>
                    <a:pt x="743" y="9810"/>
                    <a:pt x="1002" y="10035"/>
                  </a:cubicBezTo>
                  <a:cubicBezTo>
                    <a:pt x="1129" y="10149"/>
                    <a:pt x="1241" y="10280"/>
                    <a:pt x="1323" y="10426"/>
                  </a:cubicBezTo>
                  <a:cubicBezTo>
                    <a:pt x="1365" y="10498"/>
                    <a:pt x="1399" y="10577"/>
                    <a:pt x="1427" y="10657"/>
                  </a:cubicBezTo>
                  <a:cubicBezTo>
                    <a:pt x="1451" y="10729"/>
                    <a:pt x="1451" y="10847"/>
                    <a:pt x="1510" y="10902"/>
                  </a:cubicBezTo>
                  <a:lnTo>
                    <a:pt x="1513" y="10906"/>
                  </a:lnTo>
                  <a:cubicBezTo>
                    <a:pt x="1517" y="11006"/>
                    <a:pt x="1520" y="11106"/>
                    <a:pt x="1523" y="11206"/>
                  </a:cubicBezTo>
                  <a:cubicBezTo>
                    <a:pt x="1575" y="12626"/>
                    <a:pt x="1662" y="14049"/>
                    <a:pt x="1641" y="15469"/>
                  </a:cubicBezTo>
                  <a:cubicBezTo>
                    <a:pt x="1641" y="15479"/>
                    <a:pt x="1649" y="15484"/>
                    <a:pt x="1656" y="15484"/>
                  </a:cubicBezTo>
                  <a:cubicBezTo>
                    <a:pt x="1664" y="15484"/>
                    <a:pt x="1672" y="15479"/>
                    <a:pt x="1672" y="15469"/>
                  </a:cubicBezTo>
                  <a:cubicBezTo>
                    <a:pt x="2024" y="11202"/>
                    <a:pt x="812" y="6604"/>
                    <a:pt x="3116" y="2694"/>
                  </a:cubicBezTo>
                  <a:cubicBezTo>
                    <a:pt x="3641" y="1803"/>
                    <a:pt x="4325" y="1112"/>
                    <a:pt x="5140" y="490"/>
                  </a:cubicBezTo>
                  <a:lnTo>
                    <a:pt x="5140" y="490"/>
                  </a:lnTo>
                  <a:cubicBezTo>
                    <a:pt x="5099" y="608"/>
                    <a:pt x="5061" y="722"/>
                    <a:pt x="5019" y="839"/>
                  </a:cubicBezTo>
                  <a:cubicBezTo>
                    <a:pt x="4975" y="967"/>
                    <a:pt x="4940" y="1099"/>
                    <a:pt x="4902" y="1226"/>
                  </a:cubicBezTo>
                  <a:cubicBezTo>
                    <a:pt x="4868" y="1351"/>
                    <a:pt x="4840" y="1489"/>
                    <a:pt x="4840" y="1617"/>
                  </a:cubicBezTo>
                  <a:cubicBezTo>
                    <a:pt x="4838" y="1660"/>
                    <a:pt x="4869" y="1683"/>
                    <a:pt x="4903" y="1683"/>
                  </a:cubicBezTo>
                  <a:cubicBezTo>
                    <a:pt x="4925" y="1683"/>
                    <a:pt x="4949" y="1673"/>
                    <a:pt x="4964" y="1651"/>
                  </a:cubicBezTo>
                  <a:cubicBezTo>
                    <a:pt x="5037" y="1544"/>
                    <a:pt x="5088" y="1413"/>
                    <a:pt x="5130" y="1288"/>
                  </a:cubicBezTo>
                  <a:cubicBezTo>
                    <a:pt x="5171" y="1161"/>
                    <a:pt x="5216" y="1033"/>
                    <a:pt x="5247" y="901"/>
                  </a:cubicBezTo>
                  <a:cubicBezTo>
                    <a:pt x="5316" y="639"/>
                    <a:pt x="5382" y="376"/>
                    <a:pt x="5458" y="114"/>
                  </a:cubicBezTo>
                  <a:cubicBezTo>
                    <a:pt x="5473" y="63"/>
                    <a:pt x="5430" y="1"/>
                    <a:pt x="5376" y="1"/>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5"/>
            <p:cNvSpPr/>
            <p:nvPr/>
          </p:nvSpPr>
          <p:spPr>
            <a:xfrm>
              <a:off x="-5101150" y="-4159775"/>
              <a:ext cx="90650" cy="65850"/>
            </a:xfrm>
            <a:custGeom>
              <a:rect b="b" l="l" r="r" t="t"/>
              <a:pathLst>
                <a:path extrusionOk="0" h="2634" w="3626">
                  <a:moveTo>
                    <a:pt x="3601" y="0"/>
                  </a:moveTo>
                  <a:cubicBezTo>
                    <a:pt x="3596" y="0"/>
                    <a:pt x="3591" y="2"/>
                    <a:pt x="3587" y="7"/>
                  </a:cubicBezTo>
                  <a:cubicBezTo>
                    <a:pt x="3320" y="248"/>
                    <a:pt x="3103" y="546"/>
                    <a:pt x="2837" y="790"/>
                  </a:cubicBezTo>
                  <a:cubicBezTo>
                    <a:pt x="2564" y="1050"/>
                    <a:pt x="2270" y="1285"/>
                    <a:pt x="1959" y="1495"/>
                  </a:cubicBezTo>
                  <a:cubicBezTo>
                    <a:pt x="1666" y="1692"/>
                    <a:pt x="1362" y="1868"/>
                    <a:pt x="1040" y="2024"/>
                  </a:cubicBezTo>
                  <a:cubicBezTo>
                    <a:pt x="868" y="2110"/>
                    <a:pt x="688" y="2187"/>
                    <a:pt x="508" y="2255"/>
                  </a:cubicBezTo>
                  <a:cubicBezTo>
                    <a:pt x="350" y="2318"/>
                    <a:pt x="191" y="2359"/>
                    <a:pt x="63" y="2477"/>
                  </a:cubicBezTo>
                  <a:cubicBezTo>
                    <a:pt x="1" y="2536"/>
                    <a:pt x="52" y="2625"/>
                    <a:pt x="125" y="2632"/>
                  </a:cubicBezTo>
                  <a:cubicBezTo>
                    <a:pt x="139" y="2633"/>
                    <a:pt x="153" y="2633"/>
                    <a:pt x="166" y="2633"/>
                  </a:cubicBezTo>
                  <a:cubicBezTo>
                    <a:pt x="325" y="2633"/>
                    <a:pt x="466" y="2561"/>
                    <a:pt x="609" y="2497"/>
                  </a:cubicBezTo>
                  <a:cubicBezTo>
                    <a:pt x="788" y="2418"/>
                    <a:pt x="964" y="2332"/>
                    <a:pt x="1137" y="2238"/>
                  </a:cubicBezTo>
                  <a:cubicBezTo>
                    <a:pt x="1472" y="2059"/>
                    <a:pt x="1793" y="1852"/>
                    <a:pt x="2098" y="1619"/>
                  </a:cubicBezTo>
                  <a:cubicBezTo>
                    <a:pt x="2384" y="1399"/>
                    <a:pt x="2657" y="1160"/>
                    <a:pt x="2909" y="902"/>
                  </a:cubicBezTo>
                  <a:cubicBezTo>
                    <a:pt x="3158" y="645"/>
                    <a:pt x="3456" y="352"/>
                    <a:pt x="3617" y="31"/>
                  </a:cubicBezTo>
                  <a:cubicBezTo>
                    <a:pt x="3625" y="16"/>
                    <a:pt x="3614" y="0"/>
                    <a:pt x="3601" y="0"/>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
            <p:cNvSpPr/>
            <p:nvPr/>
          </p:nvSpPr>
          <p:spPr>
            <a:xfrm>
              <a:off x="-5207525" y="-4080850"/>
              <a:ext cx="76000" cy="49125"/>
            </a:xfrm>
            <a:custGeom>
              <a:rect b="b" l="l" r="r" t="t"/>
              <a:pathLst>
                <a:path extrusionOk="0" h="1965" w="3040">
                  <a:moveTo>
                    <a:pt x="2971" y="0"/>
                  </a:moveTo>
                  <a:cubicBezTo>
                    <a:pt x="2959" y="0"/>
                    <a:pt x="2947" y="4"/>
                    <a:pt x="2936" y="14"/>
                  </a:cubicBezTo>
                  <a:cubicBezTo>
                    <a:pt x="2550" y="356"/>
                    <a:pt x="2110" y="632"/>
                    <a:pt x="1638" y="843"/>
                  </a:cubicBezTo>
                  <a:cubicBezTo>
                    <a:pt x="1265" y="1009"/>
                    <a:pt x="884" y="1106"/>
                    <a:pt x="490" y="1178"/>
                  </a:cubicBezTo>
                  <a:cubicBezTo>
                    <a:pt x="677" y="1043"/>
                    <a:pt x="839" y="878"/>
                    <a:pt x="967" y="684"/>
                  </a:cubicBezTo>
                  <a:cubicBezTo>
                    <a:pt x="984" y="660"/>
                    <a:pt x="962" y="640"/>
                    <a:pt x="940" y="640"/>
                  </a:cubicBezTo>
                  <a:cubicBezTo>
                    <a:pt x="930" y="640"/>
                    <a:pt x="920" y="644"/>
                    <a:pt x="912" y="653"/>
                  </a:cubicBezTo>
                  <a:cubicBezTo>
                    <a:pt x="722" y="908"/>
                    <a:pt x="463" y="1109"/>
                    <a:pt x="169" y="1237"/>
                  </a:cubicBezTo>
                  <a:cubicBezTo>
                    <a:pt x="166" y="1237"/>
                    <a:pt x="162" y="1237"/>
                    <a:pt x="159" y="1240"/>
                  </a:cubicBezTo>
                  <a:cubicBezTo>
                    <a:pt x="135" y="1244"/>
                    <a:pt x="117" y="1254"/>
                    <a:pt x="104" y="1268"/>
                  </a:cubicBezTo>
                  <a:cubicBezTo>
                    <a:pt x="90" y="1271"/>
                    <a:pt x="79" y="1278"/>
                    <a:pt x="66" y="1285"/>
                  </a:cubicBezTo>
                  <a:cubicBezTo>
                    <a:pt x="17" y="1302"/>
                    <a:pt x="0" y="1372"/>
                    <a:pt x="52" y="1399"/>
                  </a:cubicBezTo>
                  <a:cubicBezTo>
                    <a:pt x="52" y="1399"/>
                    <a:pt x="55" y="1402"/>
                    <a:pt x="58" y="1402"/>
                  </a:cubicBezTo>
                  <a:cubicBezTo>
                    <a:pt x="65" y="1468"/>
                    <a:pt x="112" y="1531"/>
                    <a:pt x="187" y="1531"/>
                  </a:cubicBezTo>
                  <a:cubicBezTo>
                    <a:pt x="191" y="1531"/>
                    <a:pt x="196" y="1530"/>
                    <a:pt x="200" y="1530"/>
                  </a:cubicBezTo>
                  <a:cubicBezTo>
                    <a:pt x="217" y="1527"/>
                    <a:pt x="238" y="1523"/>
                    <a:pt x="256" y="1523"/>
                  </a:cubicBezTo>
                  <a:cubicBezTo>
                    <a:pt x="359" y="1586"/>
                    <a:pt x="463" y="1648"/>
                    <a:pt x="570" y="1703"/>
                  </a:cubicBezTo>
                  <a:cubicBezTo>
                    <a:pt x="742" y="1796"/>
                    <a:pt x="919" y="1907"/>
                    <a:pt x="1109" y="1962"/>
                  </a:cubicBezTo>
                  <a:cubicBezTo>
                    <a:pt x="1115" y="1964"/>
                    <a:pt x="1121" y="1965"/>
                    <a:pt x="1127" y="1965"/>
                  </a:cubicBezTo>
                  <a:cubicBezTo>
                    <a:pt x="1186" y="1965"/>
                    <a:pt x="1234" y="1882"/>
                    <a:pt x="1182" y="1838"/>
                  </a:cubicBezTo>
                  <a:cubicBezTo>
                    <a:pt x="1026" y="1717"/>
                    <a:pt x="839" y="1634"/>
                    <a:pt x="663" y="1544"/>
                  </a:cubicBezTo>
                  <a:cubicBezTo>
                    <a:pt x="618" y="1520"/>
                    <a:pt x="570" y="1499"/>
                    <a:pt x="525" y="1479"/>
                  </a:cubicBezTo>
                  <a:cubicBezTo>
                    <a:pt x="943" y="1392"/>
                    <a:pt x="1354" y="1230"/>
                    <a:pt x="1724" y="1037"/>
                  </a:cubicBezTo>
                  <a:cubicBezTo>
                    <a:pt x="2204" y="791"/>
                    <a:pt x="2633" y="466"/>
                    <a:pt x="3006" y="79"/>
                  </a:cubicBezTo>
                  <a:cubicBezTo>
                    <a:pt x="3040" y="45"/>
                    <a:pt x="3009" y="0"/>
                    <a:pt x="2971" y="0"/>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
            <p:cNvSpPr/>
            <p:nvPr/>
          </p:nvSpPr>
          <p:spPr>
            <a:xfrm>
              <a:off x="-5153900" y="-4004175"/>
              <a:ext cx="182550" cy="39675"/>
            </a:xfrm>
            <a:custGeom>
              <a:rect b="b" l="l" r="r" t="t"/>
              <a:pathLst>
                <a:path extrusionOk="0" h="1587" w="7302">
                  <a:moveTo>
                    <a:pt x="1119" y="0"/>
                  </a:moveTo>
                  <a:cubicBezTo>
                    <a:pt x="1114" y="0"/>
                    <a:pt x="1110" y="1"/>
                    <a:pt x="1105" y="4"/>
                  </a:cubicBezTo>
                  <a:cubicBezTo>
                    <a:pt x="770" y="188"/>
                    <a:pt x="425" y="346"/>
                    <a:pt x="73" y="481"/>
                  </a:cubicBezTo>
                  <a:cubicBezTo>
                    <a:pt x="24" y="502"/>
                    <a:pt x="0" y="577"/>
                    <a:pt x="56" y="602"/>
                  </a:cubicBezTo>
                  <a:cubicBezTo>
                    <a:pt x="152" y="647"/>
                    <a:pt x="245" y="692"/>
                    <a:pt x="335" y="743"/>
                  </a:cubicBezTo>
                  <a:cubicBezTo>
                    <a:pt x="429" y="795"/>
                    <a:pt x="518" y="847"/>
                    <a:pt x="615" y="888"/>
                  </a:cubicBezTo>
                  <a:cubicBezTo>
                    <a:pt x="708" y="930"/>
                    <a:pt x="805" y="971"/>
                    <a:pt x="902" y="1012"/>
                  </a:cubicBezTo>
                  <a:cubicBezTo>
                    <a:pt x="995" y="1054"/>
                    <a:pt x="1095" y="1106"/>
                    <a:pt x="1199" y="1120"/>
                  </a:cubicBezTo>
                  <a:cubicBezTo>
                    <a:pt x="1204" y="1121"/>
                    <a:pt x="1209" y="1121"/>
                    <a:pt x="1215" y="1121"/>
                  </a:cubicBezTo>
                  <a:cubicBezTo>
                    <a:pt x="1246" y="1121"/>
                    <a:pt x="1273" y="1111"/>
                    <a:pt x="1288" y="1082"/>
                  </a:cubicBezTo>
                  <a:cubicBezTo>
                    <a:pt x="1306" y="1054"/>
                    <a:pt x="1306" y="1006"/>
                    <a:pt x="1278" y="985"/>
                  </a:cubicBezTo>
                  <a:cubicBezTo>
                    <a:pt x="1196" y="920"/>
                    <a:pt x="1102" y="878"/>
                    <a:pt x="1006" y="837"/>
                  </a:cubicBezTo>
                  <a:cubicBezTo>
                    <a:pt x="905" y="792"/>
                    <a:pt x="805" y="750"/>
                    <a:pt x="708" y="706"/>
                  </a:cubicBezTo>
                  <a:cubicBezTo>
                    <a:pt x="670" y="688"/>
                    <a:pt x="633" y="677"/>
                    <a:pt x="594" y="664"/>
                  </a:cubicBezTo>
                  <a:cubicBezTo>
                    <a:pt x="1114" y="664"/>
                    <a:pt x="1638" y="635"/>
                    <a:pt x="2159" y="635"/>
                  </a:cubicBezTo>
                  <a:cubicBezTo>
                    <a:pt x="2208" y="635"/>
                    <a:pt x="2258" y="635"/>
                    <a:pt x="2307" y="636"/>
                  </a:cubicBezTo>
                  <a:cubicBezTo>
                    <a:pt x="2937" y="639"/>
                    <a:pt x="3562" y="668"/>
                    <a:pt x="4187" y="712"/>
                  </a:cubicBezTo>
                  <a:cubicBezTo>
                    <a:pt x="4785" y="757"/>
                    <a:pt x="5396" y="795"/>
                    <a:pt x="5990" y="881"/>
                  </a:cubicBezTo>
                  <a:cubicBezTo>
                    <a:pt x="6470" y="954"/>
                    <a:pt x="6996" y="1099"/>
                    <a:pt x="7227" y="1569"/>
                  </a:cubicBezTo>
                  <a:cubicBezTo>
                    <a:pt x="7233" y="1581"/>
                    <a:pt x="7243" y="1587"/>
                    <a:pt x="7253" y="1587"/>
                  </a:cubicBezTo>
                  <a:cubicBezTo>
                    <a:pt x="7277" y="1587"/>
                    <a:pt x="7301" y="1559"/>
                    <a:pt x="7289" y="1531"/>
                  </a:cubicBezTo>
                  <a:cubicBezTo>
                    <a:pt x="7116" y="1137"/>
                    <a:pt x="6739" y="934"/>
                    <a:pt x="6342" y="816"/>
                  </a:cubicBezTo>
                  <a:cubicBezTo>
                    <a:pt x="5783" y="650"/>
                    <a:pt x="5172" y="595"/>
                    <a:pt x="4591" y="540"/>
                  </a:cubicBezTo>
                  <a:cubicBezTo>
                    <a:pt x="3917" y="474"/>
                    <a:pt x="3240" y="432"/>
                    <a:pt x="2563" y="415"/>
                  </a:cubicBezTo>
                  <a:cubicBezTo>
                    <a:pt x="2251" y="408"/>
                    <a:pt x="1935" y="399"/>
                    <a:pt x="1618" y="399"/>
                  </a:cubicBezTo>
                  <a:cubicBezTo>
                    <a:pt x="1220" y="399"/>
                    <a:pt x="821" y="413"/>
                    <a:pt x="429" y="457"/>
                  </a:cubicBezTo>
                  <a:cubicBezTo>
                    <a:pt x="670" y="336"/>
                    <a:pt x="905" y="197"/>
                    <a:pt x="1130" y="49"/>
                  </a:cubicBezTo>
                  <a:cubicBezTo>
                    <a:pt x="1153" y="32"/>
                    <a:pt x="1140" y="0"/>
                    <a:pt x="1119" y="0"/>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5"/>
            <p:cNvSpPr/>
            <p:nvPr/>
          </p:nvSpPr>
          <p:spPr>
            <a:xfrm>
              <a:off x="-5117375" y="-3926250"/>
              <a:ext cx="134450" cy="74775"/>
            </a:xfrm>
            <a:custGeom>
              <a:rect b="b" l="l" r="r" t="t"/>
              <a:pathLst>
                <a:path extrusionOk="0" h="2991" w="5378">
                  <a:moveTo>
                    <a:pt x="1336" y="0"/>
                  </a:moveTo>
                  <a:cubicBezTo>
                    <a:pt x="1330" y="0"/>
                    <a:pt x="1323" y="1"/>
                    <a:pt x="1316" y="3"/>
                  </a:cubicBezTo>
                  <a:cubicBezTo>
                    <a:pt x="1168" y="41"/>
                    <a:pt x="1026" y="83"/>
                    <a:pt x="888" y="145"/>
                  </a:cubicBezTo>
                  <a:cubicBezTo>
                    <a:pt x="757" y="200"/>
                    <a:pt x="626" y="255"/>
                    <a:pt x="494" y="314"/>
                  </a:cubicBezTo>
                  <a:cubicBezTo>
                    <a:pt x="315" y="390"/>
                    <a:pt x="1" y="497"/>
                    <a:pt x="21" y="746"/>
                  </a:cubicBezTo>
                  <a:cubicBezTo>
                    <a:pt x="28" y="856"/>
                    <a:pt x="114" y="929"/>
                    <a:pt x="211" y="970"/>
                  </a:cubicBezTo>
                  <a:cubicBezTo>
                    <a:pt x="318" y="1019"/>
                    <a:pt x="425" y="1067"/>
                    <a:pt x="522" y="1136"/>
                  </a:cubicBezTo>
                  <a:cubicBezTo>
                    <a:pt x="615" y="1202"/>
                    <a:pt x="698" y="1281"/>
                    <a:pt x="774" y="1361"/>
                  </a:cubicBezTo>
                  <a:cubicBezTo>
                    <a:pt x="857" y="1447"/>
                    <a:pt x="916" y="1551"/>
                    <a:pt x="996" y="1637"/>
                  </a:cubicBezTo>
                  <a:cubicBezTo>
                    <a:pt x="1000" y="1643"/>
                    <a:pt x="1005" y="1645"/>
                    <a:pt x="1011" y="1645"/>
                  </a:cubicBezTo>
                  <a:cubicBezTo>
                    <a:pt x="1025" y="1645"/>
                    <a:pt x="1039" y="1628"/>
                    <a:pt x="1037" y="1613"/>
                  </a:cubicBezTo>
                  <a:cubicBezTo>
                    <a:pt x="1009" y="1426"/>
                    <a:pt x="857" y="1237"/>
                    <a:pt x="722" y="1112"/>
                  </a:cubicBezTo>
                  <a:cubicBezTo>
                    <a:pt x="650" y="1039"/>
                    <a:pt x="570" y="977"/>
                    <a:pt x="484" y="922"/>
                  </a:cubicBezTo>
                  <a:cubicBezTo>
                    <a:pt x="443" y="894"/>
                    <a:pt x="401" y="870"/>
                    <a:pt x="360" y="849"/>
                  </a:cubicBezTo>
                  <a:cubicBezTo>
                    <a:pt x="358" y="848"/>
                    <a:pt x="355" y="846"/>
                    <a:pt x="353" y="845"/>
                  </a:cubicBezTo>
                  <a:lnTo>
                    <a:pt x="353" y="845"/>
                  </a:lnTo>
                  <a:cubicBezTo>
                    <a:pt x="558" y="905"/>
                    <a:pt x="777" y="898"/>
                    <a:pt x="988" y="918"/>
                  </a:cubicBezTo>
                  <a:cubicBezTo>
                    <a:pt x="1233" y="939"/>
                    <a:pt x="1482" y="960"/>
                    <a:pt x="1731" y="994"/>
                  </a:cubicBezTo>
                  <a:cubicBezTo>
                    <a:pt x="2214" y="1057"/>
                    <a:pt x="2695" y="1154"/>
                    <a:pt x="3164" y="1278"/>
                  </a:cubicBezTo>
                  <a:cubicBezTo>
                    <a:pt x="4056" y="1516"/>
                    <a:pt x="5192" y="1903"/>
                    <a:pt x="5327" y="2967"/>
                  </a:cubicBezTo>
                  <a:cubicBezTo>
                    <a:pt x="5329" y="2983"/>
                    <a:pt x="5342" y="2990"/>
                    <a:pt x="5354" y="2990"/>
                  </a:cubicBezTo>
                  <a:cubicBezTo>
                    <a:pt x="5366" y="2990"/>
                    <a:pt x="5377" y="2983"/>
                    <a:pt x="5376" y="2967"/>
                  </a:cubicBezTo>
                  <a:cubicBezTo>
                    <a:pt x="5299" y="1996"/>
                    <a:pt x="4387" y="1506"/>
                    <a:pt x="3569" y="1219"/>
                  </a:cubicBezTo>
                  <a:cubicBezTo>
                    <a:pt x="3040" y="1033"/>
                    <a:pt x="2498" y="888"/>
                    <a:pt x="1945" y="781"/>
                  </a:cubicBezTo>
                  <a:cubicBezTo>
                    <a:pt x="1675" y="728"/>
                    <a:pt x="1403" y="684"/>
                    <a:pt x="1127" y="656"/>
                  </a:cubicBezTo>
                  <a:cubicBezTo>
                    <a:pt x="964" y="639"/>
                    <a:pt x="790" y="614"/>
                    <a:pt x="621" y="614"/>
                  </a:cubicBezTo>
                  <a:cubicBezTo>
                    <a:pt x="514" y="614"/>
                    <a:pt x="408" y="624"/>
                    <a:pt x="307" y="652"/>
                  </a:cubicBezTo>
                  <a:cubicBezTo>
                    <a:pt x="239" y="673"/>
                    <a:pt x="229" y="746"/>
                    <a:pt x="259" y="794"/>
                  </a:cubicBezTo>
                  <a:cubicBezTo>
                    <a:pt x="253" y="791"/>
                    <a:pt x="242" y="784"/>
                    <a:pt x="235" y="776"/>
                  </a:cubicBezTo>
                  <a:cubicBezTo>
                    <a:pt x="114" y="660"/>
                    <a:pt x="594" y="500"/>
                    <a:pt x="656" y="473"/>
                  </a:cubicBezTo>
                  <a:cubicBezTo>
                    <a:pt x="777" y="421"/>
                    <a:pt x="902" y="366"/>
                    <a:pt x="1023" y="314"/>
                  </a:cubicBezTo>
                  <a:cubicBezTo>
                    <a:pt x="1144" y="262"/>
                    <a:pt x="1254" y="189"/>
                    <a:pt x="1364" y="121"/>
                  </a:cubicBezTo>
                  <a:cubicBezTo>
                    <a:pt x="1421" y="86"/>
                    <a:pt x="1395" y="0"/>
                    <a:pt x="1336" y="0"/>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5"/>
            <p:cNvSpPr/>
            <p:nvPr/>
          </p:nvSpPr>
          <p:spPr>
            <a:xfrm>
              <a:off x="-5324700" y="-3910525"/>
              <a:ext cx="110350" cy="402825"/>
            </a:xfrm>
            <a:custGeom>
              <a:rect b="b" l="l" r="r" t="t"/>
              <a:pathLst>
                <a:path extrusionOk="0" h="16113" w="4414">
                  <a:moveTo>
                    <a:pt x="203" y="1"/>
                  </a:moveTo>
                  <a:cubicBezTo>
                    <a:pt x="93" y="1"/>
                    <a:pt x="1" y="40"/>
                    <a:pt x="6" y="176"/>
                  </a:cubicBezTo>
                  <a:cubicBezTo>
                    <a:pt x="10" y="193"/>
                    <a:pt x="13" y="210"/>
                    <a:pt x="16" y="224"/>
                  </a:cubicBezTo>
                  <a:cubicBezTo>
                    <a:pt x="6" y="265"/>
                    <a:pt x="13" y="307"/>
                    <a:pt x="48" y="345"/>
                  </a:cubicBezTo>
                  <a:cubicBezTo>
                    <a:pt x="51" y="351"/>
                    <a:pt x="51" y="359"/>
                    <a:pt x="54" y="362"/>
                  </a:cubicBezTo>
                  <a:cubicBezTo>
                    <a:pt x="72" y="424"/>
                    <a:pt x="89" y="487"/>
                    <a:pt x="107" y="549"/>
                  </a:cubicBezTo>
                  <a:cubicBezTo>
                    <a:pt x="144" y="683"/>
                    <a:pt x="179" y="818"/>
                    <a:pt x="217" y="949"/>
                  </a:cubicBezTo>
                  <a:cubicBezTo>
                    <a:pt x="293" y="1219"/>
                    <a:pt x="365" y="1488"/>
                    <a:pt x="462" y="1751"/>
                  </a:cubicBezTo>
                  <a:cubicBezTo>
                    <a:pt x="467" y="1766"/>
                    <a:pt x="479" y="1772"/>
                    <a:pt x="491" y="1772"/>
                  </a:cubicBezTo>
                  <a:cubicBezTo>
                    <a:pt x="510" y="1772"/>
                    <a:pt x="529" y="1757"/>
                    <a:pt x="524" y="1733"/>
                  </a:cubicBezTo>
                  <a:cubicBezTo>
                    <a:pt x="466" y="1343"/>
                    <a:pt x="369" y="960"/>
                    <a:pt x="276" y="579"/>
                  </a:cubicBezTo>
                  <a:lnTo>
                    <a:pt x="276" y="579"/>
                  </a:lnTo>
                  <a:cubicBezTo>
                    <a:pt x="542" y="856"/>
                    <a:pt x="801" y="1129"/>
                    <a:pt x="1011" y="1461"/>
                  </a:cubicBezTo>
                  <a:cubicBezTo>
                    <a:pt x="1274" y="1868"/>
                    <a:pt x="1481" y="2310"/>
                    <a:pt x="1644" y="2766"/>
                  </a:cubicBezTo>
                  <a:cubicBezTo>
                    <a:pt x="2003" y="3792"/>
                    <a:pt x="2113" y="4867"/>
                    <a:pt x="2138" y="5948"/>
                  </a:cubicBezTo>
                  <a:cubicBezTo>
                    <a:pt x="2165" y="7181"/>
                    <a:pt x="2092" y="8414"/>
                    <a:pt x="2186" y="9648"/>
                  </a:cubicBezTo>
                  <a:cubicBezTo>
                    <a:pt x="2266" y="10726"/>
                    <a:pt x="2469" y="11793"/>
                    <a:pt x="2790" y="12826"/>
                  </a:cubicBezTo>
                  <a:cubicBezTo>
                    <a:pt x="3146" y="13966"/>
                    <a:pt x="3647" y="15133"/>
                    <a:pt x="4359" y="16100"/>
                  </a:cubicBezTo>
                  <a:cubicBezTo>
                    <a:pt x="4365" y="16109"/>
                    <a:pt x="4373" y="16112"/>
                    <a:pt x="4381" y="16112"/>
                  </a:cubicBezTo>
                  <a:cubicBezTo>
                    <a:pt x="4398" y="16112"/>
                    <a:pt x="4413" y="16094"/>
                    <a:pt x="4404" y="16073"/>
                  </a:cubicBezTo>
                  <a:cubicBezTo>
                    <a:pt x="3889" y="15047"/>
                    <a:pt x="3398" y="14039"/>
                    <a:pt x="3050" y="12943"/>
                  </a:cubicBezTo>
                  <a:cubicBezTo>
                    <a:pt x="2707" y="11858"/>
                    <a:pt x="2494" y="10736"/>
                    <a:pt x="2421" y="9603"/>
                  </a:cubicBezTo>
                  <a:cubicBezTo>
                    <a:pt x="2275" y="7309"/>
                    <a:pt x="2683" y="4946"/>
                    <a:pt x="1961" y="2718"/>
                  </a:cubicBezTo>
                  <a:cubicBezTo>
                    <a:pt x="1674" y="1834"/>
                    <a:pt x="1174" y="828"/>
                    <a:pt x="389" y="265"/>
                  </a:cubicBezTo>
                  <a:lnTo>
                    <a:pt x="389" y="265"/>
                  </a:lnTo>
                  <a:cubicBezTo>
                    <a:pt x="452" y="289"/>
                    <a:pt x="510" y="317"/>
                    <a:pt x="576" y="338"/>
                  </a:cubicBezTo>
                  <a:cubicBezTo>
                    <a:pt x="687" y="380"/>
                    <a:pt x="801" y="417"/>
                    <a:pt x="915" y="458"/>
                  </a:cubicBezTo>
                  <a:cubicBezTo>
                    <a:pt x="966" y="476"/>
                    <a:pt x="1022" y="483"/>
                    <a:pt x="1073" y="490"/>
                  </a:cubicBezTo>
                  <a:cubicBezTo>
                    <a:pt x="1117" y="497"/>
                    <a:pt x="1157" y="506"/>
                    <a:pt x="1197" y="506"/>
                  </a:cubicBezTo>
                  <a:cubicBezTo>
                    <a:pt x="1215" y="506"/>
                    <a:pt x="1232" y="504"/>
                    <a:pt x="1250" y="500"/>
                  </a:cubicBezTo>
                  <a:cubicBezTo>
                    <a:pt x="1312" y="483"/>
                    <a:pt x="1322" y="407"/>
                    <a:pt x="1284" y="365"/>
                  </a:cubicBezTo>
                  <a:cubicBezTo>
                    <a:pt x="1239" y="310"/>
                    <a:pt x="1167" y="283"/>
                    <a:pt x="1105" y="251"/>
                  </a:cubicBezTo>
                  <a:cubicBezTo>
                    <a:pt x="1046" y="220"/>
                    <a:pt x="987" y="200"/>
                    <a:pt x="922" y="182"/>
                  </a:cubicBezTo>
                  <a:cubicBezTo>
                    <a:pt x="786" y="141"/>
                    <a:pt x="652" y="99"/>
                    <a:pt x="517" y="61"/>
                  </a:cubicBezTo>
                  <a:cubicBezTo>
                    <a:pt x="446" y="40"/>
                    <a:pt x="315" y="1"/>
                    <a:pt x="203" y="1"/>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
            <p:cNvSpPr/>
            <p:nvPr/>
          </p:nvSpPr>
          <p:spPr>
            <a:xfrm>
              <a:off x="-5213425" y="-3802350"/>
              <a:ext cx="51475" cy="279225"/>
            </a:xfrm>
            <a:custGeom>
              <a:rect b="b" l="l" r="r" t="t"/>
              <a:pathLst>
                <a:path extrusionOk="0" h="11169" w="2059">
                  <a:moveTo>
                    <a:pt x="1016" y="0"/>
                  </a:moveTo>
                  <a:cubicBezTo>
                    <a:pt x="1002" y="0"/>
                    <a:pt x="988" y="6"/>
                    <a:pt x="978" y="21"/>
                  </a:cubicBezTo>
                  <a:cubicBezTo>
                    <a:pt x="1" y="1635"/>
                    <a:pt x="367" y="3569"/>
                    <a:pt x="823" y="5286"/>
                  </a:cubicBezTo>
                  <a:cubicBezTo>
                    <a:pt x="1079" y="6263"/>
                    <a:pt x="1372" y="7241"/>
                    <a:pt x="1459" y="8250"/>
                  </a:cubicBezTo>
                  <a:cubicBezTo>
                    <a:pt x="1501" y="8737"/>
                    <a:pt x="1501" y="9231"/>
                    <a:pt x="1424" y="9715"/>
                  </a:cubicBezTo>
                  <a:cubicBezTo>
                    <a:pt x="1369" y="10053"/>
                    <a:pt x="1258" y="10364"/>
                    <a:pt x="1141" y="10675"/>
                  </a:cubicBezTo>
                  <a:cubicBezTo>
                    <a:pt x="1134" y="10582"/>
                    <a:pt x="1123" y="10492"/>
                    <a:pt x="1107" y="10405"/>
                  </a:cubicBezTo>
                  <a:cubicBezTo>
                    <a:pt x="1058" y="10177"/>
                    <a:pt x="972" y="9974"/>
                    <a:pt x="844" y="9780"/>
                  </a:cubicBezTo>
                  <a:cubicBezTo>
                    <a:pt x="836" y="9768"/>
                    <a:pt x="825" y="9763"/>
                    <a:pt x="814" y="9763"/>
                  </a:cubicBezTo>
                  <a:cubicBezTo>
                    <a:pt x="788" y="9763"/>
                    <a:pt x="764" y="9791"/>
                    <a:pt x="778" y="9822"/>
                  </a:cubicBezTo>
                  <a:cubicBezTo>
                    <a:pt x="954" y="10202"/>
                    <a:pt x="1034" y="10648"/>
                    <a:pt x="962" y="11062"/>
                  </a:cubicBezTo>
                  <a:cubicBezTo>
                    <a:pt x="954" y="11119"/>
                    <a:pt x="997" y="11169"/>
                    <a:pt x="1046" y="11169"/>
                  </a:cubicBezTo>
                  <a:cubicBezTo>
                    <a:pt x="1061" y="11169"/>
                    <a:pt x="1077" y="11163"/>
                    <a:pt x="1093" y="11152"/>
                  </a:cubicBezTo>
                  <a:cubicBezTo>
                    <a:pt x="1096" y="11152"/>
                    <a:pt x="1100" y="11152"/>
                    <a:pt x="1103" y="11152"/>
                  </a:cubicBezTo>
                  <a:cubicBezTo>
                    <a:pt x="1134" y="11152"/>
                    <a:pt x="1164" y="11139"/>
                    <a:pt x="1182" y="11110"/>
                  </a:cubicBezTo>
                  <a:cubicBezTo>
                    <a:pt x="1203" y="11079"/>
                    <a:pt x="1217" y="11045"/>
                    <a:pt x="1238" y="11013"/>
                  </a:cubicBezTo>
                  <a:cubicBezTo>
                    <a:pt x="1348" y="10906"/>
                    <a:pt x="1459" y="10796"/>
                    <a:pt x="1573" y="10686"/>
                  </a:cubicBezTo>
                  <a:cubicBezTo>
                    <a:pt x="1649" y="10609"/>
                    <a:pt x="1729" y="10533"/>
                    <a:pt x="1804" y="10458"/>
                  </a:cubicBezTo>
                  <a:cubicBezTo>
                    <a:pt x="1884" y="10378"/>
                    <a:pt x="1960" y="10308"/>
                    <a:pt x="2022" y="10216"/>
                  </a:cubicBezTo>
                  <a:cubicBezTo>
                    <a:pt x="2058" y="10156"/>
                    <a:pt x="2003" y="10082"/>
                    <a:pt x="1943" y="10082"/>
                  </a:cubicBezTo>
                  <a:cubicBezTo>
                    <a:pt x="1929" y="10082"/>
                    <a:pt x="1914" y="10086"/>
                    <a:pt x="1901" y="10095"/>
                  </a:cubicBezTo>
                  <a:cubicBezTo>
                    <a:pt x="1811" y="10157"/>
                    <a:pt x="1738" y="10236"/>
                    <a:pt x="1662" y="10316"/>
                  </a:cubicBezTo>
                  <a:cubicBezTo>
                    <a:pt x="1600" y="10381"/>
                    <a:pt x="1538" y="10447"/>
                    <a:pt x="1476" y="10509"/>
                  </a:cubicBezTo>
                  <a:cubicBezTo>
                    <a:pt x="1694" y="9877"/>
                    <a:pt x="1724" y="9141"/>
                    <a:pt x="1690" y="8516"/>
                  </a:cubicBezTo>
                  <a:cubicBezTo>
                    <a:pt x="1638" y="7573"/>
                    <a:pt x="1400" y="6657"/>
                    <a:pt x="1144" y="5753"/>
                  </a:cubicBezTo>
                  <a:cubicBezTo>
                    <a:pt x="637" y="3925"/>
                    <a:pt x="46" y="1835"/>
                    <a:pt x="1055" y="66"/>
                  </a:cubicBezTo>
                  <a:cubicBezTo>
                    <a:pt x="1076" y="31"/>
                    <a:pt x="1047" y="0"/>
                    <a:pt x="1016" y="0"/>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5"/>
            <p:cNvSpPr/>
            <p:nvPr/>
          </p:nvSpPr>
          <p:spPr>
            <a:xfrm>
              <a:off x="-5291400" y="-3977475"/>
              <a:ext cx="65250" cy="111000"/>
            </a:xfrm>
            <a:custGeom>
              <a:rect b="b" l="l" r="r" t="t"/>
              <a:pathLst>
                <a:path extrusionOk="0" h="4440" w="2610">
                  <a:moveTo>
                    <a:pt x="239" y="1"/>
                  </a:moveTo>
                  <a:cubicBezTo>
                    <a:pt x="157" y="1"/>
                    <a:pt x="78" y="26"/>
                    <a:pt x="7" y="86"/>
                  </a:cubicBezTo>
                  <a:cubicBezTo>
                    <a:pt x="1" y="90"/>
                    <a:pt x="7" y="100"/>
                    <a:pt x="14" y="100"/>
                  </a:cubicBezTo>
                  <a:cubicBezTo>
                    <a:pt x="111" y="110"/>
                    <a:pt x="205" y="104"/>
                    <a:pt x="298" y="131"/>
                  </a:cubicBezTo>
                  <a:cubicBezTo>
                    <a:pt x="415" y="166"/>
                    <a:pt x="529" y="245"/>
                    <a:pt x="619" y="325"/>
                  </a:cubicBezTo>
                  <a:cubicBezTo>
                    <a:pt x="778" y="459"/>
                    <a:pt x="899" y="633"/>
                    <a:pt x="1016" y="802"/>
                  </a:cubicBezTo>
                  <a:cubicBezTo>
                    <a:pt x="1237" y="1130"/>
                    <a:pt x="1438" y="1468"/>
                    <a:pt x="1597" y="1831"/>
                  </a:cubicBezTo>
                  <a:cubicBezTo>
                    <a:pt x="1755" y="2197"/>
                    <a:pt x="1876" y="2581"/>
                    <a:pt x="1956" y="2967"/>
                  </a:cubicBezTo>
                  <a:cubicBezTo>
                    <a:pt x="2015" y="3237"/>
                    <a:pt x="2032" y="3503"/>
                    <a:pt x="2049" y="3772"/>
                  </a:cubicBezTo>
                  <a:cubicBezTo>
                    <a:pt x="1890" y="3530"/>
                    <a:pt x="1714" y="3302"/>
                    <a:pt x="1514" y="3095"/>
                  </a:cubicBezTo>
                  <a:cubicBezTo>
                    <a:pt x="1500" y="3082"/>
                    <a:pt x="1486" y="3077"/>
                    <a:pt x="1472" y="3077"/>
                  </a:cubicBezTo>
                  <a:cubicBezTo>
                    <a:pt x="1426" y="3077"/>
                    <a:pt x="1389" y="3137"/>
                    <a:pt x="1423" y="3182"/>
                  </a:cubicBezTo>
                  <a:cubicBezTo>
                    <a:pt x="1676" y="3503"/>
                    <a:pt x="1900" y="3849"/>
                    <a:pt x="2087" y="4208"/>
                  </a:cubicBezTo>
                  <a:lnTo>
                    <a:pt x="2087" y="4222"/>
                  </a:lnTo>
                  <a:cubicBezTo>
                    <a:pt x="2091" y="4249"/>
                    <a:pt x="2107" y="4270"/>
                    <a:pt x="2125" y="4287"/>
                  </a:cubicBezTo>
                  <a:cubicBezTo>
                    <a:pt x="2142" y="4322"/>
                    <a:pt x="2163" y="4356"/>
                    <a:pt x="2180" y="4391"/>
                  </a:cubicBezTo>
                  <a:cubicBezTo>
                    <a:pt x="2195" y="4425"/>
                    <a:pt x="2226" y="4440"/>
                    <a:pt x="2259" y="4440"/>
                  </a:cubicBezTo>
                  <a:cubicBezTo>
                    <a:pt x="2302" y="4440"/>
                    <a:pt x="2348" y="4412"/>
                    <a:pt x="2360" y="4367"/>
                  </a:cubicBezTo>
                  <a:lnTo>
                    <a:pt x="2501" y="3828"/>
                  </a:lnTo>
                  <a:cubicBezTo>
                    <a:pt x="2522" y="3737"/>
                    <a:pt x="2547" y="3651"/>
                    <a:pt x="2563" y="3562"/>
                  </a:cubicBezTo>
                  <a:cubicBezTo>
                    <a:pt x="2581" y="3468"/>
                    <a:pt x="2609" y="3375"/>
                    <a:pt x="2609" y="3281"/>
                  </a:cubicBezTo>
                  <a:cubicBezTo>
                    <a:pt x="2606" y="3230"/>
                    <a:pt x="2562" y="3197"/>
                    <a:pt x="2519" y="3197"/>
                  </a:cubicBezTo>
                  <a:cubicBezTo>
                    <a:pt x="2493" y="3197"/>
                    <a:pt x="2468" y="3209"/>
                    <a:pt x="2453" y="3237"/>
                  </a:cubicBezTo>
                  <a:cubicBezTo>
                    <a:pt x="2408" y="3320"/>
                    <a:pt x="2388" y="3417"/>
                    <a:pt x="2360" y="3506"/>
                  </a:cubicBezTo>
                  <a:cubicBezTo>
                    <a:pt x="2332" y="3592"/>
                    <a:pt x="2315" y="3683"/>
                    <a:pt x="2294" y="3769"/>
                  </a:cubicBezTo>
                  <a:cubicBezTo>
                    <a:pt x="2294" y="3776"/>
                    <a:pt x="2291" y="3779"/>
                    <a:pt x="2291" y="3783"/>
                  </a:cubicBezTo>
                  <a:cubicBezTo>
                    <a:pt x="2277" y="3475"/>
                    <a:pt x="2215" y="3165"/>
                    <a:pt x="2153" y="2878"/>
                  </a:cubicBezTo>
                  <a:cubicBezTo>
                    <a:pt x="2049" y="2415"/>
                    <a:pt x="1890" y="1966"/>
                    <a:pt x="1680" y="1540"/>
                  </a:cubicBezTo>
                  <a:cubicBezTo>
                    <a:pt x="1479" y="1133"/>
                    <a:pt x="1234" y="732"/>
                    <a:pt x="923" y="397"/>
                  </a:cubicBezTo>
                  <a:cubicBezTo>
                    <a:pt x="777" y="240"/>
                    <a:pt x="494" y="1"/>
                    <a:pt x="239" y="1"/>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
            <p:cNvSpPr/>
            <p:nvPr/>
          </p:nvSpPr>
          <p:spPr>
            <a:xfrm>
              <a:off x="-5241050" y="-4022750"/>
              <a:ext cx="88450" cy="199025"/>
            </a:xfrm>
            <a:custGeom>
              <a:rect b="b" l="l" r="r" t="t"/>
              <a:pathLst>
                <a:path extrusionOk="0" h="7961" w="3538">
                  <a:moveTo>
                    <a:pt x="543" y="0"/>
                  </a:moveTo>
                  <a:cubicBezTo>
                    <a:pt x="526" y="0"/>
                    <a:pt x="510" y="9"/>
                    <a:pt x="501" y="28"/>
                  </a:cubicBezTo>
                  <a:cubicBezTo>
                    <a:pt x="1" y="1299"/>
                    <a:pt x="484" y="2626"/>
                    <a:pt x="1082" y="3766"/>
                  </a:cubicBezTo>
                  <a:cubicBezTo>
                    <a:pt x="1437" y="4447"/>
                    <a:pt x="1863" y="5165"/>
                    <a:pt x="2111" y="5915"/>
                  </a:cubicBezTo>
                  <a:cubicBezTo>
                    <a:pt x="2111" y="5942"/>
                    <a:pt x="2115" y="5974"/>
                    <a:pt x="2125" y="5994"/>
                  </a:cubicBezTo>
                  <a:lnTo>
                    <a:pt x="2139" y="6009"/>
                  </a:lnTo>
                  <a:cubicBezTo>
                    <a:pt x="2263" y="6406"/>
                    <a:pt x="2339" y="6817"/>
                    <a:pt x="2322" y="7231"/>
                  </a:cubicBezTo>
                  <a:cubicBezTo>
                    <a:pt x="2246" y="7066"/>
                    <a:pt x="2145" y="6910"/>
                    <a:pt x="2014" y="6782"/>
                  </a:cubicBezTo>
                  <a:cubicBezTo>
                    <a:pt x="2007" y="6773"/>
                    <a:pt x="1997" y="6770"/>
                    <a:pt x="1987" y="6770"/>
                  </a:cubicBezTo>
                  <a:cubicBezTo>
                    <a:pt x="1959" y="6770"/>
                    <a:pt x="1931" y="6802"/>
                    <a:pt x="1949" y="6830"/>
                  </a:cubicBezTo>
                  <a:cubicBezTo>
                    <a:pt x="2111" y="7072"/>
                    <a:pt x="2228" y="7338"/>
                    <a:pt x="2281" y="7618"/>
                  </a:cubicBezTo>
                  <a:cubicBezTo>
                    <a:pt x="2270" y="7677"/>
                    <a:pt x="2260" y="7732"/>
                    <a:pt x="2249" y="7791"/>
                  </a:cubicBezTo>
                  <a:cubicBezTo>
                    <a:pt x="2232" y="7853"/>
                    <a:pt x="2270" y="7901"/>
                    <a:pt x="2319" y="7919"/>
                  </a:cubicBezTo>
                  <a:cubicBezTo>
                    <a:pt x="2333" y="7947"/>
                    <a:pt x="2360" y="7961"/>
                    <a:pt x="2389" y="7961"/>
                  </a:cubicBezTo>
                  <a:cubicBezTo>
                    <a:pt x="2423" y="7961"/>
                    <a:pt x="2459" y="7941"/>
                    <a:pt x="2474" y="7901"/>
                  </a:cubicBezTo>
                  <a:cubicBezTo>
                    <a:pt x="2529" y="7766"/>
                    <a:pt x="2601" y="7635"/>
                    <a:pt x="2692" y="7522"/>
                  </a:cubicBezTo>
                  <a:cubicBezTo>
                    <a:pt x="2781" y="7407"/>
                    <a:pt x="2896" y="7314"/>
                    <a:pt x="2992" y="7207"/>
                  </a:cubicBezTo>
                  <a:cubicBezTo>
                    <a:pt x="3044" y="7149"/>
                    <a:pt x="2999" y="7069"/>
                    <a:pt x="2935" y="7069"/>
                  </a:cubicBezTo>
                  <a:cubicBezTo>
                    <a:pt x="2922" y="7069"/>
                    <a:pt x="2909" y="7072"/>
                    <a:pt x="2896" y="7079"/>
                  </a:cubicBezTo>
                  <a:cubicBezTo>
                    <a:pt x="2746" y="7152"/>
                    <a:pt x="2636" y="7289"/>
                    <a:pt x="2539" y="7421"/>
                  </a:cubicBezTo>
                  <a:cubicBezTo>
                    <a:pt x="2536" y="7424"/>
                    <a:pt x="2533" y="7427"/>
                    <a:pt x="2533" y="7430"/>
                  </a:cubicBezTo>
                  <a:lnTo>
                    <a:pt x="2533" y="7430"/>
                  </a:lnTo>
                  <a:cubicBezTo>
                    <a:pt x="2585" y="6882"/>
                    <a:pt x="2484" y="6343"/>
                    <a:pt x="2308" y="5825"/>
                  </a:cubicBezTo>
                  <a:cubicBezTo>
                    <a:pt x="2311" y="5811"/>
                    <a:pt x="2315" y="5797"/>
                    <a:pt x="2319" y="5787"/>
                  </a:cubicBezTo>
                  <a:cubicBezTo>
                    <a:pt x="2343" y="5711"/>
                    <a:pt x="2370" y="5639"/>
                    <a:pt x="2408" y="5566"/>
                  </a:cubicBezTo>
                  <a:cubicBezTo>
                    <a:pt x="2477" y="5428"/>
                    <a:pt x="2567" y="5296"/>
                    <a:pt x="2678" y="5183"/>
                  </a:cubicBezTo>
                  <a:cubicBezTo>
                    <a:pt x="2896" y="4955"/>
                    <a:pt x="3186" y="4786"/>
                    <a:pt x="3497" y="4713"/>
                  </a:cubicBezTo>
                  <a:cubicBezTo>
                    <a:pt x="3537" y="4703"/>
                    <a:pt x="3528" y="4636"/>
                    <a:pt x="3489" y="4636"/>
                  </a:cubicBezTo>
                  <a:cubicBezTo>
                    <a:pt x="3488" y="4636"/>
                    <a:pt x="3487" y="4636"/>
                    <a:pt x="3486" y="4636"/>
                  </a:cubicBezTo>
                  <a:cubicBezTo>
                    <a:pt x="3134" y="4675"/>
                    <a:pt x="2819" y="4830"/>
                    <a:pt x="2567" y="5076"/>
                  </a:cubicBezTo>
                  <a:cubicBezTo>
                    <a:pt x="2446" y="5196"/>
                    <a:pt x="2339" y="5338"/>
                    <a:pt x="2257" y="5490"/>
                  </a:cubicBezTo>
                  <a:cubicBezTo>
                    <a:pt x="2242" y="5518"/>
                    <a:pt x="2232" y="5548"/>
                    <a:pt x="2218" y="5577"/>
                  </a:cubicBezTo>
                  <a:cubicBezTo>
                    <a:pt x="2025" y="5079"/>
                    <a:pt x="1766" y="4602"/>
                    <a:pt x="1510" y="4143"/>
                  </a:cubicBezTo>
                  <a:cubicBezTo>
                    <a:pt x="1448" y="4032"/>
                    <a:pt x="1386" y="3918"/>
                    <a:pt x="1324" y="3807"/>
                  </a:cubicBezTo>
                  <a:lnTo>
                    <a:pt x="1324" y="3801"/>
                  </a:lnTo>
                  <a:cubicBezTo>
                    <a:pt x="1268" y="3031"/>
                    <a:pt x="1714" y="2267"/>
                    <a:pt x="2415" y="1946"/>
                  </a:cubicBezTo>
                  <a:cubicBezTo>
                    <a:pt x="2446" y="1930"/>
                    <a:pt x="2430" y="1878"/>
                    <a:pt x="2398" y="1878"/>
                  </a:cubicBezTo>
                  <a:cubicBezTo>
                    <a:pt x="2395" y="1878"/>
                    <a:pt x="2391" y="1879"/>
                    <a:pt x="2388" y="1880"/>
                  </a:cubicBezTo>
                  <a:cubicBezTo>
                    <a:pt x="1710" y="2167"/>
                    <a:pt x="1238" y="2844"/>
                    <a:pt x="1196" y="3573"/>
                  </a:cubicBezTo>
                  <a:cubicBezTo>
                    <a:pt x="978" y="3165"/>
                    <a:pt x="777" y="2750"/>
                    <a:pt x="637" y="2312"/>
                  </a:cubicBezTo>
                  <a:cubicBezTo>
                    <a:pt x="391" y="1556"/>
                    <a:pt x="412" y="823"/>
                    <a:pt x="584" y="53"/>
                  </a:cubicBezTo>
                  <a:cubicBezTo>
                    <a:pt x="591" y="20"/>
                    <a:pt x="567" y="0"/>
                    <a:pt x="543" y="0"/>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
            <p:cNvSpPr/>
            <p:nvPr/>
          </p:nvSpPr>
          <p:spPr>
            <a:xfrm>
              <a:off x="-5987125" y="-3902350"/>
              <a:ext cx="154525" cy="33875"/>
            </a:xfrm>
            <a:custGeom>
              <a:rect b="b" l="l" r="r" t="t"/>
              <a:pathLst>
                <a:path extrusionOk="0" h="1355" w="6181">
                  <a:moveTo>
                    <a:pt x="5110" y="0"/>
                  </a:moveTo>
                  <a:cubicBezTo>
                    <a:pt x="5072" y="0"/>
                    <a:pt x="5061" y="59"/>
                    <a:pt x="5099" y="69"/>
                  </a:cubicBezTo>
                  <a:cubicBezTo>
                    <a:pt x="5268" y="115"/>
                    <a:pt x="5424" y="184"/>
                    <a:pt x="5579" y="266"/>
                  </a:cubicBezTo>
                  <a:cubicBezTo>
                    <a:pt x="5614" y="284"/>
                    <a:pt x="5645" y="308"/>
                    <a:pt x="5680" y="329"/>
                  </a:cubicBezTo>
                  <a:cubicBezTo>
                    <a:pt x="5528" y="332"/>
                    <a:pt x="5375" y="346"/>
                    <a:pt x="5227" y="356"/>
                  </a:cubicBezTo>
                  <a:cubicBezTo>
                    <a:pt x="4944" y="373"/>
                    <a:pt x="4661" y="391"/>
                    <a:pt x="4374" y="408"/>
                  </a:cubicBezTo>
                  <a:cubicBezTo>
                    <a:pt x="3832" y="436"/>
                    <a:pt x="3286" y="463"/>
                    <a:pt x="2743" y="504"/>
                  </a:cubicBezTo>
                  <a:cubicBezTo>
                    <a:pt x="1810" y="577"/>
                    <a:pt x="812" y="716"/>
                    <a:pt x="15" y="1237"/>
                  </a:cubicBezTo>
                  <a:cubicBezTo>
                    <a:pt x="0" y="1248"/>
                    <a:pt x="7" y="1267"/>
                    <a:pt x="20" y="1267"/>
                  </a:cubicBezTo>
                  <a:cubicBezTo>
                    <a:pt x="22" y="1267"/>
                    <a:pt x="25" y="1267"/>
                    <a:pt x="28" y="1265"/>
                  </a:cubicBezTo>
                  <a:cubicBezTo>
                    <a:pt x="951" y="844"/>
                    <a:pt x="1914" y="705"/>
                    <a:pt x="2920" y="681"/>
                  </a:cubicBezTo>
                  <a:cubicBezTo>
                    <a:pt x="3260" y="671"/>
                    <a:pt x="3602" y="670"/>
                    <a:pt x="3944" y="670"/>
                  </a:cubicBezTo>
                  <a:cubicBezTo>
                    <a:pt x="4105" y="670"/>
                    <a:pt x="4266" y="670"/>
                    <a:pt x="4426" y="670"/>
                  </a:cubicBezTo>
                  <a:cubicBezTo>
                    <a:pt x="4515" y="669"/>
                    <a:pt x="4603" y="669"/>
                    <a:pt x="4692" y="669"/>
                  </a:cubicBezTo>
                  <a:cubicBezTo>
                    <a:pt x="4869" y="669"/>
                    <a:pt x="5047" y="670"/>
                    <a:pt x="5227" y="670"/>
                  </a:cubicBezTo>
                  <a:cubicBezTo>
                    <a:pt x="5345" y="670"/>
                    <a:pt x="5462" y="674"/>
                    <a:pt x="5583" y="674"/>
                  </a:cubicBezTo>
                  <a:cubicBezTo>
                    <a:pt x="5538" y="705"/>
                    <a:pt x="5490" y="737"/>
                    <a:pt x="5448" y="767"/>
                  </a:cubicBezTo>
                  <a:cubicBezTo>
                    <a:pt x="5362" y="836"/>
                    <a:pt x="5272" y="906"/>
                    <a:pt x="5196" y="981"/>
                  </a:cubicBezTo>
                  <a:cubicBezTo>
                    <a:pt x="5127" y="1054"/>
                    <a:pt x="5010" y="1168"/>
                    <a:pt x="5016" y="1271"/>
                  </a:cubicBezTo>
                  <a:cubicBezTo>
                    <a:pt x="5020" y="1311"/>
                    <a:pt x="5049" y="1354"/>
                    <a:pt x="5090" y="1354"/>
                  </a:cubicBezTo>
                  <a:cubicBezTo>
                    <a:pt x="5092" y="1354"/>
                    <a:pt x="5094" y="1354"/>
                    <a:pt x="5096" y="1354"/>
                  </a:cubicBezTo>
                  <a:cubicBezTo>
                    <a:pt x="5200" y="1344"/>
                    <a:pt x="5283" y="1241"/>
                    <a:pt x="5355" y="1175"/>
                  </a:cubicBezTo>
                  <a:cubicBezTo>
                    <a:pt x="5434" y="1099"/>
                    <a:pt x="5511" y="1023"/>
                    <a:pt x="5593" y="950"/>
                  </a:cubicBezTo>
                  <a:cubicBezTo>
                    <a:pt x="5753" y="812"/>
                    <a:pt x="5928" y="691"/>
                    <a:pt x="6112" y="587"/>
                  </a:cubicBezTo>
                  <a:cubicBezTo>
                    <a:pt x="6167" y="557"/>
                    <a:pt x="6180" y="474"/>
                    <a:pt x="6132" y="429"/>
                  </a:cubicBezTo>
                  <a:cubicBezTo>
                    <a:pt x="5991" y="301"/>
                    <a:pt x="5831" y="190"/>
                    <a:pt x="5659" y="111"/>
                  </a:cubicBezTo>
                  <a:cubicBezTo>
                    <a:pt x="5486" y="35"/>
                    <a:pt x="5297" y="7"/>
                    <a:pt x="5110" y="0"/>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
            <p:cNvSpPr/>
            <p:nvPr/>
          </p:nvSpPr>
          <p:spPr>
            <a:xfrm>
              <a:off x="-5796325" y="-4536400"/>
              <a:ext cx="137950" cy="249275"/>
            </a:xfrm>
            <a:custGeom>
              <a:rect b="b" l="l" r="r" t="t"/>
              <a:pathLst>
                <a:path extrusionOk="0" h="9971" w="5518">
                  <a:moveTo>
                    <a:pt x="40" y="1"/>
                  </a:moveTo>
                  <a:cubicBezTo>
                    <a:pt x="17" y="1"/>
                    <a:pt x="0" y="33"/>
                    <a:pt x="27" y="48"/>
                  </a:cubicBezTo>
                  <a:cubicBezTo>
                    <a:pt x="2639" y="1537"/>
                    <a:pt x="4010" y="4273"/>
                    <a:pt x="4573" y="7140"/>
                  </a:cubicBezTo>
                  <a:cubicBezTo>
                    <a:pt x="4722" y="7893"/>
                    <a:pt x="4808" y="8657"/>
                    <a:pt x="4894" y="9417"/>
                  </a:cubicBezTo>
                  <a:cubicBezTo>
                    <a:pt x="4811" y="9258"/>
                    <a:pt x="4712" y="9106"/>
                    <a:pt x="4597" y="8964"/>
                  </a:cubicBezTo>
                  <a:cubicBezTo>
                    <a:pt x="4590" y="8955"/>
                    <a:pt x="4581" y="8952"/>
                    <a:pt x="4572" y="8952"/>
                  </a:cubicBezTo>
                  <a:cubicBezTo>
                    <a:pt x="4546" y="8952"/>
                    <a:pt x="4518" y="8984"/>
                    <a:pt x="4538" y="9012"/>
                  </a:cubicBezTo>
                  <a:cubicBezTo>
                    <a:pt x="4708" y="9244"/>
                    <a:pt x="4839" y="9503"/>
                    <a:pt x="4936" y="9773"/>
                  </a:cubicBezTo>
                  <a:cubicBezTo>
                    <a:pt x="4943" y="9814"/>
                    <a:pt x="4946" y="9852"/>
                    <a:pt x="4950" y="9890"/>
                  </a:cubicBezTo>
                  <a:cubicBezTo>
                    <a:pt x="4957" y="9943"/>
                    <a:pt x="5001" y="9970"/>
                    <a:pt x="5042" y="9970"/>
                  </a:cubicBezTo>
                  <a:cubicBezTo>
                    <a:pt x="5082" y="9970"/>
                    <a:pt x="5119" y="9945"/>
                    <a:pt x="5115" y="9890"/>
                  </a:cubicBezTo>
                  <a:lnTo>
                    <a:pt x="5115" y="9838"/>
                  </a:lnTo>
                  <a:cubicBezTo>
                    <a:pt x="5178" y="9690"/>
                    <a:pt x="5243" y="9545"/>
                    <a:pt x="5305" y="9396"/>
                  </a:cubicBezTo>
                  <a:cubicBezTo>
                    <a:pt x="5375" y="9227"/>
                    <a:pt x="5450" y="9057"/>
                    <a:pt x="5506" y="8881"/>
                  </a:cubicBezTo>
                  <a:cubicBezTo>
                    <a:pt x="5517" y="8838"/>
                    <a:pt x="5479" y="8803"/>
                    <a:pt x="5441" y="8803"/>
                  </a:cubicBezTo>
                  <a:cubicBezTo>
                    <a:pt x="5422" y="8803"/>
                    <a:pt x="5403" y="8812"/>
                    <a:pt x="5392" y="8833"/>
                  </a:cubicBezTo>
                  <a:cubicBezTo>
                    <a:pt x="5309" y="8995"/>
                    <a:pt x="5243" y="9171"/>
                    <a:pt x="5174" y="9341"/>
                  </a:cubicBezTo>
                  <a:cubicBezTo>
                    <a:pt x="5147" y="9406"/>
                    <a:pt x="5122" y="9476"/>
                    <a:pt x="5095" y="9545"/>
                  </a:cubicBezTo>
                  <a:cubicBezTo>
                    <a:pt x="4908" y="6619"/>
                    <a:pt x="4082" y="3502"/>
                    <a:pt x="1972" y="1378"/>
                  </a:cubicBezTo>
                  <a:cubicBezTo>
                    <a:pt x="1412" y="815"/>
                    <a:pt x="777" y="339"/>
                    <a:pt x="51" y="4"/>
                  </a:cubicBezTo>
                  <a:cubicBezTo>
                    <a:pt x="48" y="2"/>
                    <a:pt x="44" y="1"/>
                    <a:pt x="40" y="1"/>
                  </a:cubicBezTo>
                  <a:close/>
                </a:path>
              </a:pathLst>
            </a:custGeom>
            <a:solidFill>
              <a:srgbClr val="232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5656375" y="-4400525"/>
              <a:ext cx="189825" cy="171400"/>
            </a:xfrm>
            <a:custGeom>
              <a:rect b="b" l="l" r="r" t="t"/>
              <a:pathLst>
                <a:path extrusionOk="0" h="6856" w="7593">
                  <a:moveTo>
                    <a:pt x="7545" y="1"/>
                  </a:moveTo>
                  <a:cubicBezTo>
                    <a:pt x="7539" y="1"/>
                    <a:pt x="7534" y="2"/>
                    <a:pt x="7529" y="6"/>
                  </a:cubicBezTo>
                  <a:cubicBezTo>
                    <a:pt x="6789" y="527"/>
                    <a:pt x="5946" y="883"/>
                    <a:pt x="5176" y="1356"/>
                  </a:cubicBezTo>
                  <a:cubicBezTo>
                    <a:pt x="4471" y="1788"/>
                    <a:pt x="3808" y="2286"/>
                    <a:pt x="3186" y="2828"/>
                  </a:cubicBezTo>
                  <a:cubicBezTo>
                    <a:pt x="2558" y="3377"/>
                    <a:pt x="1974" y="3971"/>
                    <a:pt x="1438" y="4610"/>
                  </a:cubicBezTo>
                  <a:cubicBezTo>
                    <a:pt x="1182" y="4915"/>
                    <a:pt x="941" y="5229"/>
                    <a:pt x="710" y="5550"/>
                  </a:cubicBezTo>
                  <a:cubicBezTo>
                    <a:pt x="536" y="5795"/>
                    <a:pt x="343" y="6051"/>
                    <a:pt x="184" y="6317"/>
                  </a:cubicBezTo>
                  <a:cubicBezTo>
                    <a:pt x="219" y="5982"/>
                    <a:pt x="281" y="5653"/>
                    <a:pt x="367" y="5329"/>
                  </a:cubicBezTo>
                  <a:cubicBezTo>
                    <a:pt x="376" y="5300"/>
                    <a:pt x="353" y="5280"/>
                    <a:pt x="330" y="5280"/>
                  </a:cubicBezTo>
                  <a:cubicBezTo>
                    <a:pt x="315" y="5280"/>
                    <a:pt x="300" y="5289"/>
                    <a:pt x="295" y="5308"/>
                  </a:cubicBezTo>
                  <a:cubicBezTo>
                    <a:pt x="171" y="5723"/>
                    <a:pt x="88" y="6147"/>
                    <a:pt x="42" y="6579"/>
                  </a:cubicBezTo>
                  <a:cubicBezTo>
                    <a:pt x="36" y="6597"/>
                    <a:pt x="22" y="6617"/>
                    <a:pt x="15" y="6638"/>
                  </a:cubicBezTo>
                  <a:cubicBezTo>
                    <a:pt x="1" y="6666"/>
                    <a:pt x="12" y="6700"/>
                    <a:pt x="29" y="6724"/>
                  </a:cubicBezTo>
                  <a:cubicBezTo>
                    <a:pt x="29" y="6748"/>
                    <a:pt x="26" y="6769"/>
                    <a:pt x="22" y="6793"/>
                  </a:cubicBezTo>
                  <a:cubicBezTo>
                    <a:pt x="22" y="6828"/>
                    <a:pt x="53" y="6855"/>
                    <a:pt x="85" y="6855"/>
                  </a:cubicBezTo>
                  <a:cubicBezTo>
                    <a:pt x="95" y="6855"/>
                    <a:pt x="106" y="6852"/>
                    <a:pt x="115" y="6845"/>
                  </a:cubicBezTo>
                  <a:cubicBezTo>
                    <a:pt x="298" y="6718"/>
                    <a:pt x="485" y="6586"/>
                    <a:pt x="668" y="6455"/>
                  </a:cubicBezTo>
                  <a:cubicBezTo>
                    <a:pt x="844" y="6327"/>
                    <a:pt x="1045" y="6213"/>
                    <a:pt x="1200" y="6058"/>
                  </a:cubicBezTo>
                  <a:cubicBezTo>
                    <a:pt x="1241" y="6020"/>
                    <a:pt x="1203" y="5962"/>
                    <a:pt x="1157" y="5962"/>
                  </a:cubicBezTo>
                  <a:cubicBezTo>
                    <a:pt x="1148" y="5962"/>
                    <a:pt x="1139" y="5964"/>
                    <a:pt x="1131" y="5968"/>
                  </a:cubicBezTo>
                  <a:cubicBezTo>
                    <a:pt x="938" y="6068"/>
                    <a:pt x="764" y="6220"/>
                    <a:pt x="589" y="6348"/>
                  </a:cubicBezTo>
                  <a:cubicBezTo>
                    <a:pt x="457" y="6445"/>
                    <a:pt x="326" y="6541"/>
                    <a:pt x="195" y="6638"/>
                  </a:cubicBezTo>
                  <a:cubicBezTo>
                    <a:pt x="409" y="6351"/>
                    <a:pt x="581" y="6034"/>
                    <a:pt x="788" y="5740"/>
                  </a:cubicBezTo>
                  <a:cubicBezTo>
                    <a:pt x="1041" y="5384"/>
                    <a:pt x="1307" y="5039"/>
                    <a:pt x="1587" y="4704"/>
                  </a:cubicBezTo>
                  <a:cubicBezTo>
                    <a:pt x="2115" y="4075"/>
                    <a:pt x="2689" y="3488"/>
                    <a:pt x="3307" y="2952"/>
                  </a:cubicBezTo>
                  <a:cubicBezTo>
                    <a:pt x="3939" y="2399"/>
                    <a:pt x="4620" y="1902"/>
                    <a:pt x="5328" y="1453"/>
                  </a:cubicBezTo>
                  <a:cubicBezTo>
                    <a:pt x="6074" y="980"/>
                    <a:pt x="6882" y="617"/>
                    <a:pt x="7566" y="57"/>
                  </a:cubicBezTo>
                  <a:cubicBezTo>
                    <a:pt x="7592" y="37"/>
                    <a:pt x="7570" y="1"/>
                    <a:pt x="7545" y="1"/>
                  </a:cubicBezTo>
                  <a:close/>
                </a:path>
              </a:pathLst>
            </a:custGeom>
            <a:solidFill>
              <a:srgbClr val="232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5"/>
            <p:cNvSpPr/>
            <p:nvPr/>
          </p:nvSpPr>
          <p:spPr>
            <a:xfrm>
              <a:off x="-5675200" y="-4210850"/>
              <a:ext cx="11350" cy="98200"/>
            </a:xfrm>
            <a:custGeom>
              <a:rect b="b" l="l" r="r" t="t"/>
              <a:pathLst>
                <a:path extrusionOk="0" h="3928" w="454">
                  <a:moveTo>
                    <a:pt x="425" y="0"/>
                  </a:moveTo>
                  <a:cubicBezTo>
                    <a:pt x="411" y="0"/>
                    <a:pt x="396" y="10"/>
                    <a:pt x="395" y="29"/>
                  </a:cubicBezTo>
                  <a:cubicBezTo>
                    <a:pt x="329" y="675"/>
                    <a:pt x="264" y="1325"/>
                    <a:pt x="202" y="1970"/>
                  </a:cubicBezTo>
                  <a:cubicBezTo>
                    <a:pt x="167" y="2295"/>
                    <a:pt x="136" y="2616"/>
                    <a:pt x="101" y="2941"/>
                  </a:cubicBezTo>
                  <a:cubicBezTo>
                    <a:pt x="74" y="3235"/>
                    <a:pt x="1" y="3573"/>
                    <a:pt x="70" y="3863"/>
                  </a:cubicBezTo>
                  <a:cubicBezTo>
                    <a:pt x="80" y="3908"/>
                    <a:pt x="113" y="3927"/>
                    <a:pt x="148" y="3927"/>
                  </a:cubicBezTo>
                  <a:cubicBezTo>
                    <a:pt x="187" y="3927"/>
                    <a:pt x="228" y="3903"/>
                    <a:pt x="243" y="3863"/>
                  </a:cubicBezTo>
                  <a:cubicBezTo>
                    <a:pt x="350" y="3587"/>
                    <a:pt x="326" y="3235"/>
                    <a:pt x="336" y="2941"/>
                  </a:cubicBezTo>
                  <a:cubicBezTo>
                    <a:pt x="350" y="2616"/>
                    <a:pt x="364" y="2295"/>
                    <a:pt x="374" y="1970"/>
                  </a:cubicBezTo>
                  <a:cubicBezTo>
                    <a:pt x="401" y="1325"/>
                    <a:pt x="426" y="675"/>
                    <a:pt x="454" y="29"/>
                  </a:cubicBezTo>
                  <a:cubicBezTo>
                    <a:pt x="454" y="10"/>
                    <a:pt x="440" y="0"/>
                    <a:pt x="425" y="0"/>
                  </a:cubicBezTo>
                  <a:close/>
                </a:path>
              </a:pathLst>
            </a:custGeom>
            <a:solidFill>
              <a:srgbClr val="232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5"/>
            <p:cNvSpPr/>
            <p:nvPr/>
          </p:nvSpPr>
          <p:spPr>
            <a:xfrm>
              <a:off x="-5670050" y="-4277800"/>
              <a:ext cx="5925" cy="29850"/>
            </a:xfrm>
            <a:custGeom>
              <a:rect b="b" l="l" r="r" t="t"/>
              <a:pathLst>
                <a:path extrusionOk="0" h="1194" w="237">
                  <a:moveTo>
                    <a:pt x="46" y="0"/>
                  </a:moveTo>
                  <a:cubicBezTo>
                    <a:pt x="23" y="0"/>
                    <a:pt x="0" y="15"/>
                    <a:pt x="2" y="44"/>
                  </a:cubicBezTo>
                  <a:cubicBezTo>
                    <a:pt x="6" y="133"/>
                    <a:pt x="6" y="226"/>
                    <a:pt x="13" y="316"/>
                  </a:cubicBezTo>
                  <a:cubicBezTo>
                    <a:pt x="20" y="409"/>
                    <a:pt x="30" y="500"/>
                    <a:pt x="34" y="593"/>
                  </a:cubicBezTo>
                  <a:cubicBezTo>
                    <a:pt x="47" y="772"/>
                    <a:pt x="34" y="962"/>
                    <a:pt x="64" y="1142"/>
                  </a:cubicBezTo>
                  <a:cubicBezTo>
                    <a:pt x="71" y="1177"/>
                    <a:pt x="104" y="1194"/>
                    <a:pt x="137" y="1194"/>
                  </a:cubicBezTo>
                  <a:cubicBezTo>
                    <a:pt x="170" y="1194"/>
                    <a:pt x="202" y="1177"/>
                    <a:pt x="210" y="1142"/>
                  </a:cubicBezTo>
                  <a:cubicBezTo>
                    <a:pt x="237" y="959"/>
                    <a:pt x="210" y="765"/>
                    <a:pt x="192" y="583"/>
                  </a:cubicBezTo>
                  <a:cubicBezTo>
                    <a:pt x="182" y="489"/>
                    <a:pt x="171" y="399"/>
                    <a:pt x="158" y="309"/>
                  </a:cubicBezTo>
                  <a:cubicBezTo>
                    <a:pt x="144" y="216"/>
                    <a:pt x="117" y="122"/>
                    <a:pt x="88" y="33"/>
                  </a:cubicBezTo>
                  <a:cubicBezTo>
                    <a:pt x="84" y="11"/>
                    <a:pt x="65" y="0"/>
                    <a:pt x="46" y="0"/>
                  </a:cubicBezTo>
                  <a:close/>
                </a:path>
              </a:pathLst>
            </a:custGeom>
            <a:solidFill>
              <a:srgbClr val="232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5"/>
            <p:cNvSpPr/>
            <p:nvPr/>
          </p:nvSpPr>
          <p:spPr>
            <a:xfrm>
              <a:off x="-5641500" y="-3731600"/>
              <a:ext cx="247725" cy="254125"/>
            </a:xfrm>
            <a:custGeom>
              <a:rect b="b" l="l" r="r" t="t"/>
              <a:pathLst>
                <a:path extrusionOk="0" h="10165" w="9909">
                  <a:moveTo>
                    <a:pt x="128" y="0"/>
                  </a:moveTo>
                  <a:cubicBezTo>
                    <a:pt x="86" y="28"/>
                    <a:pt x="42" y="52"/>
                    <a:pt x="0" y="76"/>
                  </a:cubicBezTo>
                  <a:cubicBezTo>
                    <a:pt x="394" y="546"/>
                    <a:pt x="819" y="995"/>
                    <a:pt x="1261" y="1420"/>
                  </a:cubicBezTo>
                  <a:cubicBezTo>
                    <a:pt x="3133" y="3229"/>
                    <a:pt x="5317" y="4684"/>
                    <a:pt x="7162" y="6529"/>
                  </a:cubicBezTo>
                  <a:cubicBezTo>
                    <a:pt x="8163" y="7527"/>
                    <a:pt x="8968" y="8633"/>
                    <a:pt x="9673" y="9852"/>
                  </a:cubicBezTo>
                  <a:cubicBezTo>
                    <a:pt x="9393" y="9597"/>
                    <a:pt x="9082" y="9379"/>
                    <a:pt x="8737" y="9230"/>
                  </a:cubicBezTo>
                  <a:cubicBezTo>
                    <a:pt x="8734" y="9228"/>
                    <a:pt x="8731" y="9228"/>
                    <a:pt x="8728" y="9228"/>
                  </a:cubicBezTo>
                  <a:cubicBezTo>
                    <a:pt x="8715" y="9228"/>
                    <a:pt x="8705" y="9247"/>
                    <a:pt x="8720" y="9258"/>
                  </a:cubicBezTo>
                  <a:cubicBezTo>
                    <a:pt x="9113" y="9510"/>
                    <a:pt x="9483" y="9797"/>
                    <a:pt x="9794" y="10146"/>
                  </a:cubicBezTo>
                  <a:cubicBezTo>
                    <a:pt x="9806" y="10159"/>
                    <a:pt x="9822" y="10165"/>
                    <a:pt x="9839" y="10165"/>
                  </a:cubicBezTo>
                  <a:cubicBezTo>
                    <a:pt x="9874" y="10165"/>
                    <a:pt x="9909" y="10139"/>
                    <a:pt x="9904" y="10101"/>
                  </a:cubicBezTo>
                  <a:cubicBezTo>
                    <a:pt x="9887" y="9852"/>
                    <a:pt x="9866" y="9603"/>
                    <a:pt x="9849" y="9355"/>
                  </a:cubicBezTo>
                  <a:cubicBezTo>
                    <a:pt x="9828" y="9113"/>
                    <a:pt x="9821" y="8857"/>
                    <a:pt x="9759" y="8618"/>
                  </a:cubicBezTo>
                  <a:cubicBezTo>
                    <a:pt x="9752" y="8584"/>
                    <a:pt x="9725" y="8569"/>
                    <a:pt x="9697" y="8569"/>
                  </a:cubicBezTo>
                  <a:cubicBezTo>
                    <a:pt x="9661" y="8569"/>
                    <a:pt x="9623" y="8595"/>
                    <a:pt x="9621" y="8639"/>
                  </a:cubicBezTo>
                  <a:cubicBezTo>
                    <a:pt x="9611" y="8881"/>
                    <a:pt x="9656" y="9130"/>
                    <a:pt x="9683" y="9369"/>
                  </a:cubicBezTo>
                  <a:cubicBezTo>
                    <a:pt x="9697" y="9465"/>
                    <a:pt x="9707" y="9559"/>
                    <a:pt x="9721" y="9651"/>
                  </a:cubicBezTo>
                  <a:cubicBezTo>
                    <a:pt x="9262" y="8643"/>
                    <a:pt x="8546" y="7741"/>
                    <a:pt x="7800" y="6936"/>
                  </a:cubicBezTo>
                  <a:cubicBezTo>
                    <a:pt x="6934" y="6004"/>
                    <a:pt x="5966" y="5171"/>
                    <a:pt x="4981" y="4366"/>
                  </a:cubicBezTo>
                  <a:cubicBezTo>
                    <a:pt x="3299" y="2988"/>
                    <a:pt x="1545" y="1658"/>
                    <a:pt x="128" y="0"/>
                  </a:cubicBezTo>
                  <a:close/>
                </a:path>
              </a:pathLst>
            </a:custGeom>
            <a:solidFill>
              <a:srgbClr val="232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
            <p:cNvSpPr/>
            <p:nvPr/>
          </p:nvSpPr>
          <p:spPr>
            <a:xfrm>
              <a:off x="-5648200" y="-3433725"/>
              <a:ext cx="35475" cy="225600"/>
            </a:xfrm>
            <a:custGeom>
              <a:rect b="b" l="l" r="r" t="t"/>
              <a:pathLst>
                <a:path extrusionOk="0" h="9024" w="1419">
                  <a:moveTo>
                    <a:pt x="211" y="0"/>
                  </a:moveTo>
                  <a:cubicBezTo>
                    <a:pt x="204" y="0"/>
                    <a:pt x="198" y="4"/>
                    <a:pt x="192" y="10"/>
                  </a:cubicBezTo>
                  <a:cubicBezTo>
                    <a:pt x="165" y="24"/>
                    <a:pt x="141" y="51"/>
                    <a:pt x="147" y="89"/>
                  </a:cubicBezTo>
                  <a:cubicBezTo>
                    <a:pt x="203" y="335"/>
                    <a:pt x="217" y="583"/>
                    <a:pt x="192" y="836"/>
                  </a:cubicBezTo>
                  <a:cubicBezTo>
                    <a:pt x="165" y="1091"/>
                    <a:pt x="96" y="1322"/>
                    <a:pt x="5" y="1561"/>
                  </a:cubicBezTo>
                  <a:cubicBezTo>
                    <a:pt x="1" y="1573"/>
                    <a:pt x="10" y="1581"/>
                    <a:pt x="20" y="1581"/>
                  </a:cubicBezTo>
                  <a:cubicBezTo>
                    <a:pt x="25" y="1581"/>
                    <a:pt x="30" y="1579"/>
                    <a:pt x="34" y="1574"/>
                  </a:cubicBezTo>
                  <a:cubicBezTo>
                    <a:pt x="251" y="1226"/>
                    <a:pt x="334" y="801"/>
                    <a:pt x="313" y="389"/>
                  </a:cubicBezTo>
                  <a:lnTo>
                    <a:pt x="313" y="389"/>
                  </a:lnTo>
                  <a:cubicBezTo>
                    <a:pt x="337" y="428"/>
                    <a:pt x="362" y="466"/>
                    <a:pt x="386" y="504"/>
                  </a:cubicBezTo>
                  <a:cubicBezTo>
                    <a:pt x="852" y="1727"/>
                    <a:pt x="987" y="3057"/>
                    <a:pt x="1042" y="4356"/>
                  </a:cubicBezTo>
                  <a:cubicBezTo>
                    <a:pt x="1073" y="5109"/>
                    <a:pt x="1083" y="5865"/>
                    <a:pt x="1111" y="6618"/>
                  </a:cubicBezTo>
                  <a:cubicBezTo>
                    <a:pt x="1125" y="7025"/>
                    <a:pt x="1139" y="7430"/>
                    <a:pt x="1156" y="7838"/>
                  </a:cubicBezTo>
                  <a:cubicBezTo>
                    <a:pt x="1170" y="8211"/>
                    <a:pt x="1153" y="8605"/>
                    <a:pt x="1225" y="8974"/>
                  </a:cubicBezTo>
                  <a:cubicBezTo>
                    <a:pt x="1232" y="9009"/>
                    <a:pt x="1256" y="9023"/>
                    <a:pt x="1282" y="9023"/>
                  </a:cubicBezTo>
                  <a:cubicBezTo>
                    <a:pt x="1318" y="9023"/>
                    <a:pt x="1357" y="8995"/>
                    <a:pt x="1363" y="8953"/>
                  </a:cubicBezTo>
                  <a:cubicBezTo>
                    <a:pt x="1419" y="8543"/>
                    <a:pt x="1367" y="8100"/>
                    <a:pt x="1357" y="7685"/>
                  </a:cubicBezTo>
                  <a:cubicBezTo>
                    <a:pt x="1343" y="7278"/>
                    <a:pt x="1332" y="6870"/>
                    <a:pt x="1322" y="6466"/>
                  </a:cubicBezTo>
                  <a:cubicBezTo>
                    <a:pt x="1298" y="5686"/>
                    <a:pt x="1270" y="4905"/>
                    <a:pt x="1218" y="4128"/>
                  </a:cubicBezTo>
                  <a:cubicBezTo>
                    <a:pt x="1142" y="2956"/>
                    <a:pt x="980" y="1792"/>
                    <a:pt x="548" y="708"/>
                  </a:cubicBezTo>
                  <a:lnTo>
                    <a:pt x="548" y="708"/>
                  </a:lnTo>
                  <a:cubicBezTo>
                    <a:pt x="582" y="749"/>
                    <a:pt x="617" y="791"/>
                    <a:pt x="655" y="828"/>
                  </a:cubicBezTo>
                  <a:cubicBezTo>
                    <a:pt x="756" y="932"/>
                    <a:pt x="866" y="1025"/>
                    <a:pt x="980" y="1112"/>
                  </a:cubicBezTo>
                  <a:cubicBezTo>
                    <a:pt x="1075" y="1182"/>
                    <a:pt x="1209" y="1286"/>
                    <a:pt x="1334" y="1286"/>
                  </a:cubicBezTo>
                  <a:cubicBezTo>
                    <a:pt x="1345" y="1286"/>
                    <a:pt x="1356" y="1286"/>
                    <a:pt x="1367" y="1284"/>
                  </a:cubicBezTo>
                  <a:cubicBezTo>
                    <a:pt x="1402" y="1277"/>
                    <a:pt x="1408" y="1236"/>
                    <a:pt x="1398" y="1212"/>
                  </a:cubicBezTo>
                  <a:cubicBezTo>
                    <a:pt x="1370" y="1156"/>
                    <a:pt x="1305" y="1115"/>
                    <a:pt x="1256" y="1081"/>
                  </a:cubicBezTo>
                  <a:cubicBezTo>
                    <a:pt x="1204" y="1039"/>
                    <a:pt x="1145" y="1008"/>
                    <a:pt x="1091" y="970"/>
                  </a:cubicBezTo>
                  <a:cubicBezTo>
                    <a:pt x="973" y="890"/>
                    <a:pt x="866" y="804"/>
                    <a:pt x="762" y="704"/>
                  </a:cubicBezTo>
                  <a:cubicBezTo>
                    <a:pt x="562" y="511"/>
                    <a:pt x="396" y="286"/>
                    <a:pt x="268" y="37"/>
                  </a:cubicBezTo>
                  <a:cubicBezTo>
                    <a:pt x="258" y="20"/>
                    <a:pt x="244" y="10"/>
                    <a:pt x="227" y="10"/>
                  </a:cubicBezTo>
                  <a:cubicBezTo>
                    <a:pt x="222" y="3"/>
                    <a:pt x="217" y="0"/>
                    <a:pt x="211" y="0"/>
                  </a:cubicBezTo>
                  <a:close/>
                </a:path>
              </a:pathLst>
            </a:custGeom>
            <a:solidFill>
              <a:srgbClr val="232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
            <p:cNvSpPr/>
            <p:nvPr/>
          </p:nvSpPr>
          <p:spPr>
            <a:xfrm>
              <a:off x="-5482150" y="-4008225"/>
              <a:ext cx="131525" cy="543600"/>
            </a:xfrm>
            <a:custGeom>
              <a:rect b="b" l="l" r="r" t="t"/>
              <a:pathLst>
                <a:path extrusionOk="0" h="21744" w="5261">
                  <a:moveTo>
                    <a:pt x="3254" y="1"/>
                  </a:moveTo>
                  <a:cubicBezTo>
                    <a:pt x="3242" y="1"/>
                    <a:pt x="3230" y="4"/>
                    <a:pt x="3219" y="10"/>
                  </a:cubicBezTo>
                  <a:cubicBezTo>
                    <a:pt x="2860" y="242"/>
                    <a:pt x="2535" y="519"/>
                    <a:pt x="2249" y="836"/>
                  </a:cubicBezTo>
                  <a:cubicBezTo>
                    <a:pt x="2219" y="868"/>
                    <a:pt x="2249" y="912"/>
                    <a:pt x="2283" y="912"/>
                  </a:cubicBezTo>
                  <a:cubicBezTo>
                    <a:pt x="2294" y="912"/>
                    <a:pt x="2304" y="908"/>
                    <a:pt x="2314" y="898"/>
                  </a:cubicBezTo>
                  <a:cubicBezTo>
                    <a:pt x="2580" y="629"/>
                    <a:pt x="2877" y="394"/>
                    <a:pt x="3202" y="197"/>
                  </a:cubicBezTo>
                  <a:cubicBezTo>
                    <a:pt x="3205" y="228"/>
                    <a:pt x="3213" y="262"/>
                    <a:pt x="3216" y="297"/>
                  </a:cubicBezTo>
                  <a:cubicBezTo>
                    <a:pt x="3197" y="273"/>
                    <a:pt x="3167" y="257"/>
                    <a:pt x="3137" y="257"/>
                  </a:cubicBezTo>
                  <a:cubicBezTo>
                    <a:pt x="3109" y="257"/>
                    <a:pt x="3081" y="272"/>
                    <a:pt x="3063" y="308"/>
                  </a:cubicBezTo>
                  <a:cubicBezTo>
                    <a:pt x="1716" y="3075"/>
                    <a:pt x="328" y="5966"/>
                    <a:pt x="107" y="9082"/>
                  </a:cubicBezTo>
                  <a:cubicBezTo>
                    <a:pt x="0" y="10578"/>
                    <a:pt x="214" y="12067"/>
                    <a:pt x="697" y="13483"/>
                  </a:cubicBezTo>
                  <a:cubicBezTo>
                    <a:pt x="1174" y="14875"/>
                    <a:pt x="1886" y="16181"/>
                    <a:pt x="2674" y="17421"/>
                  </a:cubicBezTo>
                  <a:cubicBezTo>
                    <a:pt x="3122" y="18126"/>
                    <a:pt x="3613" y="18796"/>
                    <a:pt x="4090" y="19484"/>
                  </a:cubicBezTo>
                  <a:cubicBezTo>
                    <a:pt x="4567" y="20171"/>
                    <a:pt x="5005" y="20896"/>
                    <a:pt x="5198" y="21722"/>
                  </a:cubicBezTo>
                  <a:cubicBezTo>
                    <a:pt x="5203" y="21737"/>
                    <a:pt x="5214" y="21744"/>
                    <a:pt x="5225" y="21744"/>
                  </a:cubicBezTo>
                  <a:cubicBezTo>
                    <a:pt x="5243" y="21744"/>
                    <a:pt x="5260" y="21729"/>
                    <a:pt x="5254" y="21708"/>
                  </a:cubicBezTo>
                  <a:cubicBezTo>
                    <a:pt x="4974" y="20316"/>
                    <a:pt x="4028" y="19169"/>
                    <a:pt x="3267" y="18012"/>
                  </a:cubicBezTo>
                  <a:cubicBezTo>
                    <a:pt x="2452" y="16768"/>
                    <a:pt x="1689" y="15483"/>
                    <a:pt x="1136" y="14098"/>
                  </a:cubicBezTo>
                  <a:cubicBezTo>
                    <a:pt x="594" y="12733"/>
                    <a:pt x="270" y="11297"/>
                    <a:pt x="276" y="9825"/>
                  </a:cubicBezTo>
                  <a:cubicBezTo>
                    <a:pt x="283" y="8274"/>
                    <a:pt x="629" y="6743"/>
                    <a:pt x="1123" y="5275"/>
                  </a:cubicBezTo>
                  <a:cubicBezTo>
                    <a:pt x="1692" y="3596"/>
                    <a:pt x="2456" y="1997"/>
                    <a:pt x="3229" y="404"/>
                  </a:cubicBezTo>
                  <a:cubicBezTo>
                    <a:pt x="3233" y="401"/>
                    <a:pt x="3233" y="398"/>
                    <a:pt x="3233" y="394"/>
                  </a:cubicBezTo>
                  <a:cubicBezTo>
                    <a:pt x="3247" y="477"/>
                    <a:pt x="3261" y="560"/>
                    <a:pt x="3271" y="643"/>
                  </a:cubicBezTo>
                  <a:cubicBezTo>
                    <a:pt x="3288" y="733"/>
                    <a:pt x="3302" y="822"/>
                    <a:pt x="3316" y="916"/>
                  </a:cubicBezTo>
                  <a:cubicBezTo>
                    <a:pt x="3323" y="957"/>
                    <a:pt x="3326" y="999"/>
                    <a:pt x="3337" y="1040"/>
                  </a:cubicBezTo>
                  <a:cubicBezTo>
                    <a:pt x="3347" y="1085"/>
                    <a:pt x="3374" y="1126"/>
                    <a:pt x="3395" y="1168"/>
                  </a:cubicBezTo>
                  <a:cubicBezTo>
                    <a:pt x="3406" y="1190"/>
                    <a:pt x="3423" y="1199"/>
                    <a:pt x="3440" y="1199"/>
                  </a:cubicBezTo>
                  <a:cubicBezTo>
                    <a:pt x="3469" y="1199"/>
                    <a:pt x="3500" y="1173"/>
                    <a:pt x="3503" y="1140"/>
                  </a:cubicBezTo>
                  <a:cubicBezTo>
                    <a:pt x="3506" y="1096"/>
                    <a:pt x="3519" y="1047"/>
                    <a:pt x="3513" y="1002"/>
                  </a:cubicBezTo>
                  <a:cubicBezTo>
                    <a:pt x="3506" y="957"/>
                    <a:pt x="3495" y="912"/>
                    <a:pt x="3485" y="868"/>
                  </a:cubicBezTo>
                  <a:cubicBezTo>
                    <a:pt x="3468" y="777"/>
                    <a:pt x="3451" y="688"/>
                    <a:pt x="3433" y="598"/>
                  </a:cubicBezTo>
                  <a:cubicBezTo>
                    <a:pt x="3399" y="418"/>
                    <a:pt x="3364" y="235"/>
                    <a:pt x="3326" y="55"/>
                  </a:cubicBezTo>
                  <a:cubicBezTo>
                    <a:pt x="3319" y="23"/>
                    <a:pt x="3286" y="1"/>
                    <a:pt x="3254" y="1"/>
                  </a:cubicBezTo>
                  <a:close/>
                </a:path>
              </a:pathLst>
            </a:custGeom>
            <a:solidFill>
              <a:srgbClr val="232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5"/>
            <p:cNvSpPr/>
            <p:nvPr/>
          </p:nvSpPr>
          <p:spPr>
            <a:xfrm>
              <a:off x="-5498050" y="-4181850"/>
              <a:ext cx="147350" cy="87525"/>
            </a:xfrm>
            <a:custGeom>
              <a:rect b="b" l="l" r="r" t="t"/>
              <a:pathLst>
                <a:path extrusionOk="0" h="3501" w="5894">
                  <a:moveTo>
                    <a:pt x="3207" y="1"/>
                  </a:moveTo>
                  <a:cubicBezTo>
                    <a:pt x="2640" y="1"/>
                    <a:pt x="2060" y="176"/>
                    <a:pt x="1551" y="388"/>
                  </a:cubicBezTo>
                  <a:cubicBezTo>
                    <a:pt x="1099" y="579"/>
                    <a:pt x="619" y="862"/>
                    <a:pt x="300" y="1263"/>
                  </a:cubicBezTo>
                  <a:cubicBezTo>
                    <a:pt x="380" y="952"/>
                    <a:pt x="453" y="637"/>
                    <a:pt x="522" y="326"/>
                  </a:cubicBezTo>
                  <a:cubicBezTo>
                    <a:pt x="530" y="293"/>
                    <a:pt x="506" y="273"/>
                    <a:pt x="481" y="273"/>
                  </a:cubicBezTo>
                  <a:cubicBezTo>
                    <a:pt x="465" y="273"/>
                    <a:pt x="449" y="282"/>
                    <a:pt x="442" y="302"/>
                  </a:cubicBezTo>
                  <a:cubicBezTo>
                    <a:pt x="290" y="766"/>
                    <a:pt x="152" y="1228"/>
                    <a:pt x="14" y="1694"/>
                  </a:cubicBezTo>
                  <a:cubicBezTo>
                    <a:pt x="1" y="1744"/>
                    <a:pt x="38" y="1806"/>
                    <a:pt x="89" y="1806"/>
                  </a:cubicBezTo>
                  <a:cubicBezTo>
                    <a:pt x="92" y="1806"/>
                    <a:pt x="95" y="1806"/>
                    <a:pt x="97" y="1805"/>
                  </a:cubicBezTo>
                  <a:cubicBezTo>
                    <a:pt x="273" y="1794"/>
                    <a:pt x="450" y="1781"/>
                    <a:pt x="625" y="1767"/>
                  </a:cubicBezTo>
                  <a:cubicBezTo>
                    <a:pt x="708" y="1760"/>
                    <a:pt x="791" y="1756"/>
                    <a:pt x="874" y="1740"/>
                  </a:cubicBezTo>
                  <a:cubicBezTo>
                    <a:pt x="957" y="1722"/>
                    <a:pt x="1051" y="1715"/>
                    <a:pt x="1126" y="1678"/>
                  </a:cubicBezTo>
                  <a:cubicBezTo>
                    <a:pt x="1175" y="1657"/>
                    <a:pt x="1158" y="1584"/>
                    <a:pt x="1113" y="1574"/>
                  </a:cubicBezTo>
                  <a:cubicBezTo>
                    <a:pt x="1068" y="1561"/>
                    <a:pt x="1019" y="1559"/>
                    <a:pt x="969" y="1559"/>
                  </a:cubicBezTo>
                  <a:cubicBezTo>
                    <a:pt x="937" y="1559"/>
                    <a:pt x="905" y="1560"/>
                    <a:pt x="874" y="1560"/>
                  </a:cubicBezTo>
                  <a:cubicBezTo>
                    <a:pt x="788" y="1560"/>
                    <a:pt x="702" y="1570"/>
                    <a:pt x="611" y="1577"/>
                  </a:cubicBezTo>
                  <a:cubicBezTo>
                    <a:pt x="512" y="1587"/>
                    <a:pt x="411" y="1598"/>
                    <a:pt x="311" y="1608"/>
                  </a:cubicBezTo>
                  <a:cubicBezTo>
                    <a:pt x="681" y="1135"/>
                    <a:pt x="1109" y="793"/>
                    <a:pt x="1679" y="558"/>
                  </a:cubicBezTo>
                  <a:cubicBezTo>
                    <a:pt x="2148" y="366"/>
                    <a:pt x="2686" y="202"/>
                    <a:pt x="3209" y="202"/>
                  </a:cubicBezTo>
                  <a:cubicBezTo>
                    <a:pt x="3373" y="202"/>
                    <a:pt x="3535" y="218"/>
                    <a:pt x="3693" y="254"/>
                  </a:cubicBezTo>
                  <a:cubicBezTo>
                    <a:pt x="4291" y="392"/>
                    <a:pt x="4795" y="820"/>
                    <a:pt x="5067" y="1367"/>
                  </a:cubicBezTo>
                  <a:cubicBezTo>
                    <a:pt x="5399" y="2030"/>
                    <a:pt x="5354" y="2789"/>
                    <a:pt x="5140" y="3481"/>
                  </a:cubicBezTo>
                  <a:cubicBezTo>
                    <a:pt x="5136" y="3492"/>
                    <a:pt x="5147" y="3501"/>
                    <a:pt x="5157" y="3501"/>
                  </a:cubicBezTo>
                  <a:cubicBezTo>
                    <a:pt x="5161" y="3501"/>
                    <a:pt x="5166" y="3499"/>
                    <a:pt x="5168" y="3494"/>
                  </a:cubicBezTo>
                  <a:cubicBezTo>
                    <a:pt x="5893" y="2226"/>
                    <a:pt x="5261" y="471"/>
                    <a:pt x="3817" y="77"/>
                  </a:cubicBezTo>
                  <a:cubicBezTo>
                    <a:pt x="3618" y="24"/>
                    <a:pt x="3414" y="1"/>
                    <a:pt x="3207" y="1"/>
                  </a:cubicBezTo>
                  <a:close/>
                </a:path>
              </a:pathLst>
            </a:custGeom>
            <a:solidFill>
              <a:srgbClr val="232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5"/>
            <p:cNvSpPr/>
            <p:nvPr/>
          </p:nvSpPr>
          <p:spPr>
            <a:xfrm>
              <a:off x="-5361775" y="-4253600"/>
              <a:ext cx="335325" cy="213775"/>
            </a:xfrm>
            <a:custGeom>
              <a:rect b="b" l="l" r="r" t="t"/>
              <a:pathLst>
                <a:path extrusionOk="0" h="8551" w="13413">
                  <a:moveTo>
                    <a:pt x="10170" y="1"/>
                  </a:moveTo>
                  <a:cubicBezTo>
                    <a:pt x="10149" y="1"/>
                    <a:pt x="10127" y="8"/>
                    <a:pt x="10108" y="25"/>
                  </a:cubicBezTo>
                  <a:cubicBezTo>
                    <a:pt x="9818" y="270"/>
                    <a:pt x="9462" y="460"/>
                    <a:pt x="9099" y="578"/>
                  </a:cubicBezTo>
                  <a:cubicBezTo>
                    <a:pt x="9060" y="594"/>
                    <a:pt x="9073" y="647"/>
                    <a:pt x="9112" y="647"/>
                  </a:cubicBezTo>
                  <a:cubicBezTo>
                    <a:pt x="9115" y="647"/>
                    <a:pt x="9117" y="647"/>
                    <a:pt x="9120" y="647"/>
                  </a:cubicBezTo>
                  <a:cubicBezTo>
                    <a:pt x="9317" y="613"/>
                    <a:pt x="9517" y="564"/>
                    <a:pt x="9697" y="478"/>
                  </a:cubicBezTo>
                  <a:cubicBezTo>
                    <a:pt x="9739" y="460"/>
                    <a:pt x="9773" y="436"/>
                    <a:pt x="9811" y="419"/>
                  </a:cubicBezTo>
                  <a:lnTo>
                    <a:pt x="9811" y="419"/>
                  </a:lnTo>
                  <a:cubicBezTo>
                    <a:pt x="9759" y="530"/>
                    <a:pt x="9714" y="651"/>
                    <a:pt x="9669" y="737"/>
                  </a:cubicBezTo>
                  <a:cubicBezTo>
                    <a:pt x="9535" y="993"/>
                    <a:pt x="9393" y="1241"/>
                    <a:pt x="9241" y="1483"/>
                  </a:cubicBezTo>
                  <a:cubicBezTo>
                    <a:pt x="8923" y="1984"/>
                    <a:pt x="8570" y="2461"/>
                    <a:pt x="8181" y="2906"/>
                  </a:cubicBezTo>
                  <a:cubicBezTo>
                    <a:pt x="7814" y="3328"/>
                    <a:pt x="7417" y="3739"/>
                    <a:pt x="6985" y="4087"/>
                  </a:cubicBezTo>
                  <a:cubicBezTo>
                    <a:pt x="6730" y="4299"/>
                    <a:pt x="6446" y="4489"/>
                    <a:pt x="6139" y="4610"/>
                  </a:cubicBezTo>
                  <a:cubicBezTo>
                    <a:pt x="5894" y="4702"/>
                    <a:pt x="5665" y="4719"/>
                    <a:pt x="5421" y="4719"/>
                  </a:cubicBezTo>
                  <a:cubicBezTo>
                    <a:pt x="5355" y="4719"/>
                    <a:pt x="5289" y="4718"/>
                    <a:pt x="5220" y="4717"/>
                  </a:cubicBezTo>
                  <a:cubicBezTo>
                    <a:pt x="5218" y="4716"/>
                    <a:pt x="5215" y="4716"/>
                    <a:pt x="5214" y="4716"/>
                  </a:cubicBezTo>
                  <a:cubicBezTo>
                    <a:pt x="5205" y="4716"/>
                    <a:pt x="5202" y="4722"/>
                    <a:pt x="5196" y="4730"/>
                  </a:cubicBezTo>
                  <a:cubicBezTo>
                    <a:pt x="4511" y="4625"/>
                    <a:pt x="3818" y="4565"/>
                    <a:pt x="3131" y="4565"/>
                  </a:cubicBezTo>
                  <a:cubicBezTo>
                    <a:pt x="3001" y="4565"/>
                    <a:pt x="2870" y="4567"/>
                    <a:pt x="2740" y="4572"/>
                  </a:cubicBezTo>
                  <a:cubicBezTo>
                    <a:pt x="1765" y="4602"/>
                    <a:pt x="785" y="4803"/>
                    <a:pt x="21" y="5445"/>
                  </a:cubicBezTo>
                  <a:cubicBezTo>
                    <a:pt x="1" y="5463"/>
                    <a:pt x="19" y="5494"/>
                    <a:pt x="42" y="5494"/>
                  </a:cubicBezTo>
                  <a:cubicBezTo>
                    <a:pt x="46" y="5494"/>
                    <a:pt x="51" y="5493"/>
                    <a:pt x="56" y="5490"/>
                  </a:cubicBezTo>
                  <a:cubicBezTo>
                    <a:pt x="910" y="4867"/>
                    <a:pt x="1973" y="4671"/>
                    <a:pt x="3047" y="4671"/>
                  </a:cubicBezTo>
                  <a:cubicBezTo>
                    <a:pt x="3835" y="4671"/>
                    <a:pt x="4629" y="4776"/>
                    <a:pt x="5351" y="4896"/>
                  </a:cubicBezTo>
                  <a:cubicBezTo>
                    <a:pt x="7151" y="5197"/>
                    <a:pt x="8902" y="5804"/>
                    <a:pt x="10498" y="6692"/>
                  </a:cubicBezTo>
                  <a:cubicBezTo>
                    <a:pt x="11290" y="7134"/>
                    <a:pt x="12001" y="7657"/>
                    <a:pt x="12712" y="8202"/>
                  </a:cubicBezTo>
                  <a:cubicBezTo>
                    <a:pt x="12616" y="8195"/>
                    <a:pt x="12516" y="8191"/>
                    <a:pt x="12419" y="8191"/>
                  </a:cubicBezTo>
                  <a:cubicBezTo>
                    <a:pt x="12315" y="8195"/>
                    <a:pt x="12212" y="8229"/>
                    <a:pt x="12119" y="8268"/>
                  </a:cubicBezTo>
                  <a:cubicBezTo>
                    <a:pt x="12098" y="8274"/>
                    <a:pt x="12087" y="8316"/>
                    <a:pt x="12119" y="8323"/>
                  </a:cubicBezTo>
                  <a:cubicBezTo>
                    <a:pt x="12212" y="8336"/>
                    <a:pt x="12305" y="8357"/>
                    <a:pt x="12395" y="8361"/>
                  </a:cubicBezTo>
                  <a:cubicBezTo>
                    <a:pt x="12495" y="8368"/>
                    <a:pt x="12595" y="8371"/>
                    <a:pt x="12695" y="8385"/>
                  </a:cubicBezTo>
                  <a:cubicBezTo>
                    <a:pt x="12823" y="8406"/>
                    <a:pt x="12948" y="8437"/>
                    <a:pt x="13068" y="8478"/>
                  </a:cubicBezTo>
                  <a:cubicBezTo>
                    <a:pt x="13076" y="8481"/>
                    <a:pt x="13082" y="8486"/>
                    <a:pt x="13089" y="8492"/>
                  </a:cubicBezTo>
                  <a:cubicBezTo>
                    <a:pt x="13105" y="8506"/>
                    <a:pt x="13126" y="8511"/>
                    <a:pt x="13145" y="8511"/>
                  </a:cubicBezTo>
                  <a:cubicBezTo>
                    <a:pt x="13151" y="8511"/>
                    <a:pt x="13156" y="8510"/>
                    <a:pt x="13162" y="8510"/>
                  </a:cubicBezTo>
                  <a:cubicBezTo>
                    <a:pt x="13197" y="8520"/>
                    <a:pt x="13234" y="8530"/>
                    <a:pt x="13269" y="8544"/>
                  </a:cubicBezTo>
                  <a:cubicBezTo>
                    <a:pt x="13281" y="8549"/>
                    <a:pt x="13293" y="8551"/>
                    <a:pt x="13304" y="8551"/>
                  </a:cubicBezTo>
                  <a:cubicBezTo>
                    <a:pt x="13370" y="8551"/>
                    <a:pt x="13412" y="8471"/>
                    <a:pt x="13404" y="8409"/>
                  </a:cubicBezTo>
                  <a:cubicBezTo>
                    <a:pt x="13369" y="8199"/>
                    <a:pt x="13352" y="7984"/>
                    <a:pt x="13317" y="7773"/>
                  </a:cubicBezTo>
                  <a:cubicBezTo>
                    <a:pt x="13300" y="7667"/>
                    <a:pt x="13283" y="7563"/>
                    <a:pt x="13265" y="7459"/>
                  </a:cubicBezTo>
                  <a:cubicBezTo>
                    <a:pt x="13248" y="7359"/>
                    <a:pt x="13210" y="7242"/>
                    <a:pt x="13155" y="7159"/>
                  </a:cubicBezTo>
                  <a:cubicBezTo>
                    <a:pt x="13136" y="7129"/>
                    <a:pt x="13103" y="7113"/>
                    <a:pt x="13071" y="7113"/>
                  </a:cubicBezTo>
                  <a:cubicBezTo>
                    <a:pt x="13033" y="7113"/>
                    <a:pt x="12996" y="7135"/>
                    <a:pt x="12985" y="7180"/>
                  </a:cubicBezTo>
                  <a:cubicBezTo>
                    <a:pt x="12937" y="7390"/>
                    <a:pt x="13010" y="7625"/>
                    <a:pt x="13047" y="7836"/>
                  </a:cubicBezTo>
                  <a:cubicBezTo>
                    <a:pt x="13076" y="7984"/>
                    <a:pt x="13114" y="8137"/>
                    <a:pt x="13148" y="8285"/>
                  </a:cubicBezTo>
                  <a:cubicBezTo>
                    <a:pt x="13134" y="8282"/>
                    <a:pt x="13117" y="8274"/>
                    <a:pt x="13103" y="8271"/>
                  </a:cubicBezTo>
                  <a:cubicBezTo>
                    <a:pt x="12433" y="7673"/>
                    <a:pt x="11652" y="7169"/>
                    <a:pt x="10878" y="6724"/>
                  </a:cubicBezTo>
                  <a:cubicBezTo>
                    <a:pt x="10067" y="6257"/>
                    <a:pt x="9210" y="5863"/>
                    <a:pt x="8332" y="5538"/>
                  </a:cubicBezTo>
                  <a:cubicBezTo>
                    <a:pt x="7500" y="5235"/>
                    <a:pt x="6626" y="4989"/>
                    <a:pt x="5742" y="4820"/>
                  </a:cubicBezTo>
                  <a:cubicBezTo>
                    <a:pt x="6121" y="4779"/>
                    <a:pt x="6508" y="4589"/>
                    <a:pt x="6802" y="4395"/>
                  </a:cubicBezTo>
                  <a:cubicBezTo>
                    <a:pt x="7323" y="4057"/>
                    <a:pt x="7776" y="3611"/>
                    <a:pt x="8197" y="3155"/>
                  </a:cubicBezTo>
                  <a:cubicBezTo>
                    <a:pt x="8609" y="2710"/>
                    <a:pt x="8985" y="2229"/>
                    <a:pt x="9324" y="1721"/>
                  </a:cubicBezTo>
                  <a:cubicBezTo>
                    <a:pt x="9503" y="1448"/>
                    <a:pt x="9673" y="1169"/>
                    <a:pt x="9831" y="882"/>
                  </a:cubicBezTo>
                  <a:cubicBezTo>
                    <a:pt x="9908" y="744"/>
                    <a:pt x="10039" y="564"/>
                    <a:pt x="10101" y="388"/>
                  </a:cubicBezTo>
                  <a:cubicBezTo>
                    <a:pt x="10108" y="485"/>
                    <a:pt x="10118" y="578"/>
                    <a:pt x="10129" y="675"/>
                  </a:cubicBezTo>
                  <a:cubicBezTo>
                    <a:pt x="10142" y="768"/>
                    <a:pt x="10153" y="865"/>
                    <a:pt x="10170" y="958"/>
                  </a:cubicBezTo>
                  <a:cubicBezTo>
                    <a:pt x="10187" y="1048"/>
                    <a:pt x="10215" y="1179"/>
                    <a:pt x="10295" y="1231"/>
                  </a:cubicBezTo>
                  <a:cubicBezTo>
                    <a:pt x="10306" y="1239"/>
                    <a:pt x="10319" y="1242"/>
                    <a:pt x="10332" y="1242"/>
                  </a:cubicBezTo>
                  <a:cubicBezTo>
                    <a:pt x="10362" y="1242"/>
                    <a:pt x="10394" y="1226"/>
                    <a:pt x="10408" y="1200"/>
                  </a:cubicBezTo>
                  <a:cubicBezTo>
                    <a:pt x="10436" y="1152"/>
                    <a:pt x="10426" y="1117"/>
                    <a:pt x="10419" y="1061"/>
                  </a:cubicBezTo>
                  <a:cubicBezTo>
                    <a:pt x="10412" y="1017"/>
                    <a:pt x="10408" y="968"/>
                    <a:pt x="10398" y="920"/>
                  </a:cubicBezTo>
                  <a:cubicBezTo>
                    <a:pt x="10381" y="830"/>
                    <a:pt x="10353" y="737"/>
                    <a:pt x="10336" y="643"/>
                  </a:cubicBezTo>
                  <a:cubicBezTo>
                    <a:pt x="10298" y="460"/>
                    <a:pt x="10274" y="274"/>
                    <a:pt x="10260" y="87"/>
                  </a:cubicBezTo>
                  <a:cubicBezTo>
                    <a:pt x="10256" y="34"/>
                    <a:pt x="10214" y="1"/>
                    <a:pt x="10170" y="1"/>
                  </a:cubicBezTo>
                  <a:close/>
                </a:path>
              </a:pathLst>
            </a:custGeom>
            <a:solidFill>
              <a:srgbClr val="232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a:off x="-5699025" y="-4052150"/>
              <a:ext cx="49675" cy="289750"/>
            </a:xfrm>
            <a:custGeom>
              <a:rect b="b" l="l" r="r" t="t"/>
              <a:pathLst>
                <a:path extrusionOk="0" h="11590" w="1987">
                  <a:moveTo>
                    <a:pt x="849" y="0"/>
                  </a:moveTo>
                  <a:cubicBezTo>
                    <a:pt x="840" y="0"/>
                    <a:pt x="831" y="5"/>
                    <a:pt x="826" y="16"/>
                  </a:cubicBezTo>
                  <a:cubicBezTo>
                    <a:pt x="229" y="1398"/>
                    <a:pt x="42" y="3011"/>
                    <a:pt x="21" y="4503"/>
                  </a:cubicBezTo>
                  <a:cubicBezTo>
                    <a:pt x="1" y="6045"/>
                    <a:pt x="211" y="7588"/>
                    <a:pt x="654" y="9067"/>
                  </a:cubicBezTo>
                  <a:cubicBezTo>
                    <a:pt x="885" y="9844"/>
                    <a:pt x="1161" y="10656"/>
                    <a:pt x="1579" y="11357"/>
                  </a:cubicBezTo>
                  <a:cubicBezTo>
                    <a:pt x="1213" y="11060"/>
                    <a:pt x="874" y="10732"/>
                    <a:pt x="563" y="10376"/>
                  </a:cubicBezTo>
                  <a:cubicBezTo>
                    <a:pt x="561" y="10373"/>
                    <a:pt x="557" y="10371"/>
                    <a:pt x="553" y="10371"/>
                  </a:cubicBezTo>
                  <a:cubicBezTo>
                    <a:pt x="540" y="10371"/>
                    <a:pt x="526" y="10390"/>
                    <a:pt x="539" y="10404"/>
                  </a:cubicBezTo>
                  <a:cubicBezTo>
                    <a:pt x="871" y="10832"/>
                    <a:pt x="1247" y="11222"/>
                    <a:pt x="1659" y="11574"/>
                  </a:cubicBezTo>
                  <a:cubicBezTo>
                    <a:pt x="1671" y="11585"/>
                    <a:pt x="1685" y="11589"/>
                    <a:pt x="1699" y="11589"/>
                  </a:cubicBezTo>
                  <a:cubicBezTo>
                    <a:pt x="1729" y="11589"/>
                    <a:pt x="1757" y="11568"/>
                    <a:pt x="1759" y="11530"/>
                  </a:cubicBezTo>
                  <a:lnTo>
                    <a:pt x="1759" y="11523"/>
                  </a:lnTo>
                  <a:cubicBezTo>
                    <a:pt x="1797" y="11509"/>
                    <a:pt x="1825" y="11475"/>
                    <a:pt x="1807" y="11429"/>
                  </a:cubicBezTo>
                  <a:cubicBezTo>
                    <a:pt x="1797" y="11409"/>
                    <a:pt x="1786" y="11385"/>
                    <a:pt x="1780" y="11364"/>
                  </a:cubicBezTo>
                  <a:cubicBezTo>
                    <a:pt x="1794" y="11268"/>
                    <a:pt x="1807" y="11174"/>
                    <a:pt x="1815" y="11081"/>
                  </a:cubicBezTo>
                  <a:cubicBezTo>
                    <a:pt x="1828" y="10929"/>
                    <a:pt x="1842" y="10777"/>
                    <a:pt x="1863" y="10629"/>
                  </a:cubicBezTo>
                  <a:cubicBezTo>
                    <a:pt x="1880" y="10476"/>
                    <a:pt x="1904" y="10324"/>
                    <a:pt x="1925" y="10173"/>
                  </a:cubicBezTo>
                  <a:cubicBezTo>
                    <a:pt x="1949" y="10031"/>
                    <a:pt x="1987" y="9879"/>
                    <a:pt x="1980" y="9734"/>
                  </a:cubicBezTo>
                  <a:cubicBezTo>
                    <a:pt x="1978" y="9683"/>
                    <a:pt x="1928" y="9644"/>
                    <a:pt x="1883" y="9644"/>
                  </a:cubicBezTo>
                  <a:cubicBezTo>
                    <a:pt x="1857" y="9644"/>
                    <a:pt x="1832" y="9657"/>
                    <a:pt x="1818" y="9688"/>
                  </a:cubicBezTo>
                  <a:cubicBezTo>
                    <a:pt x="1756" y="9830"/>
                    <a:pt x="1738" y="9996"/>
                    <a:pt x="1718" y="10152"/>
                  </a:cubicBezTo>
                  <a:cubicBezTo>
                    <a:pt x="1697" y="10297"/>
                    <a:pt x="1679" y="10445"/>
                    <a:pt x="1665" y="10594"/>
                  </a:cubicBezTo>
                  <a:cubicBezTo>
                    <a:pt x="1652" y="10729"/>
                    <a:pt x="1641" y="10863"/>
                    <a:pt x="1635" y="11002"/>
                  </a:cubicBezTo>
                  <a:cubicBezTo>
                    <a:pt x="1407" y="10452"/>
                    <a:pt x="1168" y="9910"/>
                    <a:pt x="981" y="9340"/>
                  </a:cubicBezTo>
                  <a:cubicBezTo>
                    <a:pt x="750" y="8628"/>
                    <a:pt x="574" y="7896"/>
                    <a:pt x="447" y="7156"/>
                  </a:cubicBezTo>
                  <a:cubicBezTo>
                    <a:pt x="187" y="5640"/>
                    <a:pt x="160" y="4076"/>
                    <a:pt x="370" y="2552"/>
                  </a:cubicBezTo>
                  <a:cubicBezTo>
                    <a:pt x="488" y="1699"/>
                    <a:pt x="699" y="876"/>
                    <a:pt x="885" y="40"/>
                  </a:cubicBezTo>
                  <a:cubicBezTo>
                    <a:pt x="890" y="19"/>
                    <a:pt x="868" y="0"/>
                    <a:pt x="849" y="0"/>
                  </a:cubicBezTo>
                  <a:close/>
                </a:path>
              </a:pathLst>
            </a:custGeom>
            <a:solidFill>
              <a:srgbClr val="232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
            <p:cNvSpPr/>
            <p:nvPr/>
          </p:nvSpPr>
          <p:spPr>
            <a:xfrm>
              <a:off x="-5962075" y="-4069050"/>
              <a:ext cx="139775" cy="35550"/>
            </a:xfrm>
            <a:custGeom>
              <a:rect b="b" l="l" r="r" t="t"/>
              <a:pathLst>
                <a:path extrusionOk="0" h="1422" w="5591">
                  <a:moveTo>
                    <a:pt x="1827" y="0"/>
                  </a:moveTo>
                  <a:cubicBezTo>
                    <a:pt x="1549" y="0"/>
                    <a:pt x="1266" y="62"/>
                    <a:pt x="992" y="95"/>
                  </a:cubicBezTo>
                  <a:cubicBezTo>
                    <a:pt x="691" y="133"/>
                    <a:pt x="391" y="174"/>
                    <a:pt x="90" y="202"/>
                  </a:cubicBezTo>
                  <a:cubicBezTo>
                    <a:pt x="41" y="205"/>
                    <a:pt x="0" y="257"/>
                    <a:pt x="32" y="305"/>
                  </a:cubicBezTo>
                  <a:cubicBezTo>
                    <a:pt x="46" y="326"/>
                    <a:pt x="59" y="350"/>
                    <a:pt x="73" y="371"/>
                  </a:cubicBezTo>
                  <a:cubicBezTo>
                    <a:pt x="76" y="382"/>
                    <a:pt x="80" y="391"/>
                    <a:pt x="90" y="402"/>
                  </a:cubicBezTo>
                  <a:cubicBezTo>
                    <a:pt x="253" y="668"/>
                    <a:pt x="415" y="930"/>
                    <a:pt x="588" y="1190"/>
                  </a:cubicBezTo>
                  <a:cubicBezTo>
                    <a:pt x="591" y="1195"/>
                    <a:pt x="596" y="1198"/>
                    <a:pt x="601" y="1198"/>
                  </a:cubicBezTo>
                  <a:cubicBezTo>
                    <a:pt x="612" y="1198"/>
                    <a:pt x="623" y="1188"/>
                    <a:pt x="615" y="1176"/>
                  </a:cubicBezTo>
                  <a:cubicBezTo>
                    <a:pt x="522" y="972"/>
                    <a:pt x="422" y="772"/>
                    <a:pt x="322" y="575"/>
                  </a:cubicBezTo>
                  <a:lnTo>
                    <a:pt x="322" y="575"/>
                  </a:lnTo>
                  <a:cubicBezTo>
                    <a:pt x="612" y="768"/>
                    <a:pt x="953" y="906"/>
                    <a:pt x="1275" y="1024"/>
                  </a:cubicBezTo>
                  <a:cubicBezTo>
                    <a:pt x="1731" y="1190"/>
                    <a:pt x="2205" y="1297"/>
                    <a:pt x="2685" y="1359"/>
                  </a:cubicBezTo>
                  <a:cubicBezTo>
                    <a:pt x="2996" y="1400"/>
                    <a:pt x="3310" y="1421"/>
                    <a:pt x="3623" y="1421"/>
                  </a:cubicBezTo>
                  <a:cubicBezTo>
                    <a:pt x="4277" y="1421"/>
                    <a:pt x="4928" y="1329"/>
                    <a:pt x="5559" y="1138"/>
                  </a:cubicBezTo>
                  <a:cubicBezTo>
                    <a:pt x="5591" y="1128"/>
                    <a:pt x="5581" y="1082"/>
                    <a:pt x="5549" y="1082"/>
                  </a:cubicBezTo>
                  <a:cubicBezTo>
                    <a:pt x="5546" y="1082"/>
                    <a:pt x="5544" y="1082"/>
                    <a:pt x="5542" y="1083"/>
                  </a:cubicBezTo>
                  <a:cubicBezTo>
                    <a:pt x="5007" y="1198"/>
                    <a:pt x="4458" y="1260"/>
                    <a:pt x="3909" y="1260"/>
                  </a:cubicBezTo>
                  <a:cubicBezTo>
                    <a:pt x="3508" y="1260"/>
                    <a:pt x="3107" y="1227"/>
                    <a:pt x="2712" y="1158"/>
                  </a:cubicBezTo>
                  <a:cubicBezTo>
                    <a:pt x="2273" y="1083"/>
                    <a:pt x="1841" y="965"/>
                    <a:pt x="1424" y="817"/>
                  </a:cubicBezTo>
                  <a:cubicBezTo>
                    <a:pt x="1036" y="678"/>
                    <a:pt x="674" y="482"/>
                    <a:pt x="298" y="333"/>
                  </a:cubicBezTo>
                  <a:cubicBezTo>
                    <a:pt x="532" y="323"/>
                    <a:pt x="771" y="312"/>
                    <a:pt x="1009" y="288"/>
                  </a:cubicBezTo>
                  <a:cubicBezTo>
                    <a:pt x="1306" y="257"/>
                    <a:pt x="1624" y="240"/>
                    <a:pt x="1904" y="136"/>
                  </a:cubicBezTo>
                  <a:cubicBezTo>
                    <a:pt x="1977" y="109"/>
                    <a:pt x="1966" y="5"/>
                    <a:pt x="1886" y="1"/>
                  </a:cubicBezTo>
                  <a:cubicBezTo>
                    <a:pt x="1866" y="0"/>
                    <a:pt x="1847" y="0"/>
                    <a:pt x="1827" y="0"/>
                  </a:cubicBezTo>
                  <a:close/>
                </a:path>
              </a:pathLst>
            </a:custGeom>
            <a:solidFill>
              <a:srgbClr val="232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p:nvPr/>
          </p:nvSpPr>
          <p:spPr>
            <a:xfrm>
              <a:off x="-5946700" y="-3976600"/>
              <a:ext cx="103350" cy="77475"/>
            </a:xfrm>
            <a:custGeom>
              <a:rect b="b" l="l" r="r" t="t"/>
              <a:pathLst>
                <a:path extrusionOk="0" h="3099" w="4134">
                  <a:moveTo>
                    <a:pt x="4093" y="1"/>
                  </a:moveTo>
                  <a:cubicBezTo>
                    <a:pt x="4087" y="1"/>
                    <a:pt x="4080" y="3"/>
                    <a:pt x="4073" y="10"/>
                  </a:cubicBezTo>
                  <a:cubicBezTo>
                    <a:pt x="3524" y="566"/>
                    <a:pt x="2916" y="1060"/>
                    <a:pt x="2245" y="1461"/>
                  </a:cubicBezTo>
                  <a:cubicBezTo>
                    <a:pt x="1921" y="1655"/>
                    <a:pt x="1582" y="1800"/>
                    <a:pt x="1247" y="1966"/>
                  </a:cubicBezTo>
                  <a:cubicBezTo>
                    <a:pt x="1006" y="2079"/>
                    <a:pt x="743" y="2169"/>
                    <a:pt x="498" y="2280"/>
                  </a:cubicBezTo>
                  <a:cubicBezTo>
                    <a:pt x="622" y="2048"/>
                    <a:pt x="722" y="1806"/>
                    <a:pt x="785" y="1547"/>
                  </a:cubicBezTo>
                  <a:cubicBezTo>
                    <a:pt x="790" y="1522"/>
                    <a:pt x="773" y="1508"/>
                    <a:pt x="754" y="1508"/>
                  </a:cubicBezTo>
                  <a:cubicBezTo>
                    <a:pt x="741" y="1508"/>
                    <a:pt x="728" y="1515"/>
                    <a:pt x="722" y="1530"/>
                  </a:cubicBezTo>
                  <a:cubicBezTo>
                    <a:pt x="622" y="1844"/>
                    <a:pt x="470" y="2135"/>
                    <a:pt x="270" y="2397"/>
                  </a:cubicBezTo>
                  <a:cubicBezTo>
                    <a:pt x="239" y="2414"/>
                    <a:pt x="204" y="2431"/>
                    <a:pt x="173" y="2449"/>
                  </a:cubicBezTo>
                  <a:cubicBezTo>
                    <a:pt x="125" y="2480"/>
                    <a:pt x="104" y="2538"/>
                    <a:pt x="101" y="2594"/>
                  </a:cubicBezTo>
                  <a:cubicBezTo>
                    <a:pt x="83" y="2615"/>
                    <a:pt x="66" y="2639"/>
                    <a:pt x="45" y="2659"/>
                  </a:cubicBezTo>
                  <a:cubicBezTo>
                    <a:pt x="0" y="2704"/>
                    <a:pt x="21" y="2784"/>
                    <a:pt x="83" y="2801"/>
                  </a:cubicBezTo>
                  <a:cubicBezTo>
                    <a:pt x="332" y="2863"/>
                    <a:pt x="581" y="2929"/>
                    <a:pt x="829" y="2984"/>
                  </a:cubicBezTo>
                  <a:cubicBezTo>
                    <a:pt x="954" y="3012"/>
                    <a:pt x="1081" y="3047"/>
                    <a:pt x="1206" y="3067"/>
                  </a:cubicBezTo>
                  <a:cubicBezTo>
                    <a:pt x="1265" y="3074"/>
                    <a:pt x="1323" y="3081"/>
                    <a:pt x="1382" y="3085"/>
                  </a:cubicBezTo>
                  <a:cubicBezTo>
                    <a:pt x="1427" y="3089"/>
                    <a:pt x="1472" y="3099"/>
                    <a:pt x="1516" y="3099"/>
                  </a:cubicBezTo>
                  <a:cubicBezTo>
                    <a:pt x="1536" y="3099"/>
                    <a:pt x="1556" y="3097"/>
                    <a:pt x="1575" y="3091"/>
                  </a:cubicBezTo>
                  <a:cubicBezTo>
                    <a:pt x="1641" y="3074"/>
                    <a:pt x="1638" y="2998"/>
                    <a:pt x="1593" y="2964"/>
                  </a:cubicBezTo>
                  <a:cubicBezTo>
                    <a:pt x="1545" y="2926"/>
                    <a:pt x="1478" y="2915"/>
                    <a:pt x="1424" y="2894"/>
                  </a:cubicBezTo>
                  <a:cubicBezTo>
                    <a:pt x="1362" y="2878"/>
                    <a:pt x="1303" y="2853"/>
                    <a:pt x="1240" y="2839"/>
                  </a:cubicBezTo>
                  <a:cubicBezTo>
                    <a:pt x="1119" y="2811"/>
                    <a:pt x="995" y="2790"/>
                    <a:pt x="874" y="2766"/>
                  </a:cubicBezTo>
                  <a:cubicBezTo>
                    <a:pt x="750" y="2742"/>
                    <a:pt x="625" y="2718"/>
                    <a:pt x="501" y="2698"/>
                  </a:cubicBezTo>
                  <a:cubicBezTo>
                    <a:pt x="794" y="2615"/>
                    <a:pt x="1078" y="2459"/>
                    <a:pt x="1344" y="2325"/>
                  </a:cubicBezTo>
                  <a:cubicBezTo>
                    <a:pt x="1703" y="2138"/>
                    <a:pt x="2035" y="1896"/>
                    <a:pt x="2360" y="1661"/>
                  </a:cubicBezTo>
                  <a:cubicBezTo>
                    <a:pt x="3002" y="1191"/>
                    <a:pt x="3597" y="656"/>
                    <a:pt x="4115" y="51"/>
                  </a:cubicBezTo>
                  <a:cubicBezTo>
                    <a:pt x="4133" y="30"/>
                    <a:pt x="4115" y="1"/>
                    <a:pt x="4093" y="1"/>
                  </a:cubicBezTo>
                  <a:close/>
                </a:path>
              </a:pathLst>
            </a:custGeom>
            <a:solidFill>
              <a:srgbClr val="232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2" name="Google Shape;252;p15"/>
          <p:cNvSpPr txBox="1"/>
          <p:nvPr>
            <p:ph type="ctrTitle"/>
          </p:nvPr>
        </p:nvSpPr>
        <p:spPr>
          <a:xfrm>
            <a:off x="718230" y="1035850"/>
            <a:ext cx="3947100" cy="242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Heart Failure Clinical Case Infographics</a:t>
            </a:r>
            <a:endParaRPr/>
          </a:p>
        </p:txBody>
      </p:sp>
      <p:sp>
        <p:nvSpPr>
          <p:cNvPr id="253" name="Google Shape;253;p15"/>
          <p:cNvSpPr txBox="1"/>
          <p:nvPr>
            <p:ph idx="1" type="subTitle"/>
          </p:nvPr>
        </p:nvSpPr>
        <p:spPr>
          <a:xfrm>
            <a:off x="718225" y="3845848"/>
            <a:ext cx="3947100" cy="409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Here is where this template begins</a:t>
            </a:r>
            <a:endParaRPr/>
          </a:p>
        </p:txBody>
      </p:sp>
      <p:cxnSp>
        <p:nvCxnSpPr>
          <p:cNvPr id="254" name="Google Shape;254;p15"/>
          <p:cNvCxnSpPr/>
          <p:nvPr/>
        </p:nvCxnSpPr>
        <p:spPr>
          <a:xfrm>
            <a:off x="718221" y="3671163"/>
            <a:ext cx="3870000" cy="0"/>
          </a:xfrm>
          <a:prstGeom prst="straightConnector1">
            <a:avLst/>
          </a:prstGeom>
          <a:noFill/>
          <a:ln cap="flat" cmpd="sng" w="38100">
            <a:solidFill>
              <a:srgbClr val="E2D0C0"/>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24"/>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769" name="Google Shape;769;p24"/>
          <p:cNvSpPr/>
          <p:nvPr/>
        </p:nvSpPr>
        <p:spPr>
          <a:xfrm>
            <a:off x="1146981" y="1485788"/>
            <a:ext cx="3002100" cy="13194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4"/>
          <p:cNvSpPr/>
          <p:nvPr/>
        </p:nvSpPr>
        <p:spPr>
          <a:xfrm>
            <a:off x="3517956" y="1351938"/>
            <a:ext cx="659700" cy="659700"/>
          </a:xfrm>
          <a:prstGeom prst="ellipse">
            <a:avLst/>
          </a:prstGeom>
          <a:solidFill>
            <a:schemeClr val="accent1"/>
          </a:solidFill>
          <a:ln cap="flat" cmpd="sng" w="3810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500">
                <a:solidFill>
                  <a:schemeClr val="lt1"/>
                </a:solidFill>
                <a:latin typeface="Staatliches"/>
                <a:ea typeface="Staatliches"/>
                <a:cs typeface="Staatliches"/>
                <a:sym typeface="Staatliches"/>
              </a:rPr>
              <a:t>01</a:t>
            </a:r>
            <a:endParaRPr sz="2500">
              <a:solidFill>
                <a:schemeClr val="lt1"/>
              </a:solidFill>
              <a:latin typeface="Staatliches"/>
              <a:ea typeface="Staatliches"/>
              <a:cs typeface="Staatliches"/>
              <a:sym typeface="Staatliches"/>
            </a:endParaRPr>
          </a:p>
        </p:txBody>
      </p:sp>
      <p:sp>
        <p:nvSpPr>
          <p:cNvPr id="771" name="Google Shape;771;p24"/>
          <p:cNvSpPr/>
          <p:nvPr/>
        </p:nvSpPr>
        <p:spPr>
          <a:xfrm>
            <a:off x="4971156" y="1485788"/>
            <a:ext cx="3002100" cy="13194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4"/>
          <p:cNvSpPr/>
          <p:nvPr/>
        </p:nvSpPr>
        <p:spPr>
          <a:xfrm>
            <a:off x="7342131" y="1351938"/>
            <a:ext cx="659700" cy="659700"/>
          </a:xfrm>
          <a:prstGeom prst="ellipse">
            <a:avLst/>
          </a:prstGeom>
          <a:solidFill>
            <a:schemeClr val="lt2"/>
          </a:solidFill>
          <a:ln cap="flat" cmpd="sng" w="3810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500">
                <a:solidFill>
                  <a:schemeClr val="lt1"/>
                </a:solidFill>
                <a:latin typeface="Staatliches"/>
                <a:ea typeface="Staatliches"/>
                <a:cs typeface="Staatliches"/>
                <a:sym typeface="Staatliches"/>
              </a:rPr>
              <a:t>02</a:t>
            </a:r>
            <a:endParaRPr sz="2500">
              <a:solidFill>
                <a:schemeClr val="lt1"/>
              </a:solidFill>
              <a:latin typeface="Staatliches"/>
              <a:ea typeface="Staatliches"/>
              <a:cs typeface="Staatliches"/>
              <a:sym typeface="Staatliches"/>
            </a:endParaRPr>
          </a:p>
        </p:txBody>
      </p:sp>
      <p:sp>
        <p:nvSpPr>
          <p:cNvPr id="773" name="Google Shape;773;p24"/>
          <p:cNvSpPr/>
          <p:nvPr/>
        </p:nvSpPr>
        <p:spPr>
          <a:xfrm>
            <a:off x="4971150" y="3289175"/>
            <a:ext cx="3002100" cy="13194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4"/>
          <p:cNvSpPr/>
          <p:nvPr/>
        </p:nvSpPr>
        <p:spPr>
          <a:xfrm>
            <a:off x="7342125" y="3155325"/>
            <a:ext cx="659700" cy="659700"/>
          </a:xfrm>
          <a:prstGeom prst="ellipse">
            <a:avLst/>
          </a:prstGeom>
          <a:solidFill>
            <a:schemeClr val="accent5"/>
          </a:solidFill>
          <a:ln cap="flat" cmpd="sng" w="3810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500">
                <a:solidFill>
                  <a:schemeClr val="lt1"/>
                </a:solidFill>
                <a:latin typeface="Staatliches"/>
                <a:ea typeface="Staatliches"/>
                <a:cs typeface="Staatliches"/>
                <a:sym typeface="Staatliches"/>
              </a:rPr>
              <a:t>03</a:t>
            </a:r>
            <a:endParaRPr sz="2500">
              <a:solidFill>
                <a:schemeClr val="lt1"/>
              </a:solidFill>
              <a:latin typeface="Staatliches"/>
              <a:ea typeface="Staatliches"/>
              <a:cs typeface="Staatliches"/>
              <a:sym typeface="Staatliches"/>
            </a:endParaRPr>
          </a:p>
        </p:txBody>
      </p:sp>
      <p:sp>
        <p:nvSpPr>
          <p:cNvPr id="775" name="Google Shape;775;p24"/>
          <p:cNvSpPr/>
          <p:nvPr/>
        </p:nvSpPr>
        <p:spPr>
          <a:xfrm>
            <a:off x="1146963" y="3289175"/>
            <a:ext cx="3002100" cy="13194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4"/>
          <p:cNvSpPr/>
          <p:nvPr/>
        </p:nvSpPr>
        <p:spPr>
          <a:xfrm>
            <a:off x="3517938" y="3155325"/>
            <a:ext cx="659700" cy="659700"/>
          </a:xfrm>
          <a:prstGeom prst="ellipse">
            <a:avLst/>
          </a:prstGeom>
          <a:solidFill>
            <a:schemeClr val="accent2"/>
          </a:solidFill>
          <a:ln cap="flat" cmpd="sng" w="3810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500">
                <a:solidFill>
                  <a:schemeClr val="lt1"/>
                </a:solidFill>
                <a:latin typeface="Staatliches"/>
                <a:ea typeface="Staatliches"/>
                <a:cs typeface="Staatliches"/>
                <a:sym typeface="Staatliches"/>
              </a:rPr>
              <a:t>04</a:t>
            </a:r>
            <a:endParaRPr sz="2500">
              <a:solidFill>
                <a:schemeClr val="lt1"/>
              </a:solidFill>
              <a:latin typeface="Staatliches"/>
              <a:ea typeface="Staatliches"/>
              <a:cs typeface="Staatliches"/>
              <a:sym typeface="Staatliches"/>
            </a:endParaRPr>
          </a:p>
        </p:txBody>
      </p:sp>
      <p:cxnSp>
        <p:nvCxnSpPr>
          <p:cNvPr id="777" name="Google Shape;777;p24"/>
          <p:cNvCxnSpPr>
            <a:stCxn id="769" idx="3"/>
            <a:endCxn id="771" idx="1"/>
          </p:cNvCxnSpPr>
          <p:nvPr/>
        </p:nvCxnSpPr>
        <p:spPr>
          <a:xfrm>
            <a:off x="4149081" y="2145488"/>
            <a:ext cx="822000" cy="600"/>
          </a:xfrm>
          <a:prstGeom prst="bentConnector3">
            <a:avLst>
              <a:gd fmla="val 50005" name="adj1"/>
            </a:avLst>
          </a:prstGeom>
          <a:noFill/>
          <a:ln cap="flat" cmpd="sng" w="38100">
            <a:solidFill>
              <a:schemeClr val="dk2"/>
            </a:solidFill>
            <a:prstDash val="solid"/>
            <a:round/>
            <a:headEnd len="med" w="med" type="none"/>
            <a:tailEnd len="med" w="med" type="none"/>
          </a:ln>
        </p:spPr>
      </p:cxnSp>
      <p:cxnSp>
        <p:nvCxnSpPr>
          <p:cNvPr id="778" name="Google Shape;778;p24"/>
          <p:cNvCxnSpPr>
            <a:stCxn id="771" idx="3"/>
            <a:endCxn id="773" idx="3"/>
          </p:cNvCxnSpPr>
          <p:nvPr/>
        </p:nvCxnSpPr>
        <p:spPr>
          <a:xfrm>
            <a:off x="7973256" y="2145488"/>
            <a:ext cx="600" cy="1803300"/>
          </a:xfrm>
          <a:prstGeom prst="bentConnector3">
            <a:avLst>
              <a:gd fmla="val 76503128" name="adj1"/>
            </a:avLst>
          </a:prstGeom>
          <a:noFill/>
          <a:ln cap="flat" cmpd="sng" w="38100">
            <a:solidFill>
              <a:schemeClr val="dk2"/>
            </a:solidFill>
            <a:prstDash val="solid"/>
            <a:round/>
            <a:headEnd len="med" w="med" type="none"/>
            <a:tailEnd len="med" w="med" type="none"/>
          </a:ln>
        </p:spPr>
      </p:cxnSp>
      <p:cxnSp>
        <p:nvCxnSpPr>
          <p:cNvPr id="779" name="Google Shape;779;p24"/>
          <p:cNvCxnSpPr>
            <a:stCxn id="773" idx="1"/>
            <a:endCxn id="775" idx="3"/>
          </p:cNvCxnSpPr>
          <p:nvPr/>
        </p:nvCxnSpPr>
        <p:spPr>
          <a:xfrm flipH="1">
            <a:off x="4149150" y="3948875"/>
            <a:ext cx="822000" cy="600"/>
          </a:xfrm>
          <a:prstGeom prst="bentConnector3">
            <a:avLst>
              <a:gd fmla="val 50005" name="adj1"/>
            </a:avLst>
          </a:prstGeom>
          <a:noFill/>
          <a:ln cap="flat" cmpd="sng" w="38100">
            <a:solidFill>
              <a:schemeClr val="dk2"/>
            </a:solidFill>
            <a:prstDash val="solid"/>
            <a:round/>
            <a:headEnd len="med" w="med" type="none"/>
            <a:tailEnd len="med" w="med" type="none"/>
          </a:ln>
        </p:spPr>
      </p:cxnSp>
      <p:cxnSp>
        <p:nvCxnSpPr>
          <p:cNvPr id="780" name="Google Shape;780;p24"/>
          <p:cNvCxnSpPr>
            <a:stCxn id="775" idx="1"/>
            <a:endCxn id="769" idx="1"/>
          </p:cNvCxnSpPr>
          <p:nvPr/>
        </p:nvCxnSpPr>
        <p:spPr>
          <a:xfrm flipH="1" rot="10800000">
            <a:off x="1146963" y="2145575"/>
            <a:ext cx="600" cy="1803300"/>
          </a:xfrm>
          <a:prstGeom prst="bentConnector3">
            <a:avLst>
              <a:gd fmla="val -73247917" name="adj1"/>
            </a:avLst>
          </a:prstGeom>
          <a:noFill/>
          <a:ln cap="flat" cmpd="sng" w="38100">
            <a:solidFill>
              <a:schemeClr val="dk2"/>
            </a:solidFill>
            <a:prstDash val="solid"/>
            <a:round/>
            <a:headEnd len="med" w="med" type="none"/>
            <a:tailEnd len="med" w="med" type="none"/>
          </a:ln>
        </p:spPr>
      </p:cxnSp>
      <p:grpSp>
        <p:nvGrpSpPr>
          <p:cNvPr id="781" name="Google Shape;781;p24"/>
          <p:cNvGrpSpPr/>
          <p:nvPr/>
        </p:nvGrpSpPr>
        <p:grpSpPr>
          <a:xfrm>
            <a:off x="5379807" y="1626125"/>
            <a:ext cx="1962300" cy="1039344"/>
            <a:chOff x="5379807" y="1626125"/>
            <a:chExt cx="1962300" cy="1039344"/>
          </a:xfrm>
        </p:grpSpPr>
        <p:sp>
          <p:nvSpPr>
            <p:cNvPr id="782" name="Google Shape;782;p24"/>
            <p:cNvSpPr txBox="1"/>
            <p:nvPr/>
          </p:nvSpPr>
          <p:spPr>
            <a:xfrm>
              <a:off x="5379807" y="1997969"/>
              <a:ext cx="1962300"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Saturn is a gas giant and has rings</a:t>
              </a:r>
              <a:endParaRPr>
                <a:latin typeface="Work Sans"/>
                <a:ea typeface="Work Sans"/>
                <a:cs typeface="Work Sans"/>
                <a:sym typeface="Work Sans"/>
              </a:endParaRPr>
            </a:p>
          </p:txBody>
        </p:sp>
        <p:sp>
          <p:nvSpPr>
            <p:cNvPr id="783" name="Google Shape;783;p24"/>
            <p:cNvSpPr txBox="1"/>
            <p:nvPr/>
          </p:nvSpPr>
          <p:spPr>
            <a:xfrm>
              <a:off x="5379807" y="1626125"/>
              <a:ext cx="19623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Saturn</a:t>
              </a:r>
              <a:endParaRPr>
                <a:latin typeface="Work Sans"/>
                <a:ea typeface="Work Sans"/>
                <a:cs typeface="Work Sans"/>
                <a:sym typeface="Work Sans"/>
              </a:endParaRPr>
            </a:p>
          </p:txBody>
        </p:sp>
      </p:grpSp>
      <p:grpSp>
        <p:nvGrpSpPr>
          <p:cNvPr id="784" name="Google Shape;784;p24"/>
          <p:cNvGrpSpPr/>
          <p:nvPr/>
        </p:nvGrpSpPr>
        <p:grpSpPr>
          <a:xfrm>
            <a:off x="1555632" y="1626125"/>
            <a:ext cx="1962300" cy="1039344"/>
            <a:chOff x="1555632" y="1626125"/>
            <a:chExt cx="1962300" cy="1039344"/>
          </a:xfrm>
        </p:grpSpPr>
        <p:sp>
          <p:nvSpPr>
            <p:cNvPr id="785" name="Google Shape;785;p24"/>
            <p:cNvSpPr txBox="1"/>
            <p:nvPr/>
          </p:nvSpPr>
          <p:spPr>
            <a:xfrm>
              <a:off x="1555632" y="1997969"/>
              <a:ext cx="1962300"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It’s a gas giant and has eight moons</a:t>
              </a:r>
              <a:endParaRPr>
                <a:latin typeface="Work Sans"/>
                <a:ea typeface="Work Sans"/>
                <a:cs typeface="Work Sans"/>
                <a:sym typeface="Work Sans"/>
              </a:endParaRPr>
            </a:p>
          </p:txBody>
        </p:sp>
        <p:sp>
          <p:nvSpPr>
            <p:cNvPr id="786" name="Google Shape;786;p24"/>
            <p:cNvSpPr txBox="1"/>
            <p:nvPr/>
          </p:nvSpPr>
          <p:spPr>
            <a:xfrm>
              <a:off x="1555632" y="1626125"/>
              <a:ext cx="19623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Jupiter</a:t>
              </a:r>
              <a:endParaRPr>
                <a:latin typeface="Work Sans"/>
                <a:ea typeface="Work Sans"/>
                <a:cs typeface="Work Sans"/>
                <a:sym typeface="Work Sans"/>
              </a:endParaRPr>
            </a:p>
          </p:txBody>
        </p:sp>
      </p:grpSp>
      <p:grpSp>
        <p:nvGrpSpPr>
          <p:cNvPr id="787" name="Google Shape;787;p24"/>
          <p:cNvGrpSpPr/>
          <p:nvPr/>
        </p:nvGrpSpPr>
        <p:grpSpPr>
          <a:xfrm>
            <a:off x="5379807" y="3429200"/>
            <a:ext cx="1962328" cy="1039344"/>
            <a:chOff x="1554480" y="1228356"/>
            <a:chExt cx="2084700" cy="1039344"/>
          </a:xfrm>
        </p:grpSpPr>
        <p:sp>
          <p:nvSpPr>
            <p:cNvPr id="788" name="Google Shape;788;p24"/>
            <p:cNvSpPr txBox="1"/>
            <p:nvPr/>
          </p:nvSpPr>
          <p:spPr>
            <a:xfrm>
              <a:off x="1554480" y="1600200"/>
              <a:ext cx="2084700"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latin typeface="Work Sans"/>
                <a:ea typeface="Work Sans"/>
                <a:cs typeface="Work Sans"/>
                <a:sym typeface="Work Sans"/>
              </a:endParaRPr>
            </a:p>
          </p:txBody>
        </p:sp>
        <p:sp>
          <p:nvSpPr>
            <p:cNvPr id="789" name="Google Shape;789;p24"/>
            <p:cNvSpPr txBox="1"/>
            <p:nvPr/>
          </p:nvSpPr>
          <p:spPr>
            <a:xfrm>
              <a:off x="1554480" y="1228356"/>
              <a:ext cx="20847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Venus</a:t>
              </a:r>
              <a:endParaRPr>
                <a:latin typeface="Work Sans"/>
                <a:ea typeface="Work Sans"/>
                <a:cs typeface="Work Sans"/>
                <a:sym typeface="Work Sans"/>
              </a:endParaRPr>
            </a:p>
          </p:txBody>
        </p:sp>
      </p:grpSp>
      <p:grpSp>
        <p:nvGrpSpPr>
          <p:cNvPr id="790" name="Google Shape;790;p24"/>
          <p:cNvGrpSpPr/>
          <p:nvPr/>
        </p:nvGrpSpPr>
        <p:grpSpPr>
          <a:xfrm>
            <a:off x="1555632" y="3429188"/>
            <a:ext cx="1962328" cy="1039356"/>
            <a:chOff x="713232" y="2389632"/>
            <a:chExt cx="2084700" cy="1039356"/>
          </a:xfrm>
        </p:grpSpPr>
        <p:sp>
          <p:nvSpPr>
            <p:cNvPr id="791" name="Google Shape;791;p24"/>
            <p:cNvSpPr txBox="1"/>
            <p:nvPr/>
          </p:nvSpPr>
          <p:spPr>
            <a:xfrm>
              <a:off x="713232" y="2761488"/>
              <a:ext cx="2084700"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latin typeface="Work Sans"/>
                <a:ea typeface="Work Sans"/>
                <a:cs typeface="Work Sans"/>
                <a:sym typeface="Work Sans"/>
              </a:endParaRPr>
            </a:p>
          </p:txBody>
        </p:sp>
        <p:sp>
          <p:nvSpPr>
            <p:cNvPr id="792" name="Google Shape;792;p24"/>
            <p:cNvSpPr txBox="1"/>
            <p:nvPr/>
          </p:nvSpPr>
          <p:spPr>
            <a:xfrm>
              <a:off x="713232" y="2389632"/>
              <a:ext cx="20847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Mars</a:t>
              </a:r>
              <a:endParaRPr>
                <a:latin typeface="Work Sans"/>
                <a:ea typeface="Work Sans"/>
                <a:cs typeface="Work Sans"/>
                <a:sym typeface="Work San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25"/>
          <p:cNvSpPr/>
          <p:nvPr/>
        </p:nvSpPr>
        <p:spPr>
          <a:xfrm>
            <a:off x="711225" y="1338450"/>
            <a:ext cx="678600" cy="678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5"/>
          <p:cNvSpPr/>
          <p:nvPr/>
        </p:nvSpPr>
        <p:spPr>
          <a:xfrm>
            <a:off x="711225" y="2202275"/>
            <a:ext cx="678600" cy="678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5"/>
          <p:cNvSpPr/>
          <p:nvPr/>
        </p:nvSpPr>
        <p:spPr>
          <a:xfrm>
            <a:off x="711225" y="3066100"/>
            <a:ext cx="678600" cy="678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5"/>
          <p:cNvSpPr/>
          <p:nvPr/>
        </p:nvSpPr>
        <p:spPr>
          <a:xfrm>
            <a:off x="711225" y="3929925"/>
            <a:ext cx="678600" cy="678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5"/>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802" name="Google Shape;802;p25"/>
          <p:cNvSpPr/>
          <p:nvPr/>
        </p:nvSpPr>
        <p:spPr>
          <a:xfrm>
            <a:off x="1912520" y="1338450"/>
            <a:ext cx="6518100" cy="678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5"/>
          <p:cNvSpPr/>
          <p:nvPr/>
        </p:nvSpPr>
        <p:spPr>
          <a:xfrm>
            <a:off x="1912520" y="2202281"/>
            <a:ext cx="6518100" cy="678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5"/>
          <p:cNvSpPr/>
          <p:nvPr/>
        </p:nvSpPr>
        <p:spPr>
          <a:xfrm>
            <a:off x="1912520" y="3066113"/>
            <a:ext cx="6518100" cy="678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5"/>
          <p:cNvSpPr/>
          <p:nvPr/>
        </p:nvSpPr>
        <p:spPr>
          <a:xfrm>
            <a:off x="1912520" y="3929944"/>
            <a:ext cx="6518100" cy="678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6" name="Google Shape;806;p25"/>
          <p:cNvGrpSpPr/>
          <p:nvPr/>
        </p:nvGrpSpPr>
        <p:grpSpPr>
          <a:xfrm>
            <a:off x="871025" y="3201749"/>
            <a:ext cx="359000" cy="407302"/>
            <a:chOff x="3878813" y="2398300"/>
            <a:chExt cx="495925" cy="562650"/>
          </a:xfrm>
        </p:grpSpPr>
        <p:sp>
          <p:nvSpPr>
            <p:cNvPr id="807" name="Google Shape;807;p25"/>
            <p:cNvSpPr/>
            <p:nvPr/>
          </p:nvSpPr>
          <p:spPr>
            <a:xfrm>
              <a:off x="3991163" y="2468400"/>
              <a:ext cx="35525" cy="116625"/>
            </a:xfrm>
            <a:custGeom>
              <a:rect b="b" l="l" r="r" t="t"/>
              <a:pathLst>
                <a:path extrusionOk="0" h="4665" w="1421">
                  <a:moveTo>
                    <a:pt x="440" y="1"/>
                  </a:moveTo>
                  <a:cubicBezTo>
                    <a:pt x="136" y="1"/>
                    <a:pt x="1" y="271"/>
                    <a:pt x="1" y="440"/>
                  </a:cubicBezTo>
                  <a:lnTo>
                    <a:pt x="1" y="4664"/>
                  </a:lnTo>
                  <a:lnTo>
                    <a:pt x="1420" y="4664"/>
                  </a:lnTo>
                  <a:lnTo>
                    <a:pt x="1420" y="1826"/>
                  </a:lnTo>
                  <a:lnTo>
                    <a:pt x="711" y="1"/>
                  </a:ln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5"/>
            <p:cNvSpPr/>
            <p:nvPr/>
          </p:nvSpPr>
          <p:spPr>
            <a:xfrm>
              <a:off x="4008913" y="2468400"/>
              <a:ext cx="17775" cy="45650"/>
            </a:xfrm>
            <a:custGeom>
              <a:rect b="b" l="l" r="r" t="t"/>
              <a:pathLst>
                <a:path extrusionOk="0" h="1826" w="711">
                  <a:moveTo>
                    <a:pt x="1" y="1"/>
                  </a:moveTo>
                  <a:lnTo>
                    <a:pt x="1" y="1116"/>
                  </a:lnTo>
                  <a:cubicBezTo>
                    <a:pt x="1" y="1555"/>
                    <a:pt x="271" y="1826"/>
                    <a:pt x="710" y="1826"/>
                  </a:cubicBezTo>
                  <a:lnTo>
                    <a:pt x="710" y="440"/>
                  </a:lnTo>
                  <a:cubicBezTo>
                    <a:pt x="710" y="271"/>
                    <a:pt x="575" y="1"/>
                    <a:pt x="440" y="1"/>
                  </a:cubicBezTo>
                  <a:close/>
                </a:path>
              </a:pathLst>
            </a:custGeom>
            <a:solidFill>
              <a:srgbClr val="D067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5"/>
            <p:cNvSpPr/>
            <p:nvPr/>
          </p:nvSpPr>
          <p:spPr>
            <a:xfrm>
              <a:off x="3945563" y="2549525"/>
              <a:ext cx="348925" cy="411425"/>
            </a:xfrm>
            <a:custGeom>
              <a:rect b="b" l="l" r="r" t="t"/>
              <a:pathLst>
                <a:path extrusionOk="0" h="16457" w="13957">
                  <a:moveTo>
                    <a:pt x="4359" y="0"/>
                  </a:moveTo>
                  <a:cubicBezTo>
                    <a:pt x="1960" y="0"/>
                    <a:pt x="0" y="1960"/>
                    <a:pt x="0" y="4359"/>
                  </a:cubicBezTo>
                  <a:lnTo>
                    <a:pt x="0" y="6488"/>
                  </a:lnTo>
                  <a:cubicBezTo>
                    <a:pt x="0" y="7029"/>
                    <a:pt x="135" y="7738"/>
                    <a:pt x="271" y="8313"/>
                  </a:cubicBezTo>
                  <a:cubicBezTo>
                    <a:pt x="271" y="8718"/>
                    <a:pt x="575" y="9158"/>
                    <a:pt x="845" y="9563"/>
                  </a:cubicBezTo>
                  <a:lnTo>
                    <a:pt x="980" y="9698"/>
                  </a:lnTo>
                  <a:cubicBezTo>
                    <a:pt x="1284" y="10273"/>
                    <a:pt x="845" y="11118"/>
                    <a:pt x="1115" y="11692"/>
                  </a:cubicBezTo>
                  <a:cubicBezTo>
                    <a:pt x="1419" y="12098"/>
                    <a:pt x="2264" y="12233"/>
                    <a:pt x="2670" y="12672"/>
                  </a:cubicBezTo>
                  <a:cubicBezTo>
                    <a:pt x="3109" y="13078"/>
                    <a:pt x="2974" y="14091"/>
                    <a:pt x="3379" y="14362"/>
                  </a:cubicBezTo>
                  <a:cubicBezTo>
                    <a:pt x="3819" y="14767"/>
                    <a:pt x="4799" y="14497"/>
                    <a:pt x="5204" y="14767"/>
                  </a:cubicBezTo>
                  <a:cubicBezTo>
                    <a:pt x="5508" y="14936"/>
                    <a:pt x="5644" y="15207"/>
                    <a:pt x="5914" y="15477"/>
                  </a:cubicBezTo>
                  <a:cubicBezTo>
                    <a:pt x="6049" y="15612"/>
                    <a:pt x="6184" y="15781"/>
                    <a:pt x="6353" y="15781"/>
                  </a:cubicBezTo>
                  <a:cubicBezTo>
                    <a:pt x="7468" y="16187"/>
                    <a:pt x="9732" y="16457"/>
                    <a:pt x="9732" y="16457"/>
                  </a:cubicBezTo>
                  <a:cubicBezTo>
                    <a:pt x="11828" y="16457"/>
                    <a:pt x="13652" y="14767"/>
                    <a:pt x="13652" y="12537"/>
                  </a:cubicBezTo>
                  <a:lnTo>
                    <a:pt x="13652" y="12233"/>
                  </a:lnTo>
                  <a:cubicBezTo>
                    <a:pt x="13652" y="11827"/>
                    <a:pt x="13652" y="11388"/>
                    <a:pt x="13788" y="10983"/>
                  </a:cubicBezTo>
                  <a:cubicBezTo>
                    <a:pt x="13957" y="10847"/>
                    <a:pt x="13957" y="10543"/>
                    <a:pt x="13957" y="10273"/>
                  </a:cubicBezTo>
                  <a:cubicBezTo>
                    <a:pt x="13957" y="9158"/>
                    <a:pt x="13247" y="9158"/>
                    <a:pt x="13247" y="8009"/>
                  </a:cubicBezTo>
                  <a:cubicBezTo>
                    <a:pt x="13247" y="6894"/>
                    <a:pt x="13957" y="6894"/>
                    <a:pt x="13957" y="5779"/>
                  </a:cubicBezTo>
                  <a:cubicBezTo>
                    <a:pt x="13957" y="4934"/>
                    <a:pt x="13112" y="4359"/>
                    <a:pt x="12808" y="3785"/>
                  </a:cubicBezTo>
                  <a:cubicBezTo>
                    <a:pt x="12402" y="3109"/>
                    <a:pt x="12402" y="2095"/>
                    <a:pt x="11692" y="1690"/>
                  </a:cubicBezTo>
                  <a:cubicBezTo>
                    <a:pt x="11422" y="1554"/>
                    <a:pt x="10712" y="1419"/>
                    <a:pt x="10138" y="1419"/>
                  </a:cubicBezTo>
                  <a:lnTo>
                    <a:pt x="10003" y="1419"/>
                  </a:lnTo>
                  <a:lnTo>
                    <a:pt x="9732" y="1825"/>
                  </a:lnTo>
                  <a:lnTo>
                    <a:pt x="9293" y="1419"/>
                  </a:lnTo>
                  <a:lnTo>
                    <a:pt x="5779" y="1419"/>
                  </a:lnTo>
                  <a:lnTo>
                    <a:pt x="5779" y="0"/>
                  </a:lnTo>
                  <a:close/>
                </a:path>
              </a:pathLst>
            </a:custGeom>
            <a:solidFill>
              <a:srgbClr val="D067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5"/>
            <p:cNvSpPr/>
            <p:nvPr/>
          </p:nvSpPr>
          <p:spPr>
            <a:xfrm>
              <a:off x="3938788" y="2552900"/>
              <a:ext cx="250100" cy="408050"/>
            </a:xfrm>
            <a:custGeom>
              <a:rect b="b" l="l" r="r" t="t"/>
              <a:pathLst>
                <a:path extrusionOk="0" h="16322" w="10004">
                  <a:moveTo>
                    <a:pt x="3515" y="0"/>
                  </a:moveTo>
                  <a:cubicBezTo>
                    <a:pt x="1555" y="271"/>
                    <a:pt x="1" y="2129"/>
                    <a:pt x="1" y="4224"/>
                  </a:cubicBezTo>
                  <a:lnTo>
                    <a:pt x="1" y="5914"/>
                  </a:lnTo>
                  <a:lnTo>
                    <a:pt x="406" y="6353"/>
                  </a:lnTo>
                  <a:lnTo>
                    <a:pt x="1" y="6759"/>
                  </a:lnTo>
                  <a:cubicBezTo>
                    <a:pt x="1" y="7198"/>
                    <a:pt x="1" y="7603"/>
                    <a:pt x="136" y="8178"/>
                  </a:cubicBezTo>
                  <a:cubicBezTo>
                    <a:pt x="271" y="8583"/>
                    <a:pt x="406" y="9023"/>
                    <a:pt x="710" y="9428"/>
                  </a:cubicBezTo>
                  <a:cubicBezTo>
                    <a:pt x="846" y="9428"/>
                    <a:pt x="846" y="9563"/>
                    <a:pt x="846" y="9563"/>
                  </a:cubicBezTo>
                  <a:cubicBezTo>
                    <a:pt x="1116" y="10138"/>
                    <a:pt x="710" y="10983"/>
                    <a:pt x="981" y="11557"/>
                  </a:cubicBezTo>
                  <a:cubicBezTo>
                    <a:pt x="1251" y="11963"/>
                    <a:pt x="2231" y="12098"/>
                    <a:pt x="2535" y="12537"/>
                  </a:cubicBezTo>
                  <a:cubicBezTo>
                    <a:pt x="2941" y="12943"/>
                    <a:pt x="2806" y="13956"/>
                    <a:pt x="3380" y="14227"/>
                  </a:cubicBezTo>
                  <a:cubicBezTo>
                    <a:pt x="3786" y="14632"/>
                    <a:pt x="4630" y="14362"/>
                    <a:pt x="5205" y="14632"/>
                  </a:cubicBezTo>
                  <a:cubicBezTo>
                    <a:pt x="5340" y="14801"/>
                    <a:pt x="5610" y="15072"/>
                    <a:pt x="5779" y="15342"/>
                  </a:cubicBezTo>
                  <a:cubicBezTo>
                    <a:pt x="5915" y="15477"/>
                    <a:pt x="6050" y="15646"/>
                    <a:pt x="6320" y="15646"/>
                  </a:cubicBezTo>
                  <a:cubicBezTo>
                    <a:pt x="7469" y="16052"/>
                    <a:pt x="8719" y="16322"/>
                    <a:pt x="10003" y="16322"/>
                  </a:cubicBezTo>
                  <a:cubicBezTo>
                    <a:pt x="10003" y="15916"/>
                    <a:pt x="9699" y="15646"/>
                    <a:pt x="9294" y="15646"/>
                  </a:cubicBezTo>
                  <a:cubicBezTo>
                    <a:pt x="8314" y="15477"/>
                    <a:pt x="7469" y="15342"/>
                    <a:pt x="6624" y="14936"/>
                  </a:cubicBezTo>
                  <a:cubicBezTo>
                    <a:pt x="6455" y="14936"/>
                    <a:pt x="6320" y="14936"/>
                    <a:pt x="6320" y="14801"/>
                  </a:cubicBezTo>
                  <a:cubicBezTo>
                    <a:pt x="6050" y="14497"/>
                    <a:pt x="5779" y="14227"/>
                    <a:pt x="5475" y="14092"/>
                  </a:cubicBezTo>
                  <a:cubicBezTo>
                    <a:pt x="5205" y="13787"/>
                    <a:pt x="4630" y="13787"/>
                    <a:pt x="4360" y="13787"/>
                  </a:cubicBezTo>
                  <a:lnTo>
                    <a:pt x="3786" y="13787"/>
                  </a:lnTo>
                  <a:cubicBezTo>
                    <a:pt x="3650" y="13652"/>
                    <a:pt x="3650" y="13382"/>
                    <a:pt x="3650" y="13247"/>
                  </a:cubicBezTo>
                  <a:cubicBezTo>
                    <a:pt x="3515" y="12808"/>
                    <a:pt x="3380" y="12402"/>
                    <a:pt x="3076" y="12098"/>
                  </a:cubicBezTo>
                  <a:cubicBezTo>
                    <a:pt x="2806" y="11692"/>
                    <a:pt x="2400" y="11557"/>
                    <a:pt x="2096" y="11422"/>
                  </a:cubicBezTo>
                  <a:cubicBezTo>
                    <a:pt x="1961" y="11422"/>
                    <a:pt x="1690" y="11253"/>
                    <a:pt x="1690" y="11118"/>
                  </a:cubicBezTo>
                  <a:cubicBezTo>
                    <a:pt x="1555" y="11118"/>
                    <a:pt x="1690" y="10848"/>
                    <a:pt x="1690" y="10577"/>
                  </a:cubicBezTo>
                  <a:cubicBezTo>
                    <a:pt x="1690" y="10273"/>
                    <a:pt x="1690" y="9868"/>
                    <a:pt x="1555" y="9428"/>
                  </a:cubicBezTo>
                  <a:cubicBezTo>
                    <a:pt x="1555" y="9293"/>
                    <a:pt x="1386" y="9158"/>
                    <a:pt x="1251" y="8888"/>
                  </a:cubicBezTo>
                  <a:cubicBezTo>
                    <a:pt x="981" y="8583"/>
                    <a:pt x="846" y="8313"/>
                    <a:pt x="846" y="8043"/>
                  </a:cubicBezTo>
                  <a:cubicBezTo>
                    <a:pt x="710" y="7468"/>
                    <a:pt x="710" y="6894"/>
                    <a:pt x="710" y="6353"/>
                  </a:cubicBezTo>
                  <a:lnTo>
                    <a:pt x="710" y="4224"/>
                  </a:lnTo>
                  <a:cubicBezTo>
                    <a:pt x="710" y="2535"/>
                    <a:pt x="1961" y="980"/>
                    <a:pt x="3515" y="710"/>
                  </a:cubicBezTo>
                  <a:lnTo>
                    <a:pt x="3515" y="0"/>
                  </a:ln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5"/>
            <p:cNvSpPr/>
            <p:nvPr/>
          </p:nvSpPr>
          <p:spPr>
            <a:xfrm>
              <a:off x="4304613" y="2641600"/>
              <a:ext cx="35500" cy="270350"/>
            </a:xfrm>
            <a:custGeom>
              <a:rect b="b" l="l" r="r" t="t"/>
              <a:pathLst>
                <a:path extrusionOk="0" h="10814" w="1420">
                  <a:moveTo>
                    <a:pt x="486" y="0"/>
                  </a:moveTo>
                  <a:cubicBezTo>
                    <a:pt x="397" y="0"/>
                    <a:pt x="287" y="34"/>
                    <a:pt x="135" y="102"/>
                  </a:cubicBezTo>
                  <a:cubicBezTo>
                    <a:pt x="0" y="102"/>
                    <a:pt x="0" y="406"/>
                    <a:pt x="135" y="541"/>
                  </a:cubicBezTo>
                  <a:cubicBezTo>
                    <a:pt x="575" y="1116"/>
                    <a:pt x="710" y="1521"/>
                    <a:pt x="710" y="2096"/>
                  </a:cubicBezTo>
                  <a:cubicBezTo>
                    <a:pt x="710" y="2940"/>
                    <a:pt x="439" y="3481"/>
                    <a:pt x="135" y="3785"/>
                  </a:cubicBezTo>
                  <a:cubicBezTo>
                    <a:pt x="0" y="4055"/>
                    <a:pt x="0" y="4055"/>
                    <a:pt x="0" y="4326"/>
                  </a:cubicBezTo>
                  <a:cubicBezTo>
                    <a:pt x="0" y="4630"/>
                    <a:pt x="0" y="4630"/>
                    <a:pt x="135" y="4900"/>
                  </a:cubicBezTo>
                  <a:cubicBezTo>
                    <a:pt x="439" y="5171"/>
                    <a:pt x="710" y="5745"/>
                    <a:pt x="710" y="6590"/>
                  </a:cubicBezTo>
                  <a:cubicBezTo>
                    <a:pt x="710" y="7029"/>
                    <a:pt x="710" y="7435"/>
                    <a:pt x="439" y="7705"/>
                  </a:cubicBezTo>
                  <a:cubicBezTo>
                    <a:pt x="439" y="8009"/>
                    <a:pt x="270" y="8280"/>
                    <a:pt x="270" y="8550"/>
                  </a:cubicBezTo>
                  <a:lnTo>
                    <a:pt x="270" y="8854"/>
                  </a:lnTo>
                  <a:cubicBezTo>
                    <a:pt x="270" y="9395"/>
                    <a:pt x="270" y="9834"/>
                    <a:pt x="135" y="10408"/>
                  </a:cubicBezTo>
                  <a:cubicBezTo>
                    <a:pt x="0" y="10544"/>
                    <a:pt x="135" y="10814"/>
                    <a:pt x="439" y="10814"/>
                  </a:cubicBezTo>
                  <a:cubicBezTo>
                    <a:pt x="575" y="10814"/>
                    <a:pt x="710" y="10679"/>
                    <a:pt x="845" y="10544"/>
                  </a:cubicBezTo>
                  <a:cubicBezTo>
                    <a:pt x="980" y="9969"/>
                    <a:pt x="1115" y="9395"/>
                    <a:pt x="1115" y="8854"/>
                  </a:cubicBezTo>
                  <a:lnTo>
                    <a:pt x="1115" y="8550"/>
                  </a:lnTo>
                  <a:lnTo>
                    <a:pt x="1115" y="8009"/>
                  </a:lnTo>
                  <a:cubicBezTo>
                    <a:pt x="1284" y="7570"/>
                    <a:pt x="1419" y="7164"/>
                    <a:pt x="1419" y="6590"/>
                  </a:cubicBezTo>
                  <a:cubicBezTo>
                    <a:pt x="1419" y="5475"/>
                    <a:pt x="980" y="4900"/>
                    <a:pt x="845" y="4495"/>
                  </a:cubicBezTo>
                  <a:cubicBezTo>
                    <a:pt x="710" y="4495"/>
                    <a:pt x="710" y="4495"/>
                    <a:pt x="710" y="4326"/>
                  </a:cubicBezTo>
                  <a:cubicBezTo>
                    <a:pt x="710" y="4326"/>
                    <a:pt x="710" y="4191"/>
                    <a:pt x="845" y="4191"/>
                  </a:cubicBezTo>
                  <a:cubicBezTo>
                    <a:pt x="980" y="3785"/>
                    <a:pt x="1419" y="3211"/>
                    <a:pt x="1419" y="2096"/>
                  </a:cubicBezTo>
                  <a:cubicBezTo>
                    <a:pt x="1419" y="1386"/>
                    <a:pt x="1115" y="811"/>
                    <a:pt x="710" y="102"/>
                  </a:cubicBezTo>
                  <a:cubicBezTo>
                    <a:pt x="642" y="34"/>
                    <a:pt x="575" y="0"/>
                    <a:pt x="4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5"/>
            <p:cNvSpPr/>
            <p:nvPr/>
          </p:nvSpPr>
          <p:spPr>
            <a:xfrm>
              <a:off x="3899938" y="2762775"/>
              <a:ext cx="136875" cy="194800"/>
            </a:xfrm>
            <a:custGeom>
              <a:rect b="b" l="l" r="r" t="t"/>
              <a:pathLst>
                <a:path extrusionOk="0" h="7792" w="5475">
                  <a:moveTo>
                    <a:pt x="407" y="0"/>
                  </a:moveTo>
                  <a:cubicBezTo>
                    <a:pt x="355" y="0"/>
                    <a:pt x="307" y="17"/>
                    <a:pt x="271" y="53"/>
                  </a:cubicBezTo>
                  <a:cubicBezTo>
                    <a:pt x="136" y="53"/>
                    <a:pt x="0" y="324"/>
                    <a:pt x="0" y="493"/>
                  </a:cubicBezTo>
                  <a:cubicBezTo>
                    <a:pt x="136" y="898"/>
                    <a:pt x="271" y="1168"/>
                    <a:pt x="406" y="1473"/>
                  </a:cubicBezTo>
                  <a:cubicBezTo>
                    <a:pt x="575" y="1608"/>
                    <a:pt x="575" y="1743"/>
                    <a:pt x="575" y="1878"/>
                  </a:cubicBezTo>
                  <a:cubicBezTo>
                    <a:pt x="710" y="2013"/>
                    <a:pt x="710" y="2182"/>
                    <a:pt x="710" y="2317"/>
                  </a:cubicBezTo>
                  <a:cubicBezTo>
                    <a:pt x="710" y="2723"/>
                    <a:pt x="710" y="3433"/>
                    <a:pt x="980" y="4007"/>
                  </a:cubicBezTo>
                  <a:cubicBezTo>
                    <a:pt x="1420" y="4852"/>
                    <a:pt x="2264" y="5122"/>
                    <a:pt x="2670" y="5392"/>
                  </a:cubicBezTo>
                  <a:cubicBezTo>
                    <a:pt x="2805" y="5832"/>
                    <a:pt x="2940" y="6677"/>
                    <a:pt x="3650" y="7251"/>
                  </a:cubicBezTo>
                  <a:cubicBezTo>
                    <a:pt x="4089" y="7521"/>
                    <a:pt x="4495" y="7792"/>
                    <a:pt x="5069" y="7792"/>
                  </a:cubicBezTo>
                  <a:cubicBezTo>
                    <a:pt x="5340" y="7792"/>
                    <a:pt x="5475" y="7792"/>
                    <a:pt x="5475" y="7521"/>
                  </a:cubicBezTo>
                  <a:cubicBezTo>
                    <a:pt x="5475" y="7386"/>
                    <a:pt x="5340" y="7251"/>
                    <a:pt x="5204" y="7082"/>
                  </a:cubicBezTo>
                  <a:cubicBezTo>
                    <a:pt x="4799" y="7082"/>
                    <a:pt x="4495" y="6947"/>
                    <a:pt x="4224" y="6677"/>
                  </a:cubicBezTo>
                  <a:cubicBezTo>
                    <a:pt x="3650" y="6237"/>
                    <a:pt x="3515" y="5697"/>
                    <a:pt x="3380" y="5257"/>
                  </a:cubicBezTo>
                  <a:cubicBezTo>
                    <a:pt x="3380" y="4987"/>
                    <a:pt x="3244" y="4852"/>
                    <a:pt x="2940" y="4717"/>
                  </a:cubicBezTo>
                  <a:cubicBezTo>
                    <a:pt x="2535" y="4548"/>
                    <a:pt x="1960" y="4277"/>
                    <a:pt x="1690" y="3703"/>
                  </a:cubicBezTo>
                  <a:cubicBezTo>
                    <a:pt x="1420" y="3162"/>
                    <a:pt x="1420" y="2723"/>
                    <a:pt x="1420" y="2453"/>
                  </a:cubicBezTo>
                  <a:cubicBezTo>
                    <a:pt x="1420" y="2182"/>
                    <a:pt x="1420" y="2013"/>
                    <a:pt x="1251" y="1743"/>
                  </a:cubicBezTo>
                  <a:cubicBezTo>
                    <a:pt x="1251" y="1608"/>
                    <a:pt x="1251" y="1337"/>
                    <a:pt x="1116" y="1168"/>
                  </a:cubicBezTo>
                  <a:cubicBezTo>
                    <a:pt x="980" y="898"/>
                    <a:pt x="845" y="628"/>
                    <a:pt x="710" y="324"/>
                  </a:cubicBezTo>
                  <a:cubicBezTo>
                    <a:pt x="710" y="126"/>
                    <a:pt x="547" y="0"/>
                    <a:pt x="40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5"/>
            <p:cNvSpPr/>
            <p:nvPr/>
          </p:nvSpPr>
          <p:spPr>
            <a:xfrm>
              <a:off x="4343463" y="2696025"/>
              <a:ext cx="31275" cy="142450"/>
            </a:xfrm>
            <a:custGeom>
              <a:rect b="b" l="l" r="r" t="t"/>
              <a:pathLst>
                <a:path extrusionOk="0" h="5698" w="1251">
                  <a:moveTo>
                    <a:pt x="792" y="1"/>
                  </a:moveTo>
                  <a:cubicBezTo>
                    <a:pt x="647" y="1"/>
                    <a:pt x="575" y="126"/>
                    <a:pt x="575" y="324"/>
                  </a:cubicBezTo>
                  <a:cubicBezTo>
                    <a:pt x="575" y="899"/>
                    <a:pt x="406" y="1304"/>
                    <a:pt x="136" y="1878"/>
                  </a:cubicBezTo>
                  <a:cubicBezTo>
                    <a:pt x="1" y="2014"/>
                    <a:pt x="1" y="2318"/>
                    <a:pt x="136" y="2453"/>
                  </a:cubicBezTo>
                  <a:cubicBezTo>
                    <a:pt x="406" y="3163"/>
                    <a:pt x="575" y="3703"/>
                    <a:pt x="575" y="4413"/>
                  </a:cubicBezTo>
                  <a:lnTo>
                    <a:pt x="575" y="5258"/>
                  </a:lnTo>
                  <a:cubicBezTo>
                    <a:pt x="406" y="5528"/>
                    <a:pt x="575" y="5697"/>
                    <a:pt x="845" y="5697"/>
                  </a:cubicBezTo>
                  <a:cubicBezTo>
                    <a:pt x="980" y="5697"/>
                    <a:pt x="1116" y="5528"/>
                    <a:pt x="1251" y="5393"/>
                  </a:cubicBezTo>
                  <a:lnTo>
                    <a:pt x="1251" y="4413"/>
                  </a:lnTo>
                  <a:cubicBezTo>
                    <a:pt x="1251" y="3568"/>
                    <a:pt x="1116" y="2858"/>
                    <a:pt x="845" y="2149"/>
                  </a:cubicBezTo>
                  <a:cubicBezTo>
                    <a:pt x="1116" y="1608"/>
                    <a:pt x="1251" y="1034"/>
                    <a:pt x="1251" y="324"/>
                  </a:cubicBezTo>
                  <a:cubicBezTo>
                    <a:pt x="1251" y="189"/>
                    <a:pt x="1116" y="54"/>
                    <a:pt x="980" y="54"/>
                  </a:cubicBezTo>
                  <a:cubicBezTo>
                    <a:pt x="908" y="17"/>
                    <a:pt x="845" y="1"/>
                    <a:pt x="79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5"/>
            <p:cNvSpPr/>
            <p:nvPr/>
          </p:nvSpPr>
          <p:spPr>
            <a:xfrm>
              <a:off x="3878813" y="2824075"/>
              <a:ext cx="84500" cy="123375"/>
            </a:xfrm>
            <a:custGeom>
              <a:rect b="b" l="l" r="r" t="t"/>
              <a:pathLst>
                <a:path extrusionOk="0" h="4935" w="3380">
                  <a:moveTo>
                    <a:pt x="406" y="1"/>
                  </a:moveTo>
                  <a:cubicBezTo>
                    <a:pt x="271" y="1"/>
                    <a:pt x="1" y="271"/>
                    <a:pt x="136" y="406"/>
                  </a:cubicBezTo>
                  <a:cubicBezTo>
                    <a:pt x="136" y="1116"/>
                    <a:pt x="271" y="1690"/>
                    <a:pt x="575" y="2265"/>
                  </a:cubicBezTo>
                  <a:cubicBezTo>
                    <a:pt x="981" y="2940"/>
                    <a:pt x="1555" y="3515"/>
                    <a:pt x="2400" y="3954"/>
                  </a:cubicBezTo>
                  <a:cubicBezTo>
                    <a:pt x="2400" y="4225"/>
                    <a:pt x="2535" y="4495"/>
                    <a:pt x="2670" y="4799"/>
                  </a:cubicBezTo>
                  <a:cubicBezTo>
                    <a:pt x="2805" y="4799"/>
                    <a:pt x="2805" y="4934"/>
                    <a:pt x="2941" y="4934"/>
                  </a:cubicBezTo>
                  <a:lnTo>
                    <a:pt x="3109" y="4934"/>
                  </a:lnTo>
                  <a:cubicBezTo>
                    <a:pt x="3380" y="4799"/>
                    <a:pt x="3380" y="4495"/>
                    <a:pt x="3380" y="4360"/>
                  </a:cubicBezTo>
                  <a:cubicBezTo>
                    <a:pt x="3245" y="4089"/>
                    <a:pt x="3109" y="3785"/>
                    <a:pt x="2941" y="3515"/>
                  </a:cubicBezTo>
                  <a:lnTo>
                    <a:pt x="2805" y="3380"/>
                  </a:lnTo>
                  <a:cubicBezTo>
                    <a:pt x="2096" y="2940"/>
                    <a:pt x="1555" y="2535"/>
                    <a:pt x="1251" y="1961"/>
                  </a:cubicBezTo>
                  <a:cubicBezTo>
                    <a:pt x="981" y="1420"/>
                    <a:pt x="845" y="981"/>
                    <a:pt x="845" y="406"/>
                  </a:cubicBezTo>
                  <a:cubicBezTo>
                    <a:pt x="845" y="136"/>
                    <a:pt x="575" y="1"/>
                    <a:pt x="4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5"/>
            <p:cNvSpPr/>
            <p:nvPr/>
          </p:nvSpPr>
          <p:spPr>
            <a:xfrm>
              <a:off x="4142388" y="2398300"/>
              <a:ext cx="17775" cy="70125"/>
            </a:xfrm>
            <a:custGeom>
              <a:rect b="b" l="l" r="r" t="t"/>
              <a:pathLst>
                <a:path extrusionOk="0" h="2805" w="711">
                  <a:moveTo>
                    <a:pt x="440" y="0"/>
                  </a:moveTo>
                  <a:cubicBezTo>
                    <a:pt x="170" y="0"/>
                    <a:pt x="1" y="135"/>
                    <a:pt x="1" y="406"/>
                  </a:cubicBezTo>
                  <a:lnTo>
                    <a:pt x="1" y="2535"/>
                  </a:lnTo>
                  <a:cubicBezTo>
                    <a:pt x="1" y="2670"/>
                    <a:pt x="170" y="2805"/>
                    <a:pt x="440" y="2805"/>
                  </a:cubicBezTo>
                  <a:cubicBezTo>
                    <a:pt x="575" y="2805"/>
                    <a:pt x="711" y="2670"/>
                    <a:pt x="711" y="2535"/>
                  </a:cubicBezTo>
                  <a:lnTo>
                    <a:pt x="711" y="406"/>
                  </a:lnTo>
                  <a:cubicBezTo>
                    <a:pt x="711" y="135"/>
                    <a:pt x="575" y="0"/>
                    <a:pt x="440" y="0"/>
                  </a:cubicBezTo>
                  <a:close/>
                </a:path>
              </a:pathLst>
            </a:custGeom>
            <a:solidFill>
              <a:srgbClr val="D067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5"/>
            <p:cNvSpPr/>
            <p:nvPr/>
          </p:nvSpPr>
          <p:spPr>
            <a:xfrm>
              <a:off x="4177888" y="2407125"/>
              <a:ext cx="27900" cy="54550"/>
            </a:xfrm>
            <a:custGeom>
              <a:rect b="b" l="l" r="r" t="t"/>
              <a:pathLst>
                <a:path extrusionOk="0" h="2182" w="1116">
                  <a:moveTo>
                    <a:pt x="718" y="0"/>
                  </a:moveTo>
                  <a:cubicBezTo>
                    <a:pt x="586" y="0"/>
                    <a:pt x="439" y="133"/>
                    <a:pt x="439" y="357"/>
                  </a:cubicBezTo>
                  <a:lnTo>
                    <a:pt x="0" y="1742"/>
                  </a:lnTo>
                  <a:cubicBezTo>
                    <a:pt x="0" y="2046"/>
                    <a:pt x="135" y="2182"/>
                    <a:pt x="270" y="2182"/>
                  </a:cubicBezTo>
                  <a:lnTo>
                    <a:pt x="439" y="2182"/>
                  </a:lnTo>
                  <a:cubicBezTo>
                    <a:pt x="575" y="2182"/>
                    <a:pt x="710" y="2182"/>
                    <a:pt x="710" y="2046"/>
                  </a:cubicBezTo>
                  <a:lnTo>
                    <a:pt x="1115" y="492"/>
                  </a:lnTo>
                  <a:cubicBezTo>
                    <a:pt x="1115" y="357"/>
                    <a:pt x="980" y="53"/>
                    <a:pt x="845" y="53"/>
                  </a:cubicBezTo>
                  <a:cubicBezTo>
                    <a:pt x="809" y="17"/>
                    <a:pt x="765" y="0"/>
                    <a:pt x="718" y="0"/>
                  </a:cubicBezTo>
                  <a:close/>
                </a:path>
              </a:pathLst>
            </a:custGeom>
            <a:solidFill>
              <a:srgbClr val="D067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5"/>
            <p:cNvSpPr/>
            <p:nvPr/>
          </p:nvSpPr>
          <p:spPr>
            <a:xfrm>
              <a:off x="4096788" y="2407125"/>
              <a:ext cx="32125" cy="54550"/>
            </a:xfrm>
            <a:custGeom>
              <a:rect b="b" l="l" r="r" t="t"/>
              <a:pathLst>
                <a:path extrusionOk="0" h="2182" w="1285">
                  <a:moveTo>
                    <a:pt x="492" y="0"/>
                  </a:moveTo>
                  <a:cubicBezTo>
                    <a:pt x="437" y="0"/>
                    <a:pt x="375" y="17"/>
                    <a:pt x="304" y="53"/>
                  </a:cubicBezTo>
                  <a:cubicBezTo>
                    <a:pt x="135" y="53"/>
                    <a:pt x="0" y="357"/>
                    <a:pt x="135" y="492"/>
                  </a:cubicBezTo>
                  <a:lnTo>
                    <a:pt x="439" y="1877"/>
                  </a:lnTo>
                  <a:cubicBezTo>
                    <a:pt x="575" y="2046"/>
                    <a:pt x="710" y="2182"/>
                    <a:pt x="845" y="2182"/>
                  </a:cubicBezTo>
                  <a:cubicBezTo>
                    <a:pt x="1149" y="2182"/>
                    <a:pt x="1284" y="1877"/>
                    <a:pt x="1149" y="1742"/>
                  </a:cubicBezTo>
                  <a:lnTo>
                    <a:pt x="845" y="357"/>
                  </a:lnTo>
                  <a:cubicBezTo>
                    <a:pt x="745" y="133"/>
                    <a:pt x="646" y="0"/>
                    <a:pt x="492" y="0"/>
                  </a:cubicBezTo>
                  <a:close/>
                </a:path>
              </a:pathLst>
            </a:custGeom>
            <a:solidFill>
              <a:srgbClr val="D067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5"/>
            <p:cNvSpPr/>
            <p:nvPr/>
          </p:nvSpPr>
          <p:spPr>
            <a:xfrm>
              <a:off x="4019888" y="2443900"/>
              <a:ext cx="267000" cy="179125"/>
            </a:xfrm>
            <a:custGeom>
              <a:rect b="b" l="l" r="r" t="t"/>
              <a:pathLst>
                <a:path extrusionOk="0" h="7165" w="10680">
                  <a:moveTo>
                    <a:pt x="5340" y="1"/>
                  </a:moveTo>
                  <a:cubicBezTo>
                    <a:pt x="2366" y="1"/>
                    <a:pt x="1" y="2400"/>
                    <a:pt x="1" y="5340"/>
                  </a:cubicBezTo>
                  <a:lnTo>
                    <a:pt x="1" y="6050"/>
                  </a:lnTo>
                  <a:cubicBezTo>
                    <a:pt x="1" y="6624"/>
                    <a:pt x="406" y="7165"/>
                    <a:pt x="981" y="7165"/>
                  </a:cubicBezTo>
                  <a:cubicBezTo>
                    <a:pt x="1116" y="7165"/>
                    <a:pt x="1251" y="7030"/>
                    <a:pt x="1386" y="7030"/>
                  </a:cubicBezTo>
                  <a:lnTo>
                    <a:pt x="1691" y="6050"/>
                  </a:lnTo>
                  <a:lnTo>
                    <a:pt x="1691" y="5340"/>
                  </a:lnTo>
                  <a:cubicBezTo>
                    <a:pt x="1691" y="3515"/>
                    <a:pt x="3515" y="1826"/>
                    <a:pt x="5340" y="1826"/>
                  </a:cubicBezTo>
                  <a:cubicBezTo>
                    <a:pt x="7030" y="1826"/>
                    <a:pt x="8855" y="3515"/>
                    <a:pt x="8855" y="5340"/>
                  </a:cubicBezTo>
                  <a:lnTo>
                    <a:pt x="8855" y="6050"/>
                  </a:lnTo>
                  <a:lnTo>
                    <a:pt x="9294" y="7030"/>
                  </a:lnTo>
                  <a:cubicBezTo>
                    <a:pt x="9294" y="7030"/>
                    <a:pt x="9429" y="7165"/>
                    <a:pt x="9564" y="7165"/>
                  </a:cubicBezTo>
                  <a:cubicBezTo>
                    <a:pt x="10139" y="7165"/>
                    <a:pt x="10679" y="6624"/>
                    <a:pt x="10679" y="6050"/>
                  </a:cubicBezTo>
                  <a:lnTo>
                    <a:pt x="10679" y="5340"/>
                  </a:lnTo>
                  <a:cubicBezTo>
                    <a:pt x="10679" y="2400"/>
                    <a:pt x="8280" y="1"/>
                    <a:pt x="5340" y="1"/>
                  </a:cubicBez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5"/>
            <p:cNvSpPr/>
            <p:nvPr/>
          </p:nvSpPr>
          <p:spPr>
            <a:xfrm>
              <a:off x="4054538" y="2479400"/>
              <a:ext cx="197700" cy="140250"/>
            </a:xfrm>
            <a:custGeom>
              <a:rect b="b" l="l" r="r" t="t"/>
              <a:pathLst>
                <a:path extrusionOk="0" h="5610" w="7908">
                  <a:moveTo>
                    <a:pt x="3954" y="0"/>
                  </a:moveTo>
                  <a:cubicBezTo>
                    <a:pt x="1690" y="0"/>
                    <a:pt x="0" y="1825"/>
                    <a:pt x="0" y="3920"/>
                  </a:cubicBezTo>
                  <a:lnTo>
                    <a:pt x="0" y="5610"/>
                  </a:lnTo>
                  <a:cubicBezTo>
                    <a:pt x="440" y="5475"/>
                    <a:pt x="710" y="5069"/>
                    <a:pt x="710" y="4630"/>
                  </a:cubicBezTo>
                  <a:lnTo>
                    <a:pt x="710" y="3920"/>
                  </a:lnTo>
                  <a:cubicBezTo>
                    <a:pt x="710" y="2095"/>
                    <a:pt x="2129" y="676"/>
                    <a:pt x="3954" y="676"/>
                  </a:cubicBezTo>
                  <a:cubicBezTo>
                    <a:pt x="5644" y="676"/>
                    <a:pt x="7198" y="2095"/>
                    <a:pt x="7198" y="3920"/>
                  </a:cubicBezTo>
                  <a:lnTo>
                    <a:pt x="7198" y="4630"/>
                  </a:lnTo>
                  <a:cubicBezTo>
                    <a:pt x="7198" y="5069"/>
                    <a:pt x="7469" y="5475"/>
                    <a:pt x="7908" y="5610"/>
                  </a:cubicBezTo>
                  <a:lnTo>
                    <a:pt x="7908" y="3920"/>
                  </a:lnTo>
                  <a:cubicBezTo>
                    <a:pt x="7908" y="1825"/>
                    <a:pt x="6049" y="0"/>
                    <a:pt x="3954" y="0"/>
                  </a:cubicBezTo>
                  <a:close/>
                </a:path>
              </a:pathLst>
            </a:custGeom>
            <a:solidFill>
              <a:srgbClr val="831F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5"/>
            <p:cNvSpPr/>
            <p:nvPr/>
          </p:nvSpPr>
          <p:spPr>
            <a:xfrm>
              <a:off x="4072288" y="2496300"/>
              <a:ext cx="162225" cy="116600"/>
            </a:xfrm>
            <a:custGeom>
              <a:rect b="b" l="l" r="r" t="t"/>
              <a:pathLst>
                <a:path extrusionOk="0" h="4664" w="6489">
                  <a:moveTo>
                    <a:pt x="5779" y="0"/>
                  </a:moveTo>
                  <a:lnTo>
                    <a:pt x="4934" y="439"/>
                  </a:lnTo>
                  <a:lnTo>
                    <a:pt x="3244" y="439"/>
                  </a:lnTo>
                  <a:cubicBezTo>
                    <a:pt x="1419" y="439"/>
                    <a:pt x="0" y="2129"/>
                    <a:pt x="0" y="3954"/>
                  </a:cubicBezTo>
                  <a:lnTo>
                    <a:pt x="0" y="4663"/>
                  </a:lnTo>
                  <a:lnTo>
                    <a:pt x="2129" y="4663"/>
                  </a:lnTo>
                  <a:lnTo>
                    <a:pt x="2129" y="3244"/>
                  </a:lnTo>
                  <a:cubicBezTo>
                    <a:pt x="2129" y="2704"/>
                    <a:pt x="2670" y="2129"/>
                    <a:pt x="3244" y="2129"/>
                  </a:cubicBezTo>
                  <a:lnTo>
                    <a:pt x="6049" y="2129"/>
                  </a:lnTo>
                  <a:cubicBezTo>
                    <a:pt x="6184" y="2129"/>
                    <a:pt x="6488" y="1994"/>
                    <a:pt x="6488" y="1859"/>
                  </a:cubicBezTo>
                  <a:lnTo>
                    <a:pt x="6488" y="439"/>
                  </a:lnTo>
                  <a:cubicBezTo>
                    <a:pt x="6488" y="169"/>
                    <a:pt x="6184" y="0"/>
                    <a:pt x="6049" y="0"/>
                  </a:cubicBezTo>
                  <a:close/>
                </a:path>
              </a:pathLst>
            </a:custGeom>
            <a:solidFill>
              <a:srgbClr val="D067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5"/>
            <p:cNvSpPr/>
            <p:nvPr/>
          </p:nvSpPr>
          <p:spPr>
            <a:xfrm>
              <a:off x="4072288" y="2496300"/>
              <a:ext cx="144475" cy="98850"/>
            </a:xfrm>
            <a:custGeom>
              <a:rect b="b" l="l" r="r" t="t"/>
              <a:pathLst>
                <a:path extrusionOk="0" h="3954" w="5779">
                  <a:moveTo>
                    <a:pt x="3244" y="0"/>
                  </a:moveTo>
                  <a:cubicBezTo>
                    <a:pt x="1419" y="0"/>
                    <a:pt x="0" y="1419"/>
                    <a:pt x="0" y="3244"/>
                  </a:cubicBezTo>
                  <a:lnTo>
                    <a:pt x="0" y="3954"/>
                  </a:lnTo>
                  <a:cubicBezTo>
                    <a:pt x="439" y="3954"/>
                    <a:pt x="710" y="3683"/>
                    <a:pt x="710" y="3244"/>
                  </a:cubicBezTo>
                  <a:cubicBezTo>
                    <a:pt x="710" y="1859"/>
                    <a:pt x="1825" y="710"/>
                    <a:pt x="3244" y="710"/>
                  </a:cubicBezTo>
                  <a:lnTo>
                    <a:pt x="4934" y="710"/>
                  </a:lnTo>
                  <a:cubicBezTo>
                    <a:pt x="5339" y="710"/>
                    <a:pt x="5779" y="439"/>
                    <a:pt x="5779" y="0"/>
                  </a:cubicBez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5"/>
            <p:cNvSpPr/>
            <p:nvPr/>
          </p:nvSpPr>
          <p:spPr>
            <a:xfrm>
              <a:off x="4153388" y="2585000"/>
              <a:ext cx="81125" cy="312600"/>
            </a:xfrm>
            <a:custGeom>
              <a:rect b="b" l="l" r="r" t="t"/>
              <a:pathLst>
                <a:path extrusionOk="0" h="12504" w="3245">
                  <a:moveTo>
                    <a:pt x="980" y="0"/>
                  </a:moveTo>
                  <a:lnTo>
                    <a:pt x="980" y="3380"/>
                  </a:lnTo>
                  <a:cubicBezTo>
                    <a:pt x="980" y="4055"/>
                    <a:pt x="1250" y="4765"/>
                    <a:pt x="1555" y="5204"/>
                  </a:cubicBezTo>
                  <a:cubicBezTo>
                    <a:pt x="1960" y="5610"/>
                    <a:pt x="2095" y="6184"/>
                    <a:pt x="2095" y="6590"/>
                  </a:cubicBezTo>
                  <a:lnTo>
                    <a:pt x="2095" y="7739"/>
                  </a:lnTo>
                  <a:cubicBezTo>
                    <a:pt x="2095" y="8009"/>
                    <a:pt x="1960" y="8279"/>
                    <a:pt x="1825" y="8448"/>
                  </a:cubicBezTo>
                  <a:lnTo>
                    <a:pt x="135" y="10138"/>
                  </a:lnTo>
                  <a:cubicBezTo>
                    <a:pt x="0" y="10273"/>
                    <a:pt x="0" y="10544"/>
                    <a:pt x="135" y="10679"/>
                  </a:cubicBezTo>
                  <a:lnTo>
                    <a:pt x="271" y="10814"/>
                  </a:lnTo>
                  <a:cubicBezTo>
                    <a:pt x="406" y="10814"/>
                    <a:pt x="575" y="10679"/>
                    <a:pt x="575" y="10679"/>
                  </a:cubicBezTo>
                  <a:lnTo>
                    <a:pt x="2095" y="9124"/>
                  </a:lnTo>
                  <a:lnTo>
                    <a:pt x="2095" y="12233"/>
                  </a:lnTo>
                  <a:cubicBezTo>
                    <a:pt x="2095" y="12368"/>
                    <a:pt x="2264" y="12503"/>
                    <a:pt x="2535" y="12503"/>
                  </a:cubicBezTo>
                  <a:cubicBezTo>
                    <a:pt x="2670" y="12503"/>
                    <a:pt x="2805" y="12368"/>
                    <a:pt x="2805" y="12233"/>
                  </a:cubicBezTo>
                  <a:lnTo>
                    <a:pt x="2805" y="6759"/>
                  </a:lnTo>
                  <a:cubicBezTo>
                    <a:pt x="2805" y="6049"/>
                    <a:pt x="2670" y="5340"/>
                    <a:pt x="2264" y="4900"/>
                  </a:cubicBezTo>
                  <a:cubicBezTo>
                    <a:pt x="1960" y="4495"/>
                    <a:pt x="1690" y="3920"/>
                    <a:pt x="1690" y="3515"/>
                  </a:cubicBezTo>
                  <a:lnTo>
                    <a:pt x="1690" y="2670"/>
                  </a:lnTo>
                  <a:lnTo>
                    <a:pt x="2535" y="3515"/>
                  </a:lnTo>
                  <a:cubicBezTo>
                    <a:pt x="2670" y="3650"/>
                    <a:pt x="2670" y="3650"/>
                    <a:pt x="2805" y="3650"/>
                  </a:cubicBezTo>
                  <a:cubicBezTo>
                    <a:pt x="2940" y="3650"/>
                    <a:pt x="2940" y="3650"/>
                    <a:pt x="3109" y="3515"/>
                  </a:cubicBezTo>
                  <a:cubicBezTo>
                    <a:pt x="3244" y="3380"/>
                    <a:pt x="3244" y="3211"/>
                    <a:pt x="3109" y="3075"/>
                  </a:cubicBezTo>
                  <a:lnTo>
                    <a:pt x="2095" y="1960"/>
                  </a:lnTo>
                  <a:cubicBezTo>
                    <a:pt x="1825" y="1825"/>
                    <a:pt x="1690" y="1521"/>
                    <a:pt x="1690" y="1251"/>
                  </a:cubicBezTo>
                  <a:lnTo>
                    <a:pt x="1690" y="0"/>
                  </a:ln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5"/>
            <p:cNvSpPr/>
            <p:nvPr/>
          </p:nvSpPr>
          <p:spPr>
            <a:xfrm>
              <a:off x="3948938" y="2648350"/>
              <a:ext cx="105625" cy="161400"/>
            </a:xfrm>
            <a:custGeom>
              <a:rect b="b" l="l" r="r" t="t"/>
              <a:pathLst>
                <a:path extrusionOk="0" h="6456" w="4225">
                  <a:moveTo>
                    <a:pt x="3819" y="1"/>
                  </a:moveTo>
                  <a:cubicBezTo>
                    <a:pt x="3684" y="1"/>
                    <a:pt x="3515" y="136"/>
                    <a:pt x="3515" y="406"/>
                  </a:cubicBezTo>
                  <a:cubicBezTo>
                    <a:pt x="3515" y="1386"/>
                    <a:pt x="2670" y="2096"/>
                    <a:pt x="1690" y="2096"/>
                  </a:cubicBezTo>
                  <a:lnTo>
                    <a:pt x="304" y="2096"/>
                  </a:lnTo>
                  <a:lnTo>
                    <a:pt x="0" y="2535"/>
                  </a:lnTo>
                  <a:lnTo>
                    <a:pt x="304" y="2941"/>
                  </a:lnTo>
                  <a:lnTo>
                    <a:pt x="1690" y="2941"/>
                  </a:lnTo>
                  <a:lnTo>
                    <a:pt x="1690" y="6050"/>
                  </a:lnTo>
                  <a:cubicBezTo>
                    <a:pt x="1690" y="6320"/>
                    <a:pt x="1825" y="6455"/>
                    <a:pt x="2129" y="6455"/>
                  </a:cubicBezTo>
                  <a:cubicBezTo>
                    <a:pt x="2264" y="6455"/>
                    <a:pt x="2400" y="6320"/>
                    <a:pt x="2400" y="6050"/>
                  </a:cubicBezTo>
                  <a:lnTo>
                    <a:pt x="2400" y="4765"/>
                  </a:lnTo>
                  <a:lnTo>
                    <a:pt x="3244" y="5610"/>
                  </a:lnTo>
                  <a:cubicBezTo>
                    <a:pt x="3244" y="5745"/>
                    <a:pt x="3380" y="5745"/>
                    <a:pt x="3515" y="5745"/>
                  </a:cubicBezTo>
                  <a:cubicBezTo>
                    <a:pt x="3515" y="5745"/>
                    <a:pt x="3684" y="5745"/>
                    <a:pt x="3819" y="5610"/>
                  </a:cubicBezTo>
                  <a:cubicBezTo>
                    <a:pt x="3954" y="5475"/>
                    <a:pt x="3954" y="5340"/>
                    <a:pt x="3819" y="5205"/>
                  </a:cubicBezTo>
                  <a:lnTo>
                    <a:pt x="2400" y="3785"/>
                  </a:lnTo>
                  <a:lnTo>
                    <a:pt x="2400" y="2806"/>
                  </a:lnTo>
                  <a:cubicBezTo>
                    <a:pt x="3380" y="2535"/>
                    <a:pt x="4224" y="1521"/>
                    <a:pt x="4224" y="406"/>
                  </a:cubicBezTo>
                  <a:cubicBezTo>
                    <a:pt x="4224" y="136"/>
                    <a:pt x="4089" y="1"/>
                    <a:pt x="3819" y="1"/>
                  </a:cubicBez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5"/>
            <p:cNvSpPr/>
            <p:nvPr/>
          </p:nvSpPr>
          <p:spPr>
            <a:xfrm>
              <a:off x="3938788" y="2700725"/>
              <a:ext cx="17775" cy="21150"/>
            </a:xfrm>
            <a:custGeom>
              <a:rect b="b" l="l" r="r" t="t"/>
              <a:pathLst>
                <a:path extrusionOk="0" h="846" w="711">
                  <a:moveTo>
                    <a:pt x="1" y="1"/>
                  </a:moveTo>
                  <a:lnTo>
                    <a:pt x="1" y="440"/>
                  </a:lnTo>
                  <a:lnTo>
                    <a:pt x="1" y="846"/>
                  </a:lnTo>
                  <a:lnTo>
                    <a:pt x="710" y="846"/>
                  </a:lnTo>
                  <a:lnTo>
                    <a:pt x="710" y="440"/>
                  </a:lnTo>
                  <a:lnTo>
                    <a:pt x="710" y="1"/>
                  </a:lnTo>
                  <a:close/>
                </a:path>
              </a:pathLst>
            </a:custGeom>
            <a:solidFill>
              <a:srgbClr val="D067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 name="Google Shape;825;p25"/>
          <p:cNvGrpSpPr/>
          <p:nvPr/>
        </p:nvGrpSpPr>
        <p:grpSpPr>
          <a:xfrm>
            <a:off x="871032" y="4089542"/>
            <a:ext cx="358987" cy="359513"/>
            <a:chOff x="2900513" y="3253250"/>
            <a:chExt cx="562675" cy="563500"/>
          </a:xfrm>
        </p:grpSpPr>
        <p:sp>
          <p:nvSpPr>
            <p:cNvPr id="826" name="Google Shape;826;p25"/>
            <p:cNvSpPr/>
            <p:nvPr/>
          </p:nvSpPr>
          <p:spPr>
            <a:xfrm>
              <a:off x="2907288" y="3253250"/>
              <a:ext cx="555900" cy="556750"/>
            </a:xfrm>
            <a:custGeom>
              <a:rect b="b" l="l" r="r" t="t"/>
              <a:pathLst>
                <a:path extrusionOk="0" h="22270" w="22236">
                  <a:moveTo>
                    <a:pt x="10983" y="0"/>
                  </a:moveTo>
                  <a:cubicBezTo>
                    <a:pt x="8178" y="0"/>
                    <a:pt x="5475" y="1149"/>
                    <a:pt x="3379" y="2974"/>
                  </a:cubicBezTo>
                  <a:cubicBezTo>
                    <a:pt x="1115" y="5069"/>
                    <a:pt x="0" y="8043"/>
                    <a:pt x="0" y="11287"/>
                  </a:cubicBezTo>
                  <a:cubicBezTo>
                    <a:pt x="0" y="17471"/>
                    <a:pt x="4799" y="22269"/>
                    <a:pt x="10983" y="22269"/>
                  </a:cubicBezTo>
                  <a:cubicBezTo>
                    <a:pt x="14362" y="22269"/>
                    <a:pt x="17302" y="21120"/>
                    <a:pt x="19296" y="18890"/>
                  </a:cubicBezTo>
                  <a:cubicBezTo>
                    <a:pt x="21120" y="16896"/>
                    <a:pt x="22236" y="14227"/>
                    <a:pt x="22236" y="11287"/>
                  </a:cubicBezTo>
                  <a:cubicBezTo>
                    <a:pt x="22236" y="5069"/>
                    <a:pt x="17302" y="0"/>
                    <a:pt x="109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5"/>
            <p:cNvSpPr/>
            <p:nvPr/>
          </p:nvSpPr>
          <p:spPr>
            <a:xfrm>
              <a:off x="2959663" y="3309850"/>
              <a:ext cx="451150" cy="446925"/>
            </a:xfrm>
            <a:custGeom>
              <a:rect b="b" l="l" r="r" t="t"/>
              <a:pathLst>
                <a:path extrusionOk="0" h="17877" w="18046">
                  <a:moveTo>
                    <a:pt x="8888" y="0"/>
                  </a:moveTo>
                  <a:cubicBezTo>
                    <a:pt x="6624" y="0"/>
                    <a:pt x="4393" y="845"/>
                    <a:pt x="2839" y="2264"/>
                  </a:cubicBezTo>
                  <a:cubicBezTo>
                    <a:pt x="1014" y="3954"/>
                    <a:pt x="0" y="6319"/>
                    <a:pt x="0" y="9023"/>
                  </a:cubicBezTo>
                  <a:cubicBezTo>
                    <a:pt x="0" y="14092"/>
                    <a:pt x="3954" y="17876"/>
                    <a:pt x="8888" y="17876"/>
                  </a:cubicBezTo>
                  <a:cubicBezTo>
                    <a:pt x="11557" y="17876"/>
                    <a:pt x="13957" y="17031"/>
                    <a:pt x="15646" y="15207"/>
                  </a:cubicBezTo>
                  <a:cubicBezTo>
                    <a:pt x="17066" y="13517"/>
                    <a:pt x="18045" y="11388"/>
                    <a:pt x="18045" y="9023"/>
                  </a:cubicBezTo>
                  <a:cubicBezTo>
                    <a:pt x="18045" y="3954"/>
                    <a:pt x="13957" y="0"/>
                    <a:pt x="8888" y="0"/>
                  </a:cubicBezTo>
                  <a:close/>
                </a:path>
              </a:pathLst>
            </a:custGeom>
            <a:solidFill>
              <a:srgbClr val="DF9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5"/>
            <p:cNvSpPr/>
            <p:nvPr/>
          </p:nvSpPr>
          <p:spPr>
            <a:xfrm>
              <a:off x="2991763" y="3372350"/>
              <a:ext cx="383575" cy="288375"/>
            </a:xfrm>
            <a:custGeom>
              <a:rect b="b" l="l" r="r" t="t"/>
              <a:pathLst>
                <a:path extrusionOk="0" h="11535" w="15343">
                  <a:moveTo>
                    <a:pt x="10987" y="1"/>
                  </a:moveTo>
                  <a:cubicBezTo>
                    <a:pt x="10620" y="1"/>
                    <a:pt x="10273" y="102"/>
                    <a:pt x="10003" y="305"/>
                  </a:cubicBezTo>
                  <a:cubicBezTo>
                    <a:pt x="9429" y="744"/>
                    <a:pt x="9023" y="1150"/>
                    <a:pt x="7874" y="1150"/>
                  </a:cubicBezTo>
                  <a:cubicBezTo>
                    <a:pt x="6624" y="1150"/>
                    <a:pt x="5779" y="170"/>
                    <a:pt x="3954" y="35"/>
                  </a:cubicBezTo>
                  <a:cubicBezTo>
                    <a:pt x="3650" y="35"/>
                    <a:pt x="3380" y="170"/>
                    <a:pt x="3109" y="440"/>
                  </a:cubicBezTo>
                  <a:cubicBezTo>
                    <a:pt x="1251" y="1724"/>
                    <a:pt x="0" y="3988"/>
                    <a:pt x="0" y="6523"/>
                  </a:cubicBezTo>
                  <a:cubicBezTo>
                    <a:pt x="0" y="7773"/>
                    <a:pt x="406" y="9057"/>
                    <a:pt x="980" y="10172"/>
                  </a:cubicBezTo>
                  <a:cubicBezTo>
                    <a:pt x="1116" y="10578"/>
                    <a:pt x="1555" y="10747"/>
                    <a:pt x="1960" y="10747"/>
                  </a:cubicBezTo>
                  <a:cubicBezTo>
                    <a:pt x="2535" y="10747"/>
                    <a:pt x="3244" y="10747"/>
                    <a:pt x="4224" y="11287"/>
                  </a:cubicBezTo>
                  <a:cubicBezTo>
                    <a:pt x="4597" y="11462"/>
                    <a:pt x="4909" y="11535"/>
                    <a:pt x="5181" y="11535"/>
                  </a:cubicBezTo>
                  <a:cubicBezTo>
                    <a:pt x="6436" y="11535"/>
                    <a:pt x="6837" y="9983"/>
                    <a:pt x="8449" y="9733"/>
                  </a:cubicBezTo>
                  <a:cubicBezTo>
                    <a:pt x="8509" y="9728"/>
                    <a:pt x="8568" y="9725"/>
                    <a:pt x="8625" y="9725"/>
                  </a:cubicBezTo>
                  <a:cubicBezTo>
                    <a:pt x="9788" y="9725"/>
                    <a:pt x="10369" y="10753"/>
                    <a:pt x="11289" y="10753"/>
                  </a:cubicBezTo>
                  <a:cubicBezTo>
                    <a:pt x="11494" y="10753"/>
                    <a:pt x="11715" y="10702"/>
                    <a:pt x="11963" y="10578"/>
                  </a:cubicBezTo>
                  <a:cubicBezTo>
                    <a:pt x="12808" y="10307"/>
                    <a:pt x="13247" y="9327"/>
                    <a:pt x="14092" y="9192"/>
                  </a:cubicBezTo>
                  <a:cubicBezTo>
                    <a:pt x="14633" y="9192"/>
                    <a:pt x="14937" y="8753"/>
                    <a:pt x="15072" y="8347"/>
                  </a:cubicBezTo>
                  <a:cubicBezTo>
                    <a:pt x="15207" y="7503"/>
                    <a:pt x="15342" y="6658"/>
                    <a:pt x="15207" y="5678"/>
                  </a:cubicBezTo>
                  <a:cubicBezTo>
                    <a:pt x="14937" y="3414"/>
                    <a:pt x="13788" y="1589"/>
                    <a:pt x="12098" y="305"/>
                  </a:cubicBezTo>
                  <a:cubicBezTo>
                    <a:pt x="11743" y="102"/>
                    <a:pt x="11355" y="1"/>
                    <a:pt x="1098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5"/>
            <p:cNvSpPr/>
            <p:nvPr/>
          </p:nvSpPr>
          <p:spPr>
            <a:xfrm>
              <a:off x="3009513" y="3390950"/>
              <a:ext cx="348075" cy="250075"/>
            </a:xfrm>
            <a:custGeom>
              <a:rect b="b" l="l" r="r" t="t"/>
              <a:pathLst>
                <a:path extrusionOk="0" h="10003" w="13923">
                  <a:moveTo>
                    <a:pt x="10273" y="0"/>
                  </a:moveTo>
                  <a:cubicBezTo>
                    <a:pt x="10003" y="0"/>
                    <a:pt x="9834" y="0"/>
                    <a:pt x="9698" y="135"/>
                  </a:cubicBezTo>
                  <a:cubicBezTo>
                    <a:pt x="9563" y="271"/>
                    <a:pt x="9563" y="271"/>
                    <a:pt x="9428" y="271"/>
                  </a:cubicBezTo>
                  <a:cubicBezTo>
                    <a:pt x="8989" y="710"/>
                    <a:pt x="8448" y="1115"/>
                    <a:pt x="7164" y="1115"/>
                  </a:cubicBezTo>
                  <a:cubicBezTo>
                    <a:pt x="6454" y="1115"/>
                    <a:pt x="5779" y="845"/>
                    <a:pt x="5204" y="541"/>
                  </a:cubicBezTo>
                  <a:cubicBezTo>
                    <a:pt x="4630" y="271"/>
                    <a:pt x="4089" y="135"/>
                    <a:pt x="3244" y="135"/>
                  </a:cubicBezTo>
                  <a:cubicBezTo>
                    <a:pt x="3075" y="135"/>
                    <a:pt x="2940" y="135"/>
                    <a:pt x="2805" y="271"/>
                  </a:cubicBezTo>
                  <a:cubicBezTo>
                    <a:pt x="1115" y="1555"/>
                    <a:pt x="0" y="3515"/>
                    <a:pt x="0" y="5779"/>
                  </a:cubicBezTo>
                  <a:cubicBezTo>
                    <a:pt x="0" y="6894"/>
                    <a:pt x="270" y="8009"/>
                    <a:pt x="845" y="8989"/>
                  </a:cubicBezTo>
                  <a:cubicBezTo>
                    <a:pt x="980" y="9158"/>
                    <a:pt x="1115" y="9293"/>
                    <a:pt x="1250" y="9293"/>
                  </a:cubicBezTo>
                  <a:lnTo>
                    <a:pt x="1554" y="9293"/>
                  </a:lnTo>
                  <a:cubicBezTo>
                    <a:pt x="2230" y="9293"/>
                    <a:pt x="2940" y="9428"/>
                    <a:pt x="3785" y="9834"/>
                  </a:cubicBezTo>
                  <a:cubicBezTo>
                    <a:pt x="4089" y="10003"/>
                    <a:pt x="4359" y="10003"/>
                    <a:pt x="4494" y="10003"/>
                  </a:cubicBezTo>
                  <a:cubicBezTo>
                    <a:pt x="4765" y="10003"/>
                    <a:pt x="5069" y="9834"/>
                    <a:pt x="5474" y="9428"/>
                  </a:cubicBezTo>
                  <a:cubicBezTo>
                    <a:pt x="5914" y="8989"/>
                    <a:pt x="6623" y="8448"/>
                    <a:pt x="7603" y="8313"/>
                  </a:cubicBezTo>
                  <a:lnTo>
                    <a:pt x="7874" y="8313"/>
                  </a:lnTo>
                  <a:cubicBezTo>
                    <a:pt x="8719" y="8313"/>
                    <a:pt x="9293" y="8719"/>
                    <a:pt x="9698" y="8989"/>
                  </a:cubicBezTo>
                  <a:cubicBezTo>
                    <a:pt x="10138" y="9158"/>
                    <a:pt x="10408" y="9293"/>
                    <a:pt x="10543" y="9293"/>
                  </a:cubicBezTo>
                  <a:lnTo>
                    <a:pt x="10983" y="9293"/>
                  </a:lnTo>
                  <a:cubicBezTo>
                    <a:pt x="11253" y="9158"/>
                    <a:pt x="11388" y="8854"/>
                    <a:pt x="11692" y="8719"/>
                  </a:cubicBezTo>
                  <a:cubicBezTo>
                    <a:pt x="12098" y="8313"/>
                    <a:pt x="12672" y="7739"/>
                    <a:pt x="13382" y="7739"/>
                  </a:cubicBezTo>
                  <a:cubicBezTo>
                    <a:pt x="13517" y="7739"/>
                    <a:pt x="13652" y="7603"/>
                    <a:pt x="13652" y="7468"/>
                  </a:cubicBezTo>
                  <a:cubicBezTo>
                    <a:pt x="13787" y="6624"/>
                    <a:pt x="13923" y="5779"/>
                    <a:pt x="13787" y="4934"/>
                  </a:cubicBezTo>
                  <a:cubicBezTo>
                    <a:pt x="13517" y="3075"/>
                    <a:pt x="12537" y="1251"/>
                    <a:pt x="10983" y="135"/>
                  </a:cubicBezTo>
                  <a:cubicBezTo>
                    <a:pt x="10678" y="0"/>
                    <a:pt x="10543" y="0"/>
                    <a:pt x="102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5"/>
            <p:cNvSpPr/>
            <p:nvPr/>
          </p:nvSpPr>
          <p:spPr>
            <a:xfrm>
              <a:off x="3072863" y="3680075"/>
              <a:ext cx="27900" cy="27700"/>
            </a:xfrm>
            <a:custGeom>
              <a:rect b="b" l="l" r="r" t="t"/>
              <a:pathLst>
                <a:path extrusionOk="0" h="1108" w="1116">
                  <a:moveTo>
                    <a:pt x="410" y="1"/>
                  </a:moveTo>
                  <a:cubicBezTo>
                    <a:pt x="305" y="1"/>
                    <a:pt x="203" y="43"/>
                    <a:pt x="136" y="127"/>
                  </a:cubicBezTo>
                  <a:cubicBezTo>
                    <a:pt x="0" y="263"/>
                    <a:pt x="0" y="533"/>
                    <a:pt x="136" y="668"/>
                  </a:cubicBezTo>
                  <a:lnTo>
                    <a:pt x="541" y="972"/>
                  </a:lnTo>
                  <a:cubicBezTo>
                    <a:pt x="541" y="1107"/>
                    <a:pt x="710" y="1107"/>
                    <a:pt x="845" y="1107"/>
                  </a:cubicBezTo>
                  <a:cubicBezTo>
                    <a:pt x="845" y="1107"/>
                    <a:pt x="980" y="1107"/>
                    <a:pt x="980" y="972"/>
                  </a:cubicBezTo>
                  <a:cubicBezTo>
                    <a:pt x="1116" y="803"/>
                    <a:pt x="1116" y="668"/>
                    <a:pt x="980" y="533"/>
                  </a:cubicBezTo>
                  <a:lnTo>
                    <a:pt x="710" y="127"/>
                  </a:lnTo>
                  <a:cubicBezTo>
                    <a:pt x="626" y="43"/>
                    <a:pt x="516" y="1"/>
                    <a:pt x="410" y="1"/>
                  </a:cubicBezTo>
                  <a:close/>
                </a:path>
              </a:pathLst>
            </a:custGeom>
            <a:solidFill>
              <a:srgbClr val="FCF4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5"/>
            <p:cNvSpPr/>
            <p:nvPr/>
          </p:nvSpPr>
          <p:spPr>
            <a:xfrm>
              <a:off x="3146363" y="3690850"/>
              <a:ext cx="28750" cy="27050"/>
            </a:xfrm>
            <a:custGeom>
              <a:rect b="b" l="l" r="r" t="t"/>
              <a:pathLst>
                <a:path extrusionOk="0" h="1082" w="1150">
                  <a:moveTo>
                    <a:pt x="710" y="1"/>
                  </a:moveTo>
                  <a:cubicBezTo>
                    <a:pt x="609" y="1"/>
                    <a:pt x="507" y="34"/>
                    <a:pt x="440" y="102"/>
                  </a:cubicBezTo>
                  <a:lnTo>
                    <a:pt x="136" y="372"/>
                  </a:lnTo>
                  <a:cubicBezTo>
                    <a:pt x="0" y="541"/>
                    <a:pt x="0" y="812"/>
                    <a:pt x="136" y="947"/>
                  </a:cubicBezTo>
                  <a:cubicBezTo>
                    <a:pt x="136" y="947"/>
                    <a:pt x="305" y="1082"/>
                    <a:pt x="440" y="1082"/>
                  </a:cubicBezTo>
                  <a:lnTo>
                    <a:pt x="575" y="947"/>
                  </a:lnTo>
                  <a:lnTo>
                    <a:pt x="980" y="541"/>
                  </a:lnTo>
                  <a:cubicBezTo>
                    <a:pt x="1149" y="372"/>
                    <a:pt x="1149" y="237"/>
                    <a:pt x="980" y="102"/>
                  </a:cubicBezTo>
                  <a:cubicBezTo>
                    <a:pt x="913" y="34"/>
                    <a:pt x="811" y="1"/>
                    <a:pt x="710" y="1"/>
                  </a:cubicBezTo>
                  <a:close/>
                </a:path>
              </a:pathLst>
            </a:custGeom>
            <a:solidFill>
              <a:srgbClr val="DF9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5"/>
            <p:cNvSpPr/>
            <p:nvPr/>
          </p:nvSpPr>
          <p:spPr>
            <a:xfrm>
              <a:off x="3199588" y="3652000"/>
              <a:ext cx="31275" cy="27050"/>
            </a:xfrm>
            <a:custGeom>
              <a:rect b="b" l="l" r="r" t="t"/>
              <a:pathLst>
                <a:path extrusionOk="0" h="1082" w="1251">
                  <a:moveTo>
                    <a:pt x="410" y="0"/>
                  </a:moveTo>
                  <a:cubicBezTo>
                    <a:pt x="304" y="0"/>
                    <a:pt x="203" y="34"/>
                    <a:pt x="136" y="101"/>
                  </a:cubicBezTo>
                  <a:cubicBezTo>
                    <a:pt x="0" y="237"/>
                    <a:pt x="0" y="541"/>
                    <a:pt x="136" y="676"/>
                  </a:cubicBezTo>
                  <a:lnTo>
                    <a:pt x="541" y="1081"/>
                  </a:lnTo>
                  <a:lnTo>
                    <a:pt x="1116" y="1081"/>
                  </a:lnTo>
                  <a:cubicBezTo>
                    <a:pt x="1251" y="946"/>
                    <a:pt x="1251" y="676"/>
                    <a:pt x="1116" y="541"/>
                  </a:cubicBezTo>
                  <a:lnTo>
                    <a:pt x="710" y="101"/>
                  </a:lnTo>
                  <a:cubicBezTo>
                    <a:pt x="626" y="34"/>
                    <a:pt x="516" y="0"/>
                    <a:pt x="410" y="0"/>
                  </a:cubicBezTo>
                  <a:close/>
                </a:path>
              </a:pathLst>
            </a:custGeom>
            <a:solidFill>
              <a:srgbClr val="FCF4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5"/>
            <p:cNvSpPr/>
            <p:nvPr/>
          </p:nvSpPr>
          <p:spPr>
            <a:xfrm>
              <a:off x="3262938" y="3673100"/>
              <a:ext cx="31300" cy="27075"/>
            </a:xfrm>
            <a:custGeom>
              <a:rect b="b" l="l" r="r" t="t"/>
              <a:pathLst>
                <a:path extrusionOk="0" h="1083" w="1252">
                  <a:moveTo>
                    <a:pt x="841" y="1"/>
                  </a:moveTo>
                  <a:cubicBezTo>
                    <a:pt x="736" y="1"/>
                    <a:pt x="626" y="35"/>
                    <a:pt x="541" y="102"/>
                  </a:cubicBezTo>
                  <a:lnTo>
                    <a:pt x="136" y="406"/>
                  </a:lnTo>
                  <a:cubicBezTo>
                    <a:pt x="1" y="542"/>
                    <a:pt x="1" y="812"/>
                    <a:pt x="136" y="947"/>
                  </a:cubicBezTo>
                  <a:cubicBezTo>
                    <a:pt x="271" y="947"/>
                    <a:pt x="406" y="1082"/>
                    <a:pt x="406" y="1082"/>
                  </a:cubicBezTo>
                  <a:cubicBezTo>
                    <a:pt x="541" y="1082"/>
                    <a:pt x="710" y="947"/>
                    <a:pt x="710" y="947"/>
                  </a:cubicBezTo>
                  <a:lnTo>
                    <a:pt x="1116" y="542"/>
                  </a:lnTo>
                  <a:cubicBezTo>
                    <a:pt x="1251" y="406"/>
                    <a:pt x="1251" y="237"/>
                    <a:pt x="1116" y="102"/>
                  </a:cubicBezTo>
                  <a:cubicBezTo>
                    <a:pt x="1048" y="35"/>
                    <a:pt x="947" y="1"/>
                    <a:pt x="841" y="1"/>
                  </a:cubicBezTo>
                  <a:close/>
                </a:path>
              </a:pathLst>
            </a:custGeom>
            <a:solidFill>
              <a:srgbClr val="FCF4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5"/>
            <p:cNvSpPr/>
            <p:nvPr/>
          </p:nvSpPr>
          <p:spPr>
            <a:xfrm>
              <a:off x="3220713" y="3707750"/>
              <a:ext cx="17750" cy="17750"/>
            </a:xfrm>
            <a:custGeom>
              <a:rect b="b" l="l" r="r" t="t"/>
              <a:pathLst>
                <a:path extrusionOk="0" h="710" w="710">
                  <a:moveTo>
                    <a:pt x="271" y="0"/>
                  </a:moveTo>
                  <a:cubicBezTo>
                    <a:pt x="135" y="0"/>
                    <a:pt x="0" y="136"/>
                    <a:pt x="0" y="406"/>
                  </a:cubicBezTo>
                  <a:cubicBezTo>
                    <a:pt x="0" y="541"/>
                    <a:pt x="135" y="710"/>
                    <a:pt x="271" y="710"/>
                  </a:cubicBezTo>
                  <a:cubicBezTo>
                    <a:pt x="541" y="710"/>
                    <a:pt x="710" y="541"/>
                    <a:pt x="710" y="406"/>
                  </a:cubicBezTo>
                  <a:cubicBezTo>
                    <a:pt x="710" y="136"/>
                    <a:pt x="541" y="0"/>
                    <a:pt x="271" y="0"/>
                  </a:cubicBezTo>
                  <a:close/>
                </a:path>
              </a:pathLst>
            </a:custGeom>
            <a:solidFill>
              <a:srgbClr val="DF9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5"/>
            <p:cNvSpPr/>
            <p:nvPr/>
          </p:nvSpPr>
          <p:spPr>
            <a:xfrm>
              <a:off x="3329688" y="3644375"/>
              <a:ext cx="17775" cy="17775"/>
            </a:xfrm>
            <a:custGeom>
              <a:rect b="b" l="l" r="r" t="t"/>
              <a:pathLst>
                <a:path extrusionOk="0" h="711" w="711">
                  <a:moveTo>
                    <a:pt x="271" y="1"/>
                  </a:moveTo>
                  <a:cubicBezTo>
                    <a:pt x="136" y="1"/>
                    <a:pt x="0" y="136"/>
                    <a:pt x="0" y="406"/>
                  </a:cubicBezTo>
                  <a:cubicBezTo>
                    <a:pt x="0" y="542"/>
                    <a:pt x="136" y="711"/>
                    <a:pt x="271" y="711"/>
                  </a:cubicBezTo>
                  <a:cubicBezTo>
                    <a:pt x="575" y="711"/>
                    <a:pt x="710" y="542"/>
                    <a:pt x="710" y="406"/>
                  </a:cubicBezTo>
                  <a:cubicBezTo>
                    <a:pt x="710" y="136"/>
                    <a:pt x="575" y="1"/>
                    <a:pt x="271" y="1"/>
                  </a:cubicBezTo>
                  <a:close/>
                </a:path>
              </a:pathLst>
            </a:custGeom>
            <a:solidFill>
              <a:srgbClr val="DF9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5"/>
            <p:cNvSpPr/>
            <p:nvPr/>
          </p:nvSpPr>
          <p:spPr>
            <a:xfrm>
              <a:off x="3072863" y="3436575"/>
              <a:ext cx="55775" cy="24500"/>
            </a:xfrm>
            <a:custGeom>
              <a:rect b="b" l="l" r="r" t="t"/>
              <a:pathLst>
                <a:path extrusionOk="0" h="980" w="2231">
                  <a:moveTo>
                    <a:pt x="845" y="0"/>
                  </a:moveTo>
                  <a:cubicBezTo>
                    <a:pt x="406" y="0"/>
                    <a:pt x="0" y="270"/>
                    <a:pt x="0" y="710"/>
                  </a:cubicBezTo>
                  <a:lnTo>
                    <a:pt x="845" y="980"/>
                  </a:lnTo>
                  <a:lnTo>
                    <a:pt x="1555" y="980"/>
                  </a:lnTo>
                  <a:lnTo>
                    <a:pt x="2231" y="710"/>
                  </a:lnTo>
                  <a:cubicBezTo>
                    <a:pt x="2231" y="270"/>
                    <a:pt x="1960" y="0"/>
                    <a:pt x="1555" y="0"/>
                  </a:cubicBezTo>
                  <a:close/>
                </a:path>
              </a:pathLst>
            </a:custGeom>
            <a:solidFill>
              <a:srgbClr val="D067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5"/>
            <p:cNvSpPr/>
            <p:nvPr/>
          </p:nvSpPr>
          <p:spPr>
            <a:xfrm>
              <a:off x="3269713" y="3531175"/>
              <a:ext cx="45625" cy="44600"/>
            </a:xfrm>
            <a:custGeom>
              <a:rect b="b" l="l" r="r" t="t"/>
              <a:pathLst>
                <a:path extrusionOk="0" h="1784" w="1825">
                  <a:moveTo>
                    <a:pt x="1555" y="1"/>
                  </a:moveTo>
                  <a:lnTo>
                    <a:pt x="845" y="305"/>
                  </a:lnTo>
                  <a:lnTo>
                    <a:pt x="270" y="846"/>
                  </a:lnTo>
                  <a:lnTo>
                    <a:pt x="0" y="1555"/>
                  </a:lnTo>
                  <a:cubicBezTo>
                    <a:pt x="135" y="1707"/>
                    <a:pt x="313" y="1783"/>
                    <a:pt x="490" y="1783"/>
                  </a:cubicBezTo>
                  <a:cubicBezTo>
                    <a:pt x="668" y="1783"/>
                    <a:pt x="845" y="1707"/>
                    <a:pt x="980" y="1555"/>
                  </a:cubicBezTo>
                  <a:lnTo>
                    <a:pt x="1555" y="1015"/>
                  </a:lnTo>
                  <a:cubicBezTo>
                    <a:pt x="1825" y="710"/>
                    <a:pt x="1825" y="305"/>
                    <a:pt x="1555" y="1"/>
                  </a:cubicBezTo>
                  <a:close/>
                </a:path>
              </a:pathLst>
            </a:custGeom>
            <a:solidFill>
              <a:srgbClr val="D067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5"/>
            <p:cNvSpPr/>
            <p:nvPr/>
          </p:nvSpPr>
          <p:spPr>
            <a:xfrm>
              <a:off x="3220713" y="3438625"/>
              <a:ext cx="60000" cy="43575"/>
            </a:xfrm>
            <a:custGeom>
              <a:rect b="b" l="l" r="r" t="t"/>
              <a:pathLst>
                <a:path extrusionOk="0" h="1743" w="2400">
                  <a:moveTo>
                    <a:pt x="765" y="0"/>
                  </a:moveTo>
                  <a:cubicBezTo>
                    <a:pt x="433" y="0"/>
                    <a:pt x="99" y="126"/>
                    <a:pt x="0" y="324"/>
                  </a:cubicBezTo>
                  <a:lnTo>
                    <a:pt x="541" y="1168"/>
                  </a:lnTo>
                  <a:lnTo>
                    <a:pt x="1386" y="1608"/>
                  </a:lnTo>
                  <a:lnTo>
                    <a:pt x="2230" y="1743"/>
                  </a:lnTo>
                  <a:cubicBezTo>
                    <a:pt x="2399" y="1337"/>
                    <a:pt x="2230" y="763"/>
                    <a:pt x="1825" y="628"/>
                  </a:cubicBezTo>
                  <a:lnTo>
                    <a:pt x="1115" y="53"/>
                  </a:lnTo>
                  <a:cubicBezTo>
                    <a:pt x="1007" y="17"/>
                    <a:pt x="886" y="0"/>
                    <a:pt x="765" y="0"/>
                  </a:cubicBezTo>
                  <a:close/>
                </a:path>
              </a:pathLst>
            </a:custGeom>
            <a:solidFill>
              <a:srgbClr val="D067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5"/>
            <p:cNvSpPr/>
            <p:nvPr/>
          </p:nvSpPr>
          <p:spPr>
            <a:xfrm>
              <a:off x="3121863" y="3505375"/>
              <a:ext cx="74375" cy="70850"/>
            </a:xfrm>
            <a:custGeom>
              <a:rect b="b" l="l" r="r" t="t"/>
              <a:pathLst>
                <a:path extrusionOk="0" h="2834" w="2975">
                  <a:moveTo>
                    <a:pt x="1183" y="0"/>
                  </a:moveTo>
                  <a:cubicBezTo>
                    <a:pt x="1074" y="0"/>
                    <a:pt x="961" y="17"/>
                    <a:pt x="845" y="53"/>
                  </a:cubicBezTo>
                  <a:cubicBezTo>
                    <a:pt x="575" y="188"/>
                    <a:pt x="440" y="492"/>
                    <a:pt x="440" y="492"/>
                  </a:cubicBezTo>
                  <a:cubicBezTo>
                    <a:pt x="440" y="492"/>
                    <a:pt x="0" y="1202"/>
                    <a:pt x="575" y="1878"/>
                  </a:cubicBezTo>
                  <a:lnTo>
                    <a:pt x="980" y="2452"/>
                  </a:lnTo>
                  <a:cubicBezTo>
                    <a:pt x="1287" y="2686"/>
                    <a:pt x="1593" y="2834"/>
                    <a:pt x="1873" y="2834"/>
                  </a:cubicBezTo>
                  <a:cubicBezTo>
                    <a:pt x="2119" y="2834"/>
                    <a:pt x="2345" y="2720"/>
                    <a:pt x="2535" y="2452"/>
                  </a:cubicBezTo>
                  <a:cubicBezTo>
                    <a:pt x="2670" y="2452"/>
                    <a:pt x="2670" y="2317"/>
                    <a:pt x="2805" y="2182"/>
                  </a:cubicBezTo>
                  <a:cubicBezTo>
                    <a:pt x="2974" y="1742"/>
                    <a:pt x="2974" y="1202"/>
                    <a:pt x="2535" y="898"/>
                  </a:cubicBezTo>
                  <a:lnTo>
                    <a:pt x="1960" y="357"/>
                  </a:lnTo>
                  <a:cubicBezTo>
                    <a:pt x="1761" y="133"/>
                    <a:pt x="1488" y="0"/>
                    <a:pt x="1183" y="0"/>
                  </a:cubicBezTo>
                  <a:close/>
                </a:path>
              </a:pathLst>
            </a:custGeom>
            <a:solidFill>
              <a:srgbClr val="D067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5"/>
            <p:cNvSpPr/>
            <p:nvPr/>
          </p:nvSpPr>
          <p:spPr>
            <a:xfrm>
              <a:off x="3048363" y="3563275"/>
              <a:ext cx="34650" cy="35525"/>
            </a:xfrm>
            <a:custGeom>
              <a:rect b="b" l="l" r="r" t="t"/>
              <a:pathLst>
                <a:path extrusionOk="0" h="1421" w="1386">
                  <a:moveTo>
                    <a:pt x="676" y="1"/>
                  </a:moveTo>
                  <a:cubicBezTo>
                    <a:pt x="271" y="1"/>
                    <a:pt x="0" y="271"/>
                    <a:pt x="0" y="710"/>
                  </a:cubicBezTo>
                  <a:cubicBezTo>
                    <a:pt x="0" y="1116"/>
                    <a:pt x="271" y="1420"/>
                    <a:pt x="676" y="1420"/>
                  </a:cubicBezTo>
                  <a:cubicBezTo>
                    <a:pt x="1116" y="1420"/>
                    <a:pt x="1386" y="1116"/>
                    <a:pt x="1386" y="710"/>
                  </a:cubicBezTo>
                  <a:cubicBezTo>
                    <a:pt x="1386" y="271"/>
                    <a:pt x="1116" y="1"/>
                    <a:pt x="6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5"/>
            <p:cNvSpPr/>
            <p:nvPr/>
          </p:nvSpPr>
          <p:spPr>
            <a:xfrm>
              <a:off x="2900513" y="3327575"/>
              <a:ext cx="489175" cy="489175"/>
            </a:xfrm>
            <a:custGeom>
              <a:rect b="b" l="l" r="r" t="t"/>
              <a:pathLst>
                <a:path extrusionOk="0" h="19567" w="19567">
                  <a:moveTo>
                    <a:pt x="3650" y="1"/>
                  </a:moveTo>
                  <a:lnTo>
                    <a:pt x="3650" y="1"/>
                  </a:lnTo>
                  <a:cubicBezTo>
                    <a:pt x="1386" y="2096"/>
                    <a:pt x="1" y="5070"/>
                    <a:pt x="1" y="8314"/>
                  </a:cubicBezTo>
                  <a:cubicBezTo>
                    <a:pt x="1" y="14498"/>
                    <a:pt x="5070" y="19567"/>
                    <a:pt x="11254" y="19567"/>
                  </a:cubicBezTo>
                  <a:cubicBezTo>
                    <a:pt x="14633" y="19567"/>
                    <a:pt x="17573" y="18147"/>
                    <a:pt x="19567" y="15917"/>
                  </a:cubicBezTo>
                  <a:lnTo>
                    <a:pt x="19567" y="15917"/>
                  </a:lnTo>
                  <a:cubicBezTo>
                    <a:pt x="17573" y="17742"/>
                    <a:pt x="14903" y="18857"/>
                    <a:pt x="11963" y="18857"/>
                  </a:cubicBezTo>
                  <a:cubicBezTo>
                    <a:pt x="5746" y="18857"/>
                    <a:pt x="677" y="13788"/>
                    <a:pt x="677" y="7604"/>
                  </a:cubicBezTo>
                  <a:cubicBezTo>
                    <a:pt x="677" y="4630"/>
                    <a:pt x="1826" y="1961"/>
                    <a:pt x="36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5"/>
            <p:cNvSpPr/>
            <p:nvPr/>
          </p:nvSpPr>
          <p:spPr>
            <a:xfrm>
              <a:off x="2956288" y="3366450"/>
              <a:ext cx="394550" cy="397075"/>
            </a:xfrm>
            <a:custGeom>
              <a:rect b="b" l="l" r="r" t="t"/>
              <a:pathLst>
                <a:path extrusionOk="0" h="15883" w="15782">
                  <a:moveTo>
                    <a:pt x="2974" y="0"/>
                  </a:moveTo>
                  <a:cubicBezTo>
                    <a:pt x="1149" y="1690"/>
                    <a:pt x="0" y="4055"/>
                    <a:pt x="0" y="6759"/>
                  </a:cubicBezTo>
                  <a:cubicBezTo>
                    <a:pt x="0" y="11828"/>
                    <a:pt x="4089" y="15883"/>
                    <a:pt x="9023" y="15883"/>
                  </a:cubicBezTo>
                  <a:cubicBezTo>
                    <a:pt x="11692" y="15883"/>
                    <a:pt x="14092" y="14767"/>
                    <a:pt x="15781" y="12943"/>
                  </a:cubicBezTo>
                  <a:lnTo>
                    <a:pt x="15781" y="12943"/>
                  </a:lnTo>
                  <a:cubicBezTo>
                    <a:pt x="14092" y="14362"/>
                    <a:pt x="11963" y="15342"/>
                    <a:pt x="9597" y="15342"/>
                  </a:cubicBezTo>
                  <a:cubicBezTo>
                    <a:pt x="4663" y="15342"/>
                    <a:pt x="575" y="11253"/>
                    <a:pt x="575" y="6184"/>
                  </a:cubicBezTo>
                  <a:cubicBezTo>
                    <a:pt x="575" y="3785"/>
                    <a:pt x="1419" y="1690"/>
                    <a:pt x="2974" y="0"/>
                  </a:cubicBezTo>
                  <a:close/>
                </a:path>
              </a:pathLst>
            </a:custGeom>
            <a:solidFill>
              <a:srgbClr val="DF9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5"/>
            <p:cNvSpPr/>
            <p:nvPr/>
          </p:nvSpPr>
          <p:spPr>
            <a:xfrm>
              <a:off x="3118488" y="3506675"/>
              <a:ext cx="73525" cy="71625"/>
            </a:xfrm>
            <a:custGeom>
              <a:rect b="b" l="l" r="r" t="t"/>
              <a:pathLst>
                <a:path extrusionOk="0" h="2865" w="2941">
                  <a:moveTo>
                    <a:pt x="980" y="1"/>
                  </a:moveTo>
                  <a:lnTo>
                    <a:pt x="980" y="1"/>
                  </a:lnTo>
                  <a:cubicBezTo>
                    <a:pt x="710" y="136"/>
                    <a:pt x="710" y="136"/>
                    <a:pt x="575" y="305"/>
                  </a:cubicBezTo>
                  <a:cubicBezTo>
                    <a:pt x="0" y="710"/>
                    <a:pt x="0" y="1555"/>
                    <a:pt x="575" y="1995"/>
                  </a:cubicBezTo>
                  <a:lnTo>
                    <a:pt x="980" y="2535"/>
                  </a:lnTo>
                  <a:cubicBezTo>
                    <a:pt x="1267" y="2755"/>
                    <a:pt x="1589" y="2865"/>
                    <a:pt x="1888" y="2865"/>
                  </a:cubicBezTo>
                  <a:cubicBezTo>
                    <a:pt x="2188" y="2865"/>
                    <a:pt x="2467" y="2755"/>
                    <a:pt x="2670" y="2535"/>
                  </a:cubicBezTo>
                  <a:cubicBezTo>
                    <a:pt x="2805" y="2400"/>
                    <a:pt x="2805" y="2265"/>
                    <a:pt x="2940" y="2130"/>
                  </a:cubicBezTo>
                  <a:lnTo>
                    <a:pt x="2940" y="2130"/>
                  </a:lnTo>
                  <a:cubicBezTo>
                    <a:pt x="2796" y="2178"/>
                    <a:pt x="2629" y="2209"/>
                    <a:pt x="2463" y="2209"/>
                  </a:cubicBezTo>
                  <a:cubicBezTo>
                    <a:pt x="2163" y="2209"/>
                    <a:pt x="1864" y="2108"/>
                    <a:pt x="1690" y="1826"/>
                  </a:cubicBezTo>
                  <a:lnTo>
                    <a:pt x="1115" y="1420"/>
                  </a:lnTo>
                  <a:cubicBezTo>
                    <a:pt x="845" y="981"/>
                    <a:pt x="710" y="440"/>
                    <a:pt x="980" y="1"/>
                  </a:cubicBez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5"/>
            <p:cNvSpPr/>
            <p:nvPr/>
          </p:nvSpPr>
          <p:spPr>
            <a:xfrm>
              <a:off x="3213113" y="3446700"/>
              <a:ext cx="63375" cy="43950"/>
            </a:xfrm>
            <a:custGeom>
              <a:rect b="b" l="l" r="r" t="t"/>
              <a:pathLst>
                <a:path extrusionOk="0" h="1758" w="2535">
                  <a:moveTo>
                    <a:pt x="304" y="1"/>
                  </a:moveTo>
                  <a:lnTo>
                    <a:pt x="304" y="1"/>
                  </a:lnTo>
                  <a:cubicBezTo>
                    <a:pt x="0" y="440"/>
                    <a:pt x="169" y="1014"/>
                    <a:pt x="575" y="1149"/>
                  </a:cubicBezTo>
                  <a:lnTo>
                    <a:pt x="1419" y="1690"/>
                  </a:lnTo>
                  <a:cubicBezTo>
                    <a:pt x="1494" y="1737"/>
                    <a:pt x="1592" y="1758"/>
                    <a:pt x="1701" y="1758"/>
                  </a:cubicBezTo>
                  <a:cubicBezTo>
                    <a:pt x="1984" y="1758"/>
                    <a:pt x="2339" y="1615"/>
                    <a:pt x="2534" y="1420"/>
                  </a:cubicBezTo>
                  <a:lnTo>
                    <a:pt x="304" y="1"/>
                  </a:ln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5"/>
            <p:cNvSpPr/>
            <p:nvPr/>
          </p:nvSpPr>
          <p:spPr>
            <a:xfrm>
              <a:off x="3262938" y="3526100"/>
              <a:ext cx="45650" cy="43975"/>
            </a:xfrm>
            <a:custGeom>
              <a:rect b="b" l="l" r="r" t="t"/>
              <a:pathLst>
                <a:path extrusionOk="0" h="1759" w="1826">
                  <a:moveTo>
                    <a:pt x="1336" y="1"/>
                  </a:moveTo>
                  <a:cubicBezTo>
                    <a:pt x="1158" y="1"/>
                    <a:pt x="981" y="69"/>
                    <a:pt x="846" y="204"/>
                  </a:cubicBezTo>
                  <a:lnTo>
                    <a:pt x="271" y="778"/>
                  </a:lnTo>
                  <a:cubicBezTo>
                    <a:pt x="1" y="1049"/>
                    <a:pt x="1" y="1488"/>
                    <a:pt x="271" y="1758"/>
                  </a:cubicBezTo>
                  <a:lnTo>
                    <a:pt x="1826" y="204"/>
                  </a:lnTo>
                  <a:cubicBezTo>
                    <a:pt x="1690" y="69"/>
                    <a:pt x="1513" y="1"/>
                    <a:pt x="1336" y="1"/>
                  </a:cubicBez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5"/>
            <p:cNvSpPr/>
            <p:nvPr/>
          </p:nvSpPr>
          <p:spPr>
            <a:xfrm>
              <a:off x="3072863" y="3454300"/>
              <a:ext cx="55775" cy="17775"/>
            </a:xfrm>
            <a:custGeom>
              <a:rect b="b" l="l" r="r" t="t"/>
              <a:pathLst>
                <a:path extrusionOk="0" h="711" w="2231">
                  <a:moveTo>
                    <a:pt x="0" y="1"/>
                  </a:moveTo>
                  <a:cubicBezTo>
                    <a:pt x="0" y="406"/>
                    <a:pt x="406" y="710"/>
                    <a:pt x="845" y="710"/>
                  </a:cubicBezTo>
                  <a:lnTo>
                    <a:pt x="1555" y="710"/>
                  </a:lnTo>
                  <a:cubicBezTo>
                    <a:pt x="1960" y="710"/>
                    <a:pt x="2231" y="406"/>
                    <a:pt x="2231" y="1"/>
                  </a:cubicBez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 name="Google Shape;847;p25"/>
          <p:cNvGrpSpPr/>
          <p:nvPr/>
        </p:nvGrpSpPr>
        <p:grpSpPr>
          <a:xfrm>
            <a:off x="871022" y="1445465"/>
            <a:ext cx="359006" cy="463141"/>
            <a:chOff x="2030363" y="1581375"/>
            <a:chExt cx="436800" cy="563500"/>
          </a:xfrm>
        </p:grpSpPr>
        <p:sp>
          <p:nvSpPr>
            <p:cNvPr id="848" name="Google Shape;848;p25"/>
            <p:cNvSpPr/>
            <p:nvPr/>
          </p:nvSpPr>
          <p:spPr>
            <a:xfrm>
              <a:off x="2104713" y="1954775"/>
              <a:ext cx="115750" cy="115750"/>
            </a:xfrm>
            <a:custGeom>
              <a:rect b="b" l="l" r="r" t="t"/>
              <a:pathLst>
                <a:path extrusionOk="0" h="4630" w="4630">
                  <a:moveTo>
                    <a:pt x="4359" y="0"/>
                  </a:moveTo>
                  <a:cubicBezTo>
                    <a:pt x="4089" y="0"/>
                    <a:pt x="3954" y="135"/>
                    <a:pt x="3954" y="271"/>
                  </a:cubicBezTo>
                  <a:cubicBezTo>
                    <a:pt x="3954" y="2231"/>
                    <a:pt x="2399" y="3920"/>
                    <a:pt x="271" y="3920"/>
                  </a:cubicBezTo>
                  <a:cubicBezTo>
                    <a:pt x="135" y="3920"/>
                    <a:pt x="0" y="4089"/>
                    <a:pt x="0" y="4359"/>
                  </a:cubicBezTo>
                  <a:cubicBezTo>
                    <a:pt x="0" y="4495"/>
                    <a:pt x="135" y="4630"/>
                    <a:pt x="271" y="4630"/>
                  </a:cubicBezTo>
                  <a:cubicBezTo>
                    <a:pt x="2670" y="4630"/>
                    <a:pt x="4630" y="2670"/>
                    <a:pt x="4630" y="271"/>
                  </a:cubicBezTo>
                  <a:cubicBezTo>
                    <a:pt x="4630" y="135"/>
                    <a:pt x="4495" y="0"/>
                    <a:pt x="4359" y="0"/>
                  </a:cubicBez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5"/>
            <p:cNvSpPr/>
            <p:nvPr/>
          </p:nvSpPr>
          <p:spPr>
            <a:xfrm>
              <a:off x="2277038" y="1753700"/>
              <a:ext cx="116625" cy="116600"/>
            </a:xfrm>
            <a:custGeom>
              <a:rect b="b" l="l" r="r" t="t"/>
              <a:pathLst>
                <a:path extrusionOk="0" h="4664" w="4665">
                  <a:moveTo>
                    <a:pt x="271" y="1"/>
                  </a:moveTo>
                  <a:cubicBezTo>
                    <a:pt x="136" y="1"/>
                    <a:pt x="1" y="136"/>
                    <a:pt x="1" y="305"/>
                  </a:cubicBezTo>
                  <a:cubicBezTo>
                    <a:pt x="1" y="2670"/>
                    <a:pt x="1961" y="4664"/>
                    <a:pt x="4360" y="4664"/>
                  </a:cubicBezTo>
                  <a:cubicBezTo>
                    <a:pt x="4495" y="4664"/>
                    <a:pt x="4664" y="4529"/>
                    <a:pt x="4664" y="4360"/>
                  </a:cubicBezTo>
                  <a:cubicBezTo>
                    <a:pt x="4664" y="4090"/>
                    <a:pt x="4495" y="3954"/>
                    <a:pt x="4360" y="3954"/>
                  </a:cubicBezTo>
                  <a:cubicBezTo>
                    <a:pt x="2400" y="3954"/>
                    <a:pt x="711" y="2400"/>
                    <a:pt x="711" y="305"/>
                  </a:cubicBezTo>
                  <a:cubicBezTo>
                    <a:pt x="711" y="136"/>
                    <a:pt x="575" y="1"/>
                    <a:pt x="271" y="1"/>
                  </a:cubicBez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5"/>
            <p:cNvSpPr/>
            <p:nvPr/>
          </p:nvSpPr>
          <p:spPr>
            <a:xfrm>
              <a:off x="2372513" y="1954775"/>
              <a:ext cx="76900" cy="81125"/>
            </a:xfrm>
            <a:custGeom>
              <a:rect b="b" l="l" r="r" t="t"/>
              <a:pathLst>
                <a:path extrusionOk="0" h="3245" w="3076">
                  <a:moveTo>
                    <a:pt x="2670" y="0"/>
                  </a:moveTo>
                  <a:cubicBezTo>
                    <a:pt x="2535" y="0"/>
                    <a:pt x="2366" y="135"/>
                    <a:pt x="2366" y="271"/>
                  </a:cubicBezTo>
                  <a:cubicBezTo>
                    <a:pt x="2366" y="1386"/>
                    <a:pt x="1386" y="2399"/>
                    <a:pt x="271" y="2535"/>
                  </a:cubicBezTo>
                  <a:cubicBezTo>
                    <a:pt x="136" y="2535"/>
                    <a:pt x="0" y="2670"/>
                    <a:pt x="0" y="2805"/>
                  </a:cubicBezTo>
                  <a:cubicBezTo>
                    <a:pt x="0" y="3075"/>
                    <a:pt x="136" y="3244"/>
                    <a:pt x="406" y="3244"/>
                  </a:cubicBezTo>
                  <a:cubicBezTo>
                    <a:pt x="1960" y="3075"/>
                    <a:pt x="3076" y="1825"/>
                    <a:pt x="3076" y="271"/>
                  </a:cubicBezTo>
                  <a:cubicBezTo>
                    <a:pt x="3076" y="135"/>
                    <a:pt x="2940" y="0"/>
                    <a:pt x="2670" y="0"/>
                  </a:cubicBez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5"/>
            <p:cNvSpPr/>
            <p:nvPr/>
          </p:nvSpPr>
          <p:spPr>
            <a:xfrm>
              <a:off x="2048113" y="1753700"/>
              <a:ext cx="84500" cy="77750"/>
            </a:xfrm>
            <a:custGeom>
              <a:rect b="b" l="l" r="r" t="t"/>
              <a:pathLst>
                <a:path extrusionOk="0" h="3110" w="3380">
                  <a:moveTo>
                    <a:pt x="439" y="1"/>
                  </a:moveTo>
                  <a:cubicBezTo>
                    <a:pt x="135" y="1"/>
                    <a:pt x="0" y="136"/>
                    <a:pt x="0" y="305"/>
                  </a:cubicBezTo>
                  <a:cubicBezTo>
                    <a:pt x="0" y="1825"/>
                    <a:pt x="1149" y="2974"/>
                    <a:pt x="2535" y="3110"/>
                  </a:cubicBezTo>
                  <a:lnTo>
                    <a:pt x="2974" y="3110"/>
                  </a:lnTo>
                  <a:cubicBezTo>
                    <a:pt x="3244" y="3110"/>
                    <a:pt x="3379" y="2974"/>
                    <a:pt x="3379" y="2839"/>
                  </a:cubicBezTo>
                  <a:cubicBezTo>
                    <a:pt x="3379" y="2535"/>
                    <a:pt x="3244" y="2400"/>
                    <a:pt x="2974" y="2400"/>
                  </a:cubicBezTo>
                  <a:lnTo>
                    <a:pt x="2535" y="2400"/>
                  </a:lnTo>
                  <a:cubicBezTo>
                    <a:pt x="1555" y="2265"/>
                    <a:pt x="710" y="1420"/>
                    <a:pt x="710" y="305"/>
                  </a:cubicBezTo>
                  <a:cubicBezTo>
                    <a:pt x="710" y="136"/>
                    <a:pt x="575" y="1"/>
                    <a:pt x="439" y="1"/>
                  </a:cubicBez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5"/>
            <p:cNvSpPr/>
            <p:nvPr/>
          </p:nvSpPr>
          <p:spPr>
            <a:xfrm>
              <a:off x="2030363" y="1581375"/>
              <a:ext cx="436800" cy="563500"/>
            </a:xfrm>
            <a:custGeom>
              <a:rect b="b" l="l" r="r" t="t"/>
              <a:pathLst>
                <a:path extrusionOk="0" h="22540" w="17472">
                  <a:moveTo>
                    <a:pt x="7604" y="0"/>
                  </a:moveTo>
                  <a:cubicBezTo>
                    <a:pt x="7469" y="0"/>
                    <a:pt x="7333" y="135"/>
                    <a:pt x="7333" y="270"/>
                  </a:cubicBezTo>
                  <a:lnTo>
                    <a:pt x="7333" y="3954"/>
                  </a:lnTo>
                  <a:cubicBezTo>
                    <a:pt x="7333" y="7198"/>
                    <a:pt x="4393" y="10138"/>
                    <a:pt x="1149" y="10138"/>
                  </a:cubicBezTo>
                  <a:lnTo>
                    <a:pt x="440" y="10138"/>
                  </a:lnTo>
                  <a:cubicBezTo>
                    <a:pt x="169" y="10138"/>
                    <a:pt x="0" y="10273"/>
                    <a:pt x="0" y="10577"/>
                  </a:cubicBezTo>
                  <a:lnTo>
                    <a:pt x="0" y="10847"/>
                  </a:lnTo>
                  <a:cubicBezTo>
                    <a:pt x="0" y="11118"/>
                    <a:pt x="169" y="11253"/>
                    <a:pt x="440" y="11253"/>
                  </a:cubicBezTo>
                  <a:lnTo>
                    <a:pt x="1149" y="11253"/>
                  </a:lnTo>
                  <a:cubicBezTo>
                    <a:pt x="3549" y="11253"/>
                    <a:pt x="5644" y="10138"/>
                    <a:pt x="6928" y="8313"/>
                  </a:cubicBezTo>
                  <a:lnTo>
                    <a:pt x="7604" y="22539"/>
                  </a:lnTo>
                  <a:lnTo>
                    <a:pt x="10138" y="22539"/>
                  </a:lnTo>
                  <a:cubicBezTo>
                    <a:pt x="10442" y="22539"/>
                    <a:pt x="10578" y="22404"/>
                    <a:pt x="10578" y="22100"/>
                  </a:cubicBezTo>
                  <a:lnTo>
                    <a:pt x="10578" y="16322"/>
                  </a:lnTo>
                  <a:cubicBezTo>
                    <a:pt x="10578" y="16322"/>
                    <a:pt x="12842" y="18856"/>
                    <a:pt x="16897" y="18856"/>
                  </a:cubicBezTo>
                  <a:lnTo>
                    <a:pt x="17471" y="18451"/>
                  </a:lnTo>
                  <a:lnTo>
                    <a:pt x="17471" y="18180"/>
                  </a:lnTo>
                  <a:cubicBezTo>
                    <a:pt x="17471" y="17876"/>
                    <a:pt x="17336" y="17741"/>
                    <a:pt x="17066" y="17741"/>
                  </a:cubicBezTo>
                  <a:lnTo>
                    <a:pt x="16356" y="17741"/>
                  </a:lnTo>
                  <a:cubicBezTo>
                    <a:pt x="13112" y="17741"/>
                    <a:pt x="10578" y="15207"/>
                    <a:pt x="10578" y="11962"/>
                  </a:cubicBezTo>
                  <a:lnTo>
                    <a:pt x="10578" y="270"/>
                  </a:lnTo>
                  <a:cubicBezTo>
                    <a:pt x="10578" y="135"/>
                    <a:pt x="10442" y="0"/>
                    <a:pt x="10138" y="0"/>
                  </a:cubicBezTo>
                  <a:close/>
                </a:path>
              </a:pathLst>
            </a:custGeom>
            <a:solidFill>
              <a:srgbClr val="D067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5"/>
            <p:cNvSpPr/>
            <p:nvPr/>
          </p:nvSpPr>
          <p:spPr>
            <a:xfrm>
              <a:off x="2238188" y="1662475"/>
              <a:ext cx="21150" cy="35500"/>
            </a:xfrm>
            <a:custGeom>
              <a:rect b="b" l="l" r="r" t="t"/>
              <a:pathLst>
                <a:path extrusionOk="0" h="1420" w="846">
                  <a:moveTo>
                    <a:pt x="440" y="0"/>
                  </a:moveTo>
                  <a:cubicBezTo>
                    <a:pt x="305" y="0"/>
                    <a:pt x="0" y="135"/>
                    <a:pt x="0" y="406"/>
                  </a:cubicBezTo>
                  <a:lnTo>
                    <a:pt x="0" y="1115"/>
                  </a:lnTo>
                  <a:cubicBezTo>
                    <a:pt x="0" y="1250"/>
                    <a:pt x="305" y="1419"/>
                    <a:pt x="440" y="1419"/>
                  </a:cubicBezTo>
                  <a:cubicBezTo>
                    <a:pt x="575" y="1419"/>
                    <a:pt x="845" y="1250"/>
                    <a:pt x="845" y="1115"/>
                  </a:cubicBezTo>
                  <a:lnTo>
                    <a:pt x="845" y="406"/>
                  </a:lnTo>
                  <a:cubicBezTo>
                    <a:pt x="845" y="135"/>
                    <a:pt x="575" y="0"/>
                    <a:pt x="440" y="0"/>
                  </a:cubicBez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5"/>
            <p:cNvSpPr/>
            <p:nvPr/>
          </p:nvSpPr>
          <p:spPr>
            <a:xfrm>
              <a:off x="2238188" y="1599100"/>
              <a:ext cx="21150" cy="27900"/>
            </a:xfrm>
            <a:custGeom>
              <a:rect b="b" l="l" r="r" t="t"/>
              <a:pathLst>
                <a:path extrusionOk="0" h="1116" w="846">
                  <a:moveTo>
                    <a:pt x="440" y="1"/>
                  </a:moveTo>
                  <a:cubicBezTo>
                    <a:pt x="305" y="1"/>
                    <a:pt x="0" y="136"/>
                    <a:pt x="0" y="406"/>
                  </a:cubicBezTo>
                  <a:lnTo>
                    <a:pt x="0" y="710"/>
                  </a:lnTo>
                  <a:cubicBezTo>
                    <a:pt x="0" y="981"/>
                    <a:pt x="305" y="1116"/>
                    <a:pt x="440" y="1116"/>
                  </a:cubicBezTo>
                  <a:cubicBezTo>
                    <a:pt x="575" y="1116"/>
                    <a:pt x="845" y="981"/>
                    <a:pt x="845" y="710"/>
                  </a:cubicBezTo>
                  <a:lnTo>
                    <a:pt x="845" y="406"/>
                  </a:lnTo>
                  <a:cubicBezTo>
                    <a:pt x="845" y="136"/>
                    <a:pt x="575" y="1"/>
                    <a:pt x="440" y="1"/>
                  </a:cubicBez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5"/>
            <p:cNvSpPr/>
            <p:nvPr/>
          </p:nvSpPr>
          <p:spPr>
            <a:xfrm>
              <a:off x="2238188" y="1735975"/>
              <a:ext cx="21150" cy="35500"/>
            </a:xfrm>
            <a:custGeom>
              <a:rect b="b" l="l" r="r" t="t"/>
              <a:pathLst>
                <a:path extrusionOk="0" h="1420" w="846">
                  <a:moveTo>
                    <a:pt x="440" y="0"/>
                  </a:moveTo>
                  <a:cubicBezTo>
                    <a:pt x="305" y="0"/>
                    <a:pt x="0" y="169"/>
                    <a:pt x="0" y="304"/>
                  </a:cubicBezTo>
                  <a:lnTo>
                    <a:pt x="0" y="1014"/>
                  </a:lnTo>
                  <a:cubicBezTo>
                    <a:pt x="0" y="1284"/>
                    <a:pt x="305" y="1419"/>
                    <a:pt x="440" y="1419"/>
                  </a:cubicBezTo>
                  <a:cubicBezTo>
                    <a:pt x="575" y="1419"/>
                    <a:pt x="845" y="1284"/>
                    <a:pt x="845" y="1014"/>
                  </a:cubicBezTo>
                  <a:lnTo>
                    <a:pt x="845" y="304"/>
                  </a:lnTo>
                  <a:cubicBezTo>
                    <a:pt x="845" y="169"/>
                    <a:pt x="575" y="0"/>
                    <a:pt x="440" y="0"/>
                  </a:cubicBez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5"/>
            <p:cNvSpPr/>
            <p:nvPr/>
          </p:nvSpPr>
          <p:spPr>
            <a:xfrm>
              <a:off x="2238188" y="1806925"/>
              <a:ext cx="21150" cy="38900"/>
            </a:xfrm>
            <a:custGeom>
              <a:rect b="b" l="l" r="r" t="t"/>
              <a:pathLst>
                <a:path extrusionOk="0" h="1556" w="846">
                  <a:moveTo>
                    <a:pt x="440" y="1"/>
                  </a:moveTo>
                  <a:cubicBezTo>
                    <a:pt x="305" y="1"/>
                    <a:pt x="0" y="136"/>
                    <a:pt x="0" y="406"/>
                  </a:cubicBezTo>
                  <a:lnTo>
                    <a:pt x="0" y="1116"/>
                  </a:lnTo>
                  <a:cubicBezTo>
                    <a:pt x="0" y="1251"/>
                    <a:pt x="305" y="1555"/>
                    <a:pt x="440" y="1555"/>
                  </a:cubicBezTo>
                  <a:cubicBezTo>
                    <a:pt x="575" y="1555"/>
                    <a:pt x="845" y="1251"/>
                    <a:pt x="845" y="1116"/>
                  </a:cubicBezTo>
                  <a:lnTo>
                    <a:pt x="845" y="406"/>
                  </a:lnTo>
                  <a:cubicBezTo>
                    <a:pt x="845" y="136"/>
                    <a:pt x="575" y="1"/>
                    <a:pt x="440" y="1"/>
                  </a:cubicBez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5"/>
            <p:cNvSpPr/>
            <p:nvPr/>
          </p:nvSpPr>
          <p:spPr>
            <a:xfrm>
              <a:off x="2238188" y="1880425"/>
              <a:ext cx="21150" cy="35500"/>
            </a:xfrm>
            <a:custGeom>
              <a:rect b="b" l="l" r="r" t="t"/>
              <a:pathLst>
                <a:path extrusionOk="0" h="1420" w="846">
                  <a:moveTo>
                    <a:pt x="440" y="0"/>
                  </a:moveTo>
                  <a:cubicBezTo>
                    <a:pt x="305" y="0"/>
                    <a:pt x="0" y="136"/>
                    <a:pt x="0" y="440"/>
                  </a:cubicBezTo>
                  <a:lnTo>
                    <a:pt x="0" y="1149"/>
                  </a:lnTo>
                  <a:cubicBezTo>
                    <a:pt x="0" y="1285"/>
                    <a:pt x="305" y="1420"/>
                    <a:pt x="440" y="1420"/>
                  </a:cubicBezTo>
                  <a:cubicBezTo>
                    <a:pt x="575" y="1420"/>
                    <a:pt x="845" y="1285"/>
                    <a:pt x="845" y="1149"/>
                  </a:cubicBezTo>
                  <a:lnTo>
                    <a:pt x="845" y="440"/>
                  </a:lnTo>
                  <a:cubicBezTo>
                    <a:pt x="845" y="136"/>
                    <a:pt x="575" y="0"/>
                    <a:pt x="440" y="0"/>
                  </a:cubicBez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5"/>
            <p:cNvSpPr/>
            <p:nvPr/>
          </p:nvSpPr>
          <p:spPr>
            <a:xfrm>
              <a:off x="2238188" y="1954775"/>
              <a:ext cx="21150" cy="34650"/>
            </a:xfrm>
            <a:custGeom>
              <a:rect b="b" l="l" r="r" t="t"/>
              <a:pathLst>
                <a:path extrusionOk="0" h="1386" w="846">
                  <a:moveTo>
                    <a:pt x="440" y="0"/>
                  </a:moveTo>
                  <a:cubicBezTo>
                    <a:pt x="305" y="0"/>
                    <a:pt x="0" y="135"/>
                    <a:pt x="0" y="271"/>
                  </a:cubicBezTo>
                  <a:lnTo>
                    <a:pt x="0" y="980"/>
                  </a:lnTo>
                  <a:cubicBezTo>
                    <a:pt x="0" y="1251"/>
                    <a:pt x="305" y="1386"/>
                    <a:pt x="440" y="1386"/>
                  </a:cubicBezTo>
                  <a:cubicBezTo>
                    <a:pt x="575" y="1386"/>
                    <a:pt x="845" y="1251"/>
                    <a:pt x="845" y="980"/>
                  </a:cubicBezTo>
                  <a:lnTo>
                    <a:pt x="845" y="271"/>
                  </a:lnTo>
                  <a:cubicBezTo>
                    <a:pt x="845" y="135"/>
                    <a:pt x="575" y="0"/>
                    <a:pt x="440" y="0"/>
                  </a:cubicBez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5"/>
            <p:cNvSpPr/>
            <p:nvPr/>
          </p:nvSpPr>
          <p:spPr>
            <a:xfrm>
              <a:off x="2238188" y="2024875"/>
              <a:ext cx="21150" cy="38900"/>
            </a:xfrm>
            <a:custGeom>
              <a:rect b="b" l="l" r="r" t="t"/>
              <a:pathLst>
                <a:path extrusionOk="0" h="1556" w="846">
                  <a:moveTo>
                    <a:pt x="440" y="1"/>
                  </a:moveTo>
                  <a:cubicBezTo>
                    <a:pt x="305" y="1"/>
                    <a:pt x="0" y="136"/>
                    <a:pt x="0" y="440"/>
                  </a:cubicBezTo>
                  <a:lnTo>
                    <a:pt x="0" y="1116"/>
                  </a:lnTo>
                  <a:cubicBezTo>
                    <a:pt x="0" y="1285"/>
                    <a:pt x="305" y="1555"/>
                    <a:pt x="440" y="1555"/>
                  </a:cubicBezTo>
                  <a:cubicBezTo>
                    <a:pt x="575" y="1555"/>
                    <a:pt x="845" y="1285"/>
                    <a:pt x="845" y="1116"/>
                  </a:cubicBezTo>
                  <a:lnTo>
                    <a:pt x="845" y="440"/>
                  </a:lnTo>
                  <a:cubicBezTo>
                    <a:pt x="845" y="136"/>
                    <a:pt x="575" y="1"/>
                    <a:pt x="440" y="1"/>
                  </a:cubicBez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5"/>
            <p:cNvSpPr/>
            <p:nvPr/>
          </p:nvSpPr>
          <p:spPr>
            <a:xfrm>
              <a:off x="2238188" y="2099225"/>
              <a:ext cx="21150" cy="27900"/>
            </a:xfrm>
            <a:custGeom>
              <a:rect b="b" l="l" r="r" t="t"/>
              <a:pathLst>
                <a:path extrusionOk="0" h="1116" w="846">
                  <a:moveTo>
                    <a:pt x="440" y="1"/>
                  </a:moveTo>
                  <a:cubicBezTo>
                    <a:pt x="305" y="1"/>
                    <a:pt x="0" y="136"/>
                    <a:pt x="0" y="271"/>
                  </a:cubicBezTo>
                  <a:lnTo>
                    <a:pt x="0" y="677"/>
                  </a:lnTo>
                  <a:cubicBezTo>
                    <a:pt x="0" y="846"/>
                    <a:pt x="305" y="1116"/>
                    <a:pt x="440" y="1116"/>
                  </a:cubicBezTo>
                  <a:cubicBezTo>
                    <a:pt x="575" y="1116"/>
                    <a:pt x="845" y="846"/>
                    <a:pt x="845" y="677"/>
                  </a:cubicBezTo>
                  <a:lnTo>
                    <a:pt x="845" y="271"/>
                  </a:lnTo>
                  <a:cubicBezTo>
                    <a:pt x="845" y="136"/>
                    <a:pt x="575" y="1"/>
                    <a:pt x="440" y="1"/>
                  </a:cubicBez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5"/>
            <p:cNvSpPr/>
            <p:nvPr/>
          </p:nvSpPr>
          <p:spPr>
            <a:xfrm>
              <a:off x="2030363" y="1581375"/>
              <a:ext cx="190100" cy="264450"/>
            </a:xfrm>
            <a:custGeom>
              <a:rect b="b" l="l" r="r" t="t"/>
              <a:pathLst>
                <a:path extrusionOk="0" h="10578" w="7604">
                  <a:moveTo>
                    <a:pt x="7333" y="0"/>
                  </a:moveTo>
                  <a:cubicBezTo>
                    <a:pt x="7063" y="0"/>
                    <a:pt x="6928" y="135"/>
                    <a:pt x="6928" y="270"/>
                  </a:cubicBezTo>
                  <a:lnTo>
                    <a:pt x="6928" y="3954"/>
                  </a:lnTo>
                  <a:cubicBezTo>
                    <a:pt x="6928" y="7198"/>
                    <a:pt x="4393" y="9732"/>
                    <a:pt x="1149" y="9732"/>
                  </a:cubicBezTo>
                  <a:lnTo>
                    <a:pt x="440" y="9732"/>
                  </a:lnTo>
                  <a:cubicBezTo>
                    <a:pt x="169" y="9732"/>
                    <a:pt x="0" y="10003"/>
                    <a:pt x="0" y="10138"/>
                  </a:cubicBezTo>
                  <a:lnTo>
                    <a:pt x="0" y="10577"/>
                  </a:lnTo>
                  <a:lnTo>
                    <a:pt x="1149" y="10577"/>
                  </a:lnTo>
                  <a:cubicBezTo>
                    <a:pt x="4799" y="10577"/>
                    <a:pt x="7604" y="7603"/>
                    <a:pt x="7604" y="3954"/>
                  </a:cubicBezTo>
                  <a:lnTo>
                    <a:pt x="7604" y="0"/>
                  </a:ln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5"/>
            <p:cNvSpPr/>
            <p:nvPr/>
          </p:nvSpPr>
          <p:spPr>
            <a:xfrm>
              <a:off x="2203538" y="1776050"/>
              <a:ext cx="16925" cy="368825"/>
            </a:xfrm>
            <a:custGeom>
              <a:rect b="b" l="l" r="r" t="t"/>
              <a:pathLst>
                <a:path extrusionOk="0" h="14753" w="677">
                  <a:moveTo>
                    <a:pt x="472" y="0"/>
                  </a:moveTo>
                  <a:cubicBezTo>
                    <a:pt x="401" y="0"/>
                    <a:pt x="325" y="33"/>
                    <a:pt x="271" y="87"/>
                  </a:cubicBezTo>
                  <a:cubicBezTo>
                    <a:pt x="271" y="256"/>
                    <a:pt x="136" y="391"/>
                    <a:pt x="1" y="526"/>
                  </a:cubicBezTo>
                  <a:lnTo>
                    <a:pt x="1" y="14313"/>
                  </a:lnTo>
                  <a:cubicBezTo>
                    <a:pt x="1" y="14617"/>
                    <a:pt x="136" y="14752"/>
                    <a:pt x="406" y="14752"/>
                  </a:cubicBezTo>
                  <a:lnTo>
                    <a:pt x="677" y="14752"/>
                  </a:lnTo>
                  <a:lnTo>
                    <a:pt x="677" y="256"/>
                  </a:lnTo>
                  <a:cubicBezTo>
                    <a:pt x="677" y="73"/>
                    <a:pt x="579" y="0"/>
                    <a:pt x="472" y="0"/>
                  </a:cubicBez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5"/>
            <p:cNvSpPr/>
            <p:nvPr/>
          </p:nvSpPr>
          <p:spPr>
            <a:xfrm>
              <a:off x="2294788" y="1979125"/>
              <a:ext cx="172375" cy="84650"/>
            </a:xfrm>
            <a:custGeom>
              <a:rect b="b" l="l" r="r" t="t"/>
              <a:pathLst>
                <a:path extrusionOk="0" h="3386" w="6895">
                  <a:moveTo>
                    <a:pt x="371" y="1"/>
                  </a:moveTo>
                  <a:cubicBezTo>
                    <a:pt x="170" y="1"/>
                    <a:pt x="1" y="150"/>
                    <a:pt x="1" y="412"/>
                  </a:cubicBezTo>
                  <a:cubicBezTo>
                    <a:pt x="1251" y="2101"/>
                    <a:pt x="3380" y="3385"/>
                    <a:pt x="5779" y="3385"/>
                  </a:cubicBezTo>
                  <a:lnTo>
                    <a:pt x="6489" y="3385"/>
                  </a:lnTo>
                  <a:cubicBezTo>
                    <a:pt x="6759" y="3385"/>
                    <a:pt x="6894" y="3115"/>
                    <a:pt x="6894" y="2946"/>
                  </a:cubicBezTo>
                  <a:lnTo>
                    <a:pt x="6894" y="2541"/>
                  </a:lnTo>
                  <a:lnTo>
                    <a:pt x="5779" y="2541"/>
                  </a:lnTo>
                  <a:cubicBezTo>
                    <a:pt x="3785" y="2541"/>
                    <a:pt x="1960" y="1696"/>
                    <a:pt x="710" y="141"/>
                  </a:cubicBezTo>
                  <a:cubicBezTo>
                    <a:pt x="602" y="46"/>
                    <a:pt x="482" y="1"/>
                    <a:pt x="371" y="1"/>
                  </a:cubicBez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4" name="Google Shape;864;p25"/>
          <p:cNvGrpSpPr/>
          <p:nvPr/>
        </p:nvGrpSpPr>
        <p:grpSpPr>
          <a:xfrm>
            <a:off x="871022" y="2362190"/>
            <a:ext cx="359006" cy="359006"/>
            <a:chOff x="1009838" y="1581375"/>
            <a:chExt cx="563500" cy="563500"/>
          </a:xfrm>
        </p:grpSpPr>
        <p:sp>
          <p:nvSpPr>
            <p:cNvPr id="865" name="Google Shape;865;p25"/>
            <p:cNvSpPr/>
            <p:nvPr/>
          </p:nvSpPr>
          <p:spPr>
            <a:xfrm>
              <a:off x="1020813" y="1595725"/>
              <a:ext cx="552525" cy="549150"/>
            </a:xfrm>
            <a:custGeom>
              <a:rect b="b" l="l" r="r" t="t"/>
              <a:pathLst>
                <a:path extrusionOk="0" h="21966" w="22101">
                  <a:moveTo>
                    <a:pt x="21256" y="0"/>
                  </a:moveTo>
                  <a:cubicBezTo>
                    <a:pt x="9293" y="271"/>
                    <a:pt x="406" y="9293"/>
                    <a:pt x="0" y="21256"/>
                  </a:cubicBezTo>
                  <a:lnTo>
                    <a:pt x="271" y="21965"/>
                  </a:lnTo>
                  <a:lnTo>
                    <a:pt x="5340" y="21965"/>
                  </a:lnTo>
                  <a:cubicBezTo>
                    <a:pt x="5745" y="21965"/>
                    <a:pt x="6184" y="21661"/>
                    <a:pt x="6184" y="21256"/>
                  </a:cubicBezTo>
                  <a:cubicBezTo>
                    <a:pt x="6184" y="19701"/>
                    <a:pt x="6455" y="18282"/>
                    <a:pt x="6894" y="16897"/>
                  </a:cubicBezTo>
                  <a:lnTo>
                    <a:pt x="6894" y="14058"/>
                  </a:lnTo>
                  <a:cubicBezTo>
                    <a:pt x="8448" y="11118"/>
                    <a:pt x="11118" y="8449"/>
                    <a:pt x="14362" y="7029"/>
                  </a:cubicBezTo>
                  <a:lnTo>
                    <a:pt x="16322" y="6894"/>
                  </a:lnTo>
                  <a:cubicBezTo>
                    <a:pt x="18012" y="6320"/>
                    <a:pt x="19701" y="6049"/>
                    <a:pt x="21391" y="5914"/>
                  </a:cubicBezTo>
                  <a:cubicBezTo>
                    <a:pt x="21797" y="5914"/>
                    <a:pt x="22101" y="5610"/>
                    <a:pt x="22101" y="5204"/>
                  </a:cubicBezTo>
                  <a:lnTo>
                    <a:pt x="22101" y="1825"/>
                  </a:lnTo>
                  <a:lnTo>
                    <a:pt x="21256" y="0"/>
                  </a:lnTo>
                  <a:close/>
                </a:path>
              </a:pathLst>
            </a:custGeom>
            <a:solidFill>
              <a:srgbClr val="D88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5"/>
            <p:cNvSpPr/>
            <p:nvPr/>
          </p:nvSpPr>
          <p:spPr>
            <a:xfrm>
              <a:off x="1055438" y="2070400"/>
              <a:ext cx="56625" cy="46275"/>
            </a:xfrm>
            <a:custGeom>
              <a:rect b="b" l="l" r="r" t="t"/>
              <a:pathLst>
                <a:path extrusionOk="0" h="1851" w="2265">
                  <a:moveTo>
                    <a:pt x="1472" y="1"/>
                  </a:moveTo>
                  <a:cubicBezTo>
                    <a:pt x="1355" y="1"/>
                    <a:pt x="1244" y="46"/>
                    <a:pt x="1150" y="140"/>
                  </a:cubicBezTo>
                  <a:lnTo>
                    <a:pt x="440" y="444"/>
                  </a:lnTo>
                  <a:cubicBezTo>
                    <a:pt x="136" y="714"/>
                    <a:pt x="1" y="1154"/>
                    <a:pt x="136" y="1424"/>
                  </a:cubicBezTo>
                  <a:cubicBezTo>
                    <a:pt x="333" y="1687"/>
                    <a:pt x="572" y="1850"/>
                    <a:pt x="799" y="1850"/>
                  </a:cubicBezTo>
                  <a:cubicBezTo>
                    <a:pt x="923" y="1850"/>
                    <a:pt x="1043" y="1802"/>
                    <a:pt x="1150" y="1694"/>
                  </a:cubicBezTo>
                  <a:lnTo>
                    <a:pt x="1826" y="1424"/>
                  </a:lnTo>
                  <a:cubicBezTo>
                    <a:pt x="2130" y="1154"/>
                    <a:pt x="2265" y="714"/>
                    <a:pt x="2130" y="444"/>
                  </a:cubicBezTo>
                  <a:cubicBezTo>
                    <a:pt x="1932" y="158"/>
                    <a:pt x="1690" y="1"/>
                    <a:pt x="1472" y="1"/>
                  </a:cubicBez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5"/>
            <p:cNvSpPr/>
            <p:nvPr/>
          </p:nvSpPr>
          <p:spPr>
            <a:xfrm>
              <a:off x="1090938" y="1970875"/>
              <a:ext cx="49025" cy="51975"/>
            </a:xfrm>
            <a:custGeom>
              <a:rect b="b" l="l" r="r" t="t"/>
              <a:pathLst>
                <a:path extrusionOk="0" h="2079" w="1961">
                  <a:moveTo>
                    <a:pt x="738" y="1"/>
                  </a:moveTo>
                  <a:cubicBezTo>
                    <a:pt x="632" y="1"/>
                    <a:pt x="520" y="22"/>
                    <a:pt x="406" y="66"/>
                  </a:cubicBezTo>
                  <a:cubicBezTo>
                    <a:pt x="135" y="336"/>
                    <a:pt x="0" y="742"/>
                    <a:pt x="135" y="1046"/>
                  </a:cubicBezTo>
                  <a:lnTo>
                    <a:pt x="406" y="1755"/>
                  </a:lnTo>
                  <a:cubicBezTo>
                    <a:pt x="529" y="1953"/>
                    <a:pt x="780" y="2079"/>
                    <a:pt x="1077" y="2079"/>
                  </a:cubicBezTo>
                  <a:cubicBezTo>
                    <a:pt x="1186" y="2079"/>
                    <a:pt x="1302" y="2062"/>
                    <a:pt x="1419" y="2026"/>
                  </a:cubicBezTo>
                  <a:cubicBezTo>
                    <a:pt x="1825" y="1891"/>
                    <a:pt x="1960" y="1451"/>
                    <a:pt x="1690" y="1046"/>
                  </a:cubicBezTo>
                  <a:lnTo>
                    <a:pt x="1419" y="471"/>
                  </a:lnTo>
                  <a:cubicBezTo>
                    <a:pt x="1294" y="171"/>
                    <a:pt x="1040" y="1"/>
                    <a:pt x="738" y="1"/>
                  </a:cubicBezTo>
                  <a:close/>
                </a:path>
              </a:pathLst>
            </a:custGeom>
            <a:solidFill>
              <a:srgbClr val="D067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5"/>
            <p:cNvSpPr/>
            <p:nvPr/>
          </p:nvSpPr>
          <p:spPr>
            <a:xfrm>
              <a:off x="1129788" y="1836500"/>
              <a:ext cx="55775" cy="48000"/>
            </a:xfrm>
            <a:custGeom>
              <a:rect b="b" l="l" r="r" t="t"/>
              <a:pathLst>
                <a:path extrusionOk="0" h="1920" w="2231">
                  <a:moveTo>
                    <a:pt x="1454" y="0"/>
                  </a:moveTo>
                  <a:cubicBezTo>
                    <a:pt x="1259" y="0"/>
                    <a:pt x="1048" y="68"/>
                    <a:pt x="845" y="203"/>
                  </a:cubicBezTo>
                  <a:lnTo>
                    <a:pt x="406" y="642"/>
                  </a:lnTo>
                  <a:cubicBezTo>
                    <a:pt x="1" y="913"/>
                    <a:pt x="1" y="1352"/>
                    <a:pt x="271" y="1622"/>
                  </a:cubicBezTo>
                  <a:cubicBezTo>
                    <a:pt x="439" y="1791"/>
                    <a:pt x="673" y="1920"/>
                    <a:pt x="891" y="1920"/>
                  </a:cubicBezTo>
                  <a:cubicBezTo>
                    <a:pt x="1023" y="1920"/>
                    <a:pt x="1149" y="1872"/>
                    <a:pt x="1251" y="1757"/>
                  </a:cubicBezTo>
                  <a:lnTo>
                    <a:pt x="1825" y="1217"/>
                  </a:lnTo>
                  <a:cubicBezTo>
                    <a:pt x="2096" y="913"/>
                    <a:pt x="2231" y="507"/>
                    <a:pt x="1961" y="203"/>
                  </a:cubicBezTo>
                  <a:cubicBezTo>
                    <a:pt x="1825" y="68"/>
                    <a:pt x="1648" y="0"/>
                    <a:pt x="1454" y="0"/>
                  </a:cubicBez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5"/>
            <p:cNvSpPr/>
            <p:nvPr/>
          </p:nvSpPr>
          <p:spPr>
            <a:xfrm>
              <a:off x="1284388" y="1685700"/>
              <a:ext cx="60000" cy="44800"/>
            </a:xfrm>
            <a:custGeom>
              <a:rect b="b" l="l" r="r" t="t"/>
              <a:pathLst>
                <a:path extrusionOk="0" h="1792" w="2400">
                  <a:moveTo>
                    <a:pt x="1529" y="1"/>
                  </a:moveTo>
                  <a:cubicBezTo>
                    <a:pt x="1436" y="1"/>
                    <a:pt x="1351" y="18"/>
                    <a:pt x="1285" y="51"/>
                  </a:cubicBezTo>
                  <a:lnTo>
                    <a:pt x="575" y="321"/>
                  </a:lnTo>
                  <a:cubicBezTo>
                    <a:pt x="136" y="490"/>
                    <a:pt x="1" y="1031"/>
                    <a:pt x="136" y="1335"/>
                  </a:cubicBezTo>
                  <a:cubicBezTo>
                    <a:pt x="364" y="1639"/>
                    <a:pt x="649" y="1791"/>
                    <a:pt x="891" y="1791"/>
                  </a:cubicBezTo>
                  <a:cubicBezTo>
                    <a:pt x="972" y="1791"/>
                    <a:pt x="1048" y="1774"/>
                    <a:pt x="1116" y="1741"/>
                  </a:cubicBezTo>
                  <a:lnTo>
                    <a:pt x="1825" y="1470"/>
                  </a:lnTo>
                  <a:cubicBezTo>
                    <a:pt x="2265" y="1335"/>
                    <a:pt x="2400" y="896"/>
                    <a:pt x="2265" y="490"/>
                  </a:cubicBezTo>
                  <a:cubicBezTo>
                    <a:pt x="2163" y="159"/>
                    <a:pt x="1811" y="1"/>
                    <a:pt x="1529" y="1"/>
                  </a:cubicBezTo>
                  <a:close/>
                </a:path>
              </a:pathLst>
            </a:custGeom>
            <a:solidFill>
              <a:srgbClr val="D067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5"/>
            <p:cNvSpPr/>
            <p:nvPr/>
          </p:nvSpPr>
          <p:spPr>
            <a:xfrm>
              <a:off x="1453363" y="1670450"/>
              <a:ext cx="56625" cy="48700"/>
            </a:xfrm>
            <a:custGeom>
              <a:rect b="b" l="l" r="r" t="t"/>
              <a:pathLst>
                <a:path extrusionOk="0" h="1948" w="2265">
                  <a:moveTo>
                    <a:pt x="1379" y="0"/>
                  </a:moveTo>
                  <a:cubicBezTo>
                    <a:pt x="1240" y="0"/>
                    <a:pt x="1102" y="33"/>
                    <a:pt x="980" y="87"/>
                  </a:cubicBezTo>
                  <a:lnTo>
                    <a:pt x="439" y="661"/>
                  </a:lnTo>
                  <a:cubicBezTo>
                    <a:pt x="135" y="931"/>
                    <a:pt x="0" y="1371"/>
                    <a:pt x="270" y="1641"/>
                  </a:cubicBezTo>
                  <a:cubicBezTo>
                    <a:pt x="455" y="1825"/>
                    <a:pt x="726" y="1948"/>
                    <a:pt x="979" y="1948"/>
                  </a:cubicBezTo>
                  <a:cubicBezTo>
                    <a:pt x="1143" y="1948"/>
                    <a:pt x="1300" y="1896"/>
                    <a:pt x="1419" y="1776"/>
                  </a:cubicBezTo>
                  <a:lnTo>
                    <a:pt x="1825" y="1236"/>
                  </a:lnTo>
                  <a:cubicBezTo>
                    <a:pt x="2264" y="931"/>
                    <a:pt x="2264" y="526"/>
                    <a:pt x="1960" y="256"/>
                  </a:cubicBezTo>
                  <a:cubicBezTo>
                    <a:pt x="1798" y="73"/>
                    <a:pt x="1587" y="0"/>
                    <a:pt x="1379" y="0"/>
                  </a:cubicBezTo>
                  <a:close/>
                </a:path>
              </a:pathLst>
            </a:custGeom>
            <a:solidFill>
              <a:srgbClr val="C941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5"/>
            <p:cNvSpPr/>
            <p:nvPr/>
          </p:nvSpPr>
          <p:spPr>
            <a:xfrm>
              <a:off x="1009838" y="1620225"/>
              <a:ext cx="380175" cy="524650"/>
            </a:xfrm>
            <a:custGeom>
              <a:rect b="b" l="l" r="r" t="t"/>
              <a:pathLst>
                <a:path extrusionOk="0" h="20986" w="15207">
                  <a:moveTo>
                    <a:pt x="14227" y="0"/>
                  </a:moveTo>
                  <a:cubicBezTo>
                    <a:pt x="6049" y="3245"/>
                    <a:pt x="270" y="10983"/>
                    <a:pt x="0" y="20276"/>
                  </a:cubicBezTo>
                  <a:cubicBezTo>
                    <a:pt x="0" y="20546"/>
                    <a:pt x="270" y="20985"/>
                    <a:pt x="710" y="20985"/>
                  </a:cubicBezTo>
                  <a:cubicBezTo>
                    <a:pt x="710" y="11557"/>
                    <a:pt x="6759" y="3515"/>
                    <a:pt x="15207" y="406"/>
                  </a:cubicBezTo>
                  <a:lnTo>
                    <a:pt x="14801" y="136"/>
                  </a:lnTo>
                  <a:lnTo>
                    <a:pt x="14227" y="0"/>
                  </a:lnTo>
                  <a:close/>
                </a:path>
              </a:pathLst>
            </a:custGeom>
            <a:solidFill>
              <a:srgbClr val="D067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5"/>
            <p:cNvSpPr/>
            <p:nvPr/>
          </p:nvSpPr>
          <p:spPr>
            <a:xfrm>
              <a:off x="1172038" y="1745250"/>
              <a:ext cx="256850" cy="248400"/>
            </a:xfrm>
            <a:custGeom>
              <a:rect b="b" l="l" r="r" t="t"/>
              <a:pathLst>
                <a:path extrusionOk="0" h="9936" w="10274">
                  <a:moveTo>
                    <a:pt x="8229" y="1"/>
                  </a:moveTo>
                  <a:cubicBezTo>
                    <a:pt x="8017" y="1"/>
                    <a:pt x="7806" y="68"/>
                    <a:pt x="7604" y="203"/>
                  </a:cubicBezTo>
                  <a:lnTo>
                    <a:pt x="5779" y="1048"/>
                  </a:lnTo>
                  <a:cubicBezTo>
                    <a:pt x="5475" y="1183"/>
                    <a:pt x="5069" y="1183"/>
                    <a:pt x="4630" y="1183"/>
                  </a:cubicBezTo>
                  <a:lnTo>
                    <a:pt x="3920" y="1048"/>
                  </a:lnTo>
                  <a:cubicBezTo>
                    <a:pt x="3837" y="1035"/>
                    <a:pt x="3756" y="1029"/>
                    <a:pt x="3676" y="1029"/>
                  </a:cubicBezTo>
                  <a:cubicBezTo>
                    <a:pt x="2947" y="1029"/>
                    <a:pt x="2383" y="1571"/>
                    <a:pt x="2230" y="2332"/>
                  </a:cubicBezTo>
                  <a:lnTo>
                    <a:pt x="2399" y="4867"/>
                  </a:lnTo>
                  <a:cubicBezTo>
                    <a:pt x="2399" y="5407"/>
                    <a:pt x="2095" y="5847"/>
                    <a:pt x="1690" y="6117"/>
                  </a:cubicBezTo>
                  <a:lnTo>
                    <a:pt x="710" y="6962"/>
                  </a:lnTo>
                  <a:cubicBezTo>
                    <a:pt x="135" y="7401"/>
                    <a:pt x="0" y="8077"/>
                    <a:pt x="271" y="8652"/>
                  </a:cubicBezTo>
                  <a:lnTo>
                    <a:pt x="1251" y="9936"/>
                  </a:lnTo>
                  <a:cubicBezTo>
                    <a:pt x="2805" y="5847"/>
                    <a:pt x="6184" y="2603"/>
                    <a:pt x="10273" y="913"/>
                  </a:cubicBezTo>
                  <a:lnTo>
                    <a:pt x="8854" y="203"/>
                  </a:lnTo>
                  <a:cubicBezTo>
                    <a:pt x="8651" y="68"/>
                    <a:pt x="8440" y="1"/>
                    <a:pt x="8229" y="1"/>
                  </a:cubicBezTo>
                  <a:close/>
                </a:path>
              </a:pathLst>
            </a:custGeom>
            <a:solidFill>
              <a:srgbClr val="DF9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5"/>
            <p:cNvSpPr/>
            <p:nvPr/>
          </p:nvSpPr>
          <p:spPr>
            <a:xfrm>
              <a:off x="1389988" y="1584750"/>
              <a:ext cx="183350" cy="59150"/>
            </a:xfrm>
            <a:custGeom>
              <a:rect b="b" l="l" r="r" t="t"/>
              <a:pathLst>
                <a:path extrusionOk="0" h="2366" w="7334">
                  <a:moveTo>
                    <a:pt x="6624" y="0"/>
                  </a:moveTo>
                  <a:cubicBezTo>
                    <a:pt x="3954" y="135"/>
                    <a:pt x="1825" y="710"/>
                    <a:pt x="1" y="1825"/>
                  </a:cubicBezTo>
                  <a:lnTo>
                    <a:pt x="981" y="2264"/>
                  </a:lnTo>
                  <a:cubicBezTo>
                    <a:pt x="1200" y="2332"/>
                    <a:pt x="1445" y="2366"/>
                    <a:pt x="1707" y="2366"/>
                  </a:cubicBezTo>
                  <a:cubicBezTo>
                    <a:pt x="1969" y="2366"/>
                    <a:pt x="2248" y="2332"/>
                    <a:pt x="2535" y="2264"/>
                  </a:cubicBezTo>
                  <a:lnTo>
                    <a:pt x="3819" y="1825"/>
                  </a:lnTo>
                  <a:cubicBezTo>
                    <a:pt x="4106" y="1729"/>
                    <a:pt x="4410" y="1634"/>
                    <a:pt x="4706" y="1634"/>
                  </a:cubicBezTo>
                  <a:cubicBezTo>
                    <a:pt x="4829" y="1634"/>
                    <a:pt x="4951" y="1650"/>
                    <a:pt x="5070" y="1690"/>
                  </a:cubicBezTo>
                  <a:lnTo>
                    <a:pt x="7334" y="2264"/>
                  </a:lnTo>
                  <a:lnTo>
                    <a:pt x="7334" y="575"/>
                  </a:lnTo>
                  <a:lnTo>
                    <a:pt x="6624" y="0"/>
                  </a:lnTo>
                  <a:close/>
                </a:path>
              </a:pathLst>
            </a:custGeom>
            <a:solidFill>
              <a:srgbClr val="DF9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5"/>
            <p:cNvSpPr/>
            <p:nvPr/>
          </p:nvSpPr>
          <p:spPr>
            <a:xfrm>
              <a:off x="1365488" y="1581375"/>
              <a:ext cx="207850" cy="49000"/>
            </a:xfrm>
            <a:custGeom>
              <a:rect b="b" l="l" r="r" t="t"/>
              <a:pathLst>
                <a:path extrusionOk="0" h="1960" w="8314">
                  <a:moveTo>
                    <a:pt x="7604" y="0"/>
                  </a:moveTo>
                  <a:cubicBezTo>
                    <a:pt x="4934" y="0"/>
                    <a:pt x="2400" y="574"/>
                    <a:pt x="1" y="1554"/>
                  </a:cubicBezTo>
                  <a:lnTo>
                    <a:pt x="981" y="1960"/>
                  </a:lnTo>
                  <a:cubicBezTo>
                    <a:pt x="3245" y="1115"/>
                    <a:pt x="5779" y="710"/>
                    <a:pt x="8314" y="710"/>
                  </a:cubicBezTo>
                  <a:cubicBezTo>
                    <a:pt x="8314" y="270"/>
                    <a:pt x="8010" y="0"/>
                    <a:pt x="7604" y="0"/>
                  </a:cubicBezTo>
                  <a:close/>
                </a:path>
              </a:pathLst>
            </a:custGeom>
            <a:solidFill>
              <a:srgbClr val="DF9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5"/>
            <p:cNvSpPr/>
            <p:nvPr/>
          </p:nvSpPr>
          <p:spPr>
            <a:xfrm>
              <a:off x="1164438" y="1803550"/>
              <a:ext cx="81125" cy="214600"/>
            </a:xfrm>
            <a:custGeom>
              <a:rect b="b" l="l" r="r" t="t"/>
              <a:pathLst>
                <a:path extrusionOk="0" h="8584" w="3245">
                  <a:moveTo>
                    <a:pt x="2534" y="0"/>
                  </a:moveTo>
                  <a:lnTo>
                    <a:pt x="2399" y="2535"/>
                  </a:lnTo>
                  <a:cubicBezTo>
                    <a:pt x="2264" y="2940"/>
                    <a:pt x="1994" y="3380"/>
                    <a:pt x="1690" y="3785"/>
                  </a:cubicBezTo>
                  <a:lnTo>
                    <a:pt x="710" y="4495"/>
                  </a:lnTo>
                  <a:cubicBezTo>
                    <a:pt x="169" y="4900"/>
                    <a:pt x="0" y="5610"/>
                    <a:pt x="169" y="6184"/>
                  </a:cubicBezTo>
                  <a:lnTo>
                    <a:pt x="1149" y="8584"/>
                  </a:lnTo>
                  <a:cubicBezTo>
                    <a:pt x="1284" y="8144"/>
                    <a:pt x="1419" y="7874"/>
                    <a:pt x="1555" y="7604"/>
                  </a:cubicBezTo>
                  <a:lnTo>
                    <a:pt x="845" y="5914"/>
                  </a:lnTo>
                  <a:cubicBezTo>
                    <a:pt x="710" y="5610"/>
                    <a:pt x="845" y="5340"/>
                    <a:pt x="1149" y="5069"/>
                  </a:cubicBezTo>
                  <a:lnTo>
                    <a:pt x="2129" y="4360"/>
                  </a:lnTo>
                  <a:cubicBezTo>
                    <a:pt x="2703" y="3920"/>
                    <a:pt x="2974" y="3211"/>
                    <a:pt x="3109" y="2535"/>
                  </a:cubicBezTo>
                  <a:lnTo>
                    <a:pt x="3244" y="845"/>
                  </a:lnTo>
                  <a:cubicBezTo>
                    <a:pt x="3244" y="406"/>
                    <a:pt x="2974" y="136"/>
                    <a:pt x="2534" y="0"/>
                  </a:cubicBezTo>
                  <a:close/>
                </a:path>
              </a:pathLst>
            </a:custGeom>
            <a:solidFill>
              <a:srgbClr val="DF9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76" name="Google Shape;876;p25"/>
          <p:cNvCxnSpPr>
            <a:stCxn id="797" idx="6"/>
            <a:endCxn id="802" idx="1"/>
          </p:cNvCxnSpPr>
          <p:nvPr/>
        </p:nvCxnSpPr>
        <p:spPr>
          <a:xfrm>
            <a:off x="1389825" y="1677750"/>
            <a:ext cx="522600" cy="0"/>
          </a:xfrm>
          <a:prstGeom prst="straightConnector1">
            <a:avLst/>
          </a:prstGeom>
          <a:noFill/>
          <a:ln cap="flat" cmpd="sng" w="38100">
            <a:solidFill>
              <a:schemeClr val="dk2"/>
            </a:solidFill>
            <a:prstDash val="solid"/>
            <a:round/>
            <a:headEnd len="med" w="med" type="none"/>
            <a:tailEnd len="med" w="med" type="none"/>
          </a:ln>
        </p:spPr>
      </p:cxnSp>
      <p:cxnSp>
        <p:nvCxnSpPr>
          <p:cNvPr id="877" name="Google Shape;877;p25"/>
          <p:cNvCxnSpPr>
            <a:stCxn id="798" idx="6"/>
            <a:endCxn id="803" idx="1"/>
          </p:cNvCxnSpPr>
          <p:nvPr/>
        </p:nvCxnSpPr>
        <p:spPr>
          <a:xfrm>
            <a:off x="1389825" y="2541575"/>
            <a:ext cx="522600" cy="0"/>
          </a:xfrm>
          <a:prstGeom prst="straightConnector1">
            <a:avLst/>
          </a:prstGeom>
          <a:noFill/>
          <a:ln cap="flat" cmpd="sng" w="38100">
            <a:solidFill>
              <a:schemeClr val="dk2"/>
            </a:solidFill>
            <a:prstDash val="solid"/>
            <a:round/>
            <a:headEnd len="med" w="med" type="none"/>
            <a:tailEnd len="med" w="med" type="none"/>
          </a:ln>
        </p:spPr>
      </p:cxnSp>
      <p:cxnSp>
        <p:nvCxnSpPr>
          <p:cNvPr id="878" name="Google Shape;878;p25"/>
          <p:cNvCxnSpPr>
            <a:stCxn id="799" idx="6"/>
            <a:endCxn id="804" idx="1"/>
          </p:cNvCxnSpPr>
          <p:nvPr/>
        </p:nvCxnSpPr>
        <p:spPr>
          <a:xfrm>
            <a:off x="1389825" y="3405400"/>
            <a:ext cx="522600" cy="0"/>
          </a:xfrm>
          <a:prstGeom prst="straightConnector1">
            <a:avLst/>
          </a:prstGeom>
          <a:noFill/>
          <a:ln cap="flat" cmpd="sng" w="38100">
            <a:solidFill>
              <a:schemeClr val="dk2"/>
            </a:solidFill>
            <a:prstDash val="solid"/>
            <a:round/>
            <a:headEnd len="med" w="med" type="none"/>
            <a:tailEnd len="med" w="med" type="none"/>
          </a:ln>
        </p:spPr>
      </p:cxnSp>
      <p:cxnSp>
        <p:nvCxnSpPr>
          <p:cNvPr id="879" name="Google Shape;879;p25"/>
          <p:cNvCxnSpPr>
            <a:stCxn id="800" idx="6"/>
            <a:endCxn id="805" idx="1"/>
          </p:cNvCxnSpPr>
          <p:nvPr/>
        </p:nvCxnSpPr>
        <p:spPr>
          <a:xfrm>
            <a:off x="1389825" y="4269225"/>
            <a:ext cx="522600" cy="0"/>
          </a:xfrm>
          <a:prstGeom prst="straightConnector1">
            <a:avLst/>
          </a:prstGeom>
          <a:noFill/>
          <a:ln cap="flat" cmpd="sng" w="38100">
            <a:solidFill>
              <a:schemeClr val="dk2"/>
            </a:solidFill>
            <a:prstDash val="solid"/>
            <a:round/>
            <a:headEnd len="med" w="med" type="none"/>
            <a:tailEnd len="med" w="med" type="none"/>
          </a:ln>
        </p:spPr>
      </p:cxnSp>
      <p:sp>
        <p:nvSpPr>
          <p:cNvPr id="880" name="Google Shape;880;p25"/>
          <p:cNvSpPr txBox="1"/>
          <p:nvPr/>
        </p:nvSpPr>
        <p:spPr>
          <a:xfrm>
            <a:off x="4206875" y="3205350"/>
            <a:ext cx="39198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solidFill>
                <a:schemeClr val="dk1"/>
              </a:solidFill>
              <a:latin typeface="Work Sans"/>
              <a:ea typeface="Work Sans"/>
              <a:cs typeface="Work Sans"/>
              <a:sym typeface="Work Sans"/>
            </a:endParaRPr>
          </a:p>
        </p:txBody>
      </p:sp>
      <p:sp>
        <p:nvSpPr>
          <p:cNvPr id="881" name="Google Shape;881;p25"/>
          <p:cNvSpPr txBox="1"/>
          <p:nvPr/>
        </p:nvSpPr>
        <p:spPr>
          <a:xfrm>
            <a:off x="4206875" y="2341500"/>
            <a:ext cx="39198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It’s the biggest planet in the Solar System</a:t>
            </a:r>
            <a:endParaRPr>
              <a:solidFill>
                <a:schemeClr val="dk1"/>
              </a:solidFill>
              <a:latin typeface="Work Sans"/>
              <a:ea typeface="Work Sans"/>
              <a:cs typeface="Work Sans"/>
              <a:sym typeface="Work Sans"/>
            </a:endParaRPr>
          </a:p>
        </p:txBody>
      </p:sp>
      <p:sp>
        <p:nvSpPr>
          <p:cNvPr id="882" name="Google Shape;882;p25"/>
          <p:cNvSpPr txBox="1"/>
          <p:nvPr/>
        </p:nvSpPr>
        <p:spPr>
          <a:xfrm>
            <a:off x="4206875" y="4069200"/>
            <a:ext cx="39198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Saturn is a gas giant and has several rings</a:t>
            </a:r>
            <a:endParaRPr>
              <a:solidFill>
                <a:schemeClr val="dk1"/>
              </a:solidFill>
              <a:latin typeface="Work Sans"/>
              <a:ea typeface="Work Sans"/>
              <a:cs typeface="Work Sans"/>
              <a:sym typeface="Work Sans"/>
            </a:endParaRPr>
          </a:p>
        </p:txBody>
      </p:sp>
      <p:sp>
        <p:nvSpPr>
          <p:cNvPr id="883" name="Google Shape;883;p25"/>
          <p:cNvSpPr txBox="1"/>
          <p:nvPr/>
        </p:nvSpPr>
        <p:spPr>
          <a:xfrm>
            <a:off x="4206875" y="1477650"/>
            <a:ext cx="39198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solidFill>
                <a:schemeClr val="dk1"/>
              </a:solidFill>
              <a:latin typeface="Work Sans"/>
              <a:ea typeface="Work Sans"/>
              <a:cs typeface="Work Sans"/>
              <a:sym typeface="Work Sans"/>
            </a:endParaRPr>
          </a:p>
        </p:txBody>
      </p:sp>
      <p:sp>
        <p:nvSpPr>
          <p:cNvPr id="884" name="Google Shape;884;p25"/>
          <p:cNvSpPr txBox="1"/>
          <p:nvPr/>
        </p:nvSpPr>
        <p:spPr>
          <a:xfrm>
            <a:off x="2251550" y="1477650"/>
            <a:ext cx="13386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Venus</a:t>
            </a:r>
            <a:endParaRPr sz="2000">
              <a:solidFill>
                <a:schemeClr val="dk1"/>
              </a:solidFill>
              <a:latin typeface="Staatliches"/>
              <a:ea typeface="Staatliches"/>
              <a:cs typeface="Staatliches"/>
              <a:sym typeface="Staatliches"/>
            </a:endParaRPr>
          </a:p>
        </p:txBody>
      </p:sp>
      <p:sp>
        <p:nvSpPr>
          <p:cNvPr id="885" name="Google Shape;885;p25"/>
          <p:cNvSpPr txBox="1"/>
          <p:nvPr/>
        </p:nvSpPr>
        <p:spPr>
          <a:xfrm>
            <a:off x="2251550" y="2341500"/>
            <a:ext cx="13386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Jupiter</a:t>
            </a:r>
            <a:endParaRPr sz="2000">
              <a:solidFill>
                <a:schemeClr val="dk1"/>
              </a:solidFill>
              <a:latin typeface="Staatliches"/>
              <a:ea typeface="Staatliches"/>
              <a:cs typeface="Staatliches"/>
              <a:sym typeface="Staatliches"/>
            </a:endParaRPr>
          </a:p>
        </p:txBody>
      </p:sp>
      <p:sp>
        <p:nvSpPr>
          <p:cNvPr id="886" name="Google Shape;886;p25"/>
          <p:cNvSpPr txBox="1"/>
          <p:nvPr/>
        </p:nvSpPr>
        <p:spPr>
          <a:xfrm>
            <a:off x="2251550" y="3205350"/>
            <a:ext cx="13386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Mars</a:t>
            </a:r>
            <a:endParaRPr sz="2000">
              <a:solidFill>
                <a:schemeClr val="dk1"/>
              </a:solidFill>
              <a:latin typeface="Staatliches"/>
              <a:ea typeface="Staatliches"/>
              <a:cs typeface="Staatliches"/>
              <a:sym typeface="Staatliches"/>
            </a:endParaRPr>
          </a:p>
        </p:txBody>
      </p:sp>
      <p:sp>
        <p:nvSpPr>
          <p:cNvPr id="887" name="Google Shape;887;p25"/>
          <p:cNvSpPr txBox="1"/>
          <p:nvPr/>
        </p:nvSpPr>
        <p:spPr>
          <a:xfrm>
            <a:off x="2251550" y="4069200"/>
            <a:ext cx="13386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Saturn</a:t>
            </a:r>
            <a:endParaRPr sz="2000">
              <a:solidFill>
                <a:schemeClr val="dk1"/>
              </a:solidFill>
              <a:latin typeface="Staatliches"/>
              <a:ea typeface="Staatliches"/>
              <a:cs typeface="Staatliches"/>
              <a:sym typeface="Staatliche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26"/>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893" name="Google Shape;893;p26"/>
          <p:cNvSpPr/>
          <p:nvPr/>
        </p:nvSpPr>
        <p:spPr>
          <a:xfrm>
            <a:off x="1910575" y="1527250"/>
            <a:ext cx="4283100" cy="6114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6"/>
          <p:cNvSpPr/>
          <p:nvPr/>
        </p:nvSpPr>
        <p:spPr>
          <a:xfrm>
            <a:off x="1910575" y="2669835"/>
            <a:ext cx="4283100" cy="6114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6"/>
          <p:cNvSpPr/>
          <p:nvPr/>
        </p:nvSpPr>
        <p:spPr>
          <a:xfrm>
            <a:off x="1910575" y="3814550"/>
            <a:ext cx="4283100" cy="6114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6"/>
          <p:cNvSpPr/>
          <p:nvPr/>
        </p:nvSpPr>
        <p:spPr>
          <a:xfrm>
            <a:off x="1910575" y="1527250"/>
            <a:ext cx="2170200" cy="611400"/>
          </a:xfrm>
          <a:prstGeom prst="roundRect">
            <a:avLst>
              <a:gd fmla="val 50000" name="adj"/>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7" name="Google Shape;897;p26"/>
          <p:cNvSpPr/>
          <p:nvPr/>
        </p:nvSpPr>
        <p:spPr>
          <a:xfrm>
            <a:off x="1910575" y="2669835"/>
            <a:ext cx="1156800" cy="611400"/>
          </a:xfrm>
          <a:prstGeom prst="roundRect">
            <a:avLst>
              <a:gd fmla="val 50000" name="adj"/>
            </a:avLst>
          </a:prstGeom>
          <a:solidFill>
            <a:schemeClr val="accen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8" name="Google Shape;898;p26"/>
          <p:cNvSpPr/>
          <p:nvPr/>
        </p:nvSpPr>
        <p:spPr>
          <a:xfrm>
            <a:off x="1910575" y="3814550"/>
            <a:ext cx="3222000" cy="611400"/>
          </a:xfrm>
          <a:prstGeom prst="roundRect">
            <a:avLst>
              <a:gd fmla="val 50000" name="adj"/>
            </a:avLst>
          </a:prstGeom>
          <a:solidFill>
            <a:schemeClr val="accent5"/>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899" name="Google Shape;899;p26"/>
          <p:cNvGrpSpPr/>
          <p:nvPr/>
        </p:nvGrpSpPr>
        <p:grpSpPr>
          <a:xfrm>
            <a:off x="6346075" y="3633000"/>
            <a:ext cx="2084700" cy="974500"/>
            <a:chOff x="6346075" y="3633000"/>
            <a:chExt cx="2084700" cy="974500"/>
          </a:xfrm>
        </p:grpSpPr>
        <p:sp>
          <p:nvSpPr>
            <p:cNvPr id="900" name="Google Shape;900;p26"/>
            <p:cNvSpPr txBox="1"/>
            <p:nvPr/>
          </p:nvSpPr>
          <p:spPr>
            <a:xfrm>
              <a:off x="6346075" y="4017400"/>
              <a:ext cx="2084700" cy="5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latin typeface="Work Sans"/>
                <a:ea typeface="Work Sans"/>
                <a:cs typeface="Work Sans"/>
                <a:sym typeface="Work Sans"/>
              </a:endParaRPr>
            </a:p>
          </p:txBody>
        </p:sp>
        <p:sp>
          <p:nvSpPr>
            <p:cNvPr id="901" name="Google Shape;901;p26"/>
            <p:cNvSpPr/>
            <p:nvPr/>
          </p:nvSpPr>
          <p:spPr>
            <a:xfrm>
              <a:off x="6346075" y="3633000"/>
              <a:ext cx="2084700" cy="3828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Venus</a:t>
              </a:r>
              <a:endParaRPr>
                <a:solidFill>
                  <a:schemeClr val="dk1"/>
                </a:solidFill>
              </a:endParaRPr>
            </a:p>
          </p:txBody>
        </p:sp>
      </p:grpSp>
      <p:grpSp>
        <p:nvGrpSpPr>
          <p:cNvPr id="902" name="Google Shape;902;p26"/>
          <p:cNvGrpSpPr/>
          <p:nvPr/>
        </p:nvGrpSpPr>
        <p:grpSpPr>
          <a:xfrm>
            <a:off x="6346075" y="2489350"/>
            <a:ext cx="2084700" cy="974500"/>
            <a:chOff x="6346075" y="2486221"/>
            <a:chExt cx="2084700" cy="974500"/>
          </a:xfrm>
        </p:grpSpPr>
        <p:sp>
          <p:nvSpPr>
            <p:cNvPr id="903" name="Google Shape;903;p26"/>
            <p:cNvSpPr txBox="1"/>
            <p:nvPr/>
          </p:nvSpPr>
          <p:spPr>
            <a:xfrm>
              <a:off x="6346075" y="2870621"/>
              <a:ext cx="2084700" cy="5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solidFill>
                  <a:schemeClr val="dk1"/>
                </a:solidFill>
                <a:latin typeface="Work Sans"/>
                <a:ea typeface="Work Sans"/>
                <a:cs typeface="Work Sans"/>
                <a:sym typeface="Work Sans"/>
              </a:endParaRPr>
            </a:p>
          </p:txBody>
        </p:sp>
        <p:sp>
          <p:nvSpPr>
            <p:cNvPr id="904" name="Google Shape;904;p26"/>
            <p:cNvSpPr/>
            <p:nvPr/>
          </p:nvSpPr>
          <p:spPr>
            <a:xfrm>
              <a:off x="6346075" y="2486221"/>
              <a:ext cx="2084700" cy="3828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MARS</a:t>
              </a:r>
              <a:endParaRPr>
                <a:solidFill>
                  <a:schemeClr val="dk1"/>
                </a:solidFill>
              </a:endParaRPr>
            </a:p>
          </p:txBody>
        </p:sp>
      </p:grpSp>
      <p:grpSp>
        <p:nvGrpSpPr>
          <p:cNvPr id="905" name="Google Shape;905;p26"/>
          <p:cNvGrpSpPr/>
          <p:nvPr/>
        </p:nvGrpSpPr>
        <p:grpSpPr>
          <a:xfrm>
            <a:off x="6346075" y="1345700"/>
            <a:ext cx="2084700" cy="974500"/>
            <a:chOff x="6346075" y="1346700"/>
            <a:chExt cx="2084700" cy="974500"/>
          </a:xfrm>
        </p:grpSpPr>
        <p:sp>
          <p:nvSpPr>
            <p:cNvPr id="906" name="Google Shape;906;p26"/>
            <p:cNvSpPr txBox="1"/>
            <p:nvPr/>
          </p:nvSpPr>
          <p:spPr>
            <a:xfrm>
              <a:off x="6346075" y="1731100"/>
              <a:ext cx="2084700" cy="5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It’s a gas giant and has eight moons</a:t>
              </a:r>
              <a:endParaRPr>
                <a:solidFill>
                  <a:schemeClr val="dk1"/>
                </a:solidFill>
                <a:latin typeface="Work Sans"/>
                <a:ea typeface="Work Sans"/>
                <a:cs typeface="Work Sans"/>
                <a:sym typeface="Work Sans"/>
              </a:endParaRPr>
            </a:p>
          </p:txBody>
        </p:sp>
        <p:sp>
          <p:nvSpPr>
            <p:cNvPr id="907" name="Google Shape;907;p26"/>
            <p:cNvSpPr/>
            <p:nvPr/>
          </p:nvSpPr>
          <p:spPr>
            <a:xfrm>
              <a:off x="6346075" y="1346700"/>
              <a:ext cx="2084700" cy="3828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JUPITER</a:t>
              </a:r>
              <a:endParaRPr>
                <a:solidFill>
                  <a:schemeClr val="dk1"/>
                </a:solidFill>
              </a:endParaRPr>
            </a:p>
          </p:txBody>
        </p:sp>
      </p:grpSp>
      <p:sp>
        <p:nvSpPr>
          <p:cNvPr id="908" name="Google Shape;908;p26"/>
          <p:cNvSpPr/>
          <p:nvPr/>
        </p:nvSpPr>
        <p:spPr>
          <a:xfrm>
            <a:off x="713225" y="3632000"/>
            <a:ext cx="998100" cy="976500"/>
          </a:xfrm>
          <a:prstGeom prst="roundRect">
            <a:avLst>
              <a:gd fmla="val 50000" name="adj"/>
            </a:avLst>
          </a:prstGeom>
          <a:solidFill>
            <a:schemeClr val="accent5"/>
          </a:solidFill>
          <a:ln cap="flat" cmpd="sng" w="3810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3000">
                <a:solidFill>
                  <a:schemeClr val="lt1"/>
                </a:solidFill>
                <a:latin typeface="Staatliches"/>
                <a:ea typeface="Staatliches"/>
                <a:cs typeface="Staatliches"/>
                <a:sym typeface="Staatliches"/>
              </a:rPr>
              <a:t>75%</a:t>
            </a:r>
            <a:endParaRPr sz="3000">
              <a:solidFill>
                <a:schemeClr val="lt1"/>
              </a:solidFill>
              <a:latin typeface="Staatliches"/>
              <a:ea typeface="Staatliches"/>
              <a:cs typeface="Staatliches"/>
              <a:sym typeface="Staatliches"/>
            </a:endParaRPr>
          </a:p>
        </p:txBody>
      </p:sp>
      <p:sp>
        <p:nvSpPr>
          <p:cNvPr id="909" name="Google Shape;909;p26"/>
          <p:cNvSpPr/>
          <p:nvPr/>
        </p:nvSpPr>
        <p:spPr>
          <a:xfrm>
            <a:off x="713225" y="2487285"/>
            <a:ext cx="998100" cy="976500"/>
          </a:xfrm>
          <a:prstGeom prst="roundRect">
            <a:avLst>
              <a:gd fmla="val 50000" name="adj"/>
            </a:avLst>
          </a:prstGeom>
          <a:solidFill>
            <a:schemeClr val="accent1"/>
          </a:solidFill>
          <a:ln cap="flat" cmpd="sng" w="3810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3000">
                <a:solidFill>
                  <a:schemeClr val="lt1"/>
                </a:solidFill>
                <a:latin typeface="Staatliches"/>
                <a:ea typeface="Staatliches"/>
                <a:cs typeface="Staatliches"/>
                <a:sym typeface="Staatliches"/>
              </a:rPr>
              <a:t>2</a:t>
            </a:r>
            <a:r>
              <a:rPr lang="en" sz="3000">
                <a:solidFill>
                  <a:schemeClr val="lt1"/>
                </a:solidFill>
                <a:latin typeface="Staatliches"/>
                <a:ea typeface="Staatliches"/>
                <a:cs typeface="Staatliches"/>
                <a:sym typeface="Staatliches"/>
              </a:rPr>
              <a:t>5%</a:t>
            </a:r>
            <a:endParaRPr sz="3000">
              <a:solidFill>
                <a:schemeClr val="lt1"/>
              </a:solidFill>
              <a:latin typeface="Staatliches"/>
              <a:ea typeface="Staatliches"/>
              <a:cs typeface="Staatliches"/>
              <a:sym typeface="Staatliches"/>
            </a:endParaRPr>
          </a:p>
        </p:txBody>
      </p:sp>
      <p:sp>
        <p:nvSpPr>
          <p:cNvPr id="910" name="Google Shape;910;p26"/>
          <p:cNvSpPr/>
          <p:nvPr/>
        </p:nvSpPr>
        <p:spPr>
          <a:xfrm>
            <a:off x="713225" y="1344700"/>
            <a:ext cx="998100" cy="976500"/>
          </a:xfrm>
          <a:prstGeom prst="roundRect">
            <a:avLst>
              <a:gd fmla="val 50000" name="adj"/>
            </a:avLst>
          </a:prstGeom>
          <a:solidFill>
            <a:schemeClr val="lt2"/>
          </a:solidFill>
          <a:ln cap="flat" cmpd="sng" w="3810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3000">
                <a:solidFill>
                  <a:schemeClr val="lt1"/>
                </a:solidFill>
                <a:latin typeface="Staatliches"/>
                <a:ea typeface="Staatliches"/>
                <a:cs typeface="Staatliches"/>
                <a:sym typeface="Staatliches"/>
              </a:rPr>
              <a:t>50%</a:t>
            </a:r>
            <a:endParaRPr sz="3000">
              <a:solidFill>
                <a:schemeClr val="lt1"/>
              </a:solidFill>
              <a:latin typeface="Staatliches"/>
              <a:ea typeface="Staatliches"/>
              <a:cs typeface="Staatliches"/>
              <a:sym typeface="Staatliche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27"/>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graphicFrame>
        <p:nvGraphicFramePr>
          <p:cNvPr id="916" name="Google Shape;916;p27"/>
          <p:cNvGraphicFramePr/>
          <p:nvPr/>
        </p:nvGraphicFramePr>
        <p:xfrm>
          <a:off x="952500" y="2143521"/>
          <a:ext cx="3000000" cy="3000000"/>
        </p:xfrm>
        <a:graphic>
          <a:graphicData uri="http://schemas.openxmlformats.org/drawingml/2006/table">
            <a:tbl>
              <a:tblPr>
                <a:noFill/>
                <a:tableStyleId>{E2C369A9-C664-4AA6-B1F5-B77839C89DB5}</a:tableStyleId>
              </a:tblPr>
              <a:tblGrid>
                <a:gridCol w="1809750"/>
                <a:gridCol w="1809750"/>
                <a:gridCol w="1809750"/>
                <a:gridCol w="1809750"/>
              </a:tblGrid>
              <a:tr h="381000">
                <a:tc>
                  <a:txBody>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solidFill>
                          <a:schemeClr val="dk1"/>
                        </a:solidFill>
                        <a:latin typeface="Work Sans"/>
                        <a:ea typeface="Work Sans"/>
                        <a:cs typeface="Work Sans"/>
                        <a:sym typeface="Work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chemeClr val="dk2"/>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Despite being red, Mars is actually a cold place</a:t>
                      </a:r>
                      <a:endParaRPr>
                        <a:solidFill>
                          <a:schemeClr val="dk1"/>
                        </a:solidFill>
                        <a:latin typeface="Work Sans"/>
                        <a:ea typeface="Work Sans"/>
                        <a:cs typeface="Work Sans"/>
                        <a:sym typeface="Work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Saturn is a gas giant and has several rings</a:t>
                      </a:r>
                      <a:endParaRPr>
                        <a:solidFill>
                          <a:schemeClr val="dk1"/>
                        </a:solidFill>
                        <a:latin typeface="Work Sans"/>
                        <a:ea typeface="Work Sans"/>
                        <a:cs typeface="Work Sans"/>
                        <a:sym typeface="Work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
        <p:nvSpPr>
          <p:cNvPr id="917" name="Google Shape;917;p27"/>
          <p:cNvSpPr/>
          <p:nvPr/>
        </p:nvSpPr>
        <p:spPr>
          <a:xfrm>
            <a:off x="2762250" y="1573396"/>
            <a:ext cx="17190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Case 1</a:t>
            </a:r>
            <a:endParaRPr sz="2000">
              <a:solidFill>
                <a:schemeClr val="dk1"/>
              </a:solidFill>
              <a:latin typeface="Staatliches"/>
              <a:ea typeface="Staatliches"/>
              <a:cs typeface="Staatliches"/>
              <a:sym typeface="Staatliches"/>
            </a:endParaRPr>
          </a:p>
        </p:txBody>
      </p:sp>
      <p:sp>
        <p:nvSpPr>
          <p:cNvPr id="918" name="Google Shape;918;p27"/>
          <p:cNvSpPr/>
          <p:nvPr/>
        </p:nvSpPr>
        <p:spPr>
          <a:xfrm>
            <a:off x="4617325" y="1573396"/>
            <a:ext cx="17190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Case 2</a:t>
            </a:r>
            <a:endParaRPr sz="2000">
              <a:solidFill>
                <a:schemeClr val="dk1"/>
              </a:solidFill>
              <a:latin typeface="Staatliches"/>
              <a:ea typeface="Staatliches"/>
              <a:cs typeface="Staatliches"/>
              <a:sym typeface="Staatliches"/>
            </a:endParaRPr>
          </a:p>
        </p:txBody>
      </p:sp>
      <p:sp>
        <p:nvSpPr>
          <p:cNvPr id="919" name="Google Shape;919;p27"/>
          <p:cNvSpPr/>
          <p:nvPr/>
        </p:nvSpPr>
        <p:spPr>
          <a:xfrm>
            <a:off x="6472400" y="1573396"/>
            <a:ext cx="17190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Case 3</a:t>
            </a:r>
            <a:endParaRPr sz="2000">
              <a:solidFill>
                <a:schemeClr val="dk1"/>
              </a:solidFill>
              <a:latin typeface="Staatliches"/>
              <a:ea typeface="Staatliches"/>
              <a:cs typeface="Staatliches"/>
              <a:sym typeface="Staatliches"/>
            </a:endParaRPr>
          </a:p>
        </p:txBody>
      </p:sp>
      <p:sp>
        <p:nvSpPr>
          <p:cNvPr id="920" name="Google Shape;920;p27"/>
          <p:cNvSpPr/>
          <p:nvPr/>
        </p:nvSpPr>
        <p:spPr>
          <a:xfrm>
            <a:off x="3354000" y="2264946"/>
            <a:ext cx="535500" cy="535500"/>
          </a:xfrm>
          <a:prstGeom prst="ellipse">
            <a:avLst/>
          </a:prstGeom>
          <a:solidFill>
            <a:schemeClr val="dk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7"/>
          <p:cNvSpPr/>
          <p:nvPr/>
        </p:nvSpPr>
        <p:spPr>
          <a:xfrm>
            <a:off x="5209050" y="2264946"/>
            <a:ext cx="535500" cy="5355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7"/>
          <p:cNvSpPr/>
          <p:nvPr/>
        </p:nvSpPr>
        <p:spPr>
          <a:xfrm>
            <a:off x="7064100" y="2264946"/>
            <a:ext cx="535500" cy="535500"/>
          </a:xfrm>
          <a:prstGeom prst="ellipse">
            <a:avLst/>
          </a:prstGeom>
          <a:solidFill>
            <a:schemeClr val="dk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7"/>
          <p:cNvSpPr/>
          <p:nvPr/>
        </p:nvSpPr>
        <p:spPr>
          <a:xfrm>
            <a:off x="3354000" y="3110171"/>
            <a:ext cx="535500" cy="5355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7"/>
          <p:cNvSpPr/>
          <p:nvPr/>
        </p:nvSpPr>
        <p:spPr>
          <a:xfrm>
            <a:off x="5209050" y="3110171"/>
            <a:ext cx="535500" cy="535500"/>
          </a:xfrm>
          <a:prstGeom prst="ellipse">
            <a:avLst/>
          </a:prstGeom>
          <a:solidFill>
            <a:schemeClr val="dk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7"/>
          <p:cNvSpPr/>
          <p:nvPr/>
        </p:nvSpPr>
        <p:spPr>
          <a:xfrm>
            <a:off x="7064100" y="3110171"/>
            <a:ext cx="535500" cy="5355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7"/>
          <p:cNvSpPr/>
          <p:nvPr/>
        </p:nvSpPr>
        <p:spPr>
          <a:xfrm>
            <a:off x="3354000" y="3955400"/>
            <a:ext cx="535500" cy="535500"/>
          </a:xfrm>
          <a:prstGeom prst="ellipse">
            <a:avLst/>
          </a:prstGeom>
          <a:solidFill>
            <a:schemeClr val="dk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7"/>
          <p:cNvSpPr/>
          <p:nvPr/>
        </p:nvSpPr>
        <p:spPr>
          <a:xfrm>
            <a:off x="5209050" y="3955400"/>
            <a:ext cx="535500" cy="5355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7"/>
          <p:cNvSpPr/>
          <p:nvPr/>
        </p:nvSpPr>
        <p:spPr>
          <a:xfrm>
            <a:off x="7064100" y="3955400"/>
            <a:ext cx="535500" cy="5355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28"/>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934" name="Google Shape;934;p28"/>
          <p:cNvSpPr/>
          <p:nvPr/>
        </p:nvSpPr>
        <p:spPr>
          <a:xfrm>
            <a:off x="3656425" y="1395800"/>
            <a:ext cx="18312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Earth</a:t>
            </a:r>
            <a:endParaRPr sz="2000">
              <a:solidFill>
                <a:schemeClr val="dk1"/>
              </a:solidFill>
              <a:latin typeface="Staatliches"/>
              <a:ea typeface="Staatliches"/>
              <a:cs typeface="Staatliches"/>
              <a:sym typeface="Staatliches"/>
            </a:endParaRPr>
          </a:p>
        </p:txBody>
      </p:sp>
      <p:grpSp>
        <p:nvGrpSpPr>
          <p:cNvPr id="935" name="Google Shape;935;p28"/>
          <p:cNvGrpSpPr/>
          <p:nvPr/>
        </p:nvGrpSpPr>
        <p:grpSpPr>
          <a:xfrm>
            <a:off x="2590325" y="2326350"/>
            <a:ext cx="1981800" cy="2269050"/>
            <a:chOff x="2582667" y="2326350"/>
            <a:chExt cx="1981800" cy="2269050"/>
          </a:xfrm>
        </p:grpSpPr>
        <p:sp>
          <p:nvSpPr>
            <p:cNvPr id="936" name="Google Shape;936;p28"/>
            <p:cNvSpPr/>
            <p:nvPr/>
          </p:nvSpPr>
          <p:spPr>
            <a:xfrm>
              <a:off x="2652375" y="2919100"/>
              <a:ext cx="18771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It’s a cold planet</a:t>
              </a:r>
              <a:endParaRPr>
                <a:solidFill>
                  <a:schemeClr val="dk1"/>
                </a:solidFill>
                <a:latin typeface="Work Sans"/>
                <a:ea typeface="Work Sans"/>
                <a:cs typeface="Work Sans"/>
                <a:sym typeface="Work Sans"/>
              </a:endParaRPr>
            </a:p>
          </p:txBody>
        </p:sp>
        <p:sp>
          <p:nvSpPr>
            <p:cNvPr id="937" name="Google Shape;937;p28"/>
            <p:cNvSpPr/>
            <p:nvPr/>
          </p:nvSpPr>
          <p:spPr>
            <a:xfrm>
              <a:off x="2652375" y="3511850"/>
              <a:ext cx="18771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It’s a red planet</a:t>
              </a:r>
              <a:endParaRPr>
                <a:solidFill>
                  <a:schemeClr val="dk1"/>
                </a:solidFill>
                <a:latin typeface="Work Sans"/>
                <a:ea typeface="Work Sans"/>
                <a:cs typeface="Work Sans"/>
                <a:sym typeface="Work Sans"/>
              </a:endParaRPr>
            </a:p>
          </p:txBody>
        </p:sp>
        <p:sp>
          <p:nvSpPr>
            <p:cNvPr id="938" name="Google Shape;938;p28"/>
            <p:cNvSpPr/>
            <p:nvPr/>
          </p:nvSpPr>
          <p:spPr>
            <a:xfrm>
              <a:off x="2582667" y="4104600"/>
              <a:ext cx="19818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Named after a god</a:t>
              </a:r>
              <a:endParaRPr>
                <a:solidFill>
                  <a:schemeClr val="dk1"/>
                </a:solidFill>
                <a:latin typeface="Work Sans"/>
                <a:ea typeface="Work Sans"/>
                <a:cs typeface="Work Sans"/>
                <a:sym typeface="Work Sans"/>
              </a:endParaRPr>
            </a:p>
          </p:txBody>
        </p:sp>
        <p:sp>
          <p:nvSpPr>
            <p:cNvPr id="939" name="Google Shape;939;p28"/>
            <p:cNvSpPr/>
            <p:nvPr/>
          </p:nvSpPr>
          <p:spPr>
            <a:xfrm>
              <a:off x="2652387" y="2326350"/>
              <a:ext cx="18771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Mars</a:t>
              </a:r>
              <a:endParaRPr sz="2000">
                <a:solidFill>
                  <a:schemeClr val="dk1"/>
                </a:solidFill>
                <a:latin typeface="Staatliches"/>
                <a:ea typeface="Staatliches"/>
                <a:cs typeface="Staatliches"/>
                <a:sym typeface="Staatliches"/>
              </a:endParaRPr>
            </a:p>
          </p:txBody>
        </p:sp>
      </p:grpSp>
      <p:grpSp>
        <p:nvGrpSpPr>
          <p:cNvPr id="940" name="Google Shape;940;p28"/>
          <p:cNvGrpSpPr/>
          <p:nvPr/>
        </p:nvGrpSpPr>
        <p:grpSpPr>
          <a:xfrm>
            <a:off x="713225" y="2326350"/>
            <a:ext cx="1877100" cy="1083550"/>
            <a:chOff x="713225" y="2326350"/>
            <a:chExt cx="1877100" cy="1083550"/>
          </a:xfrm>
        </p:grpSpPr>
        <p:sp>
          <p:nvSpPr>
            <p:cNvPr id="941" name="Google Shape;941;p28"/>
            <p:cNvSpPr/>
            <p:nvPr/>
          </p:nvSpPr>
          <p:spPr>
            <a:xfrm>
              <a:off x="713225" y="2326350"/>
              <a:ext cx="18771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Venus</a:t>
              </a:r>
              <a:endParaRPr sz="2000">
                <a:solidFill>
                  <a:schemeClr val="dk1"/>
                </a:solidFill>
                <a:latin typeface="Staatliches"/>
                <a:ea typeface="Staatliches"/>
                <a:cs typeface="Staatliches"/>
                <a:sym typeface="Staatliches"/>
              </a:endParaRPr>
            </a:p>
          </p:txBody>
        </p:sp>
        <p:sp>
          <p:nvSpPr>
            <p:cNvPr id="942" name="Google Shape;942;p28"/>
            <p:cNvSpPr/>
            <p:nvPr/>
          </p:nvSpPr>
          <p:spPr>
            <a:xfrm>
              <a:off x="713225" y="2919100"/>
              <a:ext cx="18771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Venus is very hot</a:t>
              </a:r>
              <a:endParaRPr>
                <a:solidFill>
                  <a:schemeClr val="dk1"/>
                </a:solidFill>
                <a:latin typeface="Work Sans"/>
                <a:ea typeface="Work Sans"/>
                <a:cs typeface="Work Sans"/>
                <a:sym typeface="Work Sans"/>
              </a:endParaRPr>
            </a:p>
          </p:txBody>
        </p:sp>
      </p:grpSp>
      <p:grpSp>
        <p:nvGrpSpPr>
          <p:cNvPr id="943" name="Google Shape;943;p28"/>
          <p:cNvGrpSpPr/>
          <p:nvPr/>
        </p:nvGrpSpPr>
        <p:grpSpPr>
          <a:xfrm>
            <a:off x="4606854" y="2326350"/>
            <a:ext cx="1877113" cy="1676300"/>
            <a:chOff x="4614575" y="2326350"/>
            <a:chExt cx="1877113" cy="1676300"/>
          </a:xfrm>
        </p:grpSpPr>
        <p:sp>
          <p:nvSpPr>
            <p:cNvPr id="944" name="Google Shape;944;p28"/>
            <p:cNvSpPr/>
            <p:nvPr/>
          </p:nvSpPr>
          <p:spPr>
            <a:xfrm>
              <a:off x="4614575" y="2326350"/>
              <a:ext cx="18771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Jupiter</a:t>
              </a:r>
              <a:endParaRPr sz="2000">
                <a:solidFill>
                  <a:schemeClr val="dk1"/>
                </a:solidFill>
                <a:latin typeface="Staatliches"/>
                <a:ea typeface="Staatliches"/>
                <a:cs typeface="Staatliches"/>
                <a:sym typeface="Staatliches"/>
              </a:endParaRPr>
            </a:p>
          </p:txBody>
        </p:sp>
        <p:sp>
          <p:nvSpPr>
            <p:cNvPr id="945" name="Google Shape;945;p28"/>
            <p:cNvSpPr/>
            <p:nvPr/>
          </p:nvSpPr>
          <p:spPr>
            <a:xfrm>
              <a:off x="4614587" y="2919100"/>
              <a:ext cx="18771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Jupiter is big</a:t>
              </a:r>
              <a:endParaRPr>
                <a:solidFill>
                  <a:schemeClr val="dk1"/>
                </a:solidFill>
                <a:latin typeface="Work Sans"/>
                <a:ea typeface="Work Sans"/>
                <a:cs typeface="Work Sans"/>
                <a:sym typeface="Work Sans"/>
              </a:endParaRPr>
            </a:p>
          </p:txBody>
        </p:sp>
        <p:sp>
          <p:nvSpPr>
            <p:cNvPr id="946" name="Google Shape;946;p28"/>
            <p:cNvSpPr/>
            <p:nvPr/>
          </p:nvSpPr>
          <p:spPr>
            <a:xfrm>
              <a:off x="4614587" y="3511850"/>
              <a:ext cx="18771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It’s a gas giant</a:t>
              </a:r>
              <a:endParaRPr>
                <a:solidFill>
                  <a:schemeClr val="dk1"/>
                </a:solidFill>
                <a:latin typeface="Work Sans"/>
                <a:ea typeface="Work Sans"/>
                <a:cs typeface="Work Sans"/>
                <a:sym typeface="Work Sans"/>
              </a:endParaRPr>
            </a:p>
          </p:txBody>
        </p:sp>
      </p:grpSp>
      <p:grpSp>
        <p:nvGrpSpPr>
          <p:cNvPr id="947" name="Google Shape;947;p28"/>
          <p:cNvGrpSpPr/>
          <p:nvPr/>
        </p:nvGrpSpPr>
        <p:grpSpPr>
          <a:xfrm>
            <a:off x="6553675" y="2326350"/>
            <a:ext cx="1877100" cy="1676300"/>
            <a:chOff x="6553675" y="2326350"/>
            <a:chExt cx="1877100" cy="1676300"/>
          </a:xfrm>
        </p:grpSpPr>
        <p:sp>
          <p:nvSpPr>
            <p:cNvPr id="948" name="Google Shape;948;p28"/>
            <p:cNvSpPr/>
            <p:nvPr/>
          </p:nvSpPr>
          <p:spPr>
            <a:xfrm>
              <a:off x="6553675" y="2326350"/>
              <a:ext cx="18771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Saturn</a:t>
              </a:r>
              <a:endParaRPr sz="2000">
                <a:solidFill>
                  <a:schemeClr val="dk1"/>
                </a:solidFill>
                <a:latin typeface="Staatliches"/>
                <a:ea typeface="Staatliches"/>
                <a:cs typeface="Staatliches"/>
                <a:sym typeface="Staatliches"/>
              </a:endParaRPr>
            </a:p>
          </p:txBody>
        </p:sp>
        <p:sp>
          <p:nvSpPr>
            <p:cNvPr id="949" name="Google Shape;949;p28"/>
            <p:cNvSpPr/>
            <p:nvPr/>
          </p:nvSpPr>
          <p:spPr>
            <a:xfrm>
              <a:off x="6553675" y="2919100"/>
              <a:ext cx="18771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It’s a gas giant</a:t>
              </a:r>
              <a:endParaRPr>
                <a:solidFill>
                  <a:schemeClr val="dk1"/>
                </a:solidFill>
                <a:latin typeface="Work Sans"/>
                <a:ea typeface="Work Sans"/>
                <a:cs typeface="Work Sans"/>
                <a:sym typeface="Work Sans"/>
              </a:endParaRPr>
            </a:p>
          </p:txBody>
        </p:sp>
        <p:sp>
          <p:nvSpPr>
            <p:cNvPr id="950" name="Google Shape;950;p28"/>
            <p:cNvSpPr/>
            <p:nvPr/>
          </p:nvSpPr>
          <p:spPr>
            <a:xfrm>
              <a:off x="6553675" y="3511850"/>
              <a:ext cx="18771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Saturn</a:t>
              </a:r>
              <a:r>
                <a:rPr lang="en">
                  <a:solidFill>
                    <a:schemeClr val="dk1"/>
                  </a:solidFill>
                  <a:latin typeface="Work Sans"/>
                  <a:ea typeface="Work Sans"/>
                  <a:cs typeface="Work Sans"/>
                  <a:sym typeface="Work Sans"/>
                </a:rPr>
                <a:t> has rings</a:t>
              </a:r>
              <a:endParaRPr>
                <a:solidFill>
                  <a:schemeClr val="dk1"/>
                </a:solidFill>
                <a:latin typeface="Work Sans"/>
                <a:ea typeface="Work Sans"/>
                <a:cs typeface="Work Sans"/>
                <a:sym typeface="Work Sans"/>
              </a:endParaRPr>
            </a:p>
          </p:txBody>
        </p:sp>
      </p:grpSp>
      <p:cxnSp>
        <p:nvCxnSpPr>
          <p:cNvPr id="951" name="Google Shape;951;p28"/>
          <p:cNvCxnSpPr>
            <a:stCxn id="941" idx="0"/>
            <a:endCxn id="934" idx="2"/>
          </p:cNvCxnSpPr>
          <p:nvPr/>
        </p:nvCxnSpPr>
        <p:spPr>
          <a:xfrm rot="-5400000">
            <a:off x="2891975" y="646350"/>
            <a:ext cx="439800" cy="2920200"/>
          </a:xfrm>
          <a:prstGeom prst="bentConnector3">
            <a:avLst>
              <a:gd fmla="val 49994" name="adj1"/>
            </a:avLst>
          </a:prstGeom>
          <a:noFill/>
          <a:ln cap="flat" cmpd="sng" w="38100">
            <a:solidFill>
              <a:schemeClr val="dk2"/>
            </a:solidFill>
            <a:prstDash val="solid"/>
            <a:round/>
            <a:headEnd len="med" w="med" type="none"/>
            <a:tailEnd len="med" w="med" type="none"/>
          </a:ln>
        </p:spPr>
      </p:cxnSp>
      <p:cxnSp>
        <p:nvCxnSpPr>
          <p:cNvPr id="952" name="Google Shape;952;p28"/>
          <p:cNvCxnSpPr>
            <a:stCxn id="939" idx="0"/>
            <a:endCxn id="934" idx="2"/>
          </p:cNvCxnSpPr>
          <p:nvPr/>
        </p:nvCxnSpPr>
        <p:spPr>
          <a:xfrm rot="-5400000">
            <a:off x="3865446" y="1619700"/>
            <a:ext cx="439800" cy="973500"/>
          </a:xfrm>
          <a:prstGeom prst="bentConnector3">
            <a:avLst>
              <a:gd fmla="val 49994" name="adj1"/>
            </a:avLst>
          </a:prstGeom>
          <a:noFill/>
          <a:ln cap="flat" cmpd="sng" w="38100">
            <a:solidFill>
              <a:schemeClr val="dk2"/>
            </a:solidFill>
            <a:prstDash val="solid"/>
            <a:round/>
            <a:headEnd len="med" w="med" type="none"/>
            <a:tailEnd len="med" w="med" type="none"/>
          </a:ln>
        </p:spPr>
      </p:cxnSp>
      <p:cxnSp>
        <p:nvCxnSpPr>
          <p:cNvPr id="953" name="Google Shape;953;p28"/>
          <p:cNvCxnSpPr>
            <a:stCxn id="944" idx="0"/>
            <a:endCxn id="934" idx="2"/>
          </p:cNvCxnSpPr>
          <p:nvPr/>
        </p:nvCxnSpPr>
        <p:spPr>
          <a:xfrm flipH="1" rot="5400000">
            <a:off x="4838754" y="1619700"/>
            <a:ext cx="439800" cy="973500"/>
          </a:xfrm>
          <a:prstGeom prst="bentConnector3">
            <a:avLst>
              <a:gd fmla="val 49994" name="adj1"/>
            </a:avLst>
          </a:prstGeom>
          <a:noFill/>
          <a:ln cap="flat" cmpd="sng" w="38100">
            <a:solidFill>
              <a:schemeClr val="dk2"/>
            </a:solidFill>
            <a:prstDash val="solid"/>
            <a:round/>
            <a:headEnd len="med" w="med" type="none"/>
            <a:tailEnd len="med" w="med" type="none"/>
          </a:ln>
        </p:spPr>
      </p:cxnSp>
      <p:cxnSp>
        <p:nvCxnSpPr>
          <p:cNvPr id="954" name="Google Shape;954;p28"/>
          <p:cNvCxnSpPr>
            <a:stCxn id="934" idx="2"/>
            <a:endCxn id="948" idx="0"/>
          </p:cNvCxnSpPr>
          <p:nvPr/>
        </p:nvCxnSpPr>
        <p:spPr>
          <a:xfrm flipH="1" rot="-5400000">
            <a:off x="5812225" y="646400"/>
            <a:ext cx="439800" cy="2920200"/>
          </a:xfrm>
          <a:prstGeom prst="bentConnector3">
            <a:avLst>
              <a:gd fmla="val 49994" name="adj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29"/>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960" name="Google Shape;960;p29"/>
          <p:cNvSpPr/>
          <p:nvPr/>
        </p:nvSpPr>
        <p:spPr>
          <a:xfrm>
            <a:off x="1262419" y="1429550"/>
            <a:ext cx="678600" cy="678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9"/>
          <p:cNvSpPr/>
          <p:nvPr/>
        </p:nvSpPr>
        <p:spPr>
          <a:xfrm>
            <a:off x="3242670" y="1429550"/>
            <a:ext cx="678600" cy="678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9"/>
          <p:cNvSpPr/>
          <p:nvPr/>
        </p:nvSpPr>
        <p:spPr>
          <a:xfrm>
            <a:off x="5222929" y="1429550"/>
            <a:ext cx="678600" cy="678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9"/>
          <p:cNvSpPr/>
          <p:nvPr/>
        </p:nvSpPr>
        <p:spPr>
          <a:xfrm>
            <a:off x="7203216" y="1429550"/>
            <a:ext cx="678600" cy="678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4" name="Google Shape;964;p29"/>
          <p:cNvGrpSpPr/>
          <p:nvPr/>
        </p:nvGrpSpPr>
        <p:grpSpPr>
          <a:xfrm>
            <a:off x="713263" y="2428350"/>
            <a:ext cx="1776913" cy="2077150"/>
            <a:chOff x="713263" y="2428350"/>
            <a:chExt cx="1776913" cy="2077150"/>
          </a:xfrm>
        </p:grpSpPr>
        <p:sp>
          <p:nvSpPr>
            <p:cNvPr id="965" name="Google Shape;965;p29"/>
            <p:cNvSpPr/>
            <p:nvPr/>
          </p:nvSpPr>
          <p:spPr>
            <a:xfrm>
              <a:off x="713275" y="2428350"/>
              <a:ext cx="1776900" cy="12141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sz="2000">
                <a:solidFill>
                  <a:schemeClr val="dk1"/>
                </a:solidFill>
                <a:latin typeface="Staatliches"/>
                <a:ea typeface="Staatliches"/>
                <a:cs typeface="Staatliches"/>
                <a:sym typeface="Staatliches"/>
              </a:endParaRPr>
            </a:p>
          </p:txBody>
        </p:sp>
        <p:sp>
          <p:nvSpPr>
            <p:cNvPr id="966" name="Google Shape;966;p29"/>
            <p:cNvSpPr/>
            <p:nvPr/>
          </p:nvSpPr>
          <p:spPr>
            <a:xfrm>
              <a:off x="713263" y="3826900"/>
              <a:ext cx="1776900" cy="678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Mars</a:t>
              </a:r>
              <a:endParaRPr/>
            </a:p>
          </p:txBody>
        </p:sp>
      </p:grpSp>
      <p:grpSp>
        <p:nvGrpSpPr>
          <p:cNvPr id="967" name="Google Shape;967;p29"/>
          <p:cNvGrpSpPr/>
          <p:nvPr/>
        </p:nvGrpSpPr>
        <p:grpSpPr>
          <a:xfrm>
            <a:off x="2693519" y="2428350"/>
            <a:ext cx="1776902" cy="2077150"/>
            <a:chOff x="2693538" y="2428350"/>
            <a:chExt cx="1776902" cy="2077150"/>
          </a:xfrm>
        </p:grpSpPr>
        <p:sp>
          <p:nvSpPr>
            <p:cNvPr id="968" name="Google Shape;968;p29"/>
            <p:cNvSpPr/>
            <p:nvPr/>
          </p:nvSpPr>
          <p:spPr>
            <a:xfrm>
              <a:off x="2693538" y="2428350"/>
              <a:ext cx="1776900" cy="12141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solidFill>
                  <a:schemeClr val="dk1"/>
                </a:solidFill>
                <a:latin typeface="Work Sans"/>
                <a:ea typeface="Work Sans"/>
                <a:cs typeface="Work Sans"/>
                <a:sym typeface="Work Sans"/>
              </a:endParaRPr>
            </a:p>
          </p:txBody>
        </p:sp>
        <p:sp>
          <p:nvSpPr>
            <p:cNvPr id="969" name="Google Shape;969;p29"/>
            <p:cNvSpPr/>
            <p:nvPr/>
          </p:nvSpPr>
          <p:spPr>
            <a:xfrm>
              <a:off x="2693540" y="3826900"/>
              <a:ext cx="1776900" cy="678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Venus</a:t>
              </a:r>
              <a:endParaRPr/>
            </a:p>
          </p:txBody>
        </p:sp>
      </p:grpSp>
      <p:grpSp>
        <p:nvGrpSpPr>
          <p:cNvPr id="970" name="Google Shape;970;p29"/>
          <p:cNvGrpSpPr/>
          <p:nvPr/>
        </p:nvGrpSpPr>
        <p:grpSpPr>
          <a:xfrm>
            <a:off x="4673765" y="2428350"/>
            <a:ext cx="1776929" cy="2077150"/>
            <a:chOff x="4673788" y="2428350"/>
            <a:chExt cx="1776929" cy="2077150"/>
          </a:xfrm>
        </p:grpSpPr>
        <p:sp>
          <p:nvSpPr>
            <p:cNvPr id="971" name="Google Shape;971;p29"/>
            <p:cNvSpPr/>
            <p:nvPr/>
          </p:nvSpPr>
          <p:spPr>
            <a:xfrm>
              <a:off x="4673788" y="2428350"/>
              <a:ext cx="1776900" cy="12141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Saturn is a gas giant and has rings</a:t>
              </a:r>
              <a:endParaRPr>
                <a:solidFill>
                  <a:schemeClr val="dk1"/>
                </a:solidFill>
                <a:latin typeface="Work Sans"/>
                <a:ea typeface="Work Sans"/>
                <a:cs typeface="Work Sans"/>
                <a:sym typeface="Work Sans"/>
              </a:endParaRPr>
            </a:p>
          </p:txBody>
        </p:sp>
        <p:sp>
          <p:nvSpPr>
            <p:cNvPr id="972" name="Google Shape;972;p29"/>
            <p:cNvSpPr/>
            <p:nvPr/>
          </p:nvSpPr>
          <p:spPr>
            <a:xfrm>
              <a:off x="4673817" y="3826900"/>
              <a:ext cx="1776900" cy="678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saturn</a:t>
              </a:r>
              <a:endParaRPr/>
            </a:p>
          </p:txBody>
        </p:sp>
      </p:grpSp>
      <p:grpSp>
        <p:nvGrpSpPr>
          <p:cNvPr id="973" name="Google Shape;973;p29"/>
          <p:cNvGrpSpPr/>
          <p:nvPr/>
        </p:nvGrpSpPr>
        <p:grpSpPr>
          <a:xfrm>
            <a:off x="6654038" y="2428350"/>
            <a:ext cx="1776956" cy="2077150"/>
            <a:chOff x="6654038" y="2428350"/>
            <a:chExt cx="1776956" cy="2077150"/>
          </a:xfrm>
        </p:grpSpPr>
        <p:sp>
          <p:nvSpPr>
            <p:cNvPr id="974" name="Google Shape;974;p29"/>
            <p:cNvSpPr/>
            <p:nvPr/>
          </p:nvSpPr>
          <p:spPr>
            <a:xfrm>
              <a:off x="6654038" y="2428350"/>
              <a:ext cx="1776900" cy="12141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It’</a:t>
              </a:r>
              <a:r>
                <a:rPr lang="en">
                  <a:solidFill>
                    <a:schemeClr val="dk1"/>
                  </a:solidFill>
                  <a:latin typeface="Work Sans"/>
                  <a:ea typeface="Work Sans"/>
                  <a:cs typeface="Work Sans"/>
                  <a:sym typeface="Work Sans"/>
                </a:rPr>
                <a:t>s a gas giant and has eight moons</a:t>
              </a:r>
              <a:endParaRPr>
                <a:solidFill>
                  <a:schemeClr val="dk1"/>
                </a:solidFill>
                <a:latin typeface="Work Sans"/>
                <a:ea typeface="Work Sans"/>
                <a:cs typeface="Work Sans"/>
                <a:sym typeface="Work Sans"/>
              </a:endParaRPr>
            </a:p>
          </p:txBody>
        </p:sp>
        <p:sp>
          <p:nvSpPr>
            <p:cNvPr id="975" name="Google Shape;975;p29"/>
            <p:cNvSpPr/>
            <p:nvPr/>
          </p:nvSpPr>
          <p:spPr>
            <a:xfrm>
              <a:off x="6654094" y="3826900"/>
              <a:ext cx="1776900" cy="678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Jupiter</a:t>
              </a:r>
              <a:endParaRPr>
                <a:latin typeface="Work Sans"/>
                <a:ea typeface="Work Sans"/>
                <a:cs typeface="Work Sans"/>
                <a:sym typeface="Work Sans"/>
              </a:endParaRPr>
            </a:p>
          </p:txBody>
        </p:sp>
      </p:grpSp>
      <p:cxnSp>
        <p:nvCxnSpPr>
          <p:cNvPr id="976" name="Google Shape;976;p29"/>
          <p:cNvCxnSpPr>
            <a:stCxn id="965" idx="0"/>
            <a:endCxn id="960" idx="4"/>
          </p:cNvCxnSpPr>
          <p:nvPr/>
        </p:nvCxnSpPr>
        <p:spPr>
          <a:xfrm rot="10800000">
            <a:off x="1601725" y="2108250"/>
            <a:ext cx="0" cy="320100"/>
          </a:xfrm>
          <a:prstGeom prst="straightConnector1">
            <a:avLst/>
          </a:prstGeom>
          <a:noFill/>
          <a:ln cap="flat" cmpd="sng" w="38100">
            <a:solidFill>
              <a:schemeClr val="dk2"/>
            </a:solidFill>
            <a:prstDash val="solid"/>
            <a:round/>
            <a:headEnd len="med" w="med" type="none"/>
            <a:tailEnd len="med" w="med" type="none"/>
          </a:ln>
        </p:spPr>
      </p:cxnSp>
      <p:cxnSp>
        <p:nvCxnSpPr>
          <p:cNvPr id="977" name="Google Shape;977;p29"/>
          <p:cNvCxnSpPr>
            <a:stCxn id="966" idx="0"/>
            <a:endCxn id="965" idx="2"/>
          </p:cNvCxnSpPr>
          <p:nvPr/>
        </p:nvCxnSpPr>
        <p:spPr>
          <a:xfrm rot="10800000">
            <a:off x="1601713" y="3642400"/>
            <a:ext cx="0" cy="184500"/>
          </a:xfrm>
          <a:prstGeom prst="straightConnector1">
            <a:avLst/>
          </a:prstGeom>
          <a:noFill/>
          <a:ln cap="flat" cmpd="sng" w="38100">
            <a:solidFill>
              <a:schemeClr val="dk2"/>
            </a:solidFill>
            <a:prstDash val="solid"/>
            <a:round/>
            <a:headEnd len="med" w="med" type="none"/>
            <a:tailEnd len="med" w="med" type="none"/>
          </a:ln>
        </p:spPr>
      </p:cxnSp>
      <p:cxnSp>
        <p:nvCxnSpPr>
          <p:cNvPr id="978" name="Google Shape;978;p29"/>
          <p:cNvCxnSpPr>
            <a:stCxn id="961" idx="4"/>
            <a:endCxn id="968" idx="0"/>
          </p:cNvCxnSpPr>
          <p:nvPr/>
        </p:nvCxnSpPr>
        <p:spPr>
          <a:xfrm>
            <a:off x="3581970" y="2108150"/>
            <a:ext cx="0" cy="320100"/>
          </a:xfrm>
          <a:prstGeom prst="straightConnector1">
            <a:avLst/>
          </a:prstGeom>
          <a:noFill/>
          <a:ln cap="flat" cmpd="sng" w="38100">
            <a:solidFill>
              <a:schemeClr val="dk2"/>
            </a:solidFill>
            <a:prstDash val="solid"/>
            <a:round/>
            <a:headEnd len="med" w="med" type="none"/>
            <a:tailEnd len="med" w="med" type="none"/>
          </a:ln>
        </p:spPr>
      </p:cxnSp>
      <p:cxnSp>
        <p:nvCxnSpPr>
          <p:cNvPr id="979" name="Google Shape;979;p29"/>
          <p:cNvCxnSpPr>
            <a:stCxn id="969" idx="0"/>
            <a:endCxn id="968" idx="2"/>
          </p:cNvCxnSpPr>
          <p:nvPr/>
        </p:nvCxnSpPr>
        <p:spPr>
          <a:xfrm rot="10800000">
            <a:off x="3581971" y="3642400"/>
            <a:ext cx="0" cy="184500"/>
          </a:xfrm>
          <a:prstGeom prst="straightConnector1">
            <a:avLst/>
          </a:prstGeom>
          <a:noFill/>
          <a:ln cap="flat" cmpd="sng" w="38100">
            <a:solidFill>
              <a:schemeClr val="dk2"/>
            </a:solidFill>
            <a:prstDash val="solid"/>
            <a:round/>
            <a:headEnd len="med" w="med" type="none"/>
            <a:tailEnd len="med" w="med" type="none"/>
          </a:ln>
        </p:spPr>
      </p:cxnSp>
      <p:cxnSp>
        <p:nvCxnSpPr>
          <p:cNvPr id="980" name="Google Shape;980;p29"/>
          <p:cNvCxnSpPr>
            <a:stCxn id="966" idx="3"/>
            <a:endCxn id="969" idx="1"/>
          </p:cNvCxnSpPr>
          <p:nvPr/>
        </p:nvCxnSpPr>
        <p:spPr>
          <a:xfrm>
            <a:off x="2490163" y="4166200"/>
            <a:ext cx="203400" cy="0"/>
          </a:xfrm>
          <a:prstGeom prst="straightConnector1">
            <a:avLst/>
          </a:prstGeom>
          <a:noFill/>
          <a:ln cap="flat" cmpd="sng" w="38100">
            <a:solidFill>
              <a:schemeClr val="dk2"/>
            </a:solidFill>
            <a:prstDash val="solid"/>
            <a:round/>
            <a:headEnd len="med" w="med" type="none"/>
            <a:tailEnd len="med" w="med" type="none"/>
          </a:ln>
        </p:spPr>
      </p:cxnSp>
      <p:cxnSp>
        <p:nvCxnSpPr>
          <p:cNvPr id="981" name="Google Shape;981;p29"/>
          <p:cNvCxnSpPr>
            <a:stCxn id="969" idx="3"/>
            <a:endCxn id="972" idx="1"/>
          </p:cNvCxnSpPr>
          <p:nvPr/>
        </p:nvCxnSpPr>
        <p:spPr>
          <a:xfrm>
            <a:off x="4470421" y="4166200"/>
            <a:ext cx="203400" cy="0"/>
          </a:xfrm>
          <a:prstGeom prst="straightConnector1">
            <a:avLst/>
          </a:prstGeom>
          <a:noFill/>
          <a:ln cap="flat" cmpd="sng" w="38100">
            <a:solidFill>
              <a:schemeClr val="dk2"/>
            </a:solidFill>
            <a:prstDash val="solid"/>
            <a:round/>
            <a:headEnd len="med" w="med" type="none"/>
            <a:tailEnd len="med" w="med" type="none"/>
          </a:ln>
        </p:spPr>
      </p:cxnSp>
      <p:cxnSp>
        <p:nvCxnSpPr>
          <p:cNvPr id="982" name="Google Shape;982;p29"/>
          <p:cNvCxnSpPr>
            <a:stCxn id="972" idx="0"/>
            <a:endCxn id="971" idx="2"/>
          </p:cNvCxnSpPr>
          <p:nvPr/>
        </p:nvCxnSpPr>
        <p:spPr>
          <a:xfrm rot="10800000">
            <a:off x="5562244" y="3642400"/>
            <a:ext cx="0" cy="184500"/>
          </a:xfrm>
          <a:prstGeom prst="straightConnector1">
            <a:avLst/>
          </a:prstGeom>
          <a:noFill/>
          <a:ln cap="flat" cmpd="sng" w="38100">
            <a:solidFill>
              <a:schemeClr val="dk2"/>
            </a:solidFill>
            <a:prstDash val="solid"/>
            <a:round/>
            <a:headEnd len="med" w="med" type="none"/>
            <a:tailEnd len="med" w="med" type="none"/>
          </a:ln>
        </p:spPr>
      </p:cxnSp>
      <p:cxnSp>
        <p:nvCxnSpPr>
          <p:cNvPr id="983" name="Google Shape;983;p29"/>
          <p:cNvCxnSpPr>
            <a:stCxn id="971" idx="0"/>
            <a:endCxn id="962" idx="4"/>
          </p:cNvCxnSpPr>
          <p:nvPr/>
        </p:nvCxnSpPr>
        <p:spPr>
          <a:xfrm rot="10800000">
            <a:off x="5562215" y="2108250"/>
            <a:ext cx="0" cy="320100"/>
          </a:xfrm>
          <a:prstGeom prst="straightConnector1">
            <a:avLst/>
          </a:prstGeom>
          <a:noFill/>
          <a:ln cap="flat" cmpd="sng" w="38100">
            <a:solidFill>
              <a:schemeClr val="dk2"/>
            </a:solidFill>
            <a:prstDash val="solid"/>
            <a:round/>
            <a:headEnd len="med" w="med" type="none"/>
            <a:tailEnd len="med" w="med" type="none"/>
          </a:ln>
        </p:spPr>
      </p:cxnSp>
      <p:cxnSp>
        <p:nvCxnSpPr>
          <p:cNvPr id="984" name="Google Shape;984;p29"/>
          <p:cNvCxnSpPr>
            <a:stCxn id="963" idx="4"/>
            <a:endCxn id="974" idx="0"/>
          </p:cNvCxnSpPr>
          <p:nvPr/>
        </p:nvCxnSpPr>
        <p:spPr>
          <a:xfrm>
            <a:off x="7542516" y="2108150"/>
            <a:ext cx="0" cy="320100"/>
          </a:xfrm>
          <a:prstGeom prst="straightConnector1">
            <a:avLst/>
          </a:prstGeom>
          <a:noFill/>
          <a:ln cap="flat" cmpd="sng" w="38100">
            <a:solidFill>
              <a:schemeClr val="dk2"/>
            </a:solidFill>
            <a:prstDash val="solid"/>
            <a:round/>
            <a:headEnd len="med" w="med" type="none"/>
            <a:tailEnd len="med" w="med" type="none"/>
          </a:ln>
        </p:spPr>
      </p:cxnSp>
      <p:cxnSp>
        <p:nvCxnSpPr>
          <p:cNvPr id="985" name="Google Shape;985;p29"/>
          <p:cNvCxnSpPr>
            <a:stCxn id="975" idx="0"/>
            <a:endCxn id="974" idx="2"/>
          </p:cNvCxnSpPr>
          <p:nvPr/>
        </p:nvCxnSpPr>
        <p:spPr>
          <a:xfrm rot="10800000">
            <a:off x="7542544" y="3642400"/>
            <a:ext cx="0" cy="184500"/>
          </a:xfrm>
          <a:prstGeom prst="straightConnector1">
            <a:avLst/>
          </a:prstGeom>
          <a:noFill/>
          <a:ln cap="flat" cmpd="sng" w="38100">
            <a:solidFill>
              <a:schemeClr val="dk2"/>
            </a:solidFill>
            <a:prstDash val="solid"/>
            <a:round/>
            <a:headEnd len="med" w="med" type="none"/>
            <a:tailEnd len="med" w="med" type="none"/>
          </a:ln>
        </p:spPr>
      </p:cxnSp>
      <p:cxnSp>
        <p:nvCxnSpPr>
          <p:cNvPr id="986" name="Google Shape;986;p29"/>
          <p:cNvCxnSpPr>
            <a:stCxn id="972" idx="3"/>
            <a:endCxn id="975" idx="1"/>
          </p:cNvCxnSpPr>
          <p:nvPr/>
        </p:nvCxnSpPr>
        <p:spPr>
          <a:xfrm>
            <a:off x="6450694" y="4166200"/>
            <a:ext cx="203400" cy="0"/>
          </a:xfrm>
          <a:prstGeom prst="straightConnector1">
            <a:avLst/>
          </a:prstGeom>
          <a:noFill/>
          <a:ln cap="flat" cmpd="sng" w="38100">
            <a:solidFill>
              <a:schemeClr val="dk2"/>
            </a:solidFill>
            <a:prstDash val="solid"/>
            <a:round/>
            <a:headEnd len="med" w="med" type="none"/>
            <a:tailEnd len="med" w="med" type="none"/>
          </a:ln>
        </p:spPr>
      </p:cxnSp>
      <p:grpSp>
        <p:nvGrpSpPr>
          <p:cNvPr id="987" name="Google Shape;987;p29"/>
          <p:cNvGrpSpPr/>
          <p:nvPr/>
        </p:nvGrpSpPr>
        <p:grpSpPr>
          <a:xfrm>
            <a:off x="7314826" y="1557997"/>
            <a:ext cx="455378" cy="421706"/>
            <a:chOff x="395025" y="3788200"/>
            <a:chExt cx="333025" cy="308400"/>
          </a:xfrm>
        </p:grpSpPr>
        <p:sp>
          <p:nvSpPr>
            <p:cNvPr id="988" name="Google Shape;988;p29"/>
            <p:cNvSpPr/>
            <p:nvPr/>
          </p:nvSpPr>
          <p:spPr>
            <a:xfrm>
              <a:off x="578425" y="4041575"/>
              <a:ext cx="37575" cy="55025"/>
            </a:xfrm>
            <a:custGeom>
              <a:rect b="b" l="l" r="r" t="t"/>
              <a:pathLst>
                <a:path extrusionOk="0" h="2201" w="1503">
                  <a:moveTo>
                    <a:pt x="1068" y="1"/>
                  </a:moveTo>
                  <a:cubicBezTo>
                    <a:pt x="957" y="1"/>
                    <a:pt x="867" y="90"/>
                    <a:pt x="867" y="203"/>
                  </a:cubicBezTo>
                  <a:cubicBezTo>
                    <a:pt x="867" y="246"/>
                    <a:pt x="1188" y="1033"/>
                    <a:pt x="209" y="1392"/>
                  </a:cubicBezTo>
                  <a:cubicBezTo>
                    <a:pt x="1" y="1469"/>
                    <a:pt x="55" y="1782"/>
                    <a:pt x="279" y="1782"/>
                  </a:cubicBezTo>
                  <a:cubicBezTo>
                    <a:pt x="328" y="1782"/>
                    <a:pt x="537" y="1721"/>
                    <a:pt x="756" y="1570"/>
                  </a:cubicBezTo>
                  <a:cubicBezTo>
                    <a:pt x="788" y="1548"/>
                    <a:pt x="825" y="1536"/>
                    <a:pt x="862" y="1536"/>
                  </a:cubicBezTo>
                  <a:cubicBezTo>
                    <a:pt x="912" y="1536"/>
                    <a:pt x="962" y="1557"/>
                    <a:pt x="998" y="1598"/>
                  </a:cubicBezTo>
                  <a:cubicBezTo>
                    <a:pt x="1055" y="1664"/>
                    <a:pt x="1097" y="1750"/>
                    <a:pt x="1097" y="1857"/>
                  </a:cubicBezTo>
                  <a:cubicBezTo>
                    <a:pt x="1097" y="1929"/>
                    <a:pt x="1081" y="1955"/>
                    <a:pt x="1081" y="1999"/>
                  </a:cubicBezTo>
                  <a:cubicBezTo>
                    <a:pt x="1081" y="2102"/>
                    <a:pt x="1165" y="2200"/>
                    <a:pt x="1284" y="2200"/>
                  </a:cubicBezTo>
                  <a:cubicBezTo>
                    <a:pt x="1487" y="2200"/>
                    <a:pt x="1501" y="1972"/>
                    <a:pt x="1501" y="1854"/>
                  </a:cubicBezTo>
                  <a:cubicBezTo>
                    <a:pt x="1502" y="1599"/>
                    <a:pt x="1380" y="1407"/>
                    <a:pt x="1241" y="1272"/>
                  </a:cubicBezTo>
                  <a:cubicBezTo>
                    <a:pt x="1184" y="1216"/>
                    <a:pt x="1168" y="1131"/>
                    <a:pt x="1201" y="1061"/>
                  </a:cubicBezTo>
                  <a:cubicBezTo>
                    <a:pt x="1272" y="912"/>
                    <a:pt x="1316" y="738"/>
                    <a:pt x="1316" y="533"/>
                  </a:cubicBezTo>
                  <a:cubicBezTo>
                    <a:pt x="1316" y="89"/>
                    <a:pt x="1196" y="1"/>
                    <a:pt x="10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9"/>
            <p:cNvSpPr/>
            <p:nvPr/>
          </p:nvSpPr>
          <p:spPr>
            <a:xfrm>
              <a:off x="631100" y="4039000"/>
              <a:ext cx="49100" cy="20650"/>
            </a:xfrm>
            <a:custGeom>
              <a:rect b="b" l="l" r="r" t="t"/>
              <a:pathLst>
                <a:path extrusionOk="0" h="826" w="1964">
                  <a:moveTo>
                    <a:pt x="1185" y="1"/>
                  </a:moveTo>
                  <a:cubicBezTo>
                    <a:pt x="773" y="1"/>
                    <a:pt x="425" y="142"/>
                    <a:pt x="209" y="349"/>
                  </a:cubicBezTo>
                  <a:cubicBezTo>
                    <a:pt x="116" y="447"/>
                    <a:pt x="1" y="490"/>
                    <a:pt x="1" y="624"/>
                  </a:cubicBezTo>
                  <a:cubicBezTo>
                    <a:pt x="1" y="745"/>
                    <a:pt x="100" y="825"/>
                    <a:pt x="204" y="825"/>
                  </a:cubicBezTo>
                  <a:cubicBezTo>
                    <a:pt x="250" y="825"/>
                    <a:pt x="297" y="809"/>
                    <a:pt x="336" y="774"/>
                  </a:cubicBezTo>
                  <a:cubicBezTo>
                    <a:pt x="451" y="679"/>
                    <a:pt x="666" y="400"/>
                    <a:pt x="1185" y="400"/>
                  </a:cubicBezTo>
                  <a:cubicBezTo>
                    <a:pt x="1464" y="400"/>
                    <a:pt x="1613" y="476"/>
                    <a:pt x="1687" y="476"/>
                  </a:cubicBezTo>
                  <a:cubicBezTo>
                    <a:pt x="1687" y="476"/>
                    <a:pt x="1688" y="476"/>
                    <a:pt x="1688" y="476"/>
                  </a:cubicBezTo>
                  <a:cubicBezTo>
                    <a:pt x="1926" y="476"/>
                    <a:pt x="1963" y="148"/>
                    <a:pt x="1745" y="85"/>
                  </a:cubicBezTo>
                  <a:cubicBezTo>
                    <a:pt x="1550" y="27"/>
                    <a:pt x="1362" y="1"/>
                    <a:pt x="11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9"/>
            <p:cNvSpPr/>
            <p:nvPr/>
          </p:nvSpPr>
          <p:spPr>
            <a:xfrm>
              <a:off x="535900" y="3795150"/>
              <a:ext cx="14150" cy="42075"/>
            </a:xfrm>
            <a:custGeom>
              <a:rect b="b" l="l" r="r" t="t"/>
              <a:pathLst>
                <a:path extrusionOk="0" h="1683" w="566">
                  <a:moveTo>
                    <a:pt x="202" y="0"/>
                  </a:moveTo>
                  <a:cubicBezTo>
                    <a:pt x="45" y="0"/>
                    <a:pt x="1" y="147"/>
                    <a:pt x="1" y="201"/>
                  </a:cubicBezTo>
                  <a:cubicBezTo>
                    <a:pt x="1" y="319"/>
                    <a:pt x="162" y="480"/>
                    <a:pt x="162" y="999"/>
                  </a:cubicBezTo>
                  <a:cubicBezTo>
                    <a:pt x="162" y="1248"/>
                    <a:pt x="118" y="1427"/>
                    <a:pt x="118" y="1431"/>
                  </a:cubicBezTo>
                  <a:cubicBezTo>
                    <a:pt x="87" y="1555"/>
                    <a:pt x="178" y="1682"/>
                    <a:pt x="312" y="1682"/>
                  </a:cubicBezTo>
                  <a:cubicBezTo>
                    <a:pt x="468" y="1681"/>
                    <a:pt x="565" y="1558"/>
                    <a:pt x="565" y="999"/>
                  </a:cubicBezTo>
                  <a:cubicBezTo>
                    <a:pt x="565" y="841"/>
                    <a:pt x="517" y="0"/>
                    <a:pt x="2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9"/>
            <p:cNvSpPr/>
            <p:nvPr/>
          </p:nvSpPr>
          <p:spPr>
            <a:xfrm>
              <a:off x="558075" y="3813650"/>
              <a:ext cx="66925" cy="31075"/>
            </a:xfrm>
            <a:custGeom>
              <a:rect b="b" l="l" r="r" t="t"/>
              <a:pathLst>
                <a:path extrusionOk="0" h="1243" w="2677">
                  <a:moveTo>
                    <a:pt x="2473" y="1"/>
                  </a:moveTo>
                  <a:cubicBezTo>
                    <a:pt x="2266" y="1"/>
                    <a:pt x="2281" y="296"/>
                    <a:pt x="1872" y="296"/>
                  </a:cubicBezTo>
                  <a:cubicBezTo>
                    <a:pt x="1702" y="296"/>
                    <a:pt x="1562" y="231"/>
                    <a:pt x="1551" y="228"/>
                  </a:cubicBezTo>
                  <a:cubicBezTo>
                    <a:pt x="1419" y="164"/>
                    <a:pt x="1259" y="138"/>
                    <a:pt x="1089" y="138"/>
                  </a:cubicBezTo>
                  <a:cubicBezTo>
                    <a:pt x="757" y="138"/>
                    <a:pt x="388" y="237"/>
                    <a:pt x="127" y="340"/>
                  </a:cubicBezTo>
                  <a:cubicBezTo>
                    <a:pt x="48" y="370"/>
                    <a:pt x="1" y="445"/>
                    <a:pt x="1" y="526"/>
                  </a:cubicBezTo>
                  <a:cubicBezTo>
                    <a:pt x="1" y="636"/>
                    <a:pt x="90" y="728"/>
                    <a:pt x="202" y="728"/>
                  </a:cubicBezTo>
                  <a:cubicBezTo>
                    <a:pt x="293" y="728"/>
                    <a:pt x="659" y="539"/>
                    <a:pt x="1101" y="539"/>
                  </a:cubicBezTo>
                  <a:cubicBezTo>
                    <a:pt x="1196" y="539"/>
                    <a:pt x="1282" y="551"/>
                    <a:pt x="1351" y="577"/>
                  </a:cubicBezTo>
                  <a:cubicBezTo>
                    <a:pt x="1422" y="647"/>
                    <a:pt x="1507" y="713"/>
                    <a:pt x="1507" y="862"/>
                  </a:cubicBezTo>
                  <a:cubicBezTo>
                    <a:pt x="1507" y="950"/>
                    <a:pt x="1470" y="966"/>
                    <a:pt x="1470" y="1042"/>
                  </a:cubicBezTo>
                  <a:cubicBezTo>
                    <a:pt x="1470" y="1162"/>
                    <a:pt x="1566" y="1242"/>
                    <a:pt x="1668" y="1242"/>
                  </a:cubicBezTo>
                  <a:cubicBezTo>
                    <a:pt x="1785" y="1242"/>
                    <a:pt x="1910" y="1137"/>
                    <a:pt x="1910" y="863"/>
                  </a:cubicBezTo>
                  <a:lnTo>
                    <a:pt x="1910" y="862"/>
                  </a:lnTo>
                  <a:cubicBezTo>
                    <a:pt x="1910" y="772"/>
                    <a:pt x="1974" y="694"/>
                    <a:pt x="2062" y="678"/>
                  </a:cubicBezTo>
                  <a:cubicBezTo>
                    <a:pt x="2427" y="609"/>
                    <a:pt x="2677" y="348"/>
                    <a:pt x="2677" y="200"/>
                  </a:cubicBezTo>
                  <a:cubicBezTo>
                    <a:pt x="2675" y="86"/>
                    <a:pt x="2581" y="1"/>
                    <a:pt x="24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9"/>
            <p:cNvSpPr/>
            <p:nvPr/>
          </p:nvSpPr>
          <p:spPr>
            <a:xfrm>
              <a:off x="405400" y="3865925"/>
              <a:ext cx="322600" cy="146325"/>
            </a:xfrm>
            <a:custGeom>
              <a:rect b="b" l="l" r="r" t="t"/>
              <a:pathLst>
                <a:path extrusionOk="0" h="5853" w="12904">
                  <a:moveTo>
                    <a:pt x="1813" y="1"/>
                  </a:moveTo>
                  <a:lnTo>
                    <a:pt x="1" y="209"/>
                  </a:lnTo>
                  <a:lnTo>
                    <a:pt x="1" y="5358"/>
                  </a:lnTo>
                  <a:lnTo>
                    <a:pt x="728" y="5853"/>
                  </a:lnTo>
                  <a:lnTo>
                    <a:pt x="11404" y="5853"/>
                  </a:lnTo>
                  <a:lnTo>
                    <a:pt x="12904" y="5358"/>
                  </a:lnTo>
                  <a:lnTo>
                    <a:pt x="12904" y="212"/>
                  </a:lnTo>
                  <a:lnTo>
                    <a:pt x="117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9"/>
            <p:cNvSpPr/>
            <p:nvPr/>
          </p:nvSpPr>
          <p:spPr>
            <a:xfrm>
              <a:off x="395025" y="3865975"/>
              <a:ext cx="76025" cy="146275"/>
            </a:xfrm>
            <a:custGeom>
              <a:rect b="b" l="l" r="r" t="t"/>
              <a:pathLst>
                <a:path extrusionOk="0" h="5851" w="3041">
                  <a:moveTo>
                    <a:pt x="2234" y="0"/>
                  </a:moveTo>
                  <a:lnTo>
                    <a:pt x="1" y="210"/>
                  </a:lnTo>
                  <a:lnTo>
                    <a:pt x="1" y="5356"/>
                  </a:lnTo>
                  <a:lnTo>
                    <a:pt x="1145" y="5851"/>
                  </a:lnTo>
                  <a:lnTo>
                    <a:pt x="1951" y="5851"/>
                  </a:lnTo>
                  <a:lnTo>
                    <a:pt x="807" y="5356"/>
                  </a:lnTo>
                  <a:lnTo>
                    <a:pt x="807" y="210"/>
                  </a:lnTo>
                  <a:lnTo>
                    <a:pt x="304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9"/>
            <p:cNvSpPr/>
            <p:nvPr/>
          </p:nvSpPr>
          <p:spPr>
            <a:xfrm>
              <a:off x="409850" y="3897650"/>
              <a:ext cx="33225" cy="25175"/>
            </a:xfrm>
            <a:custGeom>
              <a:rect b="b" l="l" r="r" t="t"/>
              <a:pathLst>
                <a:path extrusionOk="0" h="1007" w="1329">
                  <a:moveTo>
                    <a:pt x="854" y="1"/>
                  </a:moveTo>
                  <a:cubicBezTo>
                    <a:pt x="796" y="1"/>
                    <a:pt x="738" y="13"/>
                    <a:pt x="682" y="38"/>
                  </a:cubicBezTo>
                  <a:lnTo>
                    <a:pt x="302" y="210"/>
                  </a:lnTo>
                  <a:cubicBezTo>
                    <a:pt x="94" y="306"/>
                    <a:pt x="0" y="553"/>
                    <a:pt x="96" y="762"/>
                  </a:cubicBezTo>
                  <a:cubicBezTo>
                    <a:pt x="166" y="915"/>
                    <a:pt x="318" y="1007"/>
                    <a:pt x="476" y="1007"/>
                  </a:cubicBezTo>
                  <a:cubicBezTo>
                    <a:pt x="533" y="1007"/>
                    <a:pt x="592" y="995"/>
                    <a:pt x="647" y="969"/>
                  </a:cubicBezTo>
                  <a:lnTo>
                    <a:pt x="1027" y="798"/>
                  </a:lnTo>
                  <a:cubicBezTo>
                    <a:pt x="1236" y="704"/>
                    <a:pt x="1329" y="456"/>
                    <a:pt x="1233" y="245"/>
                  </a:cubicBezTo>
                  <a:cubicBezTo>
                    <a:pt x="1163" y="92"/>
                    <a:pt x="1012" y="1"/>
                    <a:pt x="8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9"/>
            <p:cNvSpPr/>
            <p:nvPr/>
          </p:nvSpPr>
          <p:spPr>
            <a:xfrm>
              <a:off x="661825" y="3891775"/>
              <a:ext cx="32275" cy="26625"/>
            </a:xfrm>
            <a:custGeom>
              <a:rect b="b" l="l" r="r" t="t"/>
              <a:pathLst>
                <a:path extrusionOk="0" h="1065" w="1291">
                  <a:moveTo>
                    <a:pt x="473" y="1"/>
                  </a:moveTo>
                  <a:cubicBezTo>
                    <a:pt x="339" y="1"/>
                    <a:pt x="208" y="65"/>
                    <a:pt x="128" y="184"/>
                  </a:cubicBezTo>
                  <a:cubicBezTo>
                    <a:pt x="0" y="374"/>
                    <a:pt x="50" y="632"/>
                    <a:pt x="241" y="761"/>
                  </a:cubicBezTo>
                  <a:lnTo>
                    <a:pt x="585" y="993"/>
                  </a:lnTo>
                  <a:cubicBezTo>
                    <a:pt x="657" y="1042"/>
                    <a:pt x="738" y="1065"/>
                    <a:pt x="818" y="1065"/>
                  </a:cubicBezTo>
                  <a:cubicBezTo>
                    <a:pt x="951" y="1065"/>
                    <a:pt x="1082" y="1001"/>
                    <a:pt x="1162" y="882"/>
                  </a:cubicBezTo>
                  <a:cubicBezTo>
                    <a:pt x="1291" y="691"/>
                    <a:pt x="1241" y="433"/>
                    <a:pt x="1050" y="304"/>
                  </a:cubicBezTo>
                  <a:lnTo>
                    <a:pt x="706" y="72"/>
                  </a:lnTo>
                  <a:cubicBezTo>
                    <a:pt x="634" y="24"/>
                    <a:pt x="553" y="1"/>
                    <a:pt x="4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9"/>
            <p:cNvSpPr/>
            <p:nvPr/>
          </p:nvSpPr>
          <p:spPr>
            <a:xfrm>
              <a:off x="581150" y="3941475"/>
              <a:ext cx="33225" cy="25150"/>
            </a:xfrm>
            <a:custGeom>
              <a:rect b="b" l="l" r="r" t="t"/>
              <a:pathLst>
                <a:path extrusionOk="0" h="1006" w="1329">
                  <a:moveTo>
                    <a:pt x="475" y="0"/>
                  </a:moveTo>
                  <a:cubicBezTo>
                    <a:pt x="317" y="0"/>
                    <a:pt x="165" y="91"/>
                    <a:pt x="95" y="244"/>
                  </a:cubicBezTo>
                  <a:cubicBezTo>
                    <a:pt x="0" y="454"/>
                    <a:pt x="91" y="702"/>
                    <a:pt x="302" y="797"/>
                  </a:cubicBezTo>
                  <a:lnTo>
                    <a:pt x="682" y="968"/>
                  </a:lnTo>
                  <a:cubicBezTo>
                    <a:pt x="737" y="994"/>
                    <a:pt x="795" y="1006"/>
                    <a:pt x="853" y="1006"/>
                  </a:cubicBezTo>
                  <a:cubicBezTo>
                    <a:pt x="1011" y="1006"/>
                    <a:pt x="1163" y="914"/>
                    <a:pt x="1233" y="762"/>
                  </a:cubicBezTo>
                  <a:cubicBezTo>
                    <a:pt x="1329" y="552"/>
                    <a:pt x="1235" y="306"/>
                    <a:pt x="1026" y="209"/>
                  </a:cubicBezTo>
                  <a:lnTo>
                    <a:pt x="647" y="37"/>
                  </a:lnTo>
                  <a:cubicBezTo>
                    <a:pt x="591" y="12"/>
                    <a:pt x="533" y="0"/>
                    <a:pt x="4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9"/>
            <p:cNvSpPr/>
            <p:nvPr/>
          </p:nvSpPr>
          <p:spPr>
            <a:xfrm>
              <a:off x="440775" y="3952350"/>
              <a:ext cx="33250" cy="23900"/>
            </a:xfrm>
            <a:custGeom>
              <a:rect b="b" l="l" r="r" t="t"/>
              <a:pathLst>
                <a:path extrusionOk="0" h="956" w="1330">
                  <a:moveTo>
                    <a:pt x="465" y="0"/>
                  </a:moveTo>
                  <a:cubicBezTo>
                    <a:pt x="288" y="0"/>
                    <a:pt x="123" y="114"/>
                    <a:pt x="68" y="293"/>
                  </a:cubicBezTo>
                  <a:cubicBezTo>
                    <a:pt x="1" y="513"/>
                    <a:pt x="124" y="746"/>
                    <a:pt x="344" y="813"/>
                  </a:cubicBezTo>
                  <a:lnTo>
                    <a:pt x="741" y="937"/>
                  </a:lnTo>
                  <a:cubicBezTo>
                    <a:pt x="782" y="949"/>
                    <a:pt x="824" y="955"/>
                    <a:pt x="865" y="955"/>
                  </a:cubicBezTo>
                  <a:cubicBezTo>
                    <a:pt x="1043" y="955"/>
                    <a:pt x="1207" y="841"/>
                    <a:pt x="1262" y="662"/>
                  </a:cubicBezTo>
                  <a:cubicBezTo>
                    <a:pt x="1329" y="442"/>
                    <a:pt x="1206" y="209"/>
                    <a:pt x="986" y="142"/>
                  </a:cubicBezTo>
                  <a:lnTo>
                    <a:pt x="589" y="19"/>
                  </a:lnTo>
                  <a:cubicBezTo>
                    <a:pt x="548" y="6"/>
                    <a:pt x="506" y="0"/>
                    <a:pt x="4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9"/>
            <p:cNvSpPr/>
            <p:nvPr/>
          </p:nvSpPr>
          <p:spPr>
            <a:xfrm>
              <a:off x="514100" y="3909300"/>
              <a:ext cx="32875" cy="22825"/>
            </a:xfrm>
            <a:custGeom>
              <a:rect b="b" l="l" r="r" t="t"/>
              <a:pathLst>
                <a:path extrusionOk="0" h="913" w="1315">
                  <a:moveTo>
                    <a:pt x="861" y="0"/>
                  </a:moveTo>
                  <a:cubicBezTo>
                    <a:pt x="835" y="0"/>
                    <a:pt x="809" y="3"/>
                    <a:pt x="783" y="8"/>
                  </a:cubicBezTo>
                  <a:lnTo>
                    <a:pt x="374" y="87"/>
                  </a:lnTo>
                  <a:cubicBezTo>
                    <a:pt x="148" y="131"/>
                    <a:pt x="0" y="349"/>
                    <a:pt x="44" y="575"/>
                  </a:cubicBezTo>
                  <a:cubicBezTo>
                    <a:pt x="83" y="774"/>
                    <a:pt x="257" y="913"/>
                    <a:pt x="452" y="913"/>
                  </a:cubicBezTo>
                  <a:cubicBezTo>
                    <a:pt x="478" y="913"/>
                    <a:pt x="504" y="910"/>
                    <a:pt x="531" y="905"/>
                  </a:cubicBezTo>
                  <a:lnTo>
                    <a:pt x="940" y="826"/>
                  </a:lnTo>
                  <a:cubicBezTo>
                    <a:pt x="1166" y="782"/>
                    <a:pt x="1314" y="563"/>
                    <a:pt x="1270" y="338"/>
                  </a:cubicBezTo>
                  <a:cubicBezTo>
                    <a:pt x="1231" y="139"/>
                    <a:pt x="1056" y="0"/>
                    <a:pt x="8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9"/>
            <p:cNvSpPr/>
            <p:nvPr/>
          </p:nvSpPr>
          <p:spPr>
            <a:xfrm>
              <a:off x="674275" y="3950750"/>
              <a:ext cx="32975" cy="23125"/>
            </a:xfrm>
            <a:custGeom>
              <a:rect b="b" l="l" r="r" t="t"/>
              <a:pathLst>
                <a:path extrusionOk="0" h="925" w="1319">
                  <a:moveTo>
                    <a:pt x="862" y="0"/>
                  </a:moveTo>
                  <a:cubicBezTo>
                    <a:pt x="832" y="0"/>
                    <a:pt x="800" y="4"/>
                    <a:pt x="769" y="11"/>
                  </a:cubicBezTo>
                  <a:lnTo>
                    <a:pt x="363" y="105"/>
                  </a:lnTo>
                  <a:cubicBezTo>
                    <a:pt x="140" y="156"/>
                    <a:pt x="1" y="379"/>
                    <a:pt x="52" y="603"/>
                  </a:cubicBezTo>
                  <a:cubicBezTo>
                    <a:pt x="96" y="795"/>
                    <a:pt x="267" y="925"/>
                    <a:pt x="457" y="925"/>
                  </a:cubicBezTo>
                  <a:cubicBezTo>
                    <a:pt x="488" y="925"/>
                    <a:pt x="519" y="921"/>
                    <a:pt x="551" y="914"/>
                  </a:cubicBezTo>
                  <a:lnTo>
                    <a:pt x="955" y="822"/>
                  </a:lnTo>
                  <a:cubicBezTo>
                    <a:pt x="1180" y="770"/>
                    <a:pt x="1319" y="546"/>
                    <a:pt x="1268" y="323"/>
                  </a:cubicBezTo>
                  <a:cubicBezTo>
                    <a:pt x="1224" y="130"/>
                    <a:pt x="1051" y="0"/>
                    <a:pt x="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9"/>
            <p:cNvSpPr/>
            <p:nvPr/>
          </p:nvSpPr>
          <p:spPr>
            <a:xfrm>
              <a:off x="526450" y="3985625"/>
              <a:ext cx="29525" cy="26800"/>
            </a:xfrm>
            <a:custGeom>
              <a:rect b="b" l="l" r="r" t="t"/>
              <a:pathLst>
                <a:path extrusionOk="0" h="1072" w="1181">
                  <a:moveTo>
                    <a:pt x="717" y="1"/>
                  </a:moveTo>
                  <a:cubicBezTo>
                    <a:pt x="601" y="1"/>
                    <a:pt x="485" y="50"/>
                    <a:pt x="402" y="145"/>
                  </a:cubicBezTo>
                  <a:lnTo>
                    <a:pt x="129" y="457"/>
                  </a:lnTo>
                  <a:cubicBezTo>
                    <a:pt x="24" y="578"/>
                    <a:pt x="0" y="736"/>
                    <a:pt x="52" y="875"/>
                  </a:cubicBezTo>
                  <a:cubicBezTo>
                    <a:pt x="198" y="881"/>
                    <a:pt x="352" y="1070"/>
                    <a:pt x="518" y="1072"/>
                  </a:cubicBezTo>
                  <a:cubicBezTo>
                    <a:pt x="518" y="1072"/>
                    <a:pt x="519" y="1072"/>
                    <a:pt x="519" y="1072"/>
                  </a:cubicBezTo>
                  <a:cubicBezTo>
                    <a:pt x="627" y="1072"/>
                    <a:pt x="738" y="893"/>
                    <a:pt x="854" y="893"/>
                  </a:cubicBezTo>
                  <a:lnTo>
                    <a:pt x="1030" y="691"/>
                  </a:lnTo>
                  <a:cubicBezTo>
                    <a:pt x="1181" y="519"/>
                    <a:pt x="1163" y="255"/>
                    <a:pt x="989" y="104"/>
                  </a:cubicBezTo>
                  <a:cubicBezTo>
                    <a:pt x="911" y="35"/>
                    <a:pt x="814" y="1"/>
                    <a:pt x="7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9"/>
            <p:cNvSpPr/>
            <p:nvPr/>
          </p:nvSpPr>
          <p:spPr>
            <a:xfrm>
              <a:off x="588150" y="3872775"/>
              <a:ext cx="30775" cy="27100"/>
            </a:xfrm>
            <a:custGeom>
              <a:rect b="b" l="l" r="r" t="t"/>
              <a:pathLst>
                <a:path extrusionOk="0" h="1084" w="1231">
                  <a:moveTo>
                    <a:pt x="497" y="1"/>
                  </a:moveTo>
                  <a:cubicBezTo>
                    <a:pt x="495" y="1"/>
                    <a:pt x="494" y="1"/>
                    <a:pt x="493" y="1"/>
                  </a:cubicBezTo>
                  <a:cubicBezTo>
                    <a:pt x="358" y="7"/>
                    <a:pt x="216" y="233"/>
                    <a:pt x="66" y="236"/>
                  </a:cubicBezTo>
                  <a:cubicBezTo>
                    <a:pt x="0" y="395"/>
                    <a:pt x="38" y="587"/>
                    <a:pt x="176" y="708"/>
                  </a:cubicBezTo>
                  <a:lnTo>
                    <a:pt x="490" y="980"/>
                  </a:lnTo>
                  <a:cubicBezTo>
                    <a:pt x="568" y="1050"/>
                    <a:pt x="665" y="1083"/>
                    <a:pt x="762" y="1083"/>
                  </a:cubicBezTo>
                  <a:cubicBezTo>
                    <a:pt x="878" y="1083"/>
                    <a:pt x="994" y="1035"/>
                    <a:pt x="1076" y="939"/>
                  </a:cubicBezTo>
                  <a:cubicBezTo>
                    <a:pt x="1230" y="769"/>
                    <a:pt x="1213" y="507"/>
                    <a:pt x="1040" y="356"/>
                  </a:cubicBezTo>
                  <a:lnTo>
                    <a:pt x="865" y="203"/>
                  </a:lnTo>
                  <a:cubicBezTo>
                    <a:pt x="863" y="203"/>
                    <a:pt x="861" y="203"/>
                    <a:pt x="859" y="203"/>
                  </a:cubicBezTo>
                  <a:cubicBezTo>
                    <a:pt x="745" y="203"/>
                    <a:pt x="624" y="1"/>
                    <a:pt x="4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9"/>
            <p:cNvSpPr/>
            <p:nvPr/>
          </p:nvSpPr>
          <p:spPr>
            <a:xfrm>
              <a:off x="404125" y="3793200"/>
              <a:ext cx="323850" cy="85950"/>
            </a:xfrm>
            <a:custGeom>
              <a:rect b="b" l="l" r="r" t="t"/>
              <a:pathLst>
                <a:path extrusionOk="0" h="3438" w="12954">
                  <a:moveTo>
                    <a:pt x="7069" y="1"/>
                  </a:moveTo>
                  <a:cubicBezTo>
                    <a:pt x="7069" y="1"/>
                    <a:pt x="6279" y="924"/>
                    <a:pt x="5605" y="1530"/>
                  </a:cubicBezTo>
                  <a:cubicBezTo>
                    <a:pt x="5140" y="1948"/>
                    <a:pt x="4959" y="2200"/>
                    <a:pt x="4593" y="2420"/>
                  </a:cubicBezTo>
                  <a:cubicBezTo>
                    <a:pt x="4476" y="2492"/>
                    <a:pt x="3973" y="2578"/>
                    <a:pt x="3839" y="2609"/>
                  </a:cubicBezTo>
                  <a:cubicBezTo>
                    <a:pt x="3734" y="2635"/>
                    <a:pt x="3625" y="2647"/>
                    <a:pt x="3515" y="2647"/>
                  </a:cubicBezTo>
                  <a:cubicBezTo>
                    <a:pt x="3471" y="2647"/>
                    <a:pt x="3426" y="2645"/>
                    <a:pt x="3382" y="2641"/>
                  </a:cubicBezTo>
                  <a:cubicBezTo>
                    <a:pt x="2536" y="2565"/>
                    <a:pt x="1823" y="2473"/>
                    <a:pt x="438" y="2449"/>
                  </a:cubicBezTo>
                  <a:lnTo>
                    <a:pt x="1" y="2835"/>
                  </a:lnTo>
                  <a:lnTo>
                    <a:pt x="438" y="3122"/>
                  </a:lnTo>
                  <a:cubicBezTo>
                    <a:pt x="2989" y="3169"/>
                    <a:pt x="3256" y="3438"/>
                    <a:pt x="6294" y="3438"/>
                  </a:cubicBezTo>
                  <a:cubicBezTo>
                    <a:pt x="9624" y="3438"/>
                    <a:pt x="9624" y="3116"/>
                    <a:pt x="12953" y="3116"/>
                  </a:cubicBezTo>
                  <a:lnTo>
                    <a:pt x="12953" y="2627"/>
                  </a:lnTo>
                  <a:cubicBezTo>
                    <a:pt x="12953" y="2529"/>
                    <a:pt x="12873" y="2446"/>
                    <a:pt x="12775" y="2446"/>
                  </a:cubicBezTo>
                  <a:cubicBezTo>
                    <a:pt x="12774" y="2446"/>
                    <a:pt x="12772" y="2446"/>
                    <a:pt x="12770" y="2446"/>
                  </a:cubicBezTo>
                  <a:cubicBezTo>
                    <a:pt x="9625" y="2454"/>
                    <a:pt x="9563" y="2763"/>
                    <a:pt x="6297" y="2763"/>
                  </a:cubicBezTo>
                  <a:cubicBezTo>
                    <a:pt x="6168" y="2763"/>
                    <a:pt x="6047" y="2763"/>
                    <a:pt x="5927" y="2762"/>
                  </a:cubicBezTo>
                  <a:cubicBezTo>
                    <a:pt x="5883" y="2762"/>
                    <a:pt x="5847" y="2728"/>
                    <a:pt x="5844" y="2684"/>
                  </a:cubicBezTo>
                  <a:cubicBezTo>
                    <a:pt x="5804" y="2235"/>
                    <a:pt x="6354" y="1603"/>
                    <a:pt x="6354" y="1603"/>
                  </a:cubicBezTo>
                  <a:lnTo>
                    <a:pt x="7632" y="159"/>
                  </a:lnTo>
                  <a:cubicBezTo>
                    <a:pt x="7665" y="122"/>
                    <a:pt x="7653" y="64"/>
                    <a:pt x="7606" y="43"/>
                  </a:cubicBezTo>
                  <a:lnTo>
                    <a:pt x="70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9"/>
            <p:cNvSpPr/>
            <p:nvPr/>
          </p:nvSpPr>
          <p:spPr>
            <a:xfrm>
              <a:off x="500350" y="3788200"/>
              <a:ext cx="93950" cy="71175"/>
            </a:xfrm>
            <a:custGeom>
              <a:rect b="b" l="l" r="r" t="t"/>
              <a:pathLst>
                <a:path extrusionOk="0" h="2847" w="3758">
                  <a:moveTo>
                    <a:pt x="3202" y="1"/>
                  </a:moveTo>
                  <a:cubicBezTo>
                    <a:pt x="3181" y="1"/>
                    <a:pt x="3161" y="9"/>
                    <a:pt x="3147" y="25"/>
                  </a:cubicBezTo>
                  <a:cubicBezTo>
                    <a:pt x="2970" y="227"/>
                    <a:pt x="2157" y="1136"/>
                    <a:pt x="1562" y="1671"/>
                  </a:cubicBezTo>
                  <a:cubicBezTo>
                    <a:pt x="1096" y="2089"/>
                    <a:pt x="744" y="2435"/>
                    <a:pt x="377" y="2655"/>
                  </a:cubicBezTo>
                  <a:cubicBezTo>
                    <a:pt x="260" y="2727"/>
                    <a:pt x="132" y="2778"/>
                    <a:pt x="0" y="2809"/>
                  </a:cubicBezTo>
                  <a:cubicBezTo>
                    <a:pt x="116" y="2819"/>
                    <a:pt x="229" y="2831"/>
                    <a:pt x="347" y="2840"/>
                  </a:cubicBezTo>
                  <a:cubicBezTo>
                    <a:pt x="391" y="2844"/>
                    <a:pt x="435" y="2846"/>
                    <a:pt x="479" y="2846"/>
                  </a:cubicBezTo>
                  <a:cubicBezTo>
                    <a:pt x="726" y="2846"/>
                    <a:pt x="969" y="2781"/>
                    <a:pt x="1181" y="2654"/>
                  </a:cubicBezTo>
                  <a:cubicBezTo>
                    <a:pt x="1547" y="2434"/>
                    <a:pt x="1899" y="2086"/>
                    <a:pt x="2364" y="1668"/>
                  </a:cubicBezTo>
                  <a:cubicBezTo>
                    <a:pt x="2833" y="1248"/>
                    <a:pt x="3437" y="597"/>
                    <a:pt x="3757" y="239"/>
                  </a:cubicBezTo>
                  <a:lnTo>
                    <a:pt x="3232" y="7"/>
                  </a:lnTo>
                  <a:cubicBezTo>
                    <a:pt x="3222" y="3"/>
                    <a:pt x="3212" y="1"/>
                    <a:pt x="32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9"/>
            <p:cNvSpPr/>
            <p:nvPr/>
          </p:nvSpPr>
          <p:spPr>
            <a:xfrm>
              <a:off x="395025" y="3854175"/>
              <a:ext cx="20750" cy="16975"/>
            </a:xfrm>
            <a:custGeom>
              <a:rect b="b" l="l" r="r" t="t"/>
              <a:pathLst>
                <a:path extrusionOk="0" h="679" w="830">
                  <a:moveTo>
                    <a:pt x="184" y="0"/>
                  </a:moveTo>
                  <a:cubicBezTo>
                    <a:pt x="85" y="0"/>
                    <a:pt x="1" y="81"/>
                    <a:pt x="1" y="180"/>
                  </a:cubicBezTo>
                  <a:lnTo>
                    <a:pt x="1" y="672"/>
                  </a:lnTo>
                  <a:cubicBezTo>
                    <a:pt x="304" y="672"/>
                    <a:pt x="576" y="675"/>
                    <a:pt x="827" y="679"/>
                  </a:cubicBezTo>
                  <a:lnTo>
                    <a:pt x="827" y="679"/>
                  </a:lnTo>
                  <a:cubicBezTo>
                    <a:pt x="821" y="679"/>
                    <a:pt x="814" y="677"/>
                    <a:pt x="807" y="675"/>
                  </a:cubicBezTo>
                  <a:lnTo>
                    <a:pt x="807" y="7"/>
                  </a:lnTo>
                  <a:cubicBezTo>
                    <a:pt x="614" y="3"/>
                    <a:pt x="407" y="2"/>
                    <a:pt x="184" y="0"/>
                  </a:cubicBezTo>
                  <a:close/>
                  <a:moveTo>
                    <a:pt x="827" y="679"/>
                  </a:moveTo>
                  <a:cubicBezTo>
                    <a:pt x="828" y="679"/>
                    <a:pt x="829" y="679"/>
                    <a:pt x="829" y="679"/>
                  </a:cubicBezTo>
                  <a:cubicBezTo>
                    <a:pt x="829" y="679"/>
                    <a:pt x="828" y="679"/>
                    <a:pt x="827" y="67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9"/>
            <p:cNvSpPr/>
            <p:nvPr/>
          </p:nvSpPr>
          <p:spPr>
            <a:xfrm>
              <a:off x="405850" y="4000100"/>
              <a:ext cx="322200" cy="77325"/>
            </a:xfrm>
            <a:custGeom>
              <a:rect b="b" l="l" r="r" t="t"/>
              <a:pathLst>
                <a:path extrusionOk="0" h="3093" w="12888">
                  <a:moveTo>
                    <a:pt x="373" y="0"/>
                  </a:moveTo>
                  <a:lnTo>
                    <a:pt x="1" y="311"/>
                  </a:lnTo>
                  <a:lnTo>
                    <a:pt x="373" y="678"/>
                  </a:lnTo>
                  <a:cubicBezTo>
                    <a:pt x="2945" y="726"/>
                    <a:pt x="3311" y="993"/>
                    <a:pt x="6349" y="993"/>
                  </a:cubicBezTo>
                  <a:cubicBezTo>
                    <a:pt x="6349" y="993"/>
                    <a:pt x="7024" y="1012"/>
                    <a:pt x="7269" y="1181"/>
                  </a:cubicBezTo>
                  <a:cubicBezTo>
                    <a:pt x="7899" y="1615"/>
                    <a:pt x="7923" y="1790"/>
                    <a:pt x="8566" y="2195"/>
                  </a:cubicBezTo>
                  <a:cubicBezTo>
                    <a:pt x="9294" y="2654"/>
                    <a:pt x="10145" y="3092"/>
                    <a:pt x="10145" y="3092"/>
                  </a:cubicBezTo>
                  <a:lnTo>
                    <a:pt x="10546" y="3087"/>
                  </a:lnTo>
                  <a:lnTo>
                    <a:pt x="10672" y="2961"/>
                  </a:lnTo>
                  <a:cubicBezTo>
                    <a:pt x="10773" y="2858"/>
                    <a:pt x="10719" y="2683"/>
                    <a:pt x="10578" y="2654"/>
                  </a:cubicBezTo>
                  <a:cubicBezTo>
                    <a:pt x="10099" y="2554"/>
                    <a:pt x="9898" y="2477"/>
                    <a:pt x="9294" y="2095"/>
                  </a:cubicBezTo>
                  <a:cubicBezTo>
                    <a:pt x="8637" y="1680"/>
                    <a:pt x="8456" y="1496"/>
                    <a:pt x="8005" y="1142"/>
                  </a:cubicBezTo>
                  <a:cubicBezTo>
                    <a:pt x="7946" y="1093"/>
                    <a:pt x="7972" y="1003"/>
                    <a:pt x="8046" y="996"/>
                  </a:cubicBezTo>
                  <a:cubicBezTo>
                    <a:pt x="8644" y="930"/>
                    <a:pt x="10591" y="683"/>
                    <a:pt x="12706" y="670"/>
                  </a:cubicBezTo>
                  <a:cubicBezTo>
                    <a:pt x="12807" y="670"/>
                    <a:pt x="12887" y="588"/>
                    <a:pt x="12887" y="490"/>
                  </a:cubicBezTo>
                  <a:lnTo>
                    <a:pt x="12887" y="0"/>
                  </a:lnTo>
                  <a:cubicBezTo>
                    <a:pt x="9557" y="0"/>
                    <a:pt x="9557" y="321"/>
                    <a:pt x="6229" y="321"/>
                  </a:cubicBezTo>
                  <a:cubicBezTo>
                    <a:pt x="2901" y="321"/>
                    <a:pt x="3703" y="0"/>
                    <a:pt x="3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9"/>
            <p:cNvSpPr/>
            <p:nvPr/>
          </p:nvSpPr>
          <p:spPr>
            <a:xfrm>
              <a:off x="395025" y="3999950"/>
              <a:ext cx="21675" cy="17025"/>
            </a:xfrm>
            <a:custGeom>
              <a:rect b="b" l="l" r="r" t="t"/>
              <a:pathLst>
                <a:path extrusionOk="0" h="681" w="867">
                  <a:moveTo>
                    <a:pt x="1" y="0"/>
                  </a:moveTo>
                  <a:lnTo>
                    <a:pt x="1" y="492"/>
                  </a:lnTo>
                  <a:cubicBezTo>
                    <a:pt x="1" y="593"/>
                    <a:pt x="82" y="673"/>
                    <a:pt x="183" y="673"/>
                  </a:cubicBezTo>
                  <a:cubicBezTo>
                    <a:pt x="424" y="673"/>
                    <a:pt x="650" y="676"/>
                    <a:pt x="861" y="681"/>
                  </a:cubicBezTo>
                  <a:lnTo>
                    <a:pt x="861" y="681"/>
                  </a:lnTo>
                  <a:cubicBezTo>
                    <a:pt x="843" y="680"/>
                    <a:pt x="825" y="676"/>
                    <a:pt x="807" y="675"/>
                  </a:cubicBezTo>
                  <a:lnTo>
                    <a:pt x="807" y="8"/>
                  </a:lnTo>
                  <a:cubicBezTo>
                    <a:pt x="563" y="5"/>
                    <a:pt x="294" y="0"/>
                    <a:pt x="1" y="0"/>
                  </a:cubicBezTo>
                  <a:close/>
                  <a:moveTo>
                    <a:pt x="861" y="681"/>
                  </a:moveTo>
                  <a:cubicBezTo>
                    <a:pt x="862" y="681"/>
                    <a:pt x="864" y="681"/>
                    <a:pt x="866" y="681"/>
                  </a:cubicBezTo>
                  <a:cubicBezTo>
                    <a:pt x="864" y="681"/>
                    <a:pt x="862" y="681"/>
                    <a:pt x="861" y="68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9"/>
            <p:cNvSpPr/>
            <p:nvPr/>
          </p:nvSpPr>
          <p:spPr>
            <a:xfrm>
              <a:off x="566875" y="4024825"/>
              <a:ext cx="102825" cy="56000"/>
            </a:xfrm>
            <a:custGeom>
              <a:rect b="b" l="l" r="r" t="t"/>
              <a:pathLst>
                <a:path extrusionOk="0" h="2240" w="4113">
                  <a:moveTo>
                    <a:pt x="742" y="1"/>
                  </a:moveTo>
                  <a:cubicBezTo>
                    <a:pt x="728" y="1"/>
                    <a:pt x="721" y="1"/>
                    <a:pt x="721" y="1"/>
                  </a:cubicBezTo>
                  <a:cubicBezTo>
                    <a:pt x="464" y="1"/>
                    <a:pt x="224" y="1"/>
                    <a:pt x="1" y="2"/>
                  </a:cubicBezTo>
                  <a:cubicBezTo>
                    <a:pt x="118" y="10"/>
                    <a:pt x="338" y="38"/>
                    <a:pt x="507" y="155"/>
                  </a:cubicBezTo>
                  <a:cubicBezTo>
                    <a:pt x="1137" y="589"/>
                    <a:pt x="1294" y="950"/>
                    <a:pt x="1938" y="1356"/>
                  </a:cubicBezTo>
                  <a:cubicBezTo>
                    <a:pt x="2636" y="1796"/>
                    <a:pt x="3130" y="2112"/>
                    <a:pt x="3860" y="2237"/>
                  </a:cubicBezTo>
                  <a:cubicBezTo>
                    <a:pt x="3870" y="2238"/>
                    <a:pt x="3880" y="2239"/>
                    <a:pt x="3889" y="2239"/>
                  </a:cubicBezTo>
                  <a:cubicBezTo>
                    <a:pt x="3939" y="2239"/>
                    <a:pt x="3987" y="2221"/>
                    <a:pt x="4021" y="2186"/>
                  </a:cubicBezTo>
                  <a:lnTo>
                    <a:pt x="4112" y="2093"/>
                  </a:lnTo>
                  <a:cubicBezTo>
                    <a:pt x="3650" y="1930"/>
                    <a:pt x="3250" y="1674"/>
                    <a:pt x="2743" y="1356"/>
                  </a:cubicBezTo>
                  <a:cubicBezTo>
                    <a:pt x="2099" y="950"/>
                    <a:pt x="1939" y="590"/>
                    <a:pt x="1312" y="155"/>
                  </a:cubicBezTo>
                  <a:cubicBezTo>
                    <a:pt x="1103" y="11"/>
                    <a:pt x="821" y="1"/>
                    <a:pt x="7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9"/>
            <p:cNvSpPr/>
            <p:nvPr/>
          </p:nvSpPr>
          <p:spPr>
            <a:xfrm>
              <a:off x="406025" y="3967650"/>
              <a:ext cx="10125" cy="10100"/>
            </a:xfrm>
            <a:custGeom>
              <a:rect b="b" l="l" r="r" t="t"/>
              <a:pathLst>
                <a:path extrusionOk="0" h="404" w="405">
                  <a:moveTo>
                    <a:pt x="203" y="1"/>
                  </a:moveTo>
                  <a:cubicBezTo>
                    <a:pt x="93" y="1"/>
                    <a:pt x="1" y="90"/>
                    <a:pt x="1" y="201"/>
                  </a:cubicBezTo>
                  <a:cubicBezTo>
                    <a:pt x="1" y="311"/>
                    <a:pt x="92" y="404"/>
                    <a:pt x="203" y="404"/>
                  </a:cubicBezTo>
                  <a:cubicBezTo>
                    <a:pt x="315" y="404"/>
                    <a:pt x="404" y="311"/>
                    <a:pt x="404" y="201"/>
                  </a:cubicBezTo>
                  <a:cubicBezTo>
                    <a:pt x="404" y="90"/>
                    <a:pt x="315" y="1"/>
                    <a:pt x="20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9"/>
            <p:cNvSpPr/>
            <p:nvPr/>
          </p:nvSpPr>
          <p:spPr>
            <a:xfrm>
              <a:off x="483850" y="3894825"/>
              <a:ext cx="10100" cy="10100"/>
            </a:xfrm>
            <a:custGeom>
              <a:rect b="b" l="l" r="r" t="t"/>
              <a:pathLst>
                <a:path extrusionOk="0" h="404" w="404">
                  <a:moveTo>
                    <a:pt x="202" y="0"/>
                  </a:moveTo>
                  <a:cubicBezTo>
                    <a:pt x="90" y="0"/>
                    <a:pt x="1" y="91"/>
                    <a:pt x="1" y="202"/>
                  </a:cubicBezTo>
                  <a:cubicBezTo>
                    <a:pt x="1" y="314"/>
                    <a:pt x="90" y="403"/>
                    <a:pt x="202" y="403"/>
                  </a:cubicBezTo>
                  <a:cubicBezTo>
                    <a:pt x="313" y="403"/>
                    <a:pt x="404" y="314"/>
                    <a:pt x="404" y="202"/>
                  </a:cubicBezTo>
                  <a:cubicBezTo>
                    <a:pt x="404" y="91"/>
                    <a:pt x="313" y="0"/>
                    <a:pt x="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9"/>
            <p:cNvSpPr/>
            <p:nvPr/>
          </p:nvSpPr>
          <p:spPr>
            <a:xfrm>
              <a:off x="567100" y="3905225"/>
              <a:ext cx="10100" cy="10100"/>
            </a:xfrm>
            <a:custGeom>
              <a:rect b="b" l="l" r="r" t="t"/>
              <a:pathLst>
                <a:path extrusionOk="0" h="404" w="404">
                  <a:moveTo>
                    <a:pt x="203" y="1"/>
                  </a:moveTo>
                  <a:cubicBezTo>
                    <a:pt x="90" y="1"/>
                    <a:pt x="1" y="91"/>
                    <a:pt x="1" y="203"/>
                  </a:cubicBezTo>
                  <a:cubicBezTo>
                    <a:pt x="1" y="314"/>
                    <a:pt x="93" y="404"/>
                    <a:pt x="203" y="404"/>
                  </a:cubicBezTo>
                  <a:cubicBezTo>
                    <a:pt x="310" y="404"/>
                    <a:pt x="404" y="316"/>
                    <a:pt x="404" y="203"/>
                  </a:cubicBezTo>
                  <a:cubicBezTo>
                    <a:pt x="404" y="89"/>
                    <a:pt x="313" y="1"/>
                    <a:pt x="20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9"/>
            <p:cNvSpPr/>
            <p:nvPr/>
          </p:nvSpPr>
          <p:spPr>
            <a:xfrm>
              <a:off x="710525" y="3926050"/>
              <a:ext cx="10125" cy="10100"/>
            </a:xfrm>
            <a:custGeom>
              <a:rect b="b" l="l" r="r" t="t"/>
              <a:pathLst>
                <a:path extrusionOk="0" h="404" w="405">
                  <a:moveTo>
                    <a:pt x="202" y="0"/>
                  </a:moveTo>
                  <a:cubicBezTo>
                    <a:pt x="92" y="0"/>
                    <a:pt x="1" y="90"/>
                    <a:pt x="1" y="201"/>
                  </a:cubicBezTo>
                  <a:cubicBezTo>
                    <a:pt x="1" y="310"/>
                    <a:pt x="89" y="404"/>
                    <a:pt x="202" y="404"/>
                  </a:cubicBezTo>
                  <a:cubicBezTo>
                    <a:pt x="313" y="404"/>
                    <a:pt x="404" y="314"/>
                    <a:pt x="404" y="201"/>
                  </a:cubicBezTo>
                  <a:cubicBezTo>
                    <a:pt x="404" y="88"/>
                    <a:pt x="310" y="0"/>
                    <a:pt x="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9"/>
            <p:cNvSpPr/>
            <p:nvPr/>
          </p:nvSpPr>
          <p:spPr>
            <a:xfrm>
              <a:off x="623950" y="3919675"/>
              <a:ext cx="10075" cy="10100"/>
            </a:xfrm>
            <a:custGeom>
              <a:rect b="b" l="l" r="r" t="t"/>
              <a:pathLst>
                <a:path extrusionOk="0" h="404" w="403">
                  <a:moveTo>
                    <a:pt x="202" y="0"/>
                  </a:moveTo>
                  <a:cubicBezTo>
                    <a:pt x="92" y="0"/>
                    <a:pt x="1" y="90"/>
                    <a:pt x="1" y="203"/>
                  </a:cubicBezTo>
                  <a:cubicBezTo>
                    <a:pt x="1" y="313"/>
                    <a:pt x="89" y="403"/>
                    <a:pt x="203" y="403"/>
                  </a:cubicBezTo>
                  <a:cubicBezTo>
                    <a:pt x="313" y="403"/>
                    <a:pt x="402" y="314"/>
                    <a:pt x="402" y="203"/>
                  </a:cubicBezTo>
                  <a:cubicBezTo>
                    <a:pt x="402" y="93"/>
                    <a:pt x="313" y="0"/>
                    <a:pt x="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9"/>
            <p:cNvSpPr/>
            <p:nvPr/>
          </p:nvSpPr>
          <p:spPr>
            <a:xfrm>
              <a:off x="639975" y="3970025"/>
              <a:ext cx="10100" cy="10125"/>
            </a:xfrm>
            <a:custGeom>
              <a:rect b="b" l="l" r="r" t="t"/>
              <a:pathLst>
                <a:path extrusionOk="0" h="405" w="404">
                  <a:moveTo>
                    <a:pt x="201" y="0"/>
                  </a:moveTo>
                  <a:cubicBezTo>
                    <a:pt x="189" y="0"/>
                    <a:pt x="176" y="1"/>
                    <a:pt x="163" y="4"/>
                  </a:cubicBezTo>
                  <a:cubicBezTo>
                    <a:pt x="68" y="24"/>
                    <a:pt x="2" y="105"/>
                    <a:pt x="2" y="202"/>
                  </a:cubicBezTo>
                  <a:cubicBezTo>
                    <a:pt x="0" y="316"/>
                    <a:pt x="93" y="404"/>
                    <a:pt x="201" y="404"/>
                  </a:cubicBezTo>
                  <a:cubicBezTo>
                    <a:pt x="311" y="404"/>
                    <a:pt x="404" y="315"/>
                    <a:pt x="404" y="202"/>
                  </a:cubicBezTo>
                  <a:cubicBezTo>
                    <a:pt x="404" y="89"/>
                    <a:pt x="310" y="0"/>
                    <a:pt x="2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9"/>
            <p:cNvSpPr/>
            <p:nvPr/>
          </p:nvSpPr>
          <p:spPr>
            <a:xfrm>
              <a:off x="501150" y="3970075"/>
              <a:ext cx="10600" cy="10100"/>
            </a:xfrm>
            <a:custGeom>
              <a:rect b="b" l="l" r="r" t="t"/>
              <a:pathLst>
                <a:path extrusionOk="0" h="404" w="424">
                  <a:moveTo>
                    <a:pt x="203" y="0"/>
                  </a:moveTo>
                  <a:cubicBezTo>
                    <a:pt x="89" y="0"/>
                    <a:pt x="1" y="93"/>
                    <a:pt x="1" y="203"/>
                  </a:cubicBezTo>
                  <a:cubicBezTo>
                    <a:pt x="1" y="310"/>
                    <a:pt x="89" y="404"/>
                    <a:pt x="203" y="404"/>
                  </a:cubicBezTo>
                  <a:cubicBezTo>
                    <a:pt x="294" y="404"/>
                    <a:pt x="379" y="342"/>
                    <a:pt x="401" y="242"/>
                  </a:cubicBezTo>
                  <a:cubicBezTo>
                    <a:pt x="423" y="112"/>
                    <a:pt x="325" y="0"/>
                    <a:pt x="2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9"/>
            <p:cNvSpPr/>
            <p:nvPr/>
          </p:nvSpPr>
          <p:spPr>
            <a:xfrm>
              <a:off x="457275" y="3923550"/>
              <a:ext cx="11100" cy="10075"/>
            </a:xfrm>
            <a:custGeom>
              <a:rect b="b" l="l" r="r" t="t"/>
              <a:pathLst>
                <a:path extrusionOk="0" h="403" w="444">
                  <a:moveTo>
                    <a:pt x="222" y="1"/>
                  </a:moveTo>
                  <a:cubicBezTo>
                    <a:pt x="100" y="1"/>
                    <a:pt x="1" y="109"/>
                    <a:pt x="24" y="241"/>
                  </a:cubicBezTo>
                  <a:cubicBezTo>
                    <a:pt x="45" y="338"/>
                    <a:pt x="127" y="402"/>
                    <a:pt x="222" y="402"/>
                  </a:cubicBezTo>
                  <a:cubicBezTo>
                    <a:pt x="314" y="402"/>
                    <a:pt x="398" y="341"/>
                    <a:pt x="419" y="241"/>
                  </a:cubicBezTo>
                  <a:cubicBezTo>
                    <a:pt x="443" y="118"/>
                    <a:pt x="348" y="1"/>
                    <a:pt x="2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9"/>
            <p:cNvSpPr/>
            <p:nvPr/>
          </p:nvSpPr>
          <p:spPr>
            <a:xfrm>
              <a:off x="543025" y="3949000"/>
              <a:ext cx="10100" cy="10100"/>
            </a:xfrm>
            <a:custGeom>
              <a:rect b="b" l="l" r="r" t="t"/>
              <a:pathLst>
                <a:path extrusionOk="0" h="404" w="404">
                  <a:moveTo>
                    <a:pt x="201" y="0"/>
                  </a:moveTo>
                  <a:cubicBezTo>
                    <a:pt x="93" y="0"/>
                    <a:pt x="0" y="88"/>
                    <a:pt x="0" y="203"/>
                  </a:cubicBezTo>
                  <a:cubicBezTo>
                    <a:pt x="0" y="313"/>
                    <a:pt x="90" y="403"/>
                    <a:pt x="201" y="403"/>
                  </a:cubicBezTo>
                  <a:cubicBezTo>
                    <a:pt x="310" y="403"/>
                    <a:pt x="403" y="315"/>
                    <a:pt x="403" y="203"/>
                  </a:cubicBezTo>
                  <a:cubicBezTo>
                    <a:pt x="403" y="90"/>
                    <a:pt x="311" y="0"/>
                    <a:pt x="2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9"/>
            <p:cNvSpPr/>
            <p:nvPr/>
          </p:nvSpPr>
          <p:spPr>
            <a:xfrm>
              <a:off x="577450" y="3978000"/>
              <a:ext cx="10100" cy="10125"/>
            </a:xfrm>
            <a:custGeom>
              <a:rect b="b" l="l" r="r" t="t"/>
              <a:pathLst>
                <a:path extrusionOk="0" h="405" w="404">
                  <a:moveTo>
                    <a:pt x="202" y="0"/>
                  </a:moveTo>
                  <a:cubicBezTo>
                    <a:pt x="92" y="0"/>
                    <a:pt x="0" y="91"/>
                    <a:pt x="0" y="202"/>
                  </a:cubicBezTo>
                  <a:cubicBezTo>
                    <a:pt x="3" y="313"/>
                    <a:pt x="90" y="404"/>
                    <a:pt x="203" y="404"/>
                  </a:cubicBezTo>
                  <a:cubicBezTo>
                    <a:pt x="216" y="404"/>
                    <a:pt x="230" y="403"/>
                    <a:pt x="243" y="400"/>
                  </a:cubicBezTo>
                  <a:cubicBezTo>
                    <a:pt x="340" y="380"/>
                    <a:pt x="403" y="298"/>
                    <a:pt x="403" y="202"/>
                  </a:cubicBezTo>
                  <a:cubicBezTo>
                    <a:pt x="403" y="92"/>
                    <a:pt x="317" y="0"/>
                    <a:pt x="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8" name="Google Shape;1018;p29"/>
          <p:cNvGrpSpPr/>
          <p:nvPr/>
        </p:nvGrpSpPr>
        <p:grpSpPr>
          <a:xfrm>
            <a:off x="3348726" y="1603754"/>
            <a:ext cx="466489" cy="330193"/>
            <a:chOff x="394925" y="3250025"/>
            <a:chExt cx="341150" cy="241475"/>
          </a:xfrm>
        </p:grpSpPr>
        <p:sp>
          <p:nvSpPr>
            <p:cNvPr id="1019" name="Google Shape;1019;p29"/>
            <p:cNvSpPr/>
            <p:nvPr/>
          </p:nvSpPr>
          <p:spPr>
            <a:xfrm>
              <a:off x="569400" y="3250150"/>
              <a:ext cx="166675" cy="125850"/>
            </a:xfrm>
            <a:custGeom>
              <a:rect b="b" l="l" r="r" t="t"/>
              <a:pathLst>
                <a:path extrusionOk="0" h="5034" w="6667">
                  <a:moveTo>
                    <a:pt x="4518" y="0"/>
                  </a:moveTo>
                  <a:cubicBezTo>
                    <a:pt x="3955" y="0"/>
                    <a:pt x="3461" y="288"/>
                    <a:pt x="3171" y="723"/>
                  </a:cubicBezTo>
                  <a:cubicBezTo>
                    <a:pt x="3135" y="777"/>
                    <a:pt x="3077" y="804"/>
                    <a:pt x="3019" y="804"/>
                  </a:cubicBezTo>
                  <a:cubicBezTo>
                    <a:pt x="2961" y="804"/>
                    <a:pt x="2903" y="777"/>
                    <a:pt x="2867" y="723"/>
                  </a:cubicBezTo>
                  <a:cubicBezTo>
                    <a:pt x="2649" y="393"/>
                    <a:pt x="2312" y="148"/>
                    <a:pt x="1917" y="49"/>
                  </a:cubicBezTo>
                  <a:cubicBezTo>
                    <a:pt x="1891" y="42"/>
                    <a:pt x="1855" y="38"/>
                    <a:pt x="1810" y="38"/>
                  </a:cubicBezTo>
                  <a:cubicBezTo>
                    <a:pt x="1638" y="38"/>
                    <a:pt x="1350" y="94"/>
                    <a:pt x="1134" y="236"/>
                  </a:cubicBezTo>
                  <a:cubicBezTo>
                    <a:pt x="897" y="395"/>
                    <a:pt x="1" y="1245"/>
                    <a:pt x="612" y="2516"/>
                  </a:cubicBezTo>
                  <a:lnTo>
                    <a:pt x="3017" y="5034"/>
                  </a:lnTo>
                  <a:lnTo>
                    <a:pt x="3420" y="4993"/>
                  </a:lnTo>
                  <a:lnTo>
                    <a:pt x="5669" y="2750"/>
                  </a:lnTo>
                  <a:cubicBezTo>
                    <a:pt x="6666" y="1738"/>
                    <a:pt x="5957" y="0"/>
                    <a:pt x="45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9"/>
            <p:cNvSpPr/>
            <p:nvPr/>
          </p:nvSpPr>
          <p:spPr>
            <a:xfrm>
              <a:off x="556800" y="3250025"/>
              <a:ext cx="98150" cy="133225"/>
            </a:xfrm>
            <a:custGeom>
              <a:rect b="b" l="l" r="r" t="t"/>
              <a:pathLst>
                <a:path extrusionOk="0" h="5329" w="3926">
                  <a:moveTo>
                    <a:pt x="1999" y="1"/>
                  </a:moveTo>
                  <a:cubicBezTo>
                    <a:pt x="772" y="1"/>
                    <a:pt x="0" y="1408"/>
                    <a:pt x="632" y="2448"/>
                  </a:cubicBezTo>
                  <a:cubicBezTo>
                    <a:pt x="698" y="2555"/>
                    <a:pt x="977" y="2554"/>
                    <a:pt x="1072" y="2652"/>
                  </a:cubicBezTo>
                  <a:lnTo>
                    <a:pt x="970" y="2854"/>
                  </a:lnTo>
                  <a:lnTo>
                    <a:pt x="3395" y="5275"/>
                  </a:lnTo>
                  <a:cubicBezTo>
                    <a:pt x="3431" y="5311"/>
                    <a:pt x="3477" y="5329"/>
                    <a:pt x="3524" y="5329"/>
                  </a:cubicBezTo>
                  <a:cubicBezTo>
                    <a:pt x="3570" y="5329"/>
                    <a:pt x="3617" y="5311"/>
                    <a:pt x="3653" y="5275"/>
                  </a:cubicBezTo>
                  <a:lnTo>
                    <a:pt x="3926" y="5002"/>
                  </a:lnTo>
                  <a:lnTo>
                    <a:pt x="1679" y="2755"/>
                  </a:lnTo>
                  <a:cubicBezTo>
                    <a:pt x="781" y="1844"/>
                    <a:pt x="1267" y="344"/>
                    <a:pt x="2423" y="55"/>
                  </a:cubicBezTo>
                  <a:cubicBezTo>
                    <a:pt x="2277" y="18"/>
                    <a:pt x="2135" y="1"/>
                    <a:pt x="19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9"/>
            <p:cNvSpPr/>
            <p:nvPr/>
          </p:nvSpPr>
          <p:spPr>
            <a:xfrm>
              <a:off x="572775" y="3288625"/>
              <a:ext cx="114025" cy="60475"/>
            </a:xfrm>
            <a:custGeom>
              <a:rect b="b" l="l" r="r" t="t"/>
              <a:pathLst>
                <a:path extrusionOk="0" h="2419" w="4561">
                  <a:moveTo>
                    <a:pt x="1821" y="0"/>
                  </a:moveTo>
                  <a:cubicBezTo>
                    <a:pt x="1758" y="0"/>
                    <a:pt x="1695" y="29"/>
                    <a:pt x="1655" y="89"/>
                  </a:cubicBezTo>
                  <a:lnTo>
                    <a:pt x="1165" y="826"/>
                  </a:lnTo>
                  <a:cubicBezTo>
                    <a:pt x="1130" y="878"/>
                    <a:pt x="1012" y="917"/>
                    <a:pt x="1012" y="917"/>
                  </a:cubicBezTo>
                  <a:lnTo>
                    <a:pt x="1" y="916"/>
                  </a:lnTo>
                  <a:lnTo>
                    <a:pt x="1" y="916"/>
                  </a:lnTo>
                  <a:cubicBezTo>
                    <a:pt x="137" y="1137"/>
                    <a:pt x="281" y="1256"/>
                    <a:pt x="329" y="1307"/>
                  </a:cubicBezTo>
                  <a:lnTo>
                    <a:pt x="1219" y="1334"/>
                  </a:lnTo>
                  <a:cubicBezTo>
                    <a:pt x="1219" y="1334"/>
                    <a:pt x="1350" y="1277"/>
                    <a:pt x="1386" y="1219"/>
                  </a:cubicBezTo>
                  <a:lnTo>
                    <a:pt x="1634" y="850"/>
                  </a:lnTo>
                  <a:cubicBezTo>
                    <a:pt x="1670" y="795"/>
                    <a:pt x="1728" y="768"/>
                    <a:pt x="1786" y="768"/>
                  </a:cubicBezTo>
                  <a:cubicBezTo>
                    <a:pt x="1850" y="768"/>
                    <a:pt x="1914" y="801"/>
                    <a:pt x="1948" y="866"/>
                  </a:cubicBezTo>
                  <a:lnTo>
                    <a:pt x="2710" y="2310"/>
                  </a:lnTo>
                  <a:cubicBezTo>
                    <a:pt x="2748" y="2382"/>
                    <a:pt x="2818" y="2418"/>
                    <a:pt x="2889" y="2418"/>
                  </a:cubicBezTo>
                  <a:cubicBezTo>
                    <a:pt x="2961" y="2418"/>
                    <a:pt x="3034" y="2380"/>
                    <a:pt x="3070" y="2303"/>
                  </a:cubicBezTo>
                  <a:lnTo>
                    <a:pt x="3489" y="1416"/>
                  </a:lnTo>
                  <a:cubicBezTo>
                    <a:pt x="3518" y="1351"/>
                    <a:pt x="3653" y="1310"/>
                    <a:pt x="3653" y="1310"/>
                  </a:cubicBezTo>
                  <a:lnTo>
                    <a:pt x="4319" y="1307"/>
                  </a:lnTo>
                  <a:cubicBezTo>
                    <a:pt x="4457" y="1307"/>
                    <a:pt x="4561" y="1175"/>
                    <a:pt x="4517" y="1033"/>
                  </a:cubicBezTo>
                  <a:cubicBezTo>
                    <a:pt x="4489" y="948"/>
                    <a:pt x="4408" y="892"/>
                    <a:pt x="4319" y="892"/>
                  </a:cubicBezTo>
                  <a:lnTo>
                    <a:pt x="3410" y="892"/>
                  </a:lnTo>
                  <a:cubicBezTo>
                    <a:pt x="3410" y="892"/>
                    <a:pt x="3262" y="953"/>
                    <a:pt x="3228" y="1024"/>
                  </a:cubicBezTo>
                  <a:lnTo>
                    <a:pt x="3033" y="1436"/>
                  </a:lnTo>
                  <a:cubicBezTo>
                    <a:pt x="3000" y="1505"/>
                    <a:pt x="2934" y="1540"/>
                    <a:pt x="2867" y="1540"/>
                  </a:cubicBezTo>
                  <a:cubicBezTo>
                    <a:pt x="2804" y="1540"/>
                    <a:pt x="2740" y="1508"/>
                    <a:pt x="2706" y="1444"/>
                  </a:cubicBezTo>
                  <a:lnTo>
                    <a:pt x="2001" y="108"/>
                  </a:lnTo>
                  <a:cubicBezTo>
                    <a:pt x="1963" y="37"/>
                    <a:pt x="1892" y="0"/>
                    <a:pt x="18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9"/>
            <p:cNvSpPr/>
            <p:nvPr/>
          </p:nvSpPr>
          <p:spPr>
            <a:xfrm>
              <a:off x="573075" y="3311500"/>
              <a:ext cx="27775" cy="9900"/>
            </a:xfrm>
            <a:custGeom>
              <a:rect b="b" l="l" r="r" t="t"/>
              <a:pathLst>
                <a:path extrusionOk="0" h="396" w="1111">
                  <a:moveTo>
                    <a:pt x="1" y="1"/>
                  </a:moveTo>
                  <a:lnTo>
                    <a:pt x="1" y="1"/>
                  </a:lnTo>
                  <a:cubicBezTo>
                    <a:pt x="11" y="17"/>
                    <a:pt x="27" y="46"/>
                    <a:pt x="66" y="102"/>
                  </a:cubicBezTo>
                  <a:cubicBezTo>
                    <a:pt x="181" y="263"/>
                    <a:pt x="282" y="344"/>
                    <a:pt x="326" y="392"/>
                  </a:cubicBezTo>
                  <a:lnTo>
                    <a:pt x="1110" y="395"/>
                  </a:lnTo>
                  <a:lnTo>
                    <a:pt x="1015" y="300"/>
                  </a:lnTo>
                  <a:cubicBezTo>
                    <a:pt x="924" y="206"/>
                    <a:pt x="847" y="106"/>
                    <a:pt x="785" y="2"/>
                  </a:cubicBez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9"/>
            <p:cNvSpPr/>
            <p:nvPr/>
          </p:nvSpPr>
          <p:spPr>
            <a:xfrm>
              <a:off x="552025" y="3405500"/>
              <a:ext cx="154550" cy="39300"/>
            </a:xfrm>
            <a:custGeom>
              <a:rect b="b" l="l" r="r" t="t"/>
              <a:pathLst>
                <a:path extrusionOk="0" h="1572" w="6182">
                  <a:moveTo>
                    <a:pt x="58" y="0"/>
                  </a:moveTo>
                  <a:lnTo>
                    <a:pt x="1" y="1335"/>
                  </a:lnTo>
                  <a:lnTo>
                    <a:pt x="5470" y="1571"/>
                  </a:lnTo>
                  <a:cubicBezTo>
                    <a:pt x="5480" y="1571"/>
                    <a:pt x="5490" y="1571"/>
                    <a:pt x="5500" y="1571"/>
                  </a:cubicBezTo>
                  <a:cubicBezTo>
                    <a:pt x="5853" y="1571"/>
                    <a:pt x="6148" y="1291"/>
                    <a:pt x="6165" y="931"/>
                  </a:cubicBezTo>
                  <a:cubicBezTo>
                    <a:pt x="6181" y="565"/>
                    <a:pt x="5895" y="252"/>
                    <a:pt x="5527" y="236"/>
                  </a:cubicBezTo>
                  <a:lnTo>
                    <a:pt x="58" y="0"/>
                  </a:lnTo>
                  <a:close/>
                </a:path>
              </a:pathLst>
            </a:custGeom>
            <a:solidFill>
              <a:srgbClr val="FFD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9"/>
            <p:cNvSpPr/>
            <p:nvPr/>
          </p:nvSpPr>
          <p:spPr>
            <a:xfrm>
              <a:off x="554450" y="3407175"/>
              <a:ext cx="94350" cy="35650"/>
            </a:xfrm>
            <a:custGeom>
              <a:rect b="b" l="l" r="r" t="t"/>
              <a:pathLst>
                <a:path extrusionOk="0" h="1426" w="3774">
                  <a:moveTo>
                    <a:pt x="1543" y="1"/>
                  </a:moveTo>
                  <a:lnTo>
                    <a:pt x="1" y="331"/>
                  </a:lnTo>
                  <a:lnTo>
                    <a:pt x="1027" y="791"/>
                  </a:lnTo>
                  <a:cubicBezTo>
                    <a:pt x="1202" y="869"/>
                    <a:pt x="1326" y="897"/>
                    <a:pt x="1410" y="924"/>
                  </a:cubicBezTo>
                  <a:lnTo>
                    <a:pt x="2983" y="1400"/>
                  </a:lnTo>
                  <a:lnTo>
                    <a:pt x="3613" y="1426"/>
                  </a:lnTo>
                  <a:cubicBezTo>
                    <a:pt x="3647" y="1395"/>
                    <a:pt x="3677" y="1356"/>
                    <a:pt x="3696" y="1307"/>
                  </a:cubicBezTo>
                  <a:cubicBezTo>
                    <a:pt x="3773" y="1115"/>
                    <a:pt x="3697" y="729"/>
                    <a:pt x="3413" y="451"/>
                  </a:cubicBezTo>
                  <a:cubicBezTo>
                    <a:pt x="3221" y="263"/>
                    <a:pt x="3037" y="168"/>
                    <a:pt x="2767" y="54"/>
                  </a:cubicBezTo>
                  <a:lnTo>
                    <a:pt x="1543" y="1"/>
                  </a:lnTo>
                  <a:close/>
                </a:path>
              </a:pathLst>
            </a:custGeom>
            <a:solidFill>
              <a:srgbClr val="FCC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9"/>
            <p:cNvSpPr/>
            <p:nvPr/>
          </p:nvSpPr>
          <p:spPr>
            <a:xfrm>
              <a:off x="424000" y="3365250"/>
              <a:ext cx="307500" cy="104600"/>
            </a:xfrm>
            <a:custGeom>
              <a:rect b="b" l="l" r="r" t="t"/>
              <a:pathLst>
                <a:path extrusionOk="0" h="4184" w="12300">
                  <a:moveTo>
                    <a:pt x="3683" y="0"/>
                  </a:moveTo>
                  <a:cubicBezTo>
                    <a:pt x="3330" y="0"/>
                    <a:pt x="2944" y="74"/>
                    <a:pt x="2527" y="248"/>
                  </a:cubicBezTo>
                  <a:lnTo>
                    <a:pt x="0" y="902"/>
                  </a:lnTo>
                  <a:lnTo>
                    <a:pt x="870" y="4103"/>
                  </a:lnTo>
                  <a:lnTo>
                    <a:pt x="1908" y="3477"/>
                  </a:lnTo>
                  <a:cubicBezTo>
                    <a:pt x="2428" y="3300"/>
                    <a:pt x="2967" y="3211"/>
                    <a:pt x="3505" y="3211"/>
                  </a:cubicBezTo>
                  <a:cubicBezTo>
                    <a:pt x="4139" y="3211"/>
                    <a:pt x="4773" y="3335"/>
                    <a:pt x="5373" y="3582"/>
                  </a:cubicBezTo>
                  <a:cubicBezTo>
                    <a:pt x="6605" y="4088"/>
                    <a:pt x="7254" y="4181"/>
                    <a:pt x="7880" y="4181"/>
                  </a:cubicBezTo>
                  <a:cubicBezTo>
                    <a:pt x="7996" y="4181"/>
                    <a:pt x="8110" y="4178"/>
                    <a:pt x="8227" y="4173"/>
                  </a:cubicBezTo>
                  <a:lnTo>
                    <a:pt x="11490" y="4184"/>
                  </a:lnTo>
                  <a:cubicBezTo>
                    <a:pt x="12110" y="4162"/>
                    <a:pt x="12299" y="3730"/>
                    <a:pt x="12051" y="3352"/>
                  </a:cubicBezTo>
                  <a:cubicBezTo>
                    <a:pt x="11963" y="3219"/>
                    <a:pt x="11799" y="3094"/>
                    <a:pt x="11559" y="3069"/>
                  </a:cubicBezTo>
                  <a:lnTo>
                    <a:pt x="8472" y="2926"/>
                  </a:lnTo>
                  <a:lnTo>
                    <a:pt x="8082" y="2909"/>
                  </a:lnTo>
                  <a:lnTo>
                    <a:pt x="6675" y="1534"/>
                  </a:lnTo>
                  <a:lnTo>
                    <a:pt x="5868" y="1159"/>
                  </a:lnTo>
                  <a:cubicBezTo>
                    <a:pt x="5401" y="577"/>
                    <a:pt x="4669" y="0"/>
                    <a:pt x="3683" y="0"/>
                  </a:cubicBezTo>
                  <a:close/>
                </a:path>
              </a:pathLst>
            </a:custGeom>
            <a:solidFill>
              <a:srgbClr val="FFEC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9"/>
            <p:cNvSpPr/>
            <p:nvPr/>
          </p:nvSpPr>
          <p:spPr>
            <a:xfrm>
              <a:off x="424000" y="3385450"/>
              <a:ext cx="308050" cy="91500"/>
            </a:xfrm>
            <a:custGeom>
              <a:rect b="b" l="l" r="r" t="t"/>
              <a:pathLst>
                <a:path extrusionOk="0" h="3660" w="12322">
                  <a:moveTo>
                    <a:pt x="206" y="0"/>
                  </a:moveTo>
                  <a:lnTo>
                    <a:pt x="0" y="55"/>
                  </a:lnTo>
                  <a:lnTo>
                    <a:pt x="870" y="3296"/>
                  </a:lnTo>
                  <a:lnTo>
                    <a:pt x="1895" y="2943"/>
                  </a:lnTo>
                  <a:cubicBezTo>
                    <a:pt x="2411" y="2764"/>
                    <a:pt x="2949" y="2675"/>
                    <a:pt x="3487" y="2675"/>
                  </a:cubicBezTo>
                  <a:cubicBezTo>
                    <a:pt x="4129" y="2675"/>
                    <a:pt x="4769" y="2802"/>
                    <a:pt x="5373" y="3053"/>
                  </a:cubicBezTo>
                  <a:cubicBezTo>
                    <a:pt x="6604" y="3565"/>
                    <a:pt x="7253" y="3659"/>
                    <a:pt x="7880" y="3659"/>
                  </a:cubicBezTo>
                  <a:cubicBezTo>
                    <a:pt x="7996" y="3659"/>
                    <a:pt x="8111" y="3656"/>
                    <a:pt x="8229" y="3651"/>
                  </a:cubicBezTo>
                  <a:lnTo>
                    <a:pt x="11491" y="3660"/>
                  </a:lnTo>
                  <a:cubicBezTo>
                    <a:pt x="12119" y="3639"/>
                    <a:pt x="12321" y="2944"/>
                    <a:pt x="12051" y="2535"/>
                  </a:cubicBezTo>
                  <a:lnTo>
                    <a:pt x="12051" y="2535"/>
                  </a:lnTo>
                  <a:cubicBezTo>
                    <a:pt x="11941" y="2710"/>
                    <a:pt x="11755" y="2836"/>
                    <a:pt x="11493" y="2845"/>
                  </a:cubicBezTo>
                  <a:lnTo>
                    <a:pt x="8230" y="2836"/>
                  </a:lnTo>
                  <a:cubicBezTo>
                    <a:pt x="8112" y="2840"/>
                    <a:pt x="7997" y="2844"/>
                    <a:pt x="7881" y="2844"/>
                  </a:cubicBezTo>
                  <a:cubicBezTo>
                    <a:pt x="7254" y="2844"/>
                    <a:pt x="6605" y="2750"/>
                    <a:pt x="5374" y="2236"/>
                  </a:cubicBezTo>
                  <a:cubicBezTo>
                    <a:pt x="4772" y="1985"/>
                    <a:pt x="4132" y="1859"/>
                    <a:pt x="3491" y="1859"/>
                  </a:cubicBezTo>
                  <a:cubicBezTo>
                    <a:pt x="2953" y="1859"/>
                    <a:pt x="2414" y="1948"/>
                    <a:pt x="1896" y="2126"/>
                  </a:cubicBezTo>
                  <a:lnTo>
                    <a:pt x="871" y="2481"/>
                  </a:lnTo>
                  <a:lnTo>
                    <a:pt x="206" y="0"/>
                  </a:lnTo>
                  <a:close/>
                </a:path>
              </a:pathLst>
            </a:custGeom>
            <a:solidFill>
              <a:srgbClr val="FFD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9"/>
            <p:cNvSpPr/>
            <p:nvPr/>
          </p:nvSpPr>
          <p:spPr>
            <a:xfrm>
              <a:off x="420875" y="3368650"/>
              <a:ext cx="48850" cy="109475"/>
            </a:xfrm>
            <a:custGeom>
              <a:rect b="b" l="l" r="r" t="t"/>
              <a:pathLst>
                <a:path extrusionOk="0" h="4379" w="1954">
                  <a:moveTo>
                    <a:pt x="1205" y="0"/>
                  </a:moveTo>
                  <a:cubicBezTo>
                    <a:pt x="1196" y="0"/>
                    <a:pt x="1187" y="1"/>
                    <a:pt x="1178" y="2"/>
                  </a:cubicBezTo>
                  <a:lnTo>
                    <a:pt x="1" y="171"/>
                  </a:lnTo>
                  <a:lnTo>
                    <a:pt x="606" y="4379"/>
                  </a:lnTo>
                  <a:lnTo>
                    <a:pt x="1785" y="4210"/>
                  </a:lnTo>
                  <a:cubicBezTo>
                    <a:pt x="1883" y="4196"/>
                    <a:pt x="1954" y="4103"/>
                    <a:pt x="1939" y="4004"/>
                  </a:cubicBezTo>
                  <a:lnTo>
                    <a:pt x="1385" y="156"/>
                  </a:lnTo>
                  <a:cubicBezTo>
                    <a:pt x="1371" y="65"/>
                    <a:pt x="1295" y="0"/>
                    <a:pt x="1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9"/>
            <p:cNvSpPr/>
            <p:nvPr/>
          </p:nvSpPr>
          <p:spPr>
            <a:xfrm>
              <a:off x="534300" y="3403400"/>
              <a:ext cx="94375" cy="41500"/>
            </a:xfrm>
            <a:custGeom>
              <a:rect b="b" l="l" r="r" t="t"/>
              <a:pathLst>
                <a:path extrusionOk="0" h="1660" w="3775">
                  <a:moveTo>
                    <a:pt x="2263" y="1"/>
                  </a:moveTo>
                  <a:lnTo>
                    <a:pt x="0" y="482"/>
                  </a:lnTo>
                  <a:lnTo>
                    <a:pt x="1027" y="942"/>
                  </a:lnTo>
                  <a:cubicBezTo>
                    <a:pt x="1201" y="1020"/>
                    <a:pt x="1326" y="1048"/>
                    <a:pt x="1409" y="1075"/>
                  </a:cubicBezTo>
                  <a:lnTo>
                    <a:pt x="3301" y="1646"/>
                  </a:lnTo>
                  <a:cubicBezTo>
                    <a:pt x="3332" y="1655"/>
                    <a:pt x="3364" y="1660"/>
                    <a:pt x="3396" y="1660"/>
                  </a:cubicBezTo>
                  <a:cubicBezTo>
                    <a:pt x="3525" y="1660"/>
                    <a:pt x="3647" y="1583"/>
                    <a:pt x="3697" y="1458"/>
                  </a:cubicBezTo>
                  <a:cubicBezTo>
                    <a:pt x="3774" y="1268"/>
                    <a:pt x="3700" y="880"/>
                    <a:pt x="3415" y="605"/>
                  </a:cubicBezTo>
                  <a:cubicBezTo>
                    <a:pt x="3122" y="319"/>
                    <a:pt x="2852" y="243"/>
                    <a:pt x="2263" y="1"/>
                  </a:cubicBezTo>
                  <a:close/>
                </a:path>
              </a:pathLst>
            </a:custGeom>
            <a:solidFill>
              <a:srgbClr val="FFEC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9"/>
            <p:cNvSpPr/>
            <p:nvPr/>
          </p:nvSpPr>
          <p:spPr>
            <a:xfrm>
              <a:off x="551900" y="3409175"/>
              <a:ext cx="76400" cy="35775"/>
            </a:xfrm>
            <a:custGeom>
              <a:rect b="b" l="l" r="r" t="t"/>
              <a:pathLst>
                <a:path extrusionOk="0" h="1431" w="3056">
                  <a:moveTo>
                    <a:pt x="521" y="0"/>
                  </a:moveTo>
                  <a:cubicBezTo>
                    <a:pt x="495" y="0"/>
                    <a:pt x="468" y="3"/>
                    <a:pt x="441" y="9"/>
                  </a:cubicBezTo>
                  <a:lnTo>
                    <a:pt x="397" y="18"/>
                  </a:lnTo>
                  <a:cubicBezTo>
                    <a:pt x="50" y="91"/>
                    <a:pt x="0" y="567"/>
                    <a:pt x="324" y="713"/>
                  </a:cubicBezTo>
                  <a:cubicBezTo>
                    <a:pt x="427" y="758"/>
                    <a:pt x="290" y="729"/>
                    <a:pt x="2600" y="1416"/>
                  </a:cubicBezTo>
                  <a:cubicBezTo>
                    <a:pt x="2631" y="1426"/>
                    <a:pt x="2664" y="1430"/>
                    <a:pt x="2695" y="1430"/>
                  </a:cubicBezTo>
                  <a:cubicBezTo>
                    <a:pt x="2824" y="1430"/>
                    <a:pt x="2945" y="1355"/>
                    <a:pt x="2996" y="1229"/>
                  </a:cubicBezTo>
                  <a:cubicBezTo>
                    <a:pt x="3056" y="1079"/>
                    <a:pt x="3022" y="814"/>
                    <a:pt x="2872" y="573"/>
                  </a:cubicBezTo>
                  <a:cubicBezTo>
                    <a:pt x="2819" y="607"/>
                    <a:pt x="2756" y="625"/>
                    <a:pt x="2692" y="625"/>
                  </a:cubicBezTo>
                  <a:cubicBezTo>
                    <a:pt x="2660" y="625"/>
                    <a:pt x="2628" y="621"/>
                    <a:pt x="2597" y="611"/>
                  </a:cubicBezTo>
                  <a:cubicBezTo>
                    <a:pt x="2595" y="611"/>
                    <a:pt x="1023" y="136"/>
                    <a:pt x="625" y="16"/>
                  </a:cubicBezTo>
                  <a:cubicBezTo>
                    <a:pt x="591" y="5"/>
                    <a:pt x="557" y="0"/>
                    <a:pt x="521" y="0"/>
                  </a:cubicBezTo>
                  <a:close/>
                </a:path>
              </a:pathLst>
            </a:custGeom>
            <a:solidFill>
              <a:srgbClr val="FFD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9"/>
            <p:cNvSpPr/>
            <p:nvPr/>
          </p:nvSpPr>
          <p:spPr>
            <a:xfrm>
              <a:off x="394925" y="3364300"/>
              <a:ext cx="53400" cy="127200"/>
            </a:xfrm>
            <a:custGeom>
              <a:rect b="b" l="l" r="r" t="t"/>
              <a:pathLst>
                <a:path extrusionOk="0" h="5088" w="2136">
                  <a:moveTo>
                    <a:pt x="1279" y="1"/>
                  </a:moveTo>
                  <a:cubicBezTo>
                    <a:pt x="1272" y="1"/>
                    <a:pt x="1265" y="1"/>
                    <a:pt x="1259" y="2"/>
                  </a:cubicBezTo>
                  <a:lnTo>
                    <a:pt x="174" y="132"/>
                  </a:lnTo>
                  <a:cubicBezTo>
                    <a:pt x="71" y="145"/>
                    <a:pt x="1" y="238"/>
                    <a:pt x="15" y="339"/>
                  </a:cubicBezTo>
                  <a:lnTo>
                    <a:pt x="675" y="4930"/>
                  </a:lnTo>
                  <a:cubicBezTo>
                    <a:pt x="686" y="5023"/>
                    <a:pt x="766" y="5088"/>
                    <a:pt x="856" y="5088"/>
                  </a:cubicBezTo>
                  <a:cubicBezTo>
                    <a:pt x="863" y="5088"/>
                    <a:pt x="869" y="5087"/>
                    <a:pt x="876" y="5087"/>
                  </a:cubicBezTo>
                  <a:lnTo>
                    <a:pt x="1961" y="4956"/>
                  </a:lnTo>
                  <a:cubicBezTo>
                    <a:pt x="2064" y="4944"/>
                    <a:pt x="2135" y="4852"/>
                    <a:pt x="2121" y="4749"/>
                  </a:cubicBezTo>
                  <a:lnTo>
                    <a:pt x="1461" y="157"/>
                  </a:lnTo>
                  <a:cubicBezTo>
                    <a:pt x="1449" y="66"/>
                    <a:pt x="1370" y="1"/>
                    <a:pt x="12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1" name="Google Shape;1031;p29"/>
          <p:cNvGrpSpPr/>
          <p:nvPr/>
        </p:nvGrpSpPr>
        <p:grpSpPr>
          <a:xfrm>
            <a:off x="1445220" y="1541178"/>
            <a:ext cx="312998" cy="455344"/>
            <a:chOff x="2566175" y="2720875"/>
            <a:chExt cx="228900" cy="333000"/>
          </a:xfrm>
        </p:grpSpPr>
        <p:sp>
          <p:nvSpPr>
            <p:cNvPr id="1032" name="Google Shape;1032;p29"/>
            <p:cNvSpPr/>
            <p:nvPr/>
          </p:nvSpPr>
          <p:spPr>
            <a:xfrm>
              <a:off x="2578500" y="2720875"/>
              <a:ext cx="216575" cy="291350"/>
            </a:xfrm>
            <a:custGeom>
              <a:rect b="b" l="l" r="r" t="t"/>
              <a:pathLst>
                <a:path extrusionOk="0" h="11654" w="8663">
                  <a:moveTo>
                    <a:pt x="4916" y="835"/>
                  </a:moveTo>
                  <a:cubicBezTo>
                    <a:pt x="5131" y="835"/>
                    <a:pt x="5318" y="990"/>
                    <a:pt x="5342" y="1203"/>
                  </a:cubicBezTo>
                  <a:cubicBezTo>
                    <a:pt x="5368" y="1455"/>
                    <a:pt x="5172" y="1667"/>
                    <a:pt x="4928" y="1667"/>
                  </a:cubicBezTo>
                  <a:lnTo>
                    <a:pt x="3274" y="1667"/>
                  </a:lnTo>
                  <a:cubicBezTo>
                    <a:pt x="3060" y="1667"/>
                    <a:pt x="2873" y="1511"/>
                    <a:pt x="2849" y="1298"/>
                  </a:cubicBezTo>
                  <a:cubicBezTo>
                    <a:pt x="2821" y="1047"/>
                    <a:pt x="3018" y="835"/>
                    <a:pt x="3264" y="835"/>
                  </a:cubicBezTo>
                  <a:close/>
                  <a:moveTo>
                    <a:pt x="1588" y="0"/>
                  </a:moveTo>
                  <a:lnTo>
                    <a:pt x="0" y="1250"/>
                  </a:lnTo>
                  <a:lnTo>
                    <a:pt x="0" y="11252"/>
                  </a:lnTo>
                  <a:cubicBezTo>
                    <a:pt x="0" y="11474"/>
                    <a:pt x="519" y="11654"/>
                    <a:pt x="741" y="11654"/>
                  </a:cubicBezTo>
                  <a:lnTo>
                    <a:pt x="8261" y="11654"/>
                  </a:lnTo>
                  <a:cubicBezTo>
                    <a:pt x="8484" y="11654"/>
                    <a:pt x="8663" y="11474"/>
                    <a:pt x="8663" y="11252"/>
                  </a:cubicBezTo>
                  <a:lnTo>
                    <a:pt x="8663" y="1326"/>
                  </a:lnTo>
                  <a:cubicBezTo>
                    <a:pt x="8663" y="1277"/>
                    <a:pt x="8644" y="1231"/>
                    <a:pt x="8610" y="1198"/>
                  </a:cubicBezTo>
                  <a:lnTo>
                    <a:pt x="7468" y="56"/>
                  </a:lnTo>
                  <a:cubicBezTo>
                    <a:pt x="7435" y="21"/>
                    <a:pt x="7389" y="0"/>
                    <a:pt x="73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9"/>
            <p:cNvSpPr/>
            <p:nvPr/>
          </p:nvSpPr>
          <p:spPr>
            <a:xfrm>
              <a:off x="2701700" y="2741725"/>
              <a:ext cx="31825" cy="20850"/>
            </a:xfrm>
            <a:custGeom>
              <a:rect b="b" l="l" r="r" t="t"/>
              <a:pathLst>
                <a:path extrusionOk="0" h="834" w="1273">
                  <a:moveTo>
                    <a:pt x="0" y="1"/>
                  </a:moveTo>
                  <a:cubicBezTo>
                    <a:pt x="229" y="1"/>
                    <a:pt x="415" y="187"/>
                    <a:pt x="415" y="417"/>
                  </a:cubicBezTo>
                  <a:cubicBezTo>
                    <a:pt x="415" y="646"/>
                    <a:pt x="229" y="833"/>
                    <a:pt x="0" y="833"/>
                  </a:cubicBezTo>
                  <a:lnTo>
                    <a:pt x="821" y="833"/>
                  </a:lnTo>
                  <a:cubicBezTo>
                    <a:pt x="1035" y="833"/>
                    <a:pt x="1222" y="677"/>
                    <a:pt x="1246" y="464"/>
                  </a:cubicBezTo>
                  <a:cubicBezTo>
                    <a:pt x="1273" y="213"/>
                    <a:pt x="1078" y="1"/>
                    <a:pt x="8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9"/>
            <p:cNvSpPr/>
            <p:nvPr/>
          </p:nvSpPr>
          <p:spPr>
            <a:xfrm>
              <a:off x="2566175" y="2720875"/>
              <a:ext cx="52050" cy="291375"/>
            </a:xfrm>
            <a:custGeom>
              <a:rect b="b" l="l" r="r" t="t"/>
              <a:pathLst>
                <a:path extrusionOk="0" h="11655" w="2082">
                  <a:moveTo>
                    <a:pt x="1325" y="0"/>
                  </a:moveTo>
                  <a:cubicBezTo>
                    <a:pt x="1276" y="0"/>
                    <a:pt x="1229" y="19"/>
                    <a:pt x="1195" y="55"/>
                  </a:cubicBezTo>
                  <a:lnTo>
                    <a:pt x="55" y="1195"/>
                  </a:lnTo>
                  <a:cubicBezTo>
                    <a:pt x="20" y="1231"/>
                    <a:pt x="0" y="1276"/>
                    <a:pt x="0" y="1324"/>
                  </a:cubicBezTo>
                  <a:lnTo>
                    <a:pt x="0" y="11252"/>
                  </a:lnTo>
                  <a:cubicBezTo>
                    <a:pt x="0" y="11474"/>
                    <a:pt x="181" y="11654"/>
                    <a:pt x="402" y="11654"/>
                  </a:cubicBezTo>
                  <a:lnTo>
                    <a:pt x="1230" y="11654"/>
                  </a:lnTo>
                  <a:cubicBezTo>
                    <a:pt x="1009" y="11653"/>
                    <a:pt x="833" y="11472"/>
                    <a:pt x="833" y="11252"/>
                  </a:cubicBezTo>
                  <a:lnTo>
                    <a:pt x="833" y="1250"/>
                  </a:lnTo>
                  <a:lnTo>
                    <a:pt x="2081" y="0"/>
                  </a:lnTo>
                  <a:close/>
                  <a:moveTo>
                    <a:pt x="1230" y="11654"/>
                  </a:moveTo>
                  <a:cubicBezTo>
                    <a:pt x="1231" y="11654"/>
                    <a:pt x="1231" y="11654"/>
                    <a:pt x="1232" y="11654"/>
                  </a:cubicBezTo>
                  <a:cubicBezTo>
                    <a:pt x="1233" y="11654"/>
                    <a:pt x="1234" y="11654"/>
                    <a:pt x="1235" y="1165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9"/>
            <p:cNvSpPr/>
            <p:nvPr/>
          </p:nvSpPr>
          <p:spPr>
            <a:xfrm>
              <a:off x="2587000" y="2783325"/>
              <a:ext cx="187300" cy="260100"/>
            </a:xfrm>
            <a:custGeom>
              <a:rect b="b" l="l" r="r" t="t"/>
              <a:pathLst>
                <a:path extrusionOk="0" h="10404" w="7492">
                  <a:moveTo>
                    <a:pt x="187" y="1"/>
                  </a:moveTo>
                  <a:cubicBezTo>
                    <a:pt x="82" y="1"/>
                    <a:pt x="0" y="86"/>
                    <a:pt x="0" y="188"/>
                  </a:cubicBezTo>
                  <a:lnTo>
                    <a:pt x="0" y="8137"/>
                  </a:lnTo>
                  <a:cubicBezTo>
                    <a:pt x="0" y="8241"/>
                    <a:pt x="84" y="8323"/>
                    <a:pt x="187" y="8323"/>
                  </a:cubicBezTo>
                  <a:lnTo>
                    <a:pt x="648" y="8323"/>
                  </a:lnTo>
                  <a:cubicBezTo>
                    <a:pt x="750" y="8323"/>
                    <a:pt x="830" y="8404"/>
                    <a:pt x="830" y="8505"/>
                  </a:cubicBezTo>
                  <a:lnTo>
                    <a:pt x="830" y="9370"/>
                  </a:lnTo>
                  <a:lnTo>
                    <a:pt x="1052" y="9571"/>
                  </a:lnTo>
                  <a:lnTo>
                    <a:pt x="830" y="9773"/>
                  </a:lnTo>
                  <a:lnTo>
                    <a:pt x="830" y="10222"/>
                  </a:lnTo>
                  <a:cubicBezTo>
                    <a:pt x="830" y="10323"/>
                    <a:pt x="911" y="10404"/>
                    <a:pt x="1012" y="10404"/>
                  </a:cubicBezTo>
                  <a:lnTo>
                    <a:pt x="1478" y="10404"/>
                  </a:lnTo>
                  <a:cubicBezTo>
                    <a:pt x="1579" y="10404"/>
                    <a:pt x="1660" y="10323"/>
                    <a:pt x="1660" y="10222"/>
                  </a:cubicBezTo>
                  <a:lnTo>
                    <a:pt x="1660" y="9773"/>
                  </a:lnTo>
                  <a:lnTo>
                    <a:pt x="1459" y="9571"/>
                  </a:lnTo>
                  <a:lnTo>
                    <a:pt x="1660" y="9370"/>
                  </a:lnTo>
                  <a:lnTo>
                    <a:pt x="1660" y="8505"/>
                  </a:lnTo>
                  <a:cubicBezTo>
                    <a:pt x="1660" y="8404"/>
                    <a:pt x="1741" y="8323"/>
                    <a:pt x="1842" y="8323"/>
                  </a:cubicBezTo>
                  <a:lnTo>
                    <a:pt x="3142" y="8323"/>
                  </a:lnTo>
                  <a:cubicBezTo>
                    <a:pt x="3244" y="8323"/>
                    <a:pt x="3324" y="8404"/>
                    <a:pt x="3324" y="8505"/>
                  </a:cubicBezTo>
                  <a:lnTo>
                    <a:pt x="3324" y="10404"/>
                  </a:lnTo>
                  <a:lnTo>
                    <a:pt x="4157" y="10404"/>
                  </a:lnTo>
                  <a:lnTo>
                    <a:pt x="4157" y="8505"/>
                  </a:lnTo>
                  <a:cubicBezTo>
                    <a:pt x="4157" y="8404"/>
                    <a:pt x="4238" y="8323"/>
                    <a:pt x="4337" y="8323"/>
                  </a:cubicBezTo>
                  <a:lnTo>
                    <a:pt x="5639" y="8323"/>
                  </a:lnTo>
                  <a:cubicBezTo>
                    <a:pt x="5741" y="8323"/>
                    <a:pt x="5821" y="8404"/>
                    <a:pt x="5821" y="8505"/>
                  </a:cubicBezTo>
                  <a:lnTo>
                    <a:pt x="5821" y="9370"/>
                  </a:lnTo>
                  <a:lnTo>
                    <a:pt x="6022" y="9571"/>
                  </a:lnTo>
                  <a:lnTo>
                    <a:pt x="5821" y="9773"/>
                  </a:lnTo>
                  <a:lnTo>
                    <a:pt x="5821" y="10222"/>
                  </a:lnTo>
                  <a:cubicBezTo>
                    <a:pt x="5821" y="10323"/>
                    <a:pt x="5902" y="10404"/>
                    <a:pt x="6002" y="10404"/>
                  </a:cubicBezTo>
                  <a:lnTo>
                    <a:pt x="6469" y="10404"/>
                  </a:lnTo>
                  <a:cubicBezTo>
                    <a:pt x="6571" y="10404"/>
                    <a:pt x="6651" y="10323"/>
                    <a:pt x="6651" y="10222"/>
                  </a:cubicBezTo>
                  <a:lnTo>
                    <a:pt x="6651" y="9773"/>
                  </a:lnTo>
                  <a:lnTo>
                    <a:pt x="6403" y="9571"/>
                  </a:lnTo>
                  <a:lnTo>
                    <a:pt x="6651" y="9370"/>
                  </a:lnTo>
                  <a:lnTo>
                    <a:pt x="6651" y="8505"/>
                  </a:lnTo>
                  <a:cubicBezTo>
                    <a:pt x="6651" y="8404"/>
                    <a:pt x="6732" y="8323"/>
                    <a:pt x="6833" y="8323"/>
                  </a:cubicBezTo>
                  <a:lnTo>
                    <a:pt x="7295" y="8323"/>
                  </a:lnTo>
                  <a:cubicBezTo>
                    <a:pt x="7399" y="8323"/>
                    <a:pt x="7481" y="8240"/>
                    <a:pt x="7481" y="8137"/>
                  </a:cubicBezTo>
                  <a:lnTo>
                    <a:pt x="7481" y="188"/>
                  </a:lnTo>
                  <a:cubicBezTo>
                    <a:pt x="7491" y="86"/>
                    <a:pt x="7408" y="1"/>
                    <a:pt x="730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9"/>
            <p:cNvSpPr/>
            <p:nvPr/>
          </p:nvSpPr>
          <p:spPr>
            <a:xfrm>
              <a:off x="2617750" y="2804150"/>
              <a:ext cx="135825" cy="166475"/>
            </a:xfrm>
            <a:custGeom>
              <a:rect b="b" l="l" r="r" t="t"/>
              <a:pathLst>
                <a:path extrusionOk="0" h="6659" w="5433">
                  <a:moveTo>
                    <a:pt x="404" y="1"/>
                  </a:moveTo>
                  <a:lnTo>
                    <a:pt x="0" y="411"/>
                  </a:lnTo>
                  <a:lnTo>
                    <a:pt x="46" y="6264"/>
                  </a:lnTo>
                  <a:lnTo>
                    <a:pt x="401" y="6659"/>
                  </a:lnTo>
                  <a:lnTo>
                    <a:pt x="5247" y="6659"/>
                  </a:lnTo>
                  <a:cubicBezTo>
                    <a:pt x="5348" y="6659"/>
                    <a:pt x="5429" y="6578"/>
                    <a:pt x="5433" y="6477"/>
                  </a:cubicBezTo>
                  <a:lnTo>
                    <a:pt x="5433" y="5196"/>
                  </a:lnTo>
                  <a:lnTo>
                    <a:pt x="5181" y="5053"/>
                  </a:lnTo>
                  <a:lnTo>
                    <a:pt x="5433" y="4795"/>
                  </a:lnTo>
                  <a:lnTo>
                    <a:pt x="5433" y="3531"/>
                  </a:lnTo>
                  <a:lnTo>
                    <a:pt x="5181" y="3330"/>
                  </a:lnTo>
                  <a:lnTo>
                    <a:pt x="5433" y="3128"/>
                  </a:lnTo>
                  <a:lnTo>
                    <a:pt x="5433" y="181"/>
                  </a:lnTo>
                  <a:cubicBezTo>
                    <a:pt x="5433" y="81"/>
                    <a:pt x="5352" y="1"/>
                    <a:pt x="5251" y="1"/>
                  </a:cubicBezTo>
                  <a:lnTo>
                    <a:pt x="1885" y="1"/>
                  </a:lnTo>
                  <a:lnTo>
                    <a:pt x="1706" y="203"/>
                  </a:lnTo>
                  <a:lnTo>
                    <a:pt x="148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9"/>
            <p:cNvSpPr/>
            <p:nvPr/>
          </p:nvSpPr>
          <p:spPr>
            <a:xfrm>
              <a:off x="2680700" y="2825200"/>
              <a:ext cx="56325" cy="39775"/>
            </a:xfrm>
            <a:custGeom>
              <a:rect b="b" l="l" r="r" t="t"/>
              <a:pathLst>
                <a:path extrusionOk="0" h="1591" w="2253">
                  <a:moveTo>
                    <a:pt x="664" y="0"/>
                  </a:moveTo>
                  <a:cubicBezTo>
                    <a:pt x="220" y="0"/>
                    <a:pt x="0" y="538"/>
                    <a:pt x="308" y="849"/>
                  </a:cubicBezTo>
                  <a:lnTo>
                    <a:pt x="997" y="1537"/>
                  </a:lnTo>
                  <a:cubicBezTo>
                    <a:pt x="1033" y="1573"/>
                    <a:pt x="1080" y="1591"/>
                    <a:pt x="1126" y="1591"/>
                  </a:cubicBezTo>
                  <a:cubicBezTo>
                    <a:pt x="1173" y="1591"/>
                    <a:pt x="1219" y="1573"/>
                    <a:pt x="1254" y="1537"/>
                  </a:cubicBezTo>
                  <a:lnTo>
                    <a:pt x="1944" y="849"/>
                  </a:lnTo>
                  <a:cubicBezTo>
                    <a:pt x="2252" y="538"/>
                    <a:pt x="2032" y="0"/>
                    <a:pt x="1589" y="0"/>
                  </a:cubicBezTo>
                  <a:cubicBezTo>
                    <a:pt x="1459" y="0"/>
                    <a:pt x="1340" y="50"/>
                    <a:pt x="1251" y="132"/>
                  </a:cubicBezTo>
                  <a:cubicBezTo>
                    <a:pt x="1216" y="164"/>
                    <a:pt x="1171" y="181"/>
                    <a:pt x="1126" y="181"/>
                  </a:cubicBezTo>
                  <a:cubicBezTo>
                    <a:pt x="1082" y="181"/>
                    <a:pt x="1037" y="164"/>
                    <a:pt x="1003" y="132"/>
                  </a:cubicBezTo>
                  <a:cubicBezTo>
                    <a:pt x="913" y="50"/>
                    <a:pt x="796" y="0"/>
                    <a:pt x="66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9"/>
            <p:cNvSpPr/>
            <p:nvPr/>
          </p:nvSpPr>
          <p:spPr>
            <a:xfrm>
              <a:off x="2672025" y="3033075"/>
              <a:ext cx="29425" cy="20800"/>
            </a:xfrm>
            <a:custGeom>
              <a:rect b="b" l="l" r="r" t="t"/>
              <a:pathLst>
                <a:path extrusionOk="0" h="832" w="1177">
                  <a:moveTo>
                    <a:pt x="316" y="0"/>
                  </a:moveTo>
                  <a:lnTo>
                    <a:pt x="1" y="415"/>
                  </a:lnTo>
                  <a:lnTo>
                    <a:pt x="316" y="832"/>
                  </a:lnTo>
                  <a:lnTo>
                    <a:pt x="994" y="832"/>
                  </a:lnTo>
                  <a:cubicBezTo>
                    <a:pt x="1095" y="832"/>
                    <a:pt x="1177" y="751"/>
                    <a:pt x="1175" y="648"/>
                  </a:cubicBezTo>
                  <a:lnTo>
                    <a:pt x="1175" y="181"/>
                  </a:lnTo>
                  <a:cubicBezTo>
                    <a:pt x="1175" y="79"/>
                    <a:pt x="1095" y="0"/>
                    <a:pt x="9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9"/>
            <p:cNvSpPr/>
            <p:nvPr/>
          </p:nvSpPr>
          <p:spPr>
            <a:xfrm>
              <a:off x="2659800" y="3033075"/>
              <a:ext cx="20175" cy="20775"/>
            </a:xfrm>
            <a:custGeom>
              <a:rect b="b" l="l" r="r" t="t"/>
              <a:pathLst>
                <a:path extrusionOk="0" h="831" w="807">
                  <a:moveTo>
                    <a:pt x="182" y="0"/>
                  </a:moveTo>
                  <a:cubicBezTo>
                    <a:pt x="82" y="0"/>
                    <a:pt x="0" y="79"/>
                    <a:pt x="0" y="181"/>
                  </a:cubicBezTo>
                  <a:lnTo>
                    <a:pt x="0" y="648"/>
                  </a:lnTo>
                  <a:cubicBezTo>
                    <a:pt x="0" y="750"/>
                    <a:pt x="81" y="830"/>
                    <a:pt x="182" y="830"/>
                  </a:cubicBezTo>
                  <a:lnTo>
                    <a:pt x="807" y="830"/>
                  </a:lnTo>
                  <a:lnTo>
                    <a:pt x="80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9"/>
            <p:cNvSpPr/>
            <p:nvPr/>
          </p:nvSpPr>
          <p:spPr>
            <a:xfrm>
              <a:off x="2607775" y="3018075"/>
              <a:ext cx="20850" cy="9775"/>
            </a:xfrm>
            <a:custGeom>
              <a:rect b="b" l="l" r="r" t="t"/>
              <a:pathLst>
                <a:path extrusionOk="0" h="391" w="834">
                  <a:moveTo>
                    <a:pt x="1" y="1"/>
                  </a:moveTo>
                  <a:lnTo>
                    <a:pt x="1" y="391"/>
                  </a:lnTo>
                  <a:lnTo>
                    <a:pt x="833" y="391"/>
                  </a:lnTo>
                  <a:lnTo>
                    <a:pt x="83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9"/>
            <p:cNvSpPr/>
            <p:nvPr/>
          </p:nvSpPr>
          <p:spPr>
            <a:xfrm>
              <a:off x="2732675" y="3018075"/>
              <a:ext cx="20800" cy="9775"/>
            </a:xfrm>
            <a:custGeom>
              <a:rect b="b" l="l" r="r" t="t"/>
              <a:pathLst>
                <a:path extrusionOk="0" h="391" w="832">
                  <a:moveTo>
                    <a:pt x="0" y="1"/>
                  </a:moveTo>
                  <a:lnTo>
                    <a:pt x="0" y="391"/>
                  </a:lnTo>
                  <a:lnTo>
                    <a:pt x="832" y="391"/>
                  </a:lnTo>
                  <a:lnTo>
                    <a:pt x="83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9"/>
            <p:cNvSpPr/>
            <p:nvPr/>
          </p:nvSpPr>
          <p:spPr>
            <a:xfrm>
              <a:off x="2607850" y="2804125"/>
              <a:ext cx="145650" cy="166500"/>
            </a:xfrm>
            <a:custGeom>
              <a:rect b="b" l="l" r="r" t="t"/>
              <a:pathLst>
                <a:path extrusionOk="0" h="6660" w="5826">
                  <a:moveTo>
                    <a:pt x="181" y="0"/>
                  </a:moveTo>
                  <a:cubicBezTo>
                    <a:pt x="81" y="0"/>
                    <a:pt x="1" y="81"/>
                    <a:pt x="1" y="182"/>
                  </a:cubicBezTo>
                  <a:lnTo>
                    <a:pt x="1" y="6478"/>
                  </a:lnTo>
                  <a:cubicBezTo>
                    <a:pt x="1" y="6579"/>
                    <a:pt x="81" y="6660"/>
                    <a:pt x="181" y="6660"/>
                  </a:cubicBezTo>
                  <a:lnTo>
                    <a:pt x="807" y="6660"/>
                  </a:lnTo>
                  <a:lnTo>
                    <a:pt x="807" y="5386"/>
                  </a:lnTo>
                  <a:cubicBezTo>
                    <a:pt x="807" y="5284"/>
                    <a:pt x="888" y="5204"/>
                    <a:pt x="987" y="5204"/>
                  </a:cubicBezTo>
                  <a:lnTo>
                    <a:pt x="5826" y="5204"/>
                  </a:lnTo>
                  <a:lnTo>
                    <a:pt x="5826" y="4814"/>
                  </a:lnTo>
                  <a:lnTo>
                    <a:pt x="987" y="4814"/>
                  </a:lnTo>
                  <a:cubicBezTo>
                    <a:pt x="888" y="4814"/>
                    <a:pt x="807" y="4733"/>
                    <a:pt x="807" y="4632"/>
                  </a:cubicBezTo>
                  <a:lnTo>
                    <a:pt x="807" y="3721"/>
                  </a:lnTo>
                  <a:cubicBezTo>
                    <a:pt x="807" y="3620"/>
                    <a:pt x="888" y="3540"/>
                    <a:pt x="987" y="3540"/>
                  </a:cubicBezTo>
                  <a:lnTo>
                    <a:pt x="5825" y="3540"/>
                  </a:lnTo>
                  <a:lnTo>
                    <a:pt x="5825" y="3538"/>
                  </a:lnTo>
                  <a:lnTo>
                    <a:pt x="5825" y="3148"/>
                  </a:lnTo>
                  <a:lnTo>
                    <a:pt x="2468" y="3148"/>
                  </a:lnTo>
                  <a:cubicBezTo>
                    <a:pt x="2369" y="3148"/>
                    <a:pt x="2288" y="3068"/>
                    <a:pt x="2288" y="2966"/>
                  </a:cubicBezTo>
                  <a:lnTo>
                    <a:pt x="2288" y="27"/>
                  </a:lnTo>
                  <a:lnTo>
                    <a:pt x="1872" y="27"/>
                  </a:lnTo>
                  <a:lnTo>
                    <a:pt x="1872" y="2966"/>
                  </a:lnTo>
                  <a:cubicBezTo>
                    <a:pt x="1872" y="3068"/>
                    <a:pt x="1791" y="3148"/>
                    <a:pt x="1690" y="3148"/>
                  </a:cubicBezTo>
                  <a:lnTo>
                    <a:pt x="987" y="3148"/>
                  </a:lnTo>
                  <a:cubicBezTo>
                    <a:pt x="888" y="3148"/>
                    <a:pt x="807" y="3068"/>
                    <a:pt x="807" y="2966"/>
                  </a:cubicBezTo>
                  <a:lnTo>
                    <a:pt x="80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9"/>
            <p:cNvSpPr/>
            <p:nvPr/>
          </p:nvSpPr>
          <p:spPr>
            <a:xfrm>
              <a:off x="2623975" y="2820400"/>
              <a:ext cx="20225" cy="9800"/>
            </a:xfrm>
            <a:custGeom>
              <a:rect b="b" l="l" r="r" t="t"/>
              <a:pathLst>
                <a:path extrusionOk="0" h="392" w="809">
                  <a:moveTo>
                    <a:pt x="215" y="0"/>
                  </a:moveTo>
                  <a:cubicBezTo>
                    <a:pt x="114" y="0"/>
                    <a:pt x="24" y="72"/>
                    <a:pt x="12" y="172"/>
                  </a:cubicBezTo>
                  <a:cubicBezTo>
                    <a:pt x="1" y="290"/>
                    <a:pt x="92" y="392"/>
                    <a:pt x="207" y="392"/>
                  </a:cubicBezTo>
                  <a:lnTo>
                    <a:pt x="602" y="392"/>
                  </a:lnTo>
                  <a:cubicBezTo>
                    <a:pt x="709" y="392"/>
                    <a:pt x="803" y="308"/>
                    <a:pt x="804" y="201"/>
                  </a:cubicBezTo>
                  <a:cubicBezTo>
                    <a:pt x="809" y="91"/>
                    <a:pt x="71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9"/>
            <p:cNvSpPr/>
            <p:nvPr/>
          </p:nvSpPr>
          <p:spPr>
            <a:xfrm>
              <a:off x="2624200" y="2841200"/>
              <a:ext cx="20000" cy="9800"/>
            </a:xfrm>
            <a:custGeom>
              <a:rect b="b" l="l" r="r" t="t"/>
              <a:pathLst>
                <a:path extrusionOk="0" h="392" w="800">
                  <a:moveTo>
                    <a:pt x="207" y="1"/>
                  </a:moveTo>
                  <a:cubicBezTo>
                    <a:pt x="99" y="1"/>
                    <a:pt x="6" y="83"/>
                    <a:pt x="3" y="192"/>
                  </a:cubicBezTo>
                  <a:cubicBezTo>
                    <a:pt x="1" y="302"/>
                    <a:pt x="90" y="391"/>
                    <a:pt x="198" y="391"/>
                  </a:cubicBezTo>
                  <a:lnTo>
                    <a:pt x="593" y="391"/>
                  </a:lnTo>
                  <a:cubicBezTo>
                    <a:pt x="700" y="391"/>
                    <a:pt x="794" y="309"/>
                    <a:pt x="795" y="200"/>
                  </a:cubicBezTo>
                  <a:cubicBezTo>
                    <a:pt x="800" y="90"/>
                    <a:pt x="710" y="1"/>
                    <a:pt x="6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9"/>
            <p:cNvSpPr/>
            <p:nvPr/>
          </p:nvSpPr>
          <p:spPr>
            <a:xfrm>
              <a:off x="2624200" y="2862000"/>
              <a:ext cx="20000" cy="9800"/>
            </a:xfrm>
            <a:custGeom>
              <a:rect b="b" l="l" r="r" t="t"/>
              <a:pathLst>
                <a:path extrusionOk="0" h="392" w="800">
                  <a:moveTo>
                    <a:pt x="207" y="0"/>
                  </a:moveTo>
                  <a:cubicBezTo>
                    <a:pt x="99" y="0"/>
                    <a:pt x="6" y="84"/>
                    <a:pt x="3" y="191"/>
                  </a:cubicBezTo>
                  <a:cubicBezTo>
                    <a:pt x="1" y="301"/>
                    <a:pt x="90" y="392"/>
                    <a:pt x="198" y="392"/>
                  </a:cubicBezTo>
                  <a:lnTo>
                    <a:pt x="593" y="392"/>
                  </a:lnTo>
                  <a:cubicBezTo>
                    <a:pt x="700" y="392"/>
                    <a:pt x="794" y="308"/>
                    <a:pt x="795" y="201"/>
                  </a:cubicBezTo>
                  <a:cubicBezTo>
                    <a:pt x="800" y="91"/>
                    <a:pt x="710" y="0"/>
                    <a:pt x="6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9"/>
            <p:cNvSpPr/>
            <p:nvPr/>
          </p:nvSpPr>
          <p:spPr>
            <a:xfrm>
              <a:off x="2623475" y="2903600"/>
              <a:ext cx="114800" cy="9775"/>
            </a:xfrm>
            <a:custGeom>
              <a:rect b="b" l="l" r="r" t="t"/>
              <a:pathLst>
                <a:path extrusionOk="0" h="391" w="4592">
                  <a:moveTo>
                    <a:pt x="214" y="1"/>
                  </a:moveTo>
                  <a:cubicBezTo>
                    <a:pt x="96" y="1"/>
                    <a:pt x="0" y="102"/>
                    <a:pt x="15" y="219"/>
                  </a:cubicBezTo>
                  <a:cubicBezTo>
                    <a:pt x="28" y="317"/>
                    <a:pt x="118" y="391"/>
                    <a:pt x="219" y="391"/>
                  </a:cubicBezTo>
                  <a:lnTo>
                    <a:pt x="4373" y="391"/>
                  </a:lnTo>
                  <a:cubicBezTo>
                    <a:pt x="4474" y="391"/>
                    <a:pt x="4563" y="320"/>
                    <a:pt x="4576" y="219"/>
                  </a:cubicBezTo>
                  <a:cubicBezTo>
                    <a:pt x="4591" y="100"/>
                    <a:pt x="4496" y="1"/>
                    <a:pt x="43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9"/>
            <p:cNvSpPr/>
            <p:nvPr/>
          </p:nvSpPr>
          <p:spPr>
            <a:xfrm>
              <a:off x="2623475" y="2945275"/>
              <a:ext cx="114800" cy="9775"/>
            </a:xfrm>
            <a:custGeom>
              <a:rect b="b" l="l" r="r" t="t"/>
              <a:pathLst>
                <a:path extrusionOk="0" h="391" w="4592">
                  <a:moveTo>
                    <a:pt x="217" y="1"/>
                  </a:moveTo>
                  <a:cubicBezTo>
                    <a:pt x="118" y="1"/>
                    <a:pt x="27" y="71"/>
                    <a:pt x="15" y="172"/>
                  </a:cubicBezTo>
                  <a:cubicBezTo>
                    <a:pt x="0" y="291"/>
                    <a:pt x="96" y="391"/>
                    <a:pt x="214" y="391"/>
                  </a:cubicBezTo>
                  <a:lnTo>
                    <a:pt x="4377" y="391"/>
                  </a:lnTo>
                  <a:cubicBezTo>
                    <a:pt x="4496" y="391"/>
                    <a:pt x="4591" y="289"/>
                    <a:pt x="4576" y="172"/>
                  </a:cubicBezTo>
                  <a:cubicBezTo>
                    <a:pt x="4563" y="74"/>
                    <a:pt x="4474" y="1"/>
                    <a:pt x="43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8" name="Google Shape;1048;p29"/>
          <p:cNvGrpSpPr/>
          <p:nvPr/>
        </p:nvGrpSpPr>
        <p:grpSpPr>
          <a:xfrm>
            <a:off x="5434121" y="1541178"/>
            <a:ext cx="256217" cy="455344"/>
            <a:chOff x="1118725" y="3249750"/>
            <a:chExt cx="187375" cy="333000"/>
          </a:xfrm>
        </p:grpSpPr>
        <p:sp>
          <p:nvSpPr>
            <p:cNvPr id="1049" name="Google Shape;1049;p29"/>
            <p:cNvSpPr/>
            <p:nvPr/>
          </p:nvSpPr>
          <p:spPr>
            <a:xfrm>
              <a:off x="1122725" y="3322575"/>
              <a:ext cx="183375" cy="260175"/>
            </a:xfrm>
            <a:custGeom>
              <a:rect b="b" l="l" r="r" t="t"/>
              <a:pathLst>
                <a:path extrusionOk="0" h="10407" w="7335">
                  <a:moveTo>
                    <a:pt x="3589" y="1"/>
                  </a:moveTo>
                  <a:lnTo>
                    <a:pt x="2501" y="417"/>
                  </a:lnTo>
                  <a:lnTo>
                    <a:pt x="1925" y="1250"/>
                  </a:lnTo>
                  <a:lnTo>
                    <a:pt x="1403" y="1250"/>
                  </a:lnTo>
                  <a:cubicBezTo>
                    <a:pt x="737" y="1250"/>
                    <a:pt x="1" y="1789"/>
                    <a:pt x="1" y="2455"/>
                  </a:cubicBezTo>
                  <a:lnTo>
                    <a:pt x="1" y="2914"/>
                  </a:lnTo>
                  <a:lnTo>
                    <a:pt x="416" y="3398"/>
                  </a:lnTo>
                  <a:lnTo>
                    <a:pt x="416" y="8122"/>
                  </a:lnTo>
                  <a:lnTo>
                    <a:pt x="1" y="8742"/>
                  </a:lnTo>
                  <a:lnTo>
                    <a:pt x="1" y="9871"/>
                  </a:lnTo>
                  <a:cubicBezTo>
                    <a:pt x="1" y="10168"/>
                    <a:pt x="436" y="10407"/>
                    <a:pt x="731" y="10407"/>
                  </a:cubicBezTo>
                  <a:lnTo>
                    <a:pt x="6800" y="10407"/>
                  </a:lnTo>
                  <a:cubicBezTo>
                    <a:pt x="7096" y="10407"/>
                    <a:pt x="7335" y="10166"/>
                    <a:pt x="7335" y="9871"/>
                  </a:cubicBezTo>
                  <a:lnTo>
                    <a:pt x="7335" y="8742"/>
                  </a:lnTo>
                  <a:lnTo>
                    <a:pt x="6919" y="8190"/>
                  </a:lnTo>
                  <a:lnTo>
                    <a:pt x="6919" y="3399"/>
                  </a:lnTo>
                  <a:lnTo>
                    <a:pt x="7335" y="2916"/>
                  </a:lnTo>
                  <a:lnTo>
                    <a:pt x="7335" y="2457"/>
                  </a:lnTo>
                  <a:cubicBezTo>
                    <a:pt x="7333" y="1789"/>
                    <a:pt x="6792" y="1250"/>
                    <a:pt x="6127" y="1250"/>
                  </a:cubicBezTo>
                  <a:lnTo>
                    <a:pt x="5253" y="1250"/>
                  </a:lnTo>
                  <a:lnTo>
                    <a:pt x="5253" y="417"/>
                  </a:lnTo>
                  <a:lnTo>
                    <a:pt x="358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9"/>
            <p:cNvSpPr/>
            <p:nvPr/>
          </p:nvSpPr>
          <p:spPr>
            <a:xfrm>
              <a:off x="1118725" y="3353775"/>
              <a:ext cx="50450" cy="228975"/>
            </a:xfrm>
            <a:custGeom>
              <a:rect b="b" l="l" r="r" t="t"/>
              <a:pathLst>
                <a:path extrusionOk="0" h="9159" w="2018">
                  <a:moveTo>
                    <a:pt x="1206" y="0"/>
                  </a:moveTo>
                  <a:cubicBezTo>
                    <a:pt x="542" y="0"/>
                    <a:pt x="1" y="541"/>
                    <a:pt x="1" y="1207"/>
                  </a:cubicBezTo>
                  <a:lnTo>
                    <a:pt x="1" y="1665"/>
                  </a:lnTo>
                  <a:lnTo>
                    <a:pt x="417" y="2148"/>
                  </a:lnTo>
                  <a:lnTo>
                    <a:pt x="417" y="6874"/>
                  </a:lnTo>
                  <a:lnTo>
                    <a:pt x="1" y="7494"/>
                  </a:lnTo>
                  <a:lnTo>
                    <a:pt x="1" y="8623"/>
                  </a:lnTo>
                  <a:cubicBezTo>
                    <a:pt x="1" y="8920"/>
                    <a:pt x="241" y="9159"/>
                    <a:pt x="536" y="9159"/>
                  </a:cubicBezTo>
                  <a:lnTo>
                    <a:pt x="1344" y="9159"/>
                  </a:lnTo>
                  <a:cubicBezTo>
                    <a:pt x="1049" y="9159"/>
                    <a:pt x="807" y="8918"/>
                    <a:pt x="807" y="8623"/>
                  </a:cubicBezTo>
                  <a:lnTo>
                    <a:pt x="807" y="1207"/>
                  </a:lnTo>
                  <a:cubicBezTo>
                    <a:pt x="807" y="541"/>
                    <a:pt x="1348" y="0"/>
                    <a:pt x="201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9"/>
            <p:cNvSpPr/>
            <p:nvPr/>
          </p:nvSpPr>
          <p:spPr>
            <a:xfrm>
              <a:off x="1170800" y="3322575"/>
              <a:ext cx="51850" cy="31250"/>
            </a:xfrm>
            <a:custGeom>
              <a:rect b="b" l="l" r="r" t="t"/>
              <a:pathLst>
                <a:path extrusionOk="0" h="1250" w="2074">
                  <a:moveTo>
                    <a:pt x="1670" y="1"/>
                  </a:moveTo>
                  <a:lnTo>
                    <a:pt x="0" y="417"/>
                  </a:lnTo>
                  <a:lnTo>
                    <a:pt x="0" y="1250"/>
                  </a:lnTo>
                  <a:lnTo>
                    <a:pt x="619" y="1250"/>
                  </a:lnTo>
                  <a:cubicBezTo>
                    <a:pt x="724" y="1250"/>
                    <a:pt x="806" y="1165"/>
                    <a:pt x="806" y="1062"/>
                  </a:cubicBezTo>
                  <a:lnTo>
                    <a:pt x="806" y="417"/>
                  </a:lnTo>
                  <a:lnTo>
                    <a:pt x="2073" y="102"/>
                  </a:lnTo>
                  <a:lnTo>
                    <a:pt x="167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9"/>
            <p:cNvSpPr/>
            <p:nvPr/>
          </p:nvSpPr>
          <p:spPr>
            <a:xfrm>
              <a:off x="1125875" y="3395450"/>
              <a:ext cx="180175" cy="145700"/>
            </a:xfrm>
            <a:custGeom>
              <a:rect b="b" l="l" r="r" t="t"/>
              <a:pathLst>
                <a:path extrusionOk="0" h="5828" w="7207">
                  <a:moveTo>
                    <a:pt x="517" y="1"/>
                  </a:moveTo>
                  <a:lnTo>
                    <a:pt x="1" y="484"/>
                  </a:lnTo>
                  <a:lnTo>
                    <a:pt x="1" y="5207"/>
                  </a:lnTo>
                  <a:lnTo>
                    <a:pt x="517" y="5827"/>
                  </a:lnTo>
                  <a:lnTo>
                    <a:pt x="3259" y="5827"/>
                  </a:lnTo>
                  <a:lnTo>
                    <a:pt x="3461" y="5627"/>
                  </a:lnTo>
                  <a:lnTo>
                    <a:pt x="3662" y="5827"/>
                  </a:lnTo>
                  <a:lnTo>
                    <a:pt x="7206" y="5827"/>
                  </a:lnTo>
                  <a:lnTo>
                    <a:pt x="7206" y="2700"/>
                  </a:lnTo>
                  <a:lnTo>
                    <a:pt x="6982" y="2489"/>
                  </a:lnTo>
                  <a:lnTo>
                    <a:pt x="7206" y="2297"/>
                  </a:lnTo>
                  <a:lnTo>
                    <a:pt x="720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9"/>
            <p:cNvSpPr/>
            <p:nvPr/>
          </p:nvSpPr>
          <p:spPr>
            <a:xfrm>
              <a:off x="1137650" y="3478925"/>
              <a:ext cx="56325" cy="39750"/>
            </a:xfrm>
            <a:custGeom>
              <a:rect b="b" l="l" r="r" t="t"/>
              <a:pathLst>
                <a:path extrusionOk="0" h="1590" w="2253">
                  <a:moveTo>
                    <a:pt x="665" y="0"/>
                  </a:moveTo>
                  <a:cubicBezTo>
                    <a:pt x="221" y="0"/>
                    <a:pt x="1" y="538"/>
                    <a:pt x="308" y="849"/>
                  </a:cubicBezTo>
                  <a:lnTo>
                    <a:pt x="998" y="1537"/>
                  </a:lnTo>
                  <a:cubicBezTo>
                    <a:pt x="1034" y="1572"/>
                    <a:pt x="1080" y="1590"/>
                    <a:pt x="1127" y="1590"/>
                  </a:cubicBezTo>
                  <a:cubicBezTo>
                    <a:pt x="1174" y="1590"/>
                    <a:pt x="1220" y="1572"/>
                    <a:pt x="1254" y="1537"/>
                  </a:cubicBezTo>
                  <a:lnTo>
                    <a:pt x="1945" y="849"/>
                  </a:lnTo>
                  <a:cubicBezTo>
                    <a:pt x="2253" y="538"/>
                    <a:pt x="2033" y="0"/>
                    <a:pt x="1590" y="0"/>
                  </a:cubicBezTo>
                  <a:cubicBezTo>
                    <a:pt x="1459" y="0"/>
                    <a:pt x="1341" y="50"/>
                    <a:pt x="1251" y="132"/>
                  </a:cubicBezTo>
                  <a:cubicBezTo>
                    <a:pt x="1216" y="164"/>
                    <a:pt x="1171" y="181"/>
                    <a:pt x="1127" y="181"/>
                  </a:cubicBezTo>
                  <a:cubicBezTo>
                    <a:pt x="1082" y="181"/>
                    <a:pt x="1038" y="164"/>
                    <a:pt x="1003" y="132"/>
                  </a:cubicBezTo>
                  <a:cubicBezTo>
                    <a:pt x="914" y="50"/>
                    <a:pt x="797" y="0"/>
                    <a:pt x="6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9"/>
            <p:cNvSpPr/>
            <p:nvPr/>
          </p:nvSpPr>
          <p:spPr>
            <a:xfrm>
              <a:off x="1166825" y="3293075"/>
              <a:ext cx="97650" cy="39950"/>
            </a:xfrm>
            <a:custGeom>
              <a:rect b="b" l="l" r="r" t="t"/>
              <a:pathLst>
                <a:path extrusionOk="0" h="1598" w="3906">
                  <a:moveTo>
                    <a:pt x="1826" y="0"/>
                  </a:moveTo>
                  <a:lnTo>
                    <a:pt x="188" y="767"/>
                  </a:lnTo>
                  <a:cubicBezTo>
                    <a:pt x="86" y="767"/>
                    <a:pt x="1" y="849"/>
                    <a:pt x="1" y="953"/>
                  </a:cubicBezTo>
                  <a:lnTo>
                    <a:pt x="1" y="1411"/>
                  </a:lnTo>
                  <a:cubicBezTo>
                    <a:pt x="1" y="1514"/>
                    <a:pt x="509" y="1597"/>
                    <a:pt x="611" y="1597"/>
                  </a:cubicBezTo>
                  <a:lnTo>
                    <a:pt x="3716" y="1597"/>
                  </a:lnTo>
                  <a:cubicBezTo>
                    <a:pt x="3820" y="1597"/>
                    <a:pt x="3905" y="1514"/>
                    <a:pt x="3902" y="1411"/>
                  </a:cubicBezTo>
                  <a:lnTo>
                    <a:pt x="3902" y="953"/>
                  </a:lnTo>
                  <a:cubicBezTo>
                    <a:pt x="3902" y="851"/>
                    <a:pt x="3819" y="767"/>
                    <a:pt x="3716" y="767"/>
                  </a:cubicBezTo>
                  <a:lnTo>
                    <a:pt x="18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9"/>
            <p:cNvSpPr/>
            <p:nvPr/>
          </p:nvSpPr>
          <p:spPr>
            <a:xfrm>
              <a:off x="1160375" y="3293075"/>
              <a:ext cx="62300" cy="39950"/>
            </a:xfrm>
            <a:custGeom>
              <a:rect b="b" l="l" r="r" t="t"/>
              <a:pathLst>
                <a:path extrusionOk="0" h="1598" w="2492">
                  <a:moveTo>
                    <a:pt x="2089" y="0"/>
                  </a:moveTo>
                  <a:lnTo>
                    <a:pt x="190" y="767"/>
                  </a:lnTo>
                  <a:cubicBezTo>
                    <a:pt x="86" y="767"/>
                    <a:pt x="1" y="851"/>
                    <a:pt x="1" y="953"/>
                  </a:cubicBezTo>
                  <a:lnTo>
                    <a:pt x="1" y="1411"/>
                  </a:lnTo>
                  <a:cubicBezTo>
                    <a:pt x="1" y="1515"/>
                    <a:pt x="86" y="1597"/>
                    <a:pt x="188" y="1597"/>
                  </a:cubicBezTo>
                  <a:lnTo>
                    <a:pt x="995" y="1597"/>
                  </a:lnTo>
                  <a:cubicBezTo>
                    <a:pt x="892" y="1597"/>
                    <a:pt x="807" y="1514"/>
                    <a:pt x="807" y="1411"/>
                  </a:cubicBezTo>
                  <a:lnTo>
                    <a:pt x="807" y="953"/>
                  </a:lnTo>
                  <a:cubicBezTo>
                    <a:pt x="807" y="849"/>
                    <a:pt x="892" y="767"/>
                    <a:pt x="996" y="767"/>
                  </a:cubicBezTo>
                  <a:lnTo>
                    <a:pt x="2492" y="165"/>
                  </a:lnTo>
                  <a:lnTo>
                    <a:pt x="208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9"/>
            <p:cNvSpPr/>
            <p:nvPr/>
          </p:nvSpPr>
          <p:spPr>
            <a:xfrm>
              <a:off x="1176650" y="3249775"/>
              <a:ext cx="87850" cy="62450"/>
            </a:xfrm>
            <a:custGeom>
              <a:rect b="b" l="l" r="r" t="t"/>
              <a:pathLst>
                <a:path extrusionOk="0" h="2498" w="3514">
                  <a:moveTo>
                    <a:pt x="187" y="1"/>
                  </a:moveTo>
                  <a:cubicBezTo>
                    <a:pt x="84" y="1"/>
                    <a:pt x="1" y="83"/>
                    <a:pt x="1" y="188"/>
                  </a:cubicBezTo>
                  <a:lnTo>
                    <a:pt x="1" y="2191"/>
                  </a:lnTo>
                  <a:cubicBezTo>
                    <a:pt x="1" y="2360"/>
                    <a:pt x="138" y="2498"/>
                    <a:pt x="307" y="2498"/>
                  </a:cubicBezTo>
                  <a:lnTo>
                    <a:pt x="813" y="2498"/>
                  </a:lnTo>
                  <a:lnTo>
                    <a:pt x="1014" y="2329"/>
                  </a:lnTo>
                  <a:lnTo>
                    <a:pt x="1216" y="2498"/>
                  </a:lnTo>
                  <a:lnTo>
                    <a:pt x="1646" y="2498"/>
                  </a:lnTo>
                  <a:lnTo>
                    <a:pt x="1833" y="2329"/>
                  </a:lnTo>
                  <a:lnTo>
                    <a:pt x="2048" y="2498"/>
                  </a:lnTo>
                  <a:lnTo>
                    <a:pt x="2477" y="2498"/>
                  </a:lnTo>
                  <a:lnTo>
                    <a:pt x="2678" y="2329"/>
                  </a:lnTo>
                  <a:lnTo>
                    <a:pt x="2880" y="2498"/>
                  </a:lnTo>
                  <a:lnTo>
                    <a:pt x="3323" y="2498"/>
                  </a:lnTo>
                  <a:cubicBezTo>
                    <a:pt x="3427" y="2498"/>
                    <a:pt x="3512" y="2413"/>
                    <a:pt x="3514" y="2310"/>
                  </a:cubicBezTo>
                  <a:lnTo>
                    <a:pt x="3514" y="188"/>
                  </a:lnTo>
                  <a:cubicBezTo>
                    <a:pt x="3514" y="86"/>
                    <a:pt x="3432" y="1"/>
                    <a:pt x="3326" y="1"/>
                  </a:cubicBezTo>
                  <a:lnTo>
                    <a:pt x="2883" y="1"/>
                  </a:lnTo>
                  <a:lnTo>
                    <a:pt x="2681" y="188"/>
                  </a:lnTo>
                  <a:lnTo>
                    <a:pt x="2480" y="1"/>
                  </a:lnTo>
                  <a:lnTo>
                    <a:pt x="2049" y="1"/>
                  </a:lnTo>
                  <a:lnTo>
                    <a:pt x="1835" y="188"/>
                  </a:lnTo>
                  <a:lnTo>
                    <a:pt x="1647" y="1"/>
                  </a:lnTo>
                  <a:lnTo>
                    <a:pt x="1218" y="1"/>
                  </a:lnTo>
                  <a:lnTo>
                    <a:pt x="1015" y="188"/>
                  </a:lnTo>
                  <a:lnTo>
                    <a:pt x="81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9"/>
            <p:cNvSpPr/>
            <p:nvPr/>
          </p:nvSpPr>
          <p:spPr>
            <a:xfrm>
              <a:off x="1187475" y="3411650"/>
              <a:ext cx="50300" cy="9825"/>
            </a:xfrm>
            <a:custGeom>
              <a:rect b="b" l="l" r="r" t="t"/>
              <a:pathLst>
                <a:path extrusionOk="0" h="393" w="2012">
                  <a:moveTo>
                    <a:pt x="207" y="1"/>
                  </a:moveTo>
                  <a:cubicBezTo>
                    <a:pt x="98" y="1"/>
                    <a:pt x="5" y="84"/>
                    <a:pt x="3" y="191"/>
                  </a:cubicBezTo>
                  <a:cubicBezTo>
                    <a:pt x="0" y="301"/>
                    <a:pt x="88" y="392"/>
                    <a:pt x="198" y="392"/>
                  </a:cubicBezTo>
                  <a:lnTo>
                    <a:pt x="1805" y="392"/>
                  </a:lnTo>
                  <a:cubicBezTo>
                    <a:pt x="1914" y="392"/>
                    <a:pt x="2006" y="309"/>
                    <a:pt x="2009" y="202"/>
                  </a:cubicBezTo>
                  <a:cubicBezTo>
                    <a:pt x="2012" y="92"/>
                    <a:pt x="1922" y="1"/>
                    <a:pt x="18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9"/>
            <p:cNvSpPr/>
            <p:nvPr/>
          </p:nvSpPr>
          <p:spPr>
            <a:xfrm>
              <a:off x="1176075" y="3432500"/>
              <a:ext cx="73175" cy="9775"/>
            </a:xfrm>
            <a:custGeom>
              <a:rect b="b" l="l" r="r" t="t"/>
              <a:pathLst>
                <a:path extrusionOk="0" h="391" w="2927">
                  <a:moveTo>
                    <a:pt x="217" y="1"/>
                  </a:moveTo>
                  <a:cubicBezTo>
                    <a:pt x="116" y="1"/>
                    <a:pt x="27" y="73"/>
                    <a:pt x="13" y="174"/>
                  </a:cubicBezTo>
                  <a:cubicBezTo>
                    <a:pt x="0" y="291"/>
                    <a:pt x="94" y="391"/>
                    <a:pt x="214" y="391"/>
                  </a:cubicBezTo>
                  <a:lnTo>
                    <a:pt x="2708" y="391"/>
                  </a:lnTo>
                  <a:cubicBezTo>
                    <a:pt x="2810" y="391"/>
                    <a:pt x="2899" y="321"/>
                    <a:pt x="2912" y="219"/>
                  </a:cubicBezTo>
                  <a:cubicBezTo>
                    <a:pt x="2927" y="101"/>
                    <a:pt x="2832" y="1"/>
                    <a:pt x="27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9"/>
            <p:cNvSpPr/>
            <p:nvPr/>
          </p:nvSpPr>
          <p:spPr>
            <a:xfrm>
              <a:off x="1229225" y="3474125"/>
              <a:ext cx="57350" cy="9775"/>
            </a:xfrm>
            <a:custGeom>
              <a:rect b="b" l="l" r="r" t="t"/>
              <a:pathLst>
                <a:path extrusionOk="0" h="391" w="2294">
                  <a:moveTo>
                    <a:pt x="207" y="0"/>
                  </a:moveTo>
                  <a:cubicBezTo>
                    <a:pt x="98" y="0"/>
                    <a:pt x="5" y="82"/>
                    <a:pt x="3" y="191"/>
                  </a:cubicBezTo>
                  <a:cubicBezTo>
                    <a:pt x="0" y="301"/>
                    <a:pt x="90" y="390"/>
                    <a:pt x="198" y="390"/>
                  </a:cubicBezTo>
                  <a:lnTo>
                    <a:pt x="2087" y="390"/>
                  </a:lnTo>
                  <a:cubicBezTo>
                    <a:pt x="2195" y="390"/>
                    <a:pt x="2289" y="308"/>
                    <a:pt x="2291" y="200"/>
                  </a:cubicBezTo>
                  <a:cubicBezTo>
                    <a:pt x="2293" y="90"/>
                    <a:pt x="2207" y="0"/>
                    <a:pt x="20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9"/>
            <p:cNvSpPr/>
            <p:nvPr/>
          </p:nvSpPr>
          <p:spPr>
            <a:xfrm>
              <a:off x="1229225" y="3494925"/>
              <a:ext cx="57350" cy="9775"/>
            </a:xfrm>
            <a:custGeom>
              <a:rect b="b" l="l" r="r" t="t"/>
              <a:pathLst>
                <a:path extrusionOk="0" h="391" w="2294">
                  <a:moveTo>
                    <a:pt x="207" y="1"/>
                  </a:moveTo>
                  <a:cubicBezTo>
                    <a:pt x="98" y="1"/>
                    <a:pt x="5" y="83"/>
                    <a:pt x="3" y="192"/>
                  </a:cubicBezTo>
                  <a:cubicBezTo>
                    <a:pt x="0" y="302"/>
                    <a:pt x="90" y="391"/>
                    <a:pt x="198" y="391"/>
                  </a:cubicBezTo>
                  <a:lnTo>
                    <a:pt x="2087" y="391"/>
                  </a:lnTo>
                  <a:cubicBezTo>
                    <a:pt x="2195" y="391"/>
                    <a:pt x="2289" y="307"/>
                    <a:pt x="2291" y="200"/>
                  </a:cubicBezTo>
                  <a:cubicBezTo>
                    <a:pt x="2293" y="90"/>
                    <a:pt x="2207" y="1"/>
                    <a:pt x="20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9"/>
            <p:cNvSpPr/>
            <p:nvPr/>
          </p:nvSpPr>
          <p:spPr>
            <a:xfrm>
              <a:off x="1229225" y="3515725"/>
              <a:ext cx="57350" cy="9775"/>
            </a:xfrm>
            <a:custGeom>
              <a:rect b="b" l="l" r="r" t="t"/>
              <a:pathLst>
                <a:path extrusionOk="0" h="391" w="2294">
                  <a:moveTo>
                    <a:pt x="207" y="0"/>
                  </a:moveTo>
                  <a:cubicBezTo>
                    <a:pt x="98" y="0"/>
                    <a:pt x="5" y="82"/>
                    <a:pt x="3" y="191"/>
                  </a:cubicBezTo>
                  <a:cubicBezTo>
                    <a:pt x="0" y="301"/>
                    <a:pt x="90" y="390"/>
                    <a:pt x="198" y="390"/>
                  </a:cubicBezTo>
                  <a:lnTo>
                    <a:pt x="2087" y="390"/>
                  </a:lnTo>
                  <a:cubicBezTo>
                    <a:pt x="2195" y="390"/>
                    <a:pt x="2289" y="308"/>
                    <a:pt x="2291" y="200"/>
                  </a:cubicBezTo>
                  <a:cubicBezTo>
                    <a:pt x="2293" y="93"/>
                    <a:pt x="2207" y="0"/>
                    <a:pt x="20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9"/>
            <p:cNvSpPr/>
            <p:nvPr/>
          </p:nvSpPr>
          <p:spPr>
            <a:xfrm>
              <a:off x="1118725" y="3395450"/>
              <a:ext cx="187325" cy="145650"/>
            </a:xfrm>
            <a:custGeom>
              <a:rect b="b" l="l" r="r" t="t"/>
              <a:pathLst>
                <a:path extrusionOk="0" h="5826" w="7493">
                  <a:moveTo>
                    <a:pt x="1" y="1"/>
                  </a:moveTo>
                  <a:lnTo>
                    <a:pt x="1" y="5826"/>
                  </a:lnTo>
                  <a:lnTo>
                    <a:pt x="807" y="5826"/>
                  </a:lnTo>
                  <a:lnTo>
                    <a:pt x="807" y="2892"/>
                  </a:lnTo>
                  <a:cubicBezTo>
                    <a:pt x="807" y="2788"/>
                    <a:pt x="891" y="2706"/>
                    <a:pt x="994" y="2706"/>
                  </a:cubicBezTo>
                  <a:lnTo>
                    <a:pt x="3376" y="2706"/>
                  </a:lnTo>
                  <a:cubicBezTo>
                    <a:pt x="3482" y="2706"/>
                    <a:pt x="3564" y="2789"/>
                    <a:pt x="3564" y="2892"/>
                  </a:cubicBezTo>
                  <a:lnTo>
                    <a:pt x="3564" y="5826"/>
                  </a:lnTo>
                  <a:lnTo>
                    <a:pt x="3954" y="5826"/>
                  </a:lnTo>
                  <a:lnTo>
                    <a:pt x="3954" y="2892"/>
                  </a:lnTo>
                  <a:cubicBezTo>
                    <a:pt x="3954" y="2788"/>
                    <a:pt x="4039" y="2706"/>
                    <a:pt x="4142" y="2706"/>
                  </a:cubicBezTo>
                  <a:lnTo>
                    <a:pt x="7492" y="2706"/>
                  </a:lnTo>
                  <a:lnTo>
                    <a:pt x="7492" y="2314"/>
                  </a:lnTo>
                  <a:lnTo>
                    <a:pt x="994" y="2314"/>
                  </a:lnTo>
                  <a:cubicBezTo>
                    <a:pt x="993" y="2314"/>
                    <a:pt x="992" y="2314"/>
                    <a:pt x="991" y="2314"/>
                  </a:cubicBezTo>
                  <a:cubicBezTo>
                    <a:pt x="890" y="2314"/>
                    <a:pt x="807" y="2230"/>
                    <a:pt x="807" y="2128"/>
                  </a:cubicBezTo>
                  <a:lnTo>
                    <a:pt x="8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9"/>
            <p:cNvSpPr/>
            <p:nvPr/>
          </p:nvSpPr>
          <p:spPr>
            <a:xfrm>
              <a:off x="1160375" y="3249750"/>
              <a:ext cx="26025" cy="62475"/>
            </a:xfrm>
            <a:custGeom>
              <a:rect b="b" l="l" r="r" t="t"/>
              <a:pathLst>
                <a:path extrusionOk="0" h="2499" w="1041">
                  <a:moveTo>
                    <a:pt x="188" y="0"/>
                  </a:moveTo>
                  <a:cubicBezTo>
                    <a:pt x="86" y="0"/>
                    <a:pt x="1" y="84"/>
                    <a:pt x="1" y="189"/>
                  </a:cubicBezTo>
                  <a:lnTo>
                    <a:pt x="1" y="2311"/>
                  </a:lnTo>
                  <a:cubicBezTo>
                    <a:pt x="1" y="2415"/>
                    <a:pt x="86" y="2499"/>
                    <a:pt x="188" y="2499"/>
                  </a:cubicBezTo>
                  <a:lnTo>
                    <a:pt x="1040" y="2499"/>
                  </a:lnTo>
                  <a:lnTo>
                    <a:pt x="10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9"/>
            <p:cNvSpPr/>
            <p:nvPr/>
          </p:nvSpPr>
          <p:spPr>
            <a:xfrm>
              <a:off x="1197450" y="3249750"/>
              <a:ext cx="9800" cy="62475"/>
            </a:xfrm>
            <a:custGeom>
              <a:rect b="b" l="l" r="r" t="t"/>
              <a:pathLst>
                <a:path extrusionOk="0" h="2499" w="392">
                  <a:moveTo>
                    <a:pt x="0" y="0"/>
                  </a:moveTo>
                  <a:lnTo>
                    <a:pt x="0" y="2499"/>
                  </a:lnTo>
                  <a:lnTo>
                    <a:pt x="392" y="2499"/>
                  </a:lnTo>
                  <a:lnTo>
                    <a:pt x="3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9"/>
            <p:cNvSpPr/>
            <p:nvPr/>
          </p:nvSpPr>
          <p:spPr>
            <a:xfrm>
              <a:off x="1218250" y="3249750"/>
              <a:ext cx="9775" cy="62475"/>
            </a:xfrm>
            <a:custGeom>
              <a:rect b="b" l="l" r="r" t="t"/>
              <a:pathLst>
                <a:path extrusionOk="0" h="2499" w="391">
                  <a:moveTo>
                    <a:pt x="1" y="0"/>
                  </a:moveTo>
                  <a:lnTo>
                    <a:pt x="1" y="2499"/>
                  </a:lnTo>
                  <a:lnTo>
                    <a:pt x="391" y="2499"/>
                  </a:lnTo>
                  <a:lnTo>
                    <a:pt x="3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9"/>
            <p:cNvSpPr/>
            <p:nvPr/>
          </p:nvSpPr>
          <p:spPr>
            <a:xfrm>
              <a:off x="1239050" y="3249750"/>
              <a:ext cx="9800" cy="62475"/>
            </a:xfrm>
            <a:custGeom>
              <a:rect b="b" l="l" r="r" t="t"/>
              <a:pathLst>
                <a:path extrusionOk="0" h="2499" w="392">
                  <a:moveTo>
                    <a:pt x="0" y="0"/>
                  </a:moveTo>
                  <a:lnTo>
                    <a:pt x="0" y="2499"/>
                  </a:lnTo>
                  <a:lnTo>
                    <a:pt x="392" y="2499"/>
                  </a:lnTo>
                  <a:lnTo>
                    <a:pt x="3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30"/>
          <p:cNvSpPr/>
          <p:nvPr/>
        </p:nvSpPr>
        <p:spPr>
          <a:xfrm rot="-5400000">
            <a:off x="7029350" y="1483075"/>
            <a:ext cx="2794500" cy="2794500"/>
          </a:xfrm>
          <a:prstGeom prst="blockArc">
            <a:avLst>
              <a:gd fmla="val 10824140" name="adj1"/>
              <a:gd fmla="val 51632" name="adj2"/>
              <a:gd fmla="val 24481" name="adj3"/>
            </a:avLst>
          </a:prstGeom>
          <a:solidFill>
            <a:schemeClr val="accen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0"/>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1073" name="Google Shape;1073;p30"/>
          <p:cNvSpPr/>
          <p:nvPr/>
        </p:nvSpPr>
        <p:spPr>
          <a:xfrm flipH="1" rot="-5400000">
            <a:off x="7029350" y="1483175"/>
            <a:ext cx="2794500" cy="2794500"/>
          </a:xfrm>
          <a:prstGeom prst="blockArc">
            <a:avLst>
              <a:gd fmla="val 14756907" name="adj1"/>
              <a:gd fmla="val 51632" name="adj2"/>
              <a:gd fmla="val 24481" name="adj3"/>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4" name="Google Shape;1074;p30"/>
          <p:cNvGrpSpPr/>
          <p:nvPr/>
        </p:nvGrpSpPr>
        <p:grpSpPr>
          <a:xfrm>
            <a:off x="713275" y="2971592"/>
            <a:ext cx="4721399" cy="678600"/>
            <a:chOff x="713275" y="2971592"/>
            <a:chExt cx="4721399" cy="678600"/>
          </a:xfrm>
        </p:grpSpPr>
        <p:sp>
          <p:nvSpPr>
            <p:cNvPr id="1075" name="Google Shape;1075;p30"/>
            <p:cNvSpPr/>
            <p:nvPr/>
          </p:nvSpPr>
          <p:spPr>
            <a:xfrm>
              <a:off x="713275" y="2971592"/>
              <a:ext cx="2715600" cy="678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sz="2000">
                <a:solidFill>
                  <a:schemeClr val="dk1"/>
                </a:solidFill>
                <a:latin typeface="Staatliches"/>
                <a:ea typeface="Staatliches"/>
                <a:cs typeface="Staatliches"/>
                <a:sym typeface="Staatliches"/>
              </a:endParaRPr>
            </a:p>
          </p:txBody>
        </p:sp>
        <p:sp>
          <p:nvSpPr>
            <p:cNvPr id="1076" name="Google Shape;1076;p30"/>
            <p:cNvSpPr/>
            <p:nvPr/>
          </p:nvSpPr>
          <p:spPr>
            <a:xfrm>
              <a:off x="3809874" y="2971592"/>
              <a:ext cx="1624800" cy="678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Mars</a:t>
              </a:r>
              <a:endParaRPr/>
            </a:p>
          </p:txBody>
        </p:sp>
      </p:grpSp>
      <p:grpSp>
        <p:nvGrpSpPr>
          <p:cNvPr id="1077" name="Google Shape;1077;p30"/>
          <p:cNvGrpSpPr/>
          <p:nvPr/>
        </p:nvGrpSpPr>
        <p:grpSpPr>
          <a:xfrm>
            <a:off x="713275" y="1249325"/>
            <a:ext cx="4721402" cy="678600"/>
            <a:chOff x="713275" y="1249325"/>
            <a:chExt cx="4721402" cy="678600"/>
          </a:xfrm>
        </p:grpSpPr>
        <p:sp>
          <p:nvSpPr>
            <p:cNvPr id="1078" name="Google Shape;1078;p30"/>
            <p:cNvSpPr/>
            <p:nvPr/>
          </p:nvSpPr>
          <p:spPr>
            <a:xfrm>
              <a:off x="713275" y="1249325"/>
              <a:ext cx="2715600" cy="678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solidFill>
                  <a:schemeClr val="dk1"/>
                </a:solidFill>
                <a:latin typeface="Work Sans"/>
                <a:ea typeface="Work Sans"/>
                <a:cs typeface="Work Sans"/>
                <a:sym typeface="Work Sans"/>
              </a:endParaRPr>
            </a:p>
          </p:txBody>
        </p:sp>
        <p:sp>
          <p:nvSpPr>
            <p:cNvPr id="1079" name="Google Shape;1079;p30"/>
            <p:cNvSpPr/>
            <p:nvPr/>
          </p:nvSpPr>
          <p:spPr>
            <a:xfrm>
              <a:off x="3809877" y="1249325"/>
              <a:ext cx="1624800" cy="678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Venus</a:t>
              </a:r>
              <a:endParaRPr/>
            </a:p>
          </p:txBody>
        </p:sp>
      </p:grpSp>
      <p:grpSp>
        <p:nvGrpSpPr>
          <p:cNvPr id="1080" name="Google Shape;1080;p30"/>
          <p:cNvGrpSpPr/>
          <p:nvPr/>
        </p:nvGrpSpPr>
        <p:grpSpPr>
          <a:xfrm>
            <a:off x="713259" y="3832725"/>
            <a:ext cx="4721416" cy="678600"/>
            <a:chOff x="713259" y="3832725"/>
            <a:chExt cx="4721416" cy="678600"/>
          </a:xfrm>
        </p:grpSpPr>
        <p:sp>
          <p:nvSpPr>
            <p:cNvPr id="1081" name="Google Shape;1081;p30"/>
            <p:cNvSpPr/>
            <p:nvPr/>
          </p:nvSpPr>
          <p:spPr>
            <a:xfrm>
              <a:off x="713259" y="3832725"/>
              <a:ext cx="2715600" cy="678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Saturn is a gas giant and has rings</a:t>
              </a:r>
              <a:endParaRPr>
                <a:solidFill>
                  <a:schemeClr val="dk1"/>
                </a:solidFill>
                <a:latin typeface="Work Sans"/>
                <a:ea typeface="Work Sans"/>
                <a:cs typeface="Work Sans"/>
                <a:sym typeface="Work Sans"/>
              </a:endParaRPr>
            </a:p>
          </p:txBody>
        </p:sp>
        <p:sp>
          <p:nvSpPr>
            <p:cNvPr id="1082" name="Google Shape;1082;p30"/>
            <p:cNvSpPr/>
            <p:nvPr/>
          </p:nvSpPr>
          <p:spPr>
            <a:xfrm>
              <a:off x="3809875" y="3832725"/>
              <a:ext cx="1624800" cy="678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Venus</a:t>
              </a:r>
              <a:endParaRPr/>
            </a:p>
          </p:txBody>
        </p:sp>
      </p:grpSp>
      <p:grpSp>
        <p:nvGrpSpPr>
          <p:cNvPr id="1083" name="Google Shape;1083;p30"/>
          <p:cNvGrpSpPr/>
          <p:nvPr/>
        </p:nvGrpSpPr>
        <p:grpSpPr>
          <a:xfrm>
            <a:off x="713225" y="2110458"/>
            <a:ext cx="4721450" cy="678600"/>
            <a:chOff x="713225" y="2110458"/>
            <a:chExt cx="4721450" cy="678600"/>
          </a:xfrm>
        </p:grpSpPr>
        <p:sp>
          <p:nvSpPr>
            <p:cNvPr id="1084" name="Google Shape;1084;p30"/>
            <p:cNvSpPr/>
            <p:nvPr/>
          </p:nvSpPr>
          <p:spPr>
            <a:xfrm>
              <a:off x="713225" y="2110458"/>
              <a:ext cx="2715600" cy="678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It’s a gas giant and has eight moons</a:t>
              </a:r>
              <a:endParaRPr>
                <a:solidFill>
                  <a:schemeClr val="dk1"/>
                </a:solidFill>
                <a:latin typeface="Work Sans"/>
                <a:ea typeface="Work Sans"/>
                <a:cs typeface="Work Sans"/>
                <a:sym typeface="Work Sans"/>
              </a:endParaRPr>
            </a:p>
          </p:txBody>
        </p:sp>
        <p:sp>
          <p:nvSpPr>
            <p:cNvPr id="1085" name="Google Shape;1085;p30"/>
            <p:cNvSpPr/>
            <p:nvPr/>
          </p:nvSpPr>
          <p:spPr>
            <a:xfrm>
              <a:off x="3809875" y="2110458"/>
              <a:ext cx="1624800" cy="678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Jupiter</a:t>
              </a:r>
              <a:endParaRPr>
                <a:latin typeface="Work Sans"/>
                <a:ea typeface="Work Sans"/>
                <a:cs typeface="Work Sans"/>
                <a:sym typeface="Work Sans"/>
              </a:endParaRPr>
            </a:p>
          </p:txBody>
        </p:sp>
      </p:grpSp>
      <p:sp>
        <p:nvSpPr>
          <p:cNvPr id="1086" name="Google Shape;1086;p30"/>
          <p:cNvSpPr/>
          <p:nvPr/>
        </p:nvSpPr>
        <p:spPr>
          <a:xfrm>
            <a:off x="5815676" y="1249325"/>
            <a:ext cx="678600" cy="678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0"/>
          <p:cNvSpPr/>
          <p:nvPr/>
        </p:nvSpPr>
        <p:spPr>
          <a:xfrm>
            <a:off x="5815676" y="2110458"/>
            <a:ext cx="678600" cy="678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0"/>
          <p:cNvSpPr/>
          <p:nvPr/>
        </p:nvSpPr>
        <p:spPr>
          <a:xfrm>
            <a:off x="5815676" y="2971592"/>
            <a:ext cx="678600" cy="678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0"/>
          <p:cNvSpPr/>
          <p:nvPr/>
        </p:nvSpPr>
        <p:spPr>
          <a:xfrm>
            <a:off x="5815676" y="3832725"/>
            <a:ext cx="678600" cy="678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0"/>
          <p:cNvSpPr/>
          <p:nvPr/>
        </p:nvSpPr>
        <p:spPr>
          <a:xfrm rot="10800000">
            <a:off x="7029250" y="1483075"/>
            <a:ext cx="2794500" cy="2794500"/>
          </a:xfrm>
          <a:prstGeom prst="blockArc">
            <a:avLst>
              <a:gd fmla="val 18926713" name="adj1"/>
              <a:gd fmla="val 51632" name="adj2"/>
              <a:gd fmla="val 24481" name="adj3"/>
            </a:avLst>
          </a:prstGeom>
          <a:solidFill>
            <a:schemeClr val="accen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0"/>
          <p:cNvSpPr/>
          <p:nvPr/>
        </p:nvSpPr>
        <p:spPr>
          <a:xfrm flipH="1">
            <a:off x="7029250" y="1483175"/>
            <a:ext cx="2794500" cy="2794500"/>
          </a:xfrm>
          <a:prstGeom prst="blockArc">
            <a:avLst>
              <a:gd fmla="val 18926713" name="adj1"/>
              <a:gd fmla="val 51632" name="adj2"/>
              <a:gd fmla="val 24481" name="adj3"/>
            </a:avLst>
          </a:prstGeom>
          <a:solidFill>
            <a:schemeClr val="accent5"/>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92" name="Google Shape;1092;p30"/>
          <p:cNvCxnSpPr>
            <a:stCxn id="1078" idx="3"/>
            <a:endCxn id="1079" idx="1"/>
          </p:cNvCxnSpPr>
          <p:nvPr/>
        </p:nvCxnSpPr>
        <p:spPr>
          <a:xfrm>
            <a:off x="3428875" y="1588625"/>
            <a:ext cx="381000" cy="600"/>
          </a:xfrm>
          <a:prstGeom prst="bentConnector3">
            <a:avLst>
              <a:gd fmla="val 50000" name="adj1"/>
            </a:avLst>
          </a:prstGeom>
          <a:noFill/>
          <a:ln cap="flat" cmpd="sng" w="38100">
            <a:solidFill>
              <a:schemeClr val="dk2"/>
            </a:solidFill>
            <a:prstDash val="solid"/>
            <a:round/>
            <a:headEnd len="med" w="med" type="none"/>
            <a:tailEnd len="med" w="med" type="none"/>
          </a:ln>
        </p:spPr>
      </p:cxnSp>
      <p:cxnSp>
        <p:nvCxnSpPr>
          <p:cNvPr id="1093" name="Google Shape;1093;p30"/>
          <p:cNvCxnSpPr>
            <a:stCxn id="1084" idx="3"/>
            <a:endCxn id="1085" idx="1"/>
          </p:cNvCxnSpPr>
          <p:nvPr/>
        </p:nvCxnSpPr>
        <p:spPr>
          <a:xfrm>
            <a:off x="3428825" y="2449758"/>
            <a:ext cx="381000" cy="600"/>
          </a:xfrm>
          <a:prstGeom prst="bentConnector3">
            <a:avLst>
              <a:gd fmla="val 50007" name="adj1"/>
            </a:avLst>
          </a:prstGeom>
          <a:noFill/>
          <a:ln cap="flat" cmpd="sng" w="38100">
            <a:solidFill>
              <a:schemeClr val="dk2"/>
            </a:solidFill>
            <a:prstDash val="solid"/>
            <a:round/>
            <a:headEnd len="med" w="med" type="none"/>
            <a:tailEnd len="med" w="med" type="none"/>
          </a:ln>
        </p:spPr>
      </p:cxnSp>
      <p:cxnSp>
        <p:nvCxnSpPr>
          <p:cNvPr id="1094" name="Google Shape;1094;p30"/>
          <p:cNvCxnSpPr>
            <a:stCxn id="1075" idx="3"/>
            <a:endCxn id="1076" idx="1"/>
          </p:cNvCxnSpPr>
          <p:nvPr/>
        </p:nvCxnSpPr>
        <p:spPr>
          <a:xfrm>
            <a:off x="3428875" y="3310892"/>
            <a:ext cx="381000" cy="600"/>
          </a:xfrm>
          <a:prstGeom prst="bentConnector3">
            <a:avLst>
              <a:gd fmla="val 50000" name="adj1"/>
            </a:avLst>
          </a:prstGeom>
          <a:noFill/>
          <a:ln cap="flat" cmpd="sng" w="38100">
            <a:solidFill>
              <a:schemeClr val="dk2"/>
            </a:solidFill>
            <a:prstDash val="solid"/>
            <a:round/>
            <a:headEnd len="med" w="med" type="none"/>
            <a:tailEnd len="med" w="med" type="none"/>
          </a:ln>
        </p:spPr>
      </p:cxnSp>
      <p:cxnSp>
        <p:nvCxnSpPr>
          <p:cNvPr id="1095" name="Google Shape;1095;p30"/>
          <p:cNvCxnSpPr>
            <a:stCxn id="1081" idx="3"/>
            <a:endCxn id="1082" idx="1"/>
          </p:cNvCxnSpPr>
          <p:nvPr/>
        </p:nvCxnSpPr>
        <p:spPr>
          <a:xfrm>
            <a:off x="3428859" y="4172025"/>
            <a:ext cx="381000" cy="600"/>
          </a:xfrm>
          <a:prstGeom prst="bentConnector3">
            <a:avLst>
              <a:gd fmla="val 50002" name="adj1"/>
            </a:avLst>
          </a:prstGeom>
          <a:noFill/>
          <a:ln cap="flat" cmpd="sng" w="38100">
            <a:solidFill>
              <a:schemeClr val="dk2"/>
            </a:solidFill>
            <a:prstDash val="solid"/>
            <a:round/>
            <a:headEnd len="med" w="med" type="none"/>
            <a:tailEnd len="med" w="med" type="none"/>
          </a:ln>
        </p:spPr>
      </p:cxnSp>
      <p:cxnSp>
        <p:nvCxnSpPr>
          <p:cNvPr id="1096" name="Google Shape;1096;p30"/>
          <p:cNvCxnSpPr>
            <a:stCxn id="1086" idx="2"/>
            <a:endCxn id="1079" idx="3"/>
          </p:cNvCxnSpPr>
          <p:nvPr/>
        </p:nvCxnSpPr>
        <p:spPr>
          <a:xfrm flipH="1">
            <a:off x="5434676" y="1588625"/>
            <a:ext cx="381000" cy="600"/>
          </a:xfrm>
          <a:prstGeom prst="bentConnector3">
            <a:avLst>
              <a:gd fmla="val 50000" name="adj1"/>
            </a:avLst>
          </a:prstGeom>
          <a:noFill/>
          <a:ln cap="flat" cmpd="sng" w="38100">
            <a:solidFill>
              <a:schemeClr val="dk2"/>
            </a:solidFill>
            <a:prstDash val="solid"/>
            <a:round/>
            <a:headEnd len="med" w="med" type="none"/>
            <a:tailEnd len="med" w="med" type="none"/>
          </a:ln>
        </p:spPr>
      </p:cxnSp>
      <p:cxnSp>
        <p:nvCxnSpPr>
          <p:cNvPr id="1097" name="Google Shape;1097;p30"/>
          <p:cNvCxnSpPr>
            <a:stCxn id="1087" idx="2"/>
            <a:endCxn id="1085" idx="3"/>
          </p:cNvCxnSpPr>
          <p:nvPr/>
        </p:nvCxnSpPr>
        <p:spPr>
          <a:xfrm flipH="1">
            <a:off x="5434676" y="2449758"/>
            <a:ext cx="381000" cy="600"/>
          </a:xfrm>
          <a:prstGeom prst="bentConnector3">
            <a:avLst>
              <a:gd fmla="val 50000" name="adj1"/>
            </a:avLst>
          </a:prstGeom>
          <a:noFill/>
          <a:ln cap="flat" cmpd="sng" w="38100">
            <a:solidFill>
              <a:schemeClr val="dk2"/>
            </a:solidFill>
            <a:prstDash val="solid"/>
            <a:round/>
            <a:headEnd len="med" w="med" type="none"/>
            <a:tailEnd len="med" w="med" type="none"/>
          </a:ln>
        </p:spPr>
      </p:cxnSp>
      <p:cxnSp>
        <p:nvCxnSpPr>
          <p:cNvPr id="1098" name="Google Shape;1098;p30"/>
          <p:cNvCxnSpPr>
            <a:stCxn id="1088" idx="2"/>
            <a:endCxn id="1076" idx="3"/>
          </p:cNvCxnSpPr>
          <p:nvPr/>
        </p:nvCxnSpPr>
        <p:spPr>
          <a:xfrm flipH="1">
            <a:off x="5434676" y="3310892"/>
            <a:ext cx="381000" cy="600"/>
          </a:xfrm>
          <a:prstGeom prst="bentConnector3">
            <a:avLst>
              <a:gd fmla="val 50000" name="adj1"/>
            </a:avLst>
          </a:prstGeom>
          <a:noFill/>
          <a:ln cap="flat" cmpd="sng" w="38100">
            <a:solidFill>
              <a:schemeClr val="dk2"/>
            </a:solidFill>
            <a:prstDash val="solid"/>
            <a:round/>
            <a:headEnd len="med" w="med" type="none"/>
            <a:tailEnd len="med" w="med" type="none"/>
          </a:ln>
        </p:spPr>
      </p:cxnSp>
      <p:cxnSp>
        <p:nvCxnSpPr>
          <p:cNvPr id="1099" name="Google Shape;1099;p30"/>
          <p:cNvCxnSpPr>
            <a:stCxn id="1089" idx="2"/>
            <a:endCxn id="1082" idx="3"/>
          </p:cNvCxnSpPr>
          <p:nvPr/>
        </p:nvCxnSpPr>
        <p:spPr>
          <a:xfrm flipH="1">
            <a:off x="5434676" y="4172025"/>
            <a:ext cx="381000" cy="600"/>
          </a:xfrm>
          <a:prstGeom prst="bentConnector3">
            <a:avLst>
              <a:gd fmla="val 50000" name="adj1"/>
            </a:avLst>
          </a:prstGeom>
          <a:noFill/>
          <a:ln cap="flat" cmpd="sng" w="38100">
            <a:solidFill>
              <a:schemeClr val="dk2"/>
            </a:solidFill>
            <a:prstDash val="solid"/>
            <a:round/>
            <a:headEnd len="med" w="med" type="none"/>
            <a:tailEnd len="med" w="med" type="none"/>
          </a:ln>
        </p:spPr>
      </p:cxnSp>
      <p:sp>
        <p:nvSpPr>
          <p:cNvPr id="1100" name="Google Shape;1100;p30"/>
          <p:cNvSpPr/>
          <p:nvPr/>
        </p:nvSpPr>
        <p:spPr>
          <a:xfrm>
            <a:off x="7807868" y="1554341"/>
            <a:ext cx="381000" cy="3810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0"/>
          <p:cNvSpPr/>
          <p:nvPr/>
        </p:nvSpPr>
        <p:spPr>
          <a:xfrm>
            <a:off x="7113897" y="2259541"/>
            <a:ext cx="381000" cy="3810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0"/>
          <p:cNvSpPr/>
          <p:nvPr/>
        </p:nvSpPr>
        <p:spPr>
          <a:xfrm>
            <a:off x="7113897" y="3120398"/>
            <a:ext cx="381000" cy="3810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0"/>
          <p:cNvSpPr/>
          <p:nvPr/>
        </p:nvSpPr>
        <p:spPr>
          <a:xfrm>
            <a:off x="7807868" y="3811713"/>
            <a:ext cx="381000" cy="3810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04" name="Google Shape;1104;p30"/>
          <p:cNvCxnSpPr>
            <a:stCxn id="1086" idx="6"/>
            <a:endCxn id="1100" idx="0"/>
          </p:cNvCxnSpPr>
          <p:nvPr/>
        </p:nvCxnSpPr>
        <p:spPr>
          <a:xfrm flipH="1" rot="10800000">
            <a:off x="6494276" y="1554425"/>
            <a:ext cx="1504200" cy="34200"/>
          </a:xfrm>
          <a:prstGeom prst="bentConnector4">
            <a:avLst>
              <a:gd fmla="val 43664" name="adj1"/>
              <a:gd fmla="val 796517" name="adj2"/>
            </a:avLst>
          </a:prstGeom>
          <a:noFill/>
          <a:ln cap="flat" cmpd="sng" w="38100">
            <a:solidFill>
              <a:schemeClr val="dk2"/>
            </a:solidFill>
            <a:prstDash val="solid"/>
            <a:round/>
            <a:headEnd len="med" w="med" type="none"/>
            <a:tailEnd len="med" w="med" type="none"/>
          </a:ln>
        </p:spPr>
      </p:cxnSp>
      <p:cxnSp>
        <p:nvCxnSpPr>
          <p:cNvPr id="1105" name="Google Shape;1105;p30"/>
          <p:cNvCxnSpPr>
            <a:stCxn id="1089" idx="6"/>
            <a:endCxn id="1103" idx="4"/>
          </p:cNvCxnSpPr>
          <p:nvPr/>
        </p:nvCxnSpPr>
        <p:spPr>
          <a:xfrm>
            <a:off x="6494276" y="4172025"/>
            <a:ext cx="1504200" cy="20700"/>
          </a:xfrm>
          <a:prstGeom prst="bentConnector4">
            <a:avLst>
              <a:gd fmla="val 43664" name="adj1"/>
              <a:gd fmla="val 1250302" name="adj2"/>
            </a:avLst>
          </a:prstGeom>
          <a:noFill/>
          <a:ln cap="flat" cmpd="sng" w="38100">
            <a:solidFill>
              <a:schemeClr val="dk2"/>
            </a:solidFill>
            <a:prstDash val="solid"/>
            <a:round/>
            <a:headEnd len="med" w="med" type="none"/>
            <a:tailEnd len="med" w="med" type="none"/>
          </a:ln>
        </p:spPr>
      </p:cxnSp>
      <p:cxnSp>
        <p:nvCxnSpPr>
          <p:cNvPr id="1106" name="Google Shape;1106;p30"/>
          <p:cNvCxnSpPr>
            <a:stCxn id="1087" idx="6"/>
            <a:endCxn id="1101" idx="2"/>
          </p:cNvCxnSpPr>
          <p:nvPr/>
        </p:nvCxnSpPr>
        <p:spPr>
          <a:xfrm>
            <a:off x="6494276" y="2449758"/>
            <a:ext cx="619500" cy="600"/>
          </a:xfrm>
          <a:prstGeom prst="bentConnector3">
            <a:avLst>
              <a:gd fmla="val 50010" name="adj1"/>
            </a:avLst>
          </a:prstGeom>
          <a:noFill/>
          <a:ln cap="flat" cmpd="sng" w="38100">
            <a:solidFill>
              <a:schemeClr val="dk2"/>
            </a:solidFill>
            <a:prstDash val="solid"/>
            <a:round/>
            <a:headEnd len="med" w="med" type="none"/>
            <a:tailEnd len="med" w="med" type="none"/>
          </a:ln>
        </p:spPr>
      </p:cxnSp>
      <p:cxnSp>
        <p:nvCxnSpPr>
          <p:cNvPr id="1107" name="Google Shape;1107;p30"/>
          <p:cNvCxnSpPr>
            <a:stCxn id="1088" idx="6"/>
            <a:endCxn id="1102" idx="2"/>
          </p:cNvCxnSpPr>
          <p:nvPr/>
        </p:nvCxnSpPr>
        <p:spPr>
          <a:xfrm>
            <a:off x="6494276" y="3310892"/>
            <a:ext cx="619500" cy="600"/>
          </a:xfrm>
          <a:prstGeom prst="bentConnector3">
            <a:avLst>
              <a:gd fmla="val 50010" name="adj1"/>
            </a:avLst>
          </a:prstGeom>
          <a:noFill/>
          <a:ln cap="flat" cmpd="sng" w="38100">
            <a:solidFill>
              <a:schemeClr val="dk2"/>
            </a:solidFill>
            <a:prstDash val="solid"/>
            <a:round/>
            <a:headEnd len="med" w="med" type="none"/>
            <a:tailEnd len="med" w="med" type="none"/>
          </a:ln>
        </p:spPr>
      </p:cxnSp>
      <p:grpSp>
        <p:nvGrpSpPr>
          <p:cNvPr id="1108" name="Google Shape;1108;p30"/>
          <p:cNvGrpSpPr/>
          <p:nvPr/>
        </p:nvGrpSpPr>
        <p:grpSpPr>
          <a:xfrm>
            <a:off x="6034301" y="3135277"/>
            <a:ext cx="241349" cy="351201"/>
            <a:chOff x="2566425" y="3249750"/>
            <a:chExt cx="228875" cy="333050"/>
          </a:xfrm>
        </p:grpSpPr>
        <p:sp>
          <p:nvSpPr>
            <p:cNvPr id="1109" name="Google Shape;1109;p30"/>
            <p:cNvSpPr/>
            <p:nvPr/>
          </p:nvSpPr>
          <p:spPr>
            <a:xfrm>
              <a:off x="2721900" y="3291375"/>
              <a:ext cx="31800" cy="41650"/>
            </a:xfrm>
            <a:custGeom>
              <a:rect b="b" l="l" r="r" t="t"/>
              <a:pathLst>
                <a:path extrusionOk="0" h="1666" w="1272">
                  <a:moveTo>
                    <a:pt x="302" y="1"/>
                  </a:moveTo>
                  <a:lnTo>
                    <a:pt x="0" y="834"/>
                  </a:lnTo>
                  <a:lnTo>
                    <a:pt x="440" y="1665"/>
                  </a:lnTo>
                  <a:lnTo>
                    <a:pt x="1271" y="1665"/>
                  </a:lnTo>
                  <a:lnTo>
                    <a:pt x="1175" y="492"/>
                  </a:lnTo>
                  <a:cubicBezTo>
                    <a:pt x="1153" y="213"/>
                    <a:pt x="919" y="1"/>
                    <a:pt x="6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0"/>
            <p:cNvSpPr/>
            <p:nvPr/>
          </p:nvSpPr>
          <p:spPr>
            <a:xfrm>
              <a:off x="2608025" y="3291350"/>
              <a:ext cx="34375" cy="41675"/>
            </a:xfrm>
            <a:custGeom>
              <a:rect b="b" l="l" r="r" t="t"/>
              <a:pathLst>
                <a:path extrusionOk="0" h="1667" w="1375">
                  <a:moveTo>
                    <a:pt x="630" y="0"/>
                  </a:moveTo>
                  <a:cubicBezTo>
                    <a:pt x="351" y="0"/>
                    <a:pt x="120" y="213"/>
                    <a:pt x="98" y="492"/>
                  </a:cubicBezTo>
                  <a:lnTo>
                    <a:pt x="1" y="1666"/>
                  </a:lnTo>
                  <a:lnTo>
                    <a:pt x="832" y="1666"/>
                  </a:lnTo>
                  <a:lnTo>
                    <a:pt x="1375" y="911"/>
                  </a:lnTo>
                  <a:lnTo>
                    <a:pt x="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0"/>
            <p:cNvSpPr/>
            <p:nvPr/>
          </p:nvSpPr>
          <p:spPr>
            <a:xfrm>
              <a:off x="2628825" y="3249750"/>
              <a:ext cx="104075" cy="83275"/>
            </a:xfrm>
            <a:custGeom>
              <a:rect b="b" l="l" r="r" t="t"/>
              <a:pathLst>
                <a:path extrusionOk="0" h="3331" w="4163">
                  <a:moveTo>
                    <a:pt x="1085" y="0"/>
                  </a:moveTo>
                  <a:lnTo>
                    <a:pt x="0" y="3330"/>
                  </a:lnTo>
                  <a:lnTo>
                    <a:pt x="4163" y="3330"/>
                  </a:lnTo>
                  <a:lnTo>
                    <a:pt x="3893" y="167"/>
                  </a:lnTo>
                  <a:cubicBezTo>
                    <a:pt x="3886" y="74"/>
                    <a:pt x="3807" y="0"/>
                    <a:pt x="37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0"/>
            <p:cNvSpPr/>
            <p:nvPr/>
          </p:nvSpPr>
          <p:spPr>
            <a:xfrm>
              <a:off x="2628825" y="3249750"/>
              <a:ext cx="27175" cy="83275"/>
            </a:xfrm>
            <a:custGeom>
              <a:rect b="b" l="l" r="r" t="t"/>
              <a:pathLst>
                <a:path extrusionOk="0" h="3331" w="1087">
                  <a:moveTo>
                    <a:pt x="450" y="0"/>
                  </a:moveTo>
                  <a:cubicBezTo>
                    <a:pt x="354" y="0"/>
                    <a:pt x="276" y="74"/>
                    <a:pt x="269" y="167"/>
                  </a:cubicBezTo>
                  <a:lnTo>
                    <a:pt x="0" y="3330"/>
                  </a:lnTo>
                  <a:lnTo>
                    <a:pt x="805" y="3330"/>
                  </a:lnTo>
                  <a:lnTo>
                    <a:pt x="10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0"/>
            <p:cNvSpPr/>
            <p:nvPr/>
          </p:nvSpPr>
          <p:spPr>
            <a:xfrm>
              <a:off x="2608025" y="3499525"/>
              <a:ext cx="34375" cy="41575"/>
            </a:xfrm>
            <a:custGeom>
              <a:rect b="b" l="l" r="r" t="t"/>
              <a:pathLst>
                <a:path extrusionOk="0" h="1663" w="1375">
                  <a:moveTo>
                    <a:pt x="1" y="0"/>
                  </a:moveTo>
                  <a:lnTo>
                    <a:pt x="98" y="1172"/>
                  </a:lnTo>
                  <a:cubicBezTo>
                    <a:pt x="120" y="1450"/>
                    <a:pt x="351" y="1663"/>
                    <a:pt x="630" y="1663"/>
                  </a:cubicBezTo>
                  <a:lnTo>
                    <a:pt x="970" y="1663"/>
                  </a:lnTo>
                  <a:lnTo>
                    <a:pt x="1375" y="832"/>
                  </a:lnTo>
                  <a:lnTo>
                    <a:pt x="83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0"/>
            <p:cNvSpPr/>
            <p:nvPr/>
          </p:nvSpPr>
          <p:spPr>
            <a:xfrm>
              <a:off x="2721900" y="3499525"/>
              <a:ext cx="31800" cy="41625"/>
            </a:xfrm>
            <a:custGeom>
              <a:rect b="b" l="l" r="r" t="t"/>
              <a:pathLst>
                <a:path extrusionOk="0" h="1665" w="1272">
                  <a:moveTo>
                    <a:pt x="440" y="0"/>
                  </a:moveTo>
                  <a:lnTo>
                    <a:pt x="0" y="689"/>
                  </a:lnTo>
                  <a:lnTo>
                    <a:pt x="302" y="1664"/>
                  </a:lnTo>
                  <a:lnTo>
                    <a:pt x="641" y="1664"/>
                  </a:lnTo>
                  <a:cubicBezTo>
                    <a:pt x="919" y="1664"/>
                    <a:pt x="1153" y="1452"/>
                    <a:pt x="1175" y="1173"/>
                  </a:cubicBezTo>
                  <a:lnTo>
                    <a:pt x="12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0"/>
            <p:cNvSpPr/>
            <p:nvPr/>
          </p:nvSpPr>
          <p:spPr>
            <a:xfrm>
              <a:off x="2628825" y="3499525"/>
              <a:ext cx="104075" cy="83275"/>
            </a:xfrm>
            <a:custGeom>
              <a:rect b="b" l="l" r="r" t="t"/>
              <a:pathLst>
                <a:path extrusionOk="0" h="3331" w="4163">
                  <a:moveTo>
                    <a:pt x="0" y="0"/>
                  </a:moveTo>
                  <a:lnTo>
                    <a:pt x="1087" y="3330"/>
                  </a:lnTo>
                  <a:lnTo>
                    <a:pt x="3714" y="3330"/>
                  </a:lnTo>
                  <a:cubicBezTo>
                    <a:pt x="3810" y="3330"/>
                    <a:pt x="3887" y="3257"/>
                    <a:pt x="3895" y="3163"/>
                  </a:cubicBezTo>
                  <a:lnTo>
                    <a:pt x="41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0"/>
            <p:cNvSpPr/>
            <p:nvPr/>
          </p:nvSpPr>
          <p:spPr>
            <a:xfrm>
              <a:off x="2628825" y="3499525"/>
              <a:ext cx="27150" cy="83275"/>
            </a:xfrm>
            <a:custGeom>
              <a:rect b="b" l="l" r="r" t="t"/>
              <a:pathLst>
                <a:path extrusionOk="0" h="3331" w="1086">
                  <a:moveTo>
                    <a:pt x="0" y="0"/>
                  </a:moveTo>
                  <a:lnTo>
                    <a:pt x="269" y="3163"/>
                  </a:lnTo>
                  <a:cubicBezTo>
                    <a:pt x="276" y="3257"/>
                    <a:pt x="354" y="3330"/>
                    <a:pt x="449" y="3330"/>
                  </a:cubicBezTo>
                  <a:lnTo>
                    <a:pt x="1085" y="3330"/>
                  </a:lnTo>
                  <a:lnTo>
                    <a:pt x="80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0"/>
            <p:cNvSpPr/>
            <p:nvPr/>
          </p:nvSpPr>
          <p:spPr>
            <a:xfrm>
              <a:off x="2578850" y="3302050"/>
              <a:ext cx="216450" cy="228950"/>
            </a:xfrm>
            <a:custGeom>
              <a:rect b="b" l="l" r="r" t="t"/>
              <a:pathLst>
                <a:path extrusionOk="0" h="9158" w="8658">
                  <a:moveTo>
                    <a:pt x="4080" y="1"/>
                  </a:moveTo>
                  <a:cubicBezTo>
                    <a:pt x="2325" y="1"/>
                    <a:pt x="1" y="2050"/>
                    <a:pt x="1" y="4580"/>
                  </a:cubicBezTo>
                  <a:cubicBezTo>
                    <a:pt x="1" y="7109"/>
                    <a:pt x="2542" y="9157"/>
                    <a:pt x="4080" y="9157"/>
                  </a:cubicBezTo>
                  <a:cubicBezTo>
                    <a:pt x="6609" y="9157"/>
                    <a:pt x="8657" y="7109"/>
                    <a:pt x="8657" y="4580"/>
                  </a:cubicBezTo>
                  <a:cubicBezTo>
                    <a:pt x="8657" y="2050"/>
                    <a:pt x="6609" y="1"/>
                    <a:pt x="40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0"/>
            <p:cNvSpPr/>
            <p:nvPr/>
          </p:nvSpPr>
          <p:spPr>
            <a:xfrm>
              <a:off x="2566425" y="3302050"/>
              <a:ext cx="124875" cy="228975"/>
            </a:xfrm>
            <a:custGeom>
              <a:rect b="b" l="l" r="r" t="t"/>
              <a:pathLst>
                <a:path extrusionOk="0" h="9159" w="4995">
                  <a:moveTo>
                    <a:pt x="4571" y="0"/>
                  </a:moveTo>
                  <a:cubicBezTo>
                    <a:pt x="2060" y="0"/>
                    <a:pt x="1" y="2041"/>
                    <a:pt x="1" y="4580"/>
                  </a:cubicBezTo>
                  <a:cubicBezTo>
                    <a:pt x="1" y="7117"/>
                    <a:pt x="2062" y="9158"/>
                    <a:pt x="4576" y="9158"/>
                  </a:cubicBezTo>
                  <a:cubicBezTo>
                    <a:pt x="4714" y="9158"/>
                    <a:pt x="4854" y="9152"/>
                    <a:pt x="4995" y="9140"/>
                  </a:cubicBezTo>
                  <a:cubicBezTo>
                    <a:pt x="2659" y="8929"/>
                    <a:pt x="832" y="6968"/>
                    <a:pt x="832" y="4580"/>
                  </a:cubicBezTo>
                  <a:cubicBezTo>
                    <a:pt x="832" y="2191"/>
                    <a:pt x="2662" y="231"/>
                    <a:pt x="4995" y="20"/>
                  </a:cubicBezTo>
                  <a:cubicBezTo>
                    <a:pt x="4852" y="7"/>
                    <a:pt x="4711" y="0"/>
                    <a:pt x="45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0"/>
            <p:cNvSpPr/>
            <p:nvPr/>
          </p:nvSpPr>
          <p:spPr>
            <a:xfrm>
              <a:off x="2598500" y="3322875"/>
              <a:ext cx="176025" cy="187325"/>
            </a:xfrm>
            <a:custGeom>
              <a:rect b="b" l="l" r="r" t="t"/>
              <a:pathLst>
                <a:path extrusionOk="0" h="7493" w="7041">
                  <a:moveTo>
                    <a:pt x="3294" y="0"/>
                  </a:moveTo>
                  <a:cubicBezTo>
                    <a:pt x="2039" y="0"/>
                    <a:pt x="1" y="1678"/>
                    <a:pt x="1" y="3747"/>
                  </a:cubicBezTo>
                  <a:cubicBezTo>
                    <a:pt x="1" y="5816"/>
                    <a:pt x="2029" y="7493"/>
                    <a:pt x="3294" y="7493"/>
                  </a:cubicBezTo>
                  <a:cubicBezTo>
                    <a:pt x="5363" y="7493"/>
                    <a:pt x="7040" y="5816"/>
                    <a:pt x="7040" y="3747"/>
                  </a:cubicBezTo>
                  <a:cubicBezTo>
                    <a:pt x="7040" y="1678"/>
                    <a:pt x="5363" y="0"/>
                    <a:pt x="32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0"/>
            <p:cNvSpPr/>
            <p:nvPr/>
          </p:nvSpPr>
          <p:spPr>
            <a:xfrm>
              <a:off x="2587175" y="3322875"/>
              <a:ext cx="103725" cy="187325"/>
            </a:xfrm>
            <a:custGeom>
              <a:rect b="b" l="l" r="r" t="t"/>
              <a:pathLst>
                <a:path extrusionOk="0" h="7493" w="4149">
                  <a:moveTo>
                    <a:pt x="3740" y="0"/>
                  </a:moveTo>
                  <a:cubicBezTo>
                    <a:pt x="1692" y="0"/>
                    <a:pt x="1" y="1664"/>
                    <a:pt x="1" y="3747"/>
                  </a:cubicBezTo>
                  <a:cubicBezTo>
                    <a:pt x="1" y="5830"/>
                    <a:pt x="1694" y="7493"/>
                    <a:pt x="3742" y="7493"/>
                  </a:cubicBezTo>
                  <a:cubicBezTo>
                    <a:pt x="3876" y="7493"/>
                    <a:pt x="4012" y="7485"/>
                    <a:pt x="4149" y="7471"/>
                  </a:cubicBezTo>
                  <a:cubicBezTo>
                    <a:pt x="2269" y="7271"/>
                    <a:pt x="806" y="5681"/>
                    <a:pt x="806" y="3747"/>
                  </a:cubicBezTo>
                  <a:cubicBezTo>
                    <a:pt x="806" y="1813"/>
                    <a:pt x="2269" y="222"/>
                    <a:pt x="4149" y="22"/>
                  </a:cubicBezTo>
                  <a:cubicBezTo>
                    <a:pt x="4011" y="8"/>
                    <a:pt x="3875" y="0"/>
                    <a:pt x="37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0"/>
            <p:cNvSpPr/>
            <p:nvPr/>
          </p:nvSpPr>
          <p:spPr>
            <a:xfrm>
              <a:off x="2621300" y="3369675"/>
              <a:ext cx="56325" cy="39800"/>
            </a:xfrm>
            <a:custGeom>
              <a:rect b="b" l="l" r="r" t="t"/>
              <a:pathLst>
                <a:path extrusionOk="0" h="1592" w="2253">
                  <a:moveTo>
                    <a:pt x="665" y="1"/>
                  </a:moveTo>
                  <a:cubicBezTo>
                    <a:pt x="221" y="1"/>
                    <a:pt x="1" y="539"/>
                    <a:pt x="309" y="850"/>
                  </a:cubicBezTo>
                  <a:lnTo>
                    <a:pt x="998" y="1537"/>
                  </a:lnTo>
                  <a:cubicBezTo>
                    <a:pt x="1034" y="1573"/>
                    <a:pt x="1081" y="1591"/>
                    <a:pt x="1127" y="1591"/>
                  </a:cubicBezTo>
                  <a:cubicBezTo>
                    <a:pt x="1174" y="1591"/>
                    <a:pt x="1220" y="1573"/>
                    <a:pt x="1254" y="1537"/>
                  </a:cubicBezTo>
                  <a:lnTo>
                    <a:pt x="1945" y="850"/>
                  </a:lnTo>
                  <a:cubicBezTo>
                    <a:pt x="2253" y="539"/>
                    <a:pt x="2033" y="1"/>
                    <a:pt x="1590" y="1"/>
                  </a:cubicBezTo>
                  <a:cubicBezTo>
                    <a:pt x="1460" y="1"/>
                    <a:pt x="1341" y="51"/>
                    <a:pt x="1251" y="133"/>
                  </a:cubicBezTo>
                  <a:cubicBezTo>
                    <a:pt x="1216" y="165"/>
                    <a:pt x="1172" y="181"/>
                    <a:pt x="1127" y="181"/>
                  </a:cubicBezTo>
                  <a:cubicBezTo>
                    <a:pt x="1082" y="181"/>
                    <a:pt x="1038" y="165"/>
                    <a:pt x="1004" y="133"/>
                  </a:cubicBezTo>
                  <a:cubicBezTo>
                    <a:pt x="914" y="51"/>
                    <a:pt x="797" y="1"/>
                    <a:pt x="6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0"/>
            <p:cNvSpPr/>
            <p:nvPr/>
          </p:nvSpPr>
          <p:spPr>
            <a:xfrm>
              <a:off x="2690250" y="3364875"/>
              <a:ext cx="50350" cy="9775"/>
            </a:xfrm>
            <a:custGeom>
              <a:rect b="b" l="l" r="r" t="t"/>
              <a:pathLst>
                <a:path extrusionOk="0" h="391" w="2014">
                  <a:moveTo>
                    <a:pt x="199" y="1"/>
                  </a:moveTo>
                  <a:cubicBezTo>
                    <a:pt x="92" y="1"/>
                    <a:pt x="1" y="90"/>
                    <a:pt x="5" y="200"/>
                  </a:cubicBezTo>
                  <a:cubicBezTo>
                    <a:pt x="7" y="309"/>
                    <a:pt x="100" y="391"/>
                    <a:pt x="209" y="391"/>
                  </a:cubicBezTo>
                  <a:lnTo>
                    <a:pt x="1816" y="391"/>
                  </a:lnTo>
                  <a:cubicBezTo>
                    <a:pt x="1926" y="391"/>
                    <a:pt x="2014" y="300"/>
                    <a:pt x="2009" y="191"/>
                  </a:cubicBezTo>
                  <a:cubicBezTo>
                    <a:pt x="2008" y="83"/>
                    <a:pt x="1914" y="1"/>
                    <a:pt x="18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0"/>
            <p:cNvSpPr/>
            <p:nvPr/>
          </p:nvSpPr>
          <p:spPr>
            <a:xfrm>
              <a:off x="2690250" y="3385700"/>
              <a:ext cx="50350" cy="9775"/>
            </a:xfrm>
            <a:custGeom>
              <a:rect b="b" l="l" r="r" t="t"/>
              <a:pathLst>
                <a:path extrusionOk="0" h="391" w="2014">
                  <a:moveTo>
                    <a:pt x="199" y="1"/>
                  </a:moveTo>
                  <a:cubicBezTo>
                    <a:pt x="92" y="1"/>
                    <a:pt x="1" y="90"/>
                    <a:pt x="5" y="200"/>
                  </a:cubicBezTo>
                  <a:cubicBezTo>
                    <a:pt x="7" y="308"/>
                    <a:pt x="100" y="391"/>
                    <a:pt x="209" y="391"/>
                  </a:cubicBezTo>
                  <a:lnTo>
                    <a:pt x="1816" y="391"/>
                  </a:lnTo>
                  <a:cubicBezTo>
                    <a:pt x="1926" y="391"/>
                    <a:pt x="2014" y="301"/>
                    <a:pt x="2009" y="191"/>
                  </a:cubicBezTo>
                  <a:cubicBezTo>
                    <a:pt x="2008" y="83"/>
                    <a:pt x="1914" y="1"/>
                    <a:pt x="18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0"/>
            <p:cNvSpPr/>
            <p:nvPr/>
          </p:nvSpPr>
          <p:spPr>
            <a:xfrm>
              <a:off x="2690250" y="3406475"/>
              <a:ext cx="50350" cy="9775"/>
            </a:xfrm>
            <a:custGeom>
              <a:rect b="b" l="l" r="r" t="t"/>
              <a:pathLst>
                <a:path extrusionOk="0" h="391" w="2014">
                  <a:moveTo>
                    <a:pt x="199" y="1"/>
                  </a:moveTo>
                  <a:cubicBezTo>
                    <a:pt x="92" y="1"/>
                    <a:pt x="1" y="90"/>
                    <a:pt x="5" y="200"/>
                  </a:cubicBezTo>
                  <a:cubicBezTo>
                    <a:pt x="7" y="309"/>
                    <a:pt x="100" y="391"/>
                    <a:pt x="209" y="391"/>
                  </a:cubicBezTo>
                  <a:lnTo>
                    <a:pt x="1816" y="391"/>
                  </a:lnTo>
                  <a:cubicBezTo>
                    <a:pt x="1926" y="391"/>
                    <a:pt x="2014" y="301"/>
                    <a:pt x="2009" y="191"/>
                  </a:cubicBezTo>
                  <a:cubicBezTo>
                    <a:pt x="2008" y="83"/>
                    <a:pt x="1914" y="1"/>
                    <a:pt x="18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0"/>
            <p:cNvSpPr/>
            <p:nvPr/>
          </p:nvSpPr>
          <p:spPr>
            <a:xfrm>
              <a:off x="2624250" y="3427075"/>
              <a:ext cx="113400" cy="62800"/>
            </a:xfrm>
            <a:custGeom>
              <a:rect b="b" l="l" r="r" t="t"/>
              <a:pathLst>
                <a:path extrusionOk="0" h="2512" w="4536">
                  <a:moveTo>
                    <a:pt x="1419" y="1"/>
                  </a:moveTo>
                  <a:cubicBezTo>
                    <a:pt x="1348" y="1"/>
                    <a:pt x="1277" y="37"/>
                    <a:pt x="1239" y="112"/>
                  </a:cubicBezTo>
                  <a:lnTo>
                    <a:pt x="745" y="1104"/>
                  </a:lnTo>
                  <a:cubicBezTo>
                    <a:pt x="718" y="1156"/>
                    <a:pt x="603" y="1206"/>
                    <a:pt x="603" y="1206"/>
                  </a:cubicBezTo>
                  <a:lnTo>
                    <a:pt x="198" y="1206"/>
                  </a:lnTo>
                  <a:cubicBezTo>
                    <a:pt x="89" y="1206"/>
                    <a:pt x="0" y="1296"/>
                    <a:pt x="3" y="1406"/>
                  </a:cubicBezTo>
                  <a:cubicBezTo>
                    <a:pt x="6" y="1514"/>
                    <a:pt x="100" y="1596"/>
                    <a:pt x="207" y="1596"/>
                  </a:cubicBezTo>
                  <a:lnTo>
                    <a:pt x="826" y="1596"/>
                  </a:lnTo>
                  <a:cubicBezTo>
                    <a:pt x="900" y="1596"/>
                    <a:pt x="969" y="1552"/>
                    <a:pt x="1004" y="1483"/>
                  </a:cubicBezTo>
                  <a:lnTo>
                    <a:pt x="1186" y="1109"/>
                  </a:lnTo>
                  <a:cubicBezTo>
                    <a:pt x="1215" y="1049"/>
                    <a:pt x="1271" y="1019"/>
                    <a:pt x="1327" y="1019"/>
                  </a:cubicBezTo>
                  <a:cubicBezTo>
                    <a:pt x="1392" y="1019"/>
                    <a:pt x="1457" y="1059"/>
                    <a:pt x="1479" y="1136"/>
                  </a:cubicBezTo>
                  <a:lnTo>
                    <a:pt x="1820" y="2363"/>
                  </a:lnTo>
                  <a:cubicBezTo>
                    <a:pt x="1847" y="2460"/>
                    <a:pt x="1929" y="2511"/>
                    <a:pt x="2012" y="2511"/>
                  </a:cubicBezTo>
                  <a:cubicBezTo>
                    <a:pt x="2086" y="2511"/>
                    <a:pt x="2160" y="2471"/>
                    <a:pt x="2196" y="2388"/>
                  </a:cubicBezTo>
                  <a:lnTo>
                    <a:pt x="2563" y="1560"/>
                  </a:lnTo>
                  <a:cubicBezTo>
                    <a:pt x="2591" y="1497"/>
                    <a:pt x="2649" y="1465"/>
                    <a:pt x="2707" y="1465"/>
                  </a:cubicBezTo>
                  <a:cubicBezTo>
                    <a:pt x="2763" y="1465"/>
                    <a:pt x="2819" y="1494"/>
                    <a:pt x="2849" y="1552"/>
                  </a:cubicBezTo>
                  <a:lnTo>
                    <a:pt x="3048" y="1954"/>
                  </a:lnTo>
                  <a:cubicBezTo>
                    <a:pt x="3085" y="2028"/>
                    <a:pt x="3156" y="2066"/>
                    <a:pt x="3227" y="2066"/>
                  </a:cubicBezTo>
                  <a:cubicBezTo>
                    <a:pt x="3288" y="2066"/>
                    <a:pt x="3348" y="2039"/>
                    <a:pt x="3388" y="1983"/>
                  </a:cubicBezTo>
                  <a:lnTo>
                    <a:pt x="3673" y="1590"/>
                  </a:lnTo>
                  <a:lnTo>
                    <a:pt x="4327" y="1595"/>
                  </a:lnTo>
                  <a:lnTo>
                    <a:pt x="4330" y="1595"/>
                  </a:lnTo>
                  <a:cubicBezTo>
                    <a:pt x="4443" y="1595"/>
                    <a:pt x="4535" y="1499"/>
                    <a:pt x="4531" y="1382"/>
                  </a:cubicBezTo>
                  <a:cubicBezTo>
                    <a:pt x="4528" y="1269"/>
                    <a:pt x="4432" y="1181"/>
                    <a:pt x="4322" y="1181"/>
                  </a:cubicBezTo>
                  <a:lnTo>
                    <a:pt x="3575" y="1178"/>
                  </a:lnTo>
                  <a:cubicBezTo>
                    <a:pt x="3575" y="1178"/>
                    <a:pt x="3450" y="1215"/>
                    <a:pt x="3410" y="1266"/>
                  </a:cubicBezTo>
                  <a:cubicBezTo>
                    <a:pt x="3379" y="1310"/>
                    <a:pt x="3332" y="1331"/>
                    <a:pt x="3285" y="1331"/>
                  </a:cubicBezTo>
                  <a:cubicBezTo>
                    <a:pt x="3228" y="1331"/>
                    <a:pt x="3172" y="1301"/>
                    <a:pt x="3144" y="1244"/>
                  </a:cubicBezTo>
                  <a:lnTo>
                    <a:pt x="2867" y="703"/>
                  </a:lnTo>
                  <a:cubicBezTo>
                    <a:pt x="2830" y="630"/>
                    <a:pt x="2760" y="595"/>
                    <a:pt x="2690" y="595"/>
                  </a:cubicBezTo>
                  <a:cubicBezTo>
                    <a:pt x="2616" y="595"/>
                    <a:pt x="2541" y="635"/>
                    <a:pt x="2506" y="712"/>
                  </a:cubicBezTo>
                  <a:lnTo>
                    <a:pt x="2235" y="1310"/>
                  </a:lnTo>
                  <a:cubicBezTo>
                    <a:pt x="2207" y="1373"/>
                    <a:pt x="2149" y="1403"/>
                    <a:pt x="2092" y="1403"/>
                  </a:cubicBezTo>
                  <a:cubicBezTo>
                    <a:pt x="2026" y="1403"/>
                    <a:pt x="1961" y="1363"/>
                    <a:pt x="1940" y="1288"/>
                  </a:cubicBezTo>
                  <a:lnTo>
                    <a:pt x="1613" y="146"/>
                  </a:lnTo>
                  <a:cubicBezTo>
                    <a:pt x="1585" y="51"/>
                    <a:pt x="1502" y="1"/>
                    <a:pt x="14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6" name="Google Shape;1126;p30"/>
          <p:cNvGrpSpPr/>
          <p:nvPr/>
        </p:nvGrpSpPr>
        <p:grpSpPr>
          <a:xfrm>
            <a:off x="5979402" y="1402871"/>
            <a:ext cx="351149" cy="335015"/>
            <a:chOff x="1842700" y="2721175"/>
            <a:chExt cx="333000" cy="317700"/>
          </a:xfrm>
        </p:grpSpPr>
        <p:sp>
          <p:nvSpPr>
            <p:cNvPr id="1127" name="Google Shape;1127;p30"/>
            <p:cNvSpPr/>
            <p:nvPr/>
          </p:nvSpPr>
          <p:spPr>
            <a:xfrm>
              <a:off x="1852475" y="2730650"/>
              <a:ext cx="298475" cy="308225"/>
            </a:xfrm>
            <a:custGeom>
              <a:rect b="b" l="l" r="r" t="t"/>
              <a:pathLst>
                <a:path extrusionOk="0" h="12329" w="11939">
                  <a:moveTo>
                    <a:pt x="5773" y="1"/>
                  </a:moveTo>
                  <a:cubicBezTo>
                    <a:pt x="2910" y="1"/>
                    <a:pt x="1" y="2759"/>
                    <a:pt x="1" y="6163"/>
                  </a:cubicBezTo>
                  <a:cubicBezTo>
                    <a:pt x="1" y="9569"/>
                    <a:pt x="3143" y="12329"/>
                    <a:pt x="5773" y="12329"/>
                  </a:cubicBezTo>
                  <a:cubicBezTo>
                    <a:pt x="9178" y="12329"/>
                    <a:pt x="11939" y="9569"/>
                    <a:pt x="11939" y="6163"/>
                  </a:cubicBezTo>
                  <a:cubicBezTo>
                    <a:pt x="11939" y="2760"/>
                    <a:pt x="9178" y="1"/>
                    <a:pt x="57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0"/>
            <p:cNvSpPr/>
            <p:nvPr/>
          </p:nvSpPr>
          <p:spPr>
            <a:xfrm>
              <a:off x="1842700" y="2730625"/>
              <a:ext cx="164125" cy="308225"/>
            </a:xfrm>
            <a:custGeom>
              <a:rect b="b" l="l" r="r" t="t"/>
              <a:pathLst>
                <a:path extrusionOk="0" h="12329" w="6565">
                  <a:moveTo>
                    <a:pt x="6161" y="1"/>
                  </a:moveTo>
                  <a:cubicBezTo>
                    <a:pt x="2765" y="1"/>
                    <a:pt x="0" y="2756"/>
                    <a:pt x="0" y="6164"/>
                  </a:cubicBezTo>
                  <a:cubicBezTo>
                    <a:pt x="0" y="9573"/>
                    <a:pt x="2763" y="12329"/>
                    <a:pt x="6156" y="12329"/>
                  </a:cubicBezTo>
                  <a:cubicBezTo>
                    <a:pt x="6292" y="12329"/>
                    <a:pt x="6428" y="12324"/>
                    <a:pt x="6565" y="12315"/>
                  </a:cubicBezTo>
                  <a:cubicBezTo>
                    <a:pt x="3346" y="12110"/>
                    <a:pt x="801" y="9437"/>
                    <a:pt x="801" y="6164"/>
                  </a:cubicBezTo>
                  <a:cubicBezTo>
                    <a:pt x="801" y="2895"/>
                    <a:pt x="3346" y="219"/>
                    <a:pt x="6565" y="14"/>
                  </a:cubicBezTo>
                  <a:cubicBezTo>
                    <a:pt x="6429" y="5"/>
                    <a:pt x="6295" y="1"/>
                    <a:pt x="61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0"/>
            <p:cNvSpPr/>
            <p:nvPr/>
          </p:nvSpPr>
          <p:spPr>
            <a:xfrm>
              <a:off x="1863050" y="2750975"/>
              <a:ext cx="267500" cy="267525"/>
            </a:xfrm>
            <a:custGeom>
              <a:rect b="b" l="l" r="r" t="t"/>
              <a:pathLst>
                <a:path extrusionOk="0" h="10701" w="10700">
                  <a:moveTo>
                    <a:pt x="5349" y="0"/>
                  </a:moveTo>
                  <a:cubicBezTo>
                    <a:pt x="2394" y="0"/>
                    <a:pt x="0" y="2396"/>
                    <a:pt x="0" y="5350"/>
                  </a:cubicBezTo>
                  <a:cubicBezTo>
                    <a:pt x="0" y="8305"/>
                    <a:pt x="2394" y="10701"/>
                    <a:pt x="5349" y="10701"/>
                  </a:cubicBezTo>
                  <a:cubicBezTo>
                    <a:pt x="8305" y="10701"/>
                    <a:pt x="10699" y="8305"/>
                    <a:pt x="10699" y="5350"/>
                  </a:cubicBezTo>
                  <a:cubicBezTo>
                    <a:pt x="10699" y="2396"/>
                    <a:pt x="8305" y="0"/>
                    <a:pt x="53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0"/>
            <p:cNvSpPr/>
            <p:nvPr/>
          </p:nvSpPr>
          <p:spPr>
            <a:xfrm>
              <a:off x="1911975" y="2834250"/>
              <a:ext cx="175975" cy="124725"/>
            </a:xfrm>
            <a:custGeom>
              <a:rect b="b" l="l" r="r" t="t"/>
              <a:pathLst>
                <a:path extrusionOk="0" h="4989" w="7039">
                  <a:moveTo>
                    <a:pt x="1895" y="0"/>
                  </a:moveTo>
                  <a:cubicBezTo>
                    <a:pt x="1012" y="0"/>
                    <a:pt x="0" y="1565"/>
                    <a:pt x="998" y="2577"/>
                  </a:cubicBezTo>
                  <a:lnTo>
                    <a:pt x="3323" y="4949"/>
                  </a:lnTo>
                  <a:lnTo>
                    <a:pt x="3794" y="4989"/>
                  </a:lnTo>
                  <a:lnTo>
                    <a:pt x="6041" y="2750"/>
                  </a:lnTo>
                  <a:cubicBezTo>
                    <a:pt x="7038" y="1738"/>
                    <a:pt x="6329" y="2"/>
                    <a:pt x="4890" y="2"/>
                  </a:cubicBezTo>
                  <a:cubicBezTo>
                    <a:pt x="4329" y="2"/>
                    <a:pt x="3835" y="289"/>
                    <a:pt x="3544" y="725"/>
                  </a:cubicBezTo>
                  <a:cubicBezTo>
                    <a:pt x="3508" y="778"/>
                    <a:pt x="3451" y="805"/>
                    <a:pt x="3393" y="805"/>
                  </a:cubicBezTo>
                  <a:cubicBezTo>
                    <a:pt x="3335" y="805"/>
                    <a:pt x="3277" y="778"/>
                    <a:pt x="3241" y="725"/>
                  </a:cubicBezTo>
                  <a:cubicBezTo>
                    <a:pt x="3022" y="395"/>
                    <a:pt x="2685" y="150"/>
                    <a:pt x="2294" y="50"/>
                  </a:cubicBezTo>
                  <a:cubicBezTo>
                    <a:pt x="2166" y="17"/>
                    <a:pt x="2033" y="0"/>
                    <a:pt x="18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0"/>
            <p:cNvSpPr/>
            <p:nvPr/>
          </p:nvSpPr>
          <p:spPr>
            <a:xfrm>
              <a:off x="1909200" y="2834275"/>
              <a:ext cx="97625" cy="132975"/>
            </a:xfrm>
            <a:custGeom>
              <a:rect b="b" l="l" r="r" t="t"/>
              <a:pathLst>
                <a:path extrusionOk="0" h="5319" w="3905">
                  <a:moveTo>
                    <a:pt x="2006" y="1"/>
                  </a:moveTo>
                  <a:cubicBezTo>
                    <a:pt x="704" y="1"/>
                    <a:pt x="0" y="1428"/>
                    <a:pt x="620" y="2448"/>
                  </a:cubicBezTo>
                  <a:cubicBezTo>
                    <a:pt x="685" y="2554"/>
                    <a:pt x="889" y="2517"/>
                    <a:pt x="982" y="2612"/>
                  </a:cubicBezTo>
                  <a:lnTo>
                    <a:pt x="953" y="2845"/>
                  </a:lnTo>
                  <a:lnTo>
                    <a:pt x="3375" y="5265"/>
                  </a:lnTo>
                  <a:cubicBezTo>
                    <a:pt x="3411" y="5301"/>
                    <a:pt x="3458" y="5319"/>
                    <a:pt x="3504" y="5319"/>
                  </a:cubicBezTo>
                  <a:cubicBezTo>
                    <a:pt x="3551" y="5319"/>
                    <a:pt x="3597" y="5301"/>
                    <a:pt x="3632" y="5265"/>
                  </a:cubicBezTo>
                  <a:lnTo>
                    <a:pt x="3905" y="4992"/>
                  </a:lnTo>
                  <a:lnTo>
                    <a:pt x="1661" y="2749"/>
                  </a:lnTo>
                  <a:cubicBezTo>
                    <a:pt x="765" y="1838"/>
                    <a:pt x="1251" y="340"/>
                    <a:pt x="2405" y="51"/>
                  </a:cubicBezTo>
                  <a:cubicBezTo>
                    <a:pt x="2277" y="17"/>
                    <a:pt x="2144" y="1"/>
                    <a:pt x="20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0"/>
            <p:cNvSpPr/>
            <p:nvPr/>
          </p:nvSpPr>
          <p:spPr>
            <a:xfrm>
              <a:off x="2075725" y="2721175"/>
              <a:ext cx="99975" cy="111275"/>
            </a:xfrm>
            <a:custGeom>
              <a:rect b="b" l="l" r="r" t="t"/>
              <a:pathLst>
                <a:path extrusionOk="0" h="4451" w="3999">
                  <a:moveTo>
                    <a:pt x="1773" y="0"/>
                  </a:moveTo>
                  <a:cubicBezTo>
                    <a:pt x="1019" y="0"/>
                    <a:pt x="0" y="997"/>
                    <a:pt x="0" y="2224"/>
                  </a:cubicBezTo>
                  <a:cubicBezTo>
                    <a:pt x="0" y="3455"/>
                    <a:pt x="1157" y="4450"/>
                    <a:pt x="1773" y="4450"/>
                  </a:cubicBezTo>
                  <a:cubicBezTo>
                    <a:pt x="3003" y="4450"/>
                    <a:pt x="3999" y="3453"/>
                    <a:pt x="3999" y="2224"/>
                  </a:cubicBezTo>
                  <a:cubicBezTo>
                    <a:pt x="3999" y="997"/>
                    <a:pt x="3002" y="0"/>
                    <a:pt x="17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0"/>
            <p:cNvSpPr/>
            <p:nvPr/>
          </p:nvSpPr>
          <p:spPr>
            <a:xfrm>
              <a:off x="2064400" y="2721200"/>
              <a:ext cx="65700" cy="111225"/>
            </a:xfrm>
            <a:custGeom>
              <a:rect b="b" l="l" r="r" t="t"/>
              <a:pathLst>
                <a:path extrusionOk="0" h="4449" w="2628">
                  <a:moveTo>
                    <a:pt x="2222" y="0"/>
                  </a:moveTo>
                  <a:cubicBezTo>
                    <a:pt x="1021" y="0"/>
                    <a:pt x="0" y="973"/>
                    <a:pt x="0" y="2223"/>
                  </a:cubicBezTo>
                  <a:cubicBezTo>
                    <a:pt x="0" y="3474"/>
                    <a:pt x="1019" y="4448"/>
                    <a:pt x="2220" y="4448"/>
                  </a:cubicBezTo>
                  <a:cubicBezTo>
                    <a:pt x="2354" y="4448"/>
                    <a:pt x="2490" y="4436"/>
                    <a:pt x="2628" y="4411"/>
                  </a:cubicBezTo>
                  <a:cubicBezTo>
                    <a:pt x="1592" y="4222"/>
                    <a:pt x="805" y="3314"/>
                    <a:pt x="805" y="2223"/>
                  </a:cubicBezTo>
                  <a:cubicBezTo>
                    <a:pt x="805" y="1134"/>
                    <a:pt x="1592" y="226"/>
                    <a:pt x="2628" y="37"/>
                  </a:cubicBezTo>
                  <a:cubicBezTo>
                    <a:pt x="2491" y="12"/>
                    <a:pt x="2356" y="0"/>
                    <a:pt x="22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0"/>
            <p:cNvSpPr/>
            <p:nvPr/>
          </p:nvSpPr>
          <p:spPr>
            <a:xfrm>
              <a:off x="2082125" y="2752575"/>
              <a:ext cx="33400" cy="48475"/>
            </a:xfrm>
            <a:custGeom>
              <a:rect b="b" l="l" r="r" t="t"/>
              <a:pathLst>
                <a:path extrusionOk="0" h="1939" w="1336">
                  <a:moveTo>
                    <a:pt x="683" y="402"/>
                  </a:moveTo>
                  <a:cubicBezTo>
                    <a:pt x="819" y="402"/>
                    <a:pt x="930" y="514"/>
                    <a:pt x="930" y="650"/>
                  </a:cubicBezTo>
                  <a:cubicBezTo>
                    <a:pt x="930" y="785"/>
                    <a:pt x="819" y="898"/>
                    <a:pt x="683" y="898"/>
                  </a:cubicBezTo>
                  <a:cubicBezTo>
                    <a:pt x="548" y="898"/>
                    <a:pt x="436" y="785"/>
                    <a:pt x="436" y="650"/>
                  </a:cubicBezTo>
                  <a:cubicBezTo>
                    <a:pt x="436" y="514"/>
                    <a:pt x="548" y="402"/>
                    <a:pt x="683" y="402"/>
                  </a:cubicBezTo>
                  <a:close/>
                  <a:moveTo>
                    <a:pt x="684" y="1"/>
                  </a:moveTo>
                  <a:cubicBezTo>
                    <a:pt x="660" y="1"/>
                    <a:pt x="635" y="2"/>
                    <a:pt x="609" y="5"/>
                  </a:cubicBezTo>
                  <a:cubicBezTo>
                    <a:pt x="310" y="37"/>
                    <a:pt x="71" y="278"/>
                    <a:pt x="37" y="577"/>
                  </a:cubicBezTo>
                  <a:cubicBezTo>
                    <a:pt x="1" y="907"/>
                    <a:pt x="213" y="1196"/>
                    <a:pt x="512" y="1279"/>
                  </a:cubicBezTo>
                  <a:cubicBezTo>
                    <a:pt x="586" y="1298"/>
                    <a:pt x="614" y="1386"/>
                    <a:pt x="565" y="1445"/>
                  </a:cubicBezTo>
                  <a:cubicBezTo>
                    <a:pt x="511" y="1511"/>
                    <a:pt x="458" y="1575"/>
                    <a:pt x="455" y="1577"/>
                  </a:cubicBezTo>
                  <a:cubicBezTo>
                    <a:pt x="367" y="1643"/>
                    <a:pt x="350" y="1770"/>
                    <a:pt x="416" y="1858"/>
                  </a:cubicBezTo>
                  <a:cubicBezTo>
                    <a:pt x="455" y="1911"/>
                    <a:pt x="516" y="1939"/>
                    <a:pt x="577" y="1939"/>
                  </a:cubicBezTo>
                  <a:cubicBezTo>
                    <a:pt x="619" y="1939"/>
                    <a:pt x="661" y="1926"/>
                    <a:pt x="697" y="1899"/>
                  </a:cubicBezTo>
                  <a:cubicBezTo>
                    <a:pt x="1054" y="1635"/>
                    <a:pt x="1335" y="1068"/>
                    <a:pt x="1335" y="652"/>
                  </a:cubicBezTo>
                  <a:cubicBezTo>
                    <a:pt x="1334" y="291"/>
                    <a:pt x="1042" y="1"/>
                    <a:pt x="6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0"/>
            <p:cNvSpPr/>
            <p:nvPr/>
          </p:nvSpPr>
          <p:spPr>
            <a:xfrm>
              <a:off x="2124700" y="2751550"/>
              <a:ext cx="32575" cy="50475"/>
            </a:xfrm>
            <a:custGeom>
              <a:rect b="b" l="l" r="r" t="t"/>
              <a:pathLst>
                <a:path extrusionOk="0" h="2019" w="1303">
                  <a:moveTo>
                    <a:pt x="637" y="403"/>
                  </a:moveTo>
                  <a:cubicBezTo>
                    <a:pt x="773" y="403"/>
                    <a:pt x="884" y="513"/>
                    <a:pt x="884" y="649"/>
                  </a:cubicBezTo>
                  <a:lnTo>
                    <a:pt x="884" y="1367"/>
                  </a:lnTo>
                  <a:cubicBezTo>
                    <a:pt x="884" y="1502"/>
                    <a:pt x="775" y="1614"/>
                    <a:pt x="640" y="1614"/>
                  </a:cubicBezTo>
                  <a:cubicBezTo>
                    <a:pt x="627" y="1614"/>
                    <a:pt x="613" y="1613"/>
                    <a:pt x="600" y="1611"/>
                  </a:cubicBezTo>
                  <a:cubicBezTo>
                    <a:pt x="478" y="1593"/>
                    <a:pt x="390" y="1483"/>
                    <a:pt x="390" y="1358"/>
                  </a:cubicBezTo>
                  <a:lnTo>
                    <a:pt x="390" y="657"/>
                  </a:lnTo>
                  <a:cubicBezTo>
                    <a:pt x="390" y="533"/>
                    <a:pt x="478" y="423"/>
                    <a:pt x="600" y="405"/>
                  </a:cubicBezTo>
                  <a:cubicBezTo>
                    <a:pt x="612" y="403"/>
                    <a:pt x="624" y="403"/>
                    <a:pt x="637" y="403"/>
                  </a:cubicBezTo>
                  <a:close/>
                  <a:moveTo>
                    <a:pt x="650" y="0"/>
                  </a:moveTo>
                  <a:cubicBezTo>
                    <a:pt x="624" y="0"/>
                    <a:pt x="597" y="2"/>
                    <a:pt x="570" y="5"/>
                  </a:cubicBezTo>
                  <a:cubicBezTo>
                    <a:pt x="255" y="45"/>
                    <a:pt x="0" y="347"/>
                    <a:pt x="0" y="663"/>
                  </a:cubicBezTo>
                  <a:lnTo>
                    <a:pt x="0" y="1357"/>
                  </a:lnTo>
                  <a:cubicBezTo>
                    <a:pt x="0" y="1674"/>
                    <a:pt x="255" y="1976"/>
                    <a:pt x="570" y="2014"/>
                  </a:cubicBezTo>
                  <a:cubicBezTo>
                    <a:pt x="598" y="2017"/>
                    <a:pt x="625" y="2019"/>
                    <a:pt x="652" y="2019"/>
                  </a:cubicBezTo>
                  <a:cubicBezTo>
                    <a:pt x="1010" y="2019"/>
                    <a:pt x="1302" y="1727"/>
                    <a:pt x="1302" y="1369"/>
                  </a:cubicBezTo>
                  <a:lnTo>
                    <a:pt x="1302" y="650"/>
                  </a:lnTo>
                  <a:cubicBezTo>
                    <a:pt x="1302" y="292"/>
                    <a:pt x="1009" y="0"/>
                    <a:pt x="6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0"/>
            <p:cNvSpPr/>
            <p:nvPr/>
          </p:nvSpPr>
          <p:spPr>
            <a:xfrm>
              <a:off x="1925100" y="2872600"/>
              <a:ext cx="113250" cy="61525"/>
            </a:xfrm>
            <a:custGeom>
              <a:rect b="b" l="l" r="r" t="t"/>
              <a:pathLst>
                <a:path extrusionOk="0" h="2461" w="4530">
                  <a:moveTo>
                    <a:pt x="1804" y="1"/>
                  </a:moveTo>
                  <a:cubicBezTo>
                    <a:pt x="1741" y="1"/>
                    <a:pt x="1678" y="30"/>
                    <a:pt x="1638" y="90"/>
                  </a:cubicBezTo>
                  <a:lnTo>
                    <a:pt x="1148" y="827"/>
                  </a:lnTo>
                  <a:cubicBezTo>
                    <a:pt x="1115" y="878"/>
                    <a:pt x="996" y="927"/>
                    <a:pt x="996" y="927"/>
                  </a:cubicBezTo>
                  <a:lnTo>
                    <a:pt x="0" y="925"/>
                  </a:lnTo>
                  <a:lnTo>
                    <a:pt x="0" y="925"/>
                  </a:lnTo>
                  <a:cubicBezTo>
                    <a:pt x="49" y="1004"/>
                    <a:pt x="279" y="1018"/>
                    <a:pt x="323" y="1070"/>
                  </a:cubicBezTo>
                  <a:cubicBezTo>
                    <a:pt x="396" y="1157"/>
                    <a:pt x="278" y="1261"/>
                    <a:pt x="305" y="1292"/>
                  </a:cubicBezTo>
                  <a:lnTo>
                    <a:pt x="1200" y="1318"/>
                  </a:lnTo>
                  <a:cubicBezTo>
                    <a:pt x="1267" y="1318"/>
                    <a:pt x="1330" y="1283"/>
                    <a:pt x="1367" y="1224"/>
                  </a:cubicBezTo>
                  <a:lnTo>
                    <a:pt x="1782" y="578"/>
                  </a:lnTo>
                  <a:lnTo>
                    <a:pt x="2688" y="2349"/>
                  </a:lnTo>
                  <a:cubicBezTo>
                    <a:pt x="2725" y="2424"/>
                    <a:pt x="2795" y="2460"/>
                    <a:pt x="2865" y="2460"/>
                  </a:cubicBezTo>
                  <a:cubicBezTo>
                    <a:pt x="2938" y="2460"/>
                    <a:pt x="3011" y="2420"/>
                    <a:pt x="3047" y="2342"/>
                  </a:cubicBezTo>
                  <a:lnTo>
                    <a:pt x="3467" y="1425"/>
                  </a:lnTo>
                  <a:cubicBezTo>
                    <a:pt x="3496" y="1359"/>
                    <a:pt x="3560" y="1318"/>
                    <a:pt x="3632" y="1318"/>
                  </a:cubicBezTo>
                  <a:lnTo>
                    <a:pt x="4305" y="1318"/>
                  </a:lnTo>
                  <a:lnTo>
                    <a:pt x="4305" y="1320"/>
                  </a:lnTo>
                  <a:cubicBezTo>
                    <a:pt x="4431" y="1320"/>
                    <a:pt x="4530" y="1199"/>
                    <a:pt x="4500" y="1062"/>
                  </a:cubicBezTo>
                  <a:cubicBezTo>
                    <a:pt x="4478" y="968"/>
                    <a:pt x="4392" y="903"/>
                    <a:pt x="4298" y="903"/>
                  </a:cubicBezTo>
                  <a:lnTo>
                    <a:pt x="3392" y="903"/>
                  </a:lnTo>
                  <a:cubicBezTo>
                    <a:pt x="3392" y="903"/>
                    <a:pt x="3244" y="955"/>
                    <a:pt x="3210" y="1025"/>
                  </a:cubicBezTo>
                  <a:lnTo>
                    <a:pt x="3015" y="1437"/>
                  </a:lnTo>
                  <a:cubicBezTo>
                    <a:pt x="2982" y="1506"/>
                    <a:pt x="2916" y="1541"/>
                    <a:pt x="2850" y="1541"/>
                  </a:cubicBezTo>
                  <a:cubicBezTo>
                    <a:pt x="2787" y="1541"/>
                    <a:pt x="2723" y="1509"/>
                    <a:pt x="2688" y="1444"/>
                  </a:cubicBezTo>
                  <a:lnTo>
                    <a:pt x="1983" y="109"/>
                  </a:lnTo>
                  <a:cubicBezTo>
                    <a:pt x="1945" y="37"/>
                    <a:pt x="1874" y="1"/>
                    <a:pt x="180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0"/>
            <p:cNvSpPr/>
            <p:nvPr/>
          </p:nvSpPr>
          <p:spPr>
            <a:xfrm>
              <a:off x="1924975" y="2895125"/>
              <a:ext cx="27775" cy="9900"/>
            </a:xfrm>
            <a:custGeom>
              <a:rect b="b" l="l" r="r" t="t"/>
              <a:pathLst>
                <a:path extrusionOk="0" h="396" w="1111">
                  <a:moveTo>
                    <a:pt x="1" y="1"/>
                  </a:moveTo>
                  <a:cubicBezTo>
                    <a:pt x="8" y="10"/>
                    <a:pt x="83" y="147"/>
                    <a:pt x="234" y="300"/>
                  </a:cubicBezTo>
                  <a:lnTo>
                    <a:pt x="326" y="394"/>
                  </a:lnTo>
                  <a:lnTo>
                    <a:pt x="1111" y="395"/>
                  </a:lnTo>
                  <a:cubicBezTo>
                    <a:pt x="1064" y="340"/>
                    <a:pt x="919" y="222"/>
                    <a:pt x="785" y="2"/>
                  </a:cubicBez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30"/>
          <p:cNvGrpSpPr/>
          <p:nvPr/>
        </p:nvGrpSpPr>
        <p:grpSpPr>
          <a:xfrm>
            <a:off x="5994075" y="2248038"/>
            <a:ext cx="321801" cy="403433"/>
            <a:chOff x="5432275" y="3788225"/>
            <a:chExt cx="265600" cy="332975"/>
          </a:xfrm>
        </p:grpSpPr>
        <p:sp>
          <p:nvSpPr>
            <p:cNvPr id="1139" name="Google Shape;1139;p30"/>
            <p:cNvSpPr/>
            <p:nvPr/>
          </p:nvSpPr>
          <p:spPr>
            <a:xfrm>
              <a:off x="5509625" y="4022050"/>
              <a:ext cx="39925" cy="78025"/>
            </a:xfrm>
            <a:custGeom>
              <a:rect b="b" l="l" r="r" t="t"/>
              <a:pathLst>
                <a:path extrusionOk="0" h="3121" w="1597">
                  <a:moveTo>
                    <a:pt x="0" y="0"/>
                  </a:moveTo>
                  <a:lnTo>
                    <a:pt x="0" y="2940"/>
                  </a:lnTo>
                  <a:cubicBezTo>
                    <a:pt x="0" y="3040"/>
                    <a:pt x="81" y="3121"/>
                    <a:pt x="182" y="3121"/>
                  </a:cubicBezTo>
                  <a:lnTo>
                    <a:pt x="689" y="3121"/>
                  </a:lnTo>
                  <a:cubicBezTo>
                    <a:pt x="774" y="3121"/>
                    <a:pt x="845" y="3065"/>
                    <a:pt x="865" y="2984"/>
                  </a:cubicBezTo>
                  <a:lnTo>
                    <a:pt x="159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0"/>
            <p:cNvSpPr/>
            <p:nvPr/>
          </p:nvSpPr>
          <p:spPr>
            <a:xfrm>
              <a:off x="5432275" y="3840925"/>
              <a:ext cx="265600" cy="280275"/>
            </a:xfrm>
            <a:custGeom>
              <a:rect b="b" l="l" r="r" t="t"/>
              <a:pathLst>
                <a:path extrusionOk="0" h="11211" w="10624">
                  <a:moveTo>
                    <a:pt x="6760" y="0"/>
                  </a:moveTo>
                  <a:cubicBezTo>
                    <a:pt x="6191" y="0"/>
                    <a:pt x="5791" y="73"/>
                    <a:pt x="5791" y="73"/>
                  </a:cubicBezTo>
                  <a:lnTo>
                    <a:pt x="4508" y="586"/>
                  </a:lnTo>
                  <a:cubicBezTo>
                    <a:pt x="0" y="1608"/>
                    <a:pt x="983" y="5026"/>
                    <a:pt x="1908" y="6634"/>
                  </a:cubicBezTo>
                  <a:cubicBezTo>
                    <a:pt x="2184" y="7115"/>
                    <a:pt x="2410" y="7416"/>
                    <a:pt x="2410" y="7416"/>
                  </a:cubicBezTo>
                  <a:cubicBezTo>
                    <a:pt x="5225" y="10991"/>
                    <a:pt x="7875" y="11210"/>
                    <a:pt x="8482" y="11210"/>
                  </a:cubicBezTo>
                  <a:cubicBezTo>
                    <a:pt x="8567" y="11210"/>
                    <a:pt x="8612" y="11206"/>
                    <a:pt x="8612" y="11206"/>
                  </a:cubicBezTo>
                  <a:cubicBezTo>
                    <a:pt x="10343" y="11024"/>
                    <a:pt x="10412" y="8738"/>
                    <a:pt x="10412" y="8738"/>
                  </a:cubicBezTo>
                  <a:lnTo>
                    <a:pt x="10601" y="3531"/>
                  </a:lnTo>
                  <a:cubicBezTo>
                    <a:pt x="10623" y="444"/>
                    <a:pt x="8171" y="0"/>
                    <a:pt x="67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0"/>
            <p:cNvSpPr/>
            <p:nvPr/>
          </p:nvSpPr>
          <p:spPr>
            <a:xfrm>
              <a:off x="5452425" y="3851600"/>
              <a:ext cx="75000" cy="155200"/>
            </a:xfrm>
            <a:custGeom>
              <a:rect b="b" l="l" r="r" t="t"/>
              <a:pathLst>
                <a:path extrusionOk="0" h="6208" w="3000">
                  <a:moveTo>
                    <a:pt x="2999" y="0"/>
                  </a:moveTo>
                  <a:lnTo>
                    <a:pt x="2999" y="0"/>
                  </a:lnTo>
                  <a:cubicBezTo>
                    <a:pt x="1454" y="389"/>
                    <a:pt x="952" y="1292"/>
                    <a:pt x="609" y="2115"/>
                  </a:cubicBezTo>
                  <a:cubicBezTo>
                    <a:pt x="1" y="3572"/>
                    <a:pt x="518" y="5192"/>
                    <a:pt x="1101" y="6207"/>
                  </a:cubicBezTo>
                  <a:cubicBezTo>
                    <a:pt x="1101" y="6204"/>
                    <a:pt x="301" y="4374"/>
                    <a:pt x="1804" y="2877"/>
                  </a:cubicBezTo>
                  <a:cubicBezTo>
                    <a:pt x="1900" y="2782"/>
                    <a:pt x="2018" y="2707"/>
                    <a:pt x="2158" y="2621"/>
                  </a:cubicBezTo>
                  <a:cubicBezTo>
                    <a:pt x="2721" y="1694"/>
                    <a:pt x="2999" y="1030"/>
                    <a:pt x="29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0"/>
            <p:cNvSpPr/>
            <p:nvPr/>
          </p:nvSpPr>
          <p:spPr>
            <a:xfrm>
              <a:off x="5435975" y="3851600"/>
              <a:ext cx="91450" cy="149800"/>
            </a:xfrm>
            <a:custGeom>
              <a:rect b="b" l="l" r="r" t="t"/>
              <a:pathLst>
                <a:path extrusionOk="0" h="5992" w="3658">
                  <a:moveTo>
                    <a:pt x="3657" y="0"/>
                  </a:moveTo>
                  <a:lnTo>
                    <a:pt x="3657" y="0"/>
                  </a:lnTo>
                  <a:cubicBezTo>
                    <a:pt x="1" y="920"/>
                    <a:pt x="562" y="3684"/>
                    <a:pt x="1364" y="5448"/>
                  </a:cubicBezTo>
                  <a:cubicBezTo>
                    <a:pt x="1364" y="5448"/>
                    <a:pt x="1569" y="5760"/>
                    <a:pt x="1703" y="5992"/>
                  </a:cubicBezTo>
                  <a:cubicBezTo>
                    <a:pt x="1704" y="5990"/>
                    <a:pt x="1330" y="5222"/>
                    <a:pt x="1693" y="4106"/>
                  </a:cubicBezTo>
                  <a:cubicBezTo>
                    <a:pt x="1354" y="2679"/>
                    <a:pt x="1567" y="1088"/>
                    <a:pt x="3652" y="259"/>
                  </a:cubicBezTo>
                  <a:cubicBezTo>
                    <a:pt x="3656" y="173"/>
                    <a:pt x="3657" y="88"/>
                    <a:pt x="36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0"/>
            <p:cNvSpPr/>
            <p:nvPr/>
          </p:nvSpPr>
          <p:spPr>
            <a:xfrm>
              <a:off x="5451700" y="3790225"/>
              <a:ext cx="93275" cy="107025"/>
            </a:xfrm>
            <a:custGeom>
              <a:rect b="b" l="l" r="r" t="t"/>
              <a:pathLst>
                <a:path extrusionOk="0" h="4281" w="3731">
                  <a:moveTo>
                    <a:pt x="1159" y="1"/>
                  </a:moveTo>
                  <a:lnTo>
                    <a:pt x="1065" y="11"/>
                  </a:lnTo>
                  <a:cubicBezTo>
                    <a:pt x="102" y="126"/>
                    <a:pt x="1" y="1212"/>
                    <a:pt x="383" y="1734"/>
                  </a:cubicBezTo>
                  <a:cubicBezTo>
                    <a:pt x="383" y="1734"/>
                    <a:pt x="2322" y="1749"/>
                    <a:pt x="2898" y="4281"/>
                  </a:cubicBezTo>
                  <a:lnTo>
                    <a:pt x="3731" y="3703"/>
                  </a:lnTo>
                  <a:cubicBezTo>
                    <a:pt x="3729" y="3703"/>
                    <a:pt x="3187" y="972"/>
                    <a:pt x="1407" y="54"/>
                  </a:cubicBezTo>
                  <a:cubicBezTo>
                    <a:pt x="1407" y="54"/>
                    <a:pt x="1256" y="38"/>
                    <a:pt x="11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0"/>
            <p:cNvSpPr/>
            <p:nvPr/>
          </p:nvSpPr>
          <p:spPr>
            <a:xfrm>
              <a:off x="5447450" y="3788400"/>
              <a:ext cx="92700" cy="108900"/>
            </a:xfrm>
            <a:custGeom>
              <a:rect b="b" l="l" r="r" t="t"/>
              <a:pathLst>
                <a:path extrusionOk="0" h="4356" w="3708">
                  <a:moveTo>
                    <a:pt x="1292" y="1"/>
                  </a:moveTo>
                  <a:lnTo>
                    <a:pt x="1198" y="11"/>
                  </a:lnTo>
                  <a:cubicBezTo>
                    <a:pt x="291" y="118"/>
                    <a:pt x="0" y="1223"/>
                    <a:pt x="288" y="1789"/>
                  </a:cubicBezTo>
                  <a:cubicBezTo>
                    <a:pt x="317" y="1848"/>
                    <a:pt x="376" y="1886"/>
                    <a:pt x="442" y="1891"/>
                  </a:cubicBezTo>
                  <a:cubicBezTo>
                    <a:pt x="833" y="1908"/>
                    <a:pt x="2361" y="2125"/>
                    <a:pt x="3066" y="4355"/>
                  </a:cubicBezTo>
                  <a:lnTo>
                    <a:pt x="3707" y="3910"/>
                  </a:lnTo>
                  <a:cubicBezTo>
                    <a:pt x="2933" y="2018"/>
                    <a:pt x="1527" y="1609"/>
                    <a:pt x="1195" y="1539"/>
                  </a:cubicBezTo>
                  <a:cubicBezTo>
                    <a:pt x="1146" y="1526"/>
                    <a:pt x="1102" y="1495"/>
                    <a:pt x="1077" y="1448"/>
                  </a:cubicBezTo>
                  <a:cubicBezTo>
                    <a:pt x="825" y="1014"/>
                    <a:pt x="993" y="392"/>
                    <a:pt x="1577" y="127"/>
                  </a:cubicBezTo>
                  <a:cubicBezTo>
                    <a:pt x="1484" y="78"/>
                    <a:pt x="1390" y="37"/>
                    <a:pt x="12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0"/>
            <p:cNvSpPr/>
            <p:nvPr/>
          </p:nvSpPr>
          <p:spPr>
            <a:xfrm>
              <a:off x="5506325" y="3788225"/>
              <a:ext cx="164650" cy="128950"/>
            </a:xfrm>
            <a:custGeom>
              <a:rect b="b" l="l" r="r" t="t"/>
              <a:pathLst>
                <a:path extrusionOk="0" h="5158" w="6586">
                  <a:moveTo>
                    <a:pt x="5620" y="0"/>
                  </a:moveTo>
                  <a:cubicBezTo>
                    <a:pt x="3593" y="0"/>
                    <a:pt x="2390" y="1327"/>
                    <a:pt x="2390" y="1327"/>
                  </a:cubicBezTo>
                  <a:cubicBezTo>
                    <a:pt x="968" y="2557"/>
                    <a:pt x="125" y="3851"/>
                    <a:pt x="0" y="5157"/>
                  </a:cubicBezTo>
                  <a:cubicBezTo>
                    <a:pt x="2" y="5156"/>
                    <a:pt x="1065" y="4351"/>
                    <a:pt x="2530" y="4128"/>
                  </a:cubicBezTo>
                  <a:cubicBezTo>
                    <a:pt x="2648" y="4109"/>
                    <a:pt x="2574" y="3843"/>
                    <a:pt x="2574" y="3843"/>
                  </a:cubicBezTo>
                  <a:cubicBezTo>
                    <a:pt x="2744" y="3063"/>
                    <a:pt x="3085" y="2252"/>
                    <a:pt x="3697" y="1906"/>
                  </a:cubicBezTo>
                  <a:cubicBezTo>
                    <a:pt x="4163" y="1641"/>
                    <a:pt x="4643" y="1562"/>
                    <a:pt x="5052" y="1562"/>
                  </a:cubicBezTo>
                  <a:cubicBezTo>
                    <a:pt x="5441" y="1562"/>
                    <a:pt x="5765" y="1634"/>
                    <a:pt x="5950" y="1686"/>
                  </a:cubicBezTo>
                  <a:cubicBezTo>
                    <a:pt x="5978" y="1694"/>
                    <a:pt x="6004" y="1698"/>
                    <a:pt x="6028" y="1698"/>
                  </a:cubicBezTo>
                  <a:cubicBezTo>
                    <a:pt x="6181" y="1698"/>
                    <a:pt x="6258" y="1556"/>
                    <a:pt x="6267" y="1549"/>
                  </a:cubicBezTo>
                  <a:cubicBezTo>
                    <a:pt x="6553" y="1182"/>
                    <a:pt x="6585" y="678"/>
                    <a:pt x="6349" y="277"/>
                  </a:cubicBezTo>
                  <a:lnTo>
                    <a:pt x="6276" y="153"/>
                  </a:lnTo>
                  <a:cubicBezTo>
                    <a:pt x="6230" y="74"/>
                    <a:pt x="6147" y="30"/>
                    <a:pt x="6057" y="21"/>
                  </a:cubicBezTo>
                  <a:cubicBezTo>
                    <a:pt x="5908" y="7"/>
                    <a:pt x="5762" y="0"/>
                    <a:pt x="56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0"/>
            <p:cNvSpPr/>
            <p:nvPr/>
          </p:nvSpPr>
          <p:spPr>
            <a:xfrm>
              <a:off x="5580925" y="4065025"/>
              <a:ext cx="52475" cy="54475"/>
            </a:xfrm>
            <a:custGeom>
              <a:rect b="b" l="l" r="r" t="t"/>
              <a:pathLst>
                <a:path extrusionOk="0" h="2179" w="2099">
                  <a:moveTo>
                    <a:pt x="223" y="1"/>
                  </a:moveTo>
                  <a:cubicBezTo>
                    <a:pt x="205" y="1"/>
                    <a:pt x="186" y="3"/>
                    <a:pt x="167" y="9"/>
                  </a:cubicBezTo>
                  <a:cubicBezTo>
                    <a:pt x="60" y="41"/>
                    <a:pt x="0" y="152"/>
                    <a:pt x="31" y="258"/>
                  </a:cubicBezTo>
                  <a:cubicBezTo>
                    <a:pt x="556" y="2028"/>
                    <a:pt x="1815" y="2171"/>
                    <a:pt x="1868" y="2177"/>
                  </a:cubicBezTo>
                  <a:cubicBezTo>
                    <a:pt x="1875" y="2177"/>
                    <a:pt x="1881" y="2179"/>
                    <a:pt x="1889" y="2179"/>
                  </a:cubicBezTo>
                  <a:cubicBezTo>
                    <a:pt x="1991" y="2179"/>
                    <a:pt x="2076" y="2102"/>
                    <a:pt x="2088" y="1998"/>
                  </a:cubicBezTo>
                  <a:cubicBezTo>
                    <a:pt x="2098" y="1888"/>
                    <a:pt x="2018" y="1789"/>
                    <a:pt x="1908" y="1778"/>
                  </a:cubicBezTo>
                  <a:cubicBezTo>
                    <a:pt x="1897" y="1776"/>
                    <a:pt x="865" y="1657"/>
                    <a:pt x="416" y="145"/>
                  </a:cubicBezTo>
                  <a:cubicBezTo>
                    <a:pt x="391" y="57"/>
                    <a:pt x="310" y="1"/>
                    <a:pt x="2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0"/>
            <p:cNvSpPr/>
            <p:nvPr/>
          </p:nvSpPr>
          <p:spPr>
            <a:xfrm>
              <a:off x="5466700" y="3788550"/>
              <a:ext cx="208050" cy="261400"/>
            </a:xfrm>
            <a:custGeom>
              <a:rect b="b" l="l" r="r" t="t"/>
              <a:pathLst>
                <a:path extrusionOk="0" h="10456" w="8322">
                  <a:moveTo>
                    <a:pt x="7202" y="0"/>
                  </a:moveTo>
                  <a:cubicBezTo>
                    <a:pt x="4692" y="0"/>
                    <a:pt x="3642" y="1096"/>
                    <a:pt x="3642" y="1096"/>
                  </a:cubicBezTo>
                  <a:cubicBezTo>
                    <a:pt x="2346" y="2217"/>
                    <a:pt x="1810" y="3574"/>
                    <a:pt x="1629" y="4795"/>
                  </a:cubicBezTo>
                  <a:cubicBezTo>
                    <a:pt x="1622" y="4849"/>
                    <a:pt x="1590" y="4899"/>
                    <a:pt x="1541" y="4927"/>
                  </a:cubicBezTo>
                  <a:cubicBezTo>
                    <a:pt x="673" y="5427"/>
                    <a:pt x="0" y="6632"/>
                    <a:pt x="135" y="7974"/>
                  </a:cubicBezTo>
                  <a:cubicBezTo>
                    <a:pt x="285" y="8346"/>
                    <a:pt x="443" y="8594"/>
                    <a:pt x="632" y="8906"/>
                  </a:cubicBezTo>
                  <a:cubicBezTo>
                    <a:pt x="714" y="8858"/>
                    <a:pt x="757" y="8755"/>
                    <a:pt x="714" y="8654"/>
                  </a:cubicBezTo>
                  <a:cubicBezTo>
                    <a:pt x="641" y="8474"/>
                    <a:pt x="46" y="6871"/>
                    <a:pt x="1374" y="5546"/>
                  </a:cubicBezTo>
                  <a:cubicBezTo>
                    <a:pt x="1436" y="5487"/>
                    <a:pt x="1509" y="5424"/>
                    <a:pt x="1598" y="5364"/>
                  </a:cubicBezTo>
                  <a:cubicBezTo>
                    <a:pt x="1631" y="5341"/>
                    <a:pt x="1667" y="5331"/>
                    <a:pt x="1701" y="5331"/>
                  </a:cubicBezTo>
                  <a:cubicBezTo>
                    <a:pt x="1808" y="5331"/>
                    <a:pt x="1904" y="5430"/>
                    <a:pt x="1880" y="5552"/>
                  </a:cubicBezTo>
                  <a:cubicBezTo>
                    <a:pt x="1783" y="6046"/>
                    <a:pt x="1908" y="6581"/>
                    <a:pt x="2110" y="7055"/>
                  </a:cubicBezTo>
                  <a:cubicBezTo>
                    <a:pt x="2147" y="7172"/>
                    <a:pt x="2210" y="7499"/>
                    <a:pt x="2097" y="7711"/>
                  </a:cubicBezTo>
                  <a:cubicBezTo>
                    <a:pt x="2044" y="7811"/>
                    <a:pt x="1958" y="7877"/>
                    <a:pt x="1832" y="7914"/>
                  </a:cubicBezTo>
                  <a:cubicBezTo>
                    <a:pt x="1748" y="7937"/>
                    <a:pt x="1685" y="8008"/>
                    <a:pt x="1681" y="8093"/>
                  </a:cubicBezTo>
                  <a:cubicBezTo>
                    <a:pt x="1674" y="8219"/>
                    <a:pt x="1772" y="8310"/>
                    <a:pt x="1881" y="8310"/>
                  </a:cubicBezTo>
                  <a:cubicBezTo>
                    <a:pt x="1899" y="8310"/>
                    <a:pt x="1918" y="8308"/>
                    <a:pt x="1936" y="8302"/>
                  </a:cubicBezTo>
                  <a:cubicBezTo>
                    <a:pt x="2169" y="8236"/>
                    <a:pt x="2348" y="8097"/>
                    <a:pt x="2452" y="7901"/>
                  </a:cubicBezTo>
                  <a:cubicBezTo>
                    <a:pt x="2672" y="7487"/>
                    <a:pt x="2496" y="6946"/>
                    <a:pt x="2487" y="6923"/>
                  </a:cubicBezTo>
                  <a:cubicBezTo>
                    <a:pt x="2480" y="6902"/>
                    <a:pt x="2433" y="6797"/>
                    <a:pt x="2379" y="6641"/>
                  </a:cubicBezTo>
                  <a:cubicBezTo>
                    <a:pt x="2336" y="6516"/>
                    <a:pt x="2436" y="6400"/>
                    <a:pt x="2551" y="6400"/>
                  </a:cubicBezTo>
                  <a:cubicBezTo>
                    <a:pt x="2581" y="6400"/>
                    <a:pt x="2611" y="6407"/>
                    <a:pt x="2641" y="6424"/>
                  </a:cubicBezTo>
                  <a:cubicBezTo>
                    <a:pt x="2840" y="6537"/>
                    <a:pt x="3031" y="6742"/>
                    <a:pt x="3106" y="7106"/>
                  </a:cubicBezTo>
                  <a:cubicBezTo>
                    <a:pt x="3126" y="7201"/>
                    <a:pt x="3209" y="7273"/>
                    <a:pt x="3307" y="7273"/>
                  </a:cubicBezTo>
                  <a:cubicBezTo>
                    <a:pt x="3309" y="7273"/>
                    <a:pt x="3311" y="7273"/>
                    <a:pt x="3313" y="7273"/>
                  </a:cubicBezTo>
                  <a:cubicBezTo>
                    <a:pt x="3439" y="7267"/>
                    <a:pt x="3525" y="7151"/>
                    <a:pt x="3500" y="7033"/>
                  </a:cubicBezTo>
                  <a:cubicBezTo>
                    <a:pt x="3374" y="6399"/>
                    <a:pt x="2953" y="6022"/>
                    <a:pt x="2401" y="5912"/>
                  </a:cubicBezTo>
                  <a:cubicBezTo>
                    <a:pt x="2310" y="5893"/>
                    <a:pt x="2247" y="5805"/>
                    <a:pt x="2258" y="5713"/>
                  </a:cubicBezTo>
                  <a:cubicBezTo>
                    <a:pt x="2311" y="5314"/>
                    <a:pt x="2515" y="5097"/>
                    <a:pt x="2625" y="5006"/>
                  </a:cubicBezTo>
                  <a:cubicBezTo>
                    <a:pt x="2653" y="4984"/>
                    <a:pt x="2683" y="4973"/>
                    <a:pt x="2719" y="4968"/>
                  </a:cubicBezTo>
                  <a:cubicBezTo>
                    <a:pt x="2809" y="4959"/>
                    <a:pt x="2896" y="4954"/>
                    <a:pt x="2982" y="4954"/>
                  </a:cubicBezTo>
                  <a:cubicBezTo>
                    <a:pt x="3563" y="4954"/>
                    <a:pt x="4055" y="5164"/>
                    <a:pt x="4544" y="5547"/>
                  </a:cubicBezTo>
                  <a:cubicBezTo>
                    <a:pt x="4553" y="5555"/>
                    <a:pt x="5123" y="6009"/>
                    <a:pt x="5670" y="6820"/>
                  </a:cubicBezTo>
                  <a:cubicBezTo>
                    <a:pt x="5724" y="6898"/>
                    <a:pt x="5710" y="7005"/>
                    <a:pt x="5637" y="7063"/>
                  </a:cubicBezTo>
                  <a:cubicBezTo>
                    <a:pt x="5559" y="7124"/>
                    <a:pt x="5480" y="7206"/>
                    <a:pt x="5411" y="7313"/>
                  </a:cubicBezTo>
                  <a:cubicBezTo>
                    <a:pt x="5182" y="7659"/>
                    <a:pt x="5214" y="7980"/>
                    <a:pt x="5241" y="8209"/>
                  </a:cubicBezTo>
                  <a:cubicBezTo>
                    <a:pt x="5245" y="8254"/>
                    <a:pt x="5235" y="8301"/>
                    <a:pt x="5207" y="8335"/>
                  </a:cubicBezTo>
                  <a:cubicBezTo>
                    <a:pt x="5079" y="8506"/>
                    <a:pt x="4926" y="8598"/>
                    <a:pt x="4750" y="8598"/>
                  </a:cubicBezTo>
                  <a:cubicBezTo>
                    <a:pt x="4633" y="8598"/>
                    <a:pt x="4506" y="8557"/>
                    <a:pt x="4370" y="8472"/>
                  </a:cubicBezTo>
                  <a:cubicBezTo>
                    <a:pt x="4335" y="8451"/>
                    <a:pt x="4295" y="8441"/>
                    <a:pt x="4256" y="8441"/>
                  </a:cubicBezTo>
                  <a:cubicBezTo>
                    <a:pt x="4198" y="8441"/>
                    <a:pt x="4142" y="8464"/>
                    <a:pt x="4104" y="8509"/>
                  </a:cubicBezTo>
                  <a:cubicBezTo>
                    <a:pt x="4025" y="8604"/>
                    <a:pt x="4049" y="8744"/>
                    <a:pt x="4151" y="8808"/>
                  </a:cubicBezTo>
                  <a:cubicBezTo>
                    <a:pt x="4347" y="8931"/>
                    <a:pt x="4551" y="9000"/>
                    <a:pt x="4753" y="9000"/>
                  </a:cubicBezTo>
                  <a:cubicBezTo>
                    <a:pt x="4843" y="9000"/>
                    <a:pt x="4933" y="8986"/>
                    <a:pt x="5022" y="8956"/>
                  </a:cubicBezTo>
                  <a:cubicBezTo>
                    <a:pt x="5041" y="8950"/>
                    <a:pt x="5061" y="8947"/>
                    <a:pt x="5080" y="8947"/>
                  </a:cubicBezTo>
                  <a:cubicBezTo>
                    <a:pt x="5184" y="8947"/>
                    <a:pt x="5275" y="9040"/>
                    <a:pt x="5260" y="9151"/>
                  </a:cubicBezTo>
                  <a:cubicBezTo>
                    <a:pt x="5227" y="9424"/>
                    <a:pt x="5153" y="9603"/>
                    <a:pt x="5038" y="9651"/>
                  </a:cubicBezTo>
                  <a:cubicBezTo>
                    <a:pt x="4969" y="9681"/>
                    <a:pt x="4918" y="9745"/>
                    <a:pt x="4915" y="9820"/>
                  </a:cubicBezTo>
                  <a:cubicBezTo>
                    <a:pt x="4912" y="9953"/>
                    <a:pt x="5011" y="10038"/>
                    <a:pt x="5118" y="10038"/>
                  </a:cubicBezTo>
                  <a:cubicBezTo>
                    <a:pt x="5144" y="10038"/>
                    <a:pt x="5171" y="10033"/>
                    <a:pt x="5197" y="10022"/>
                  </a:cubicBezTo>
                  <a:cubicBezTo>
                    <a:pt x="5494" y="9895"/>
                    <a:pt x="5812" y="9455"/>
                    <a:pt x="5629" y="8072"/>
                  </a:cubicBezTo>
                  <a:cubicBezTo>
                    <a:pt x="5597" y="7842"/>
                    <a:pt x="5663" y="7635"/>
                    <a:pt x="5779" y="7487"/>
                  </a:cubicBezTo>
                  <a:cubicBezTo>
                    <a:pt x="5815" y="7441"/>
                    <a:pt x="5867" y="7419"/>
                    <a:pt x="5920" y="7419"/>
                  </a:cubicBezTo>
                  <a:cubicBezTo>
                    <a:pt x="5985" y="7419"/>
                    <a:pt x="6051" y="7453"/>
                    <a:pt x="6084" y="7519"/>
                  </a:cubicBezTo>
                  <a:cubicBezTo>
                    <a:pt x="6392" y="8131"/>
                    <a:pt x="6418" y="8440"/>
                    <a:pt x="6568" y="8742"/>
                  </a:cubicBezTo>
                  <a:cubicBezTo>
                    <a:pt x="6590" y="8786"/>
                    <a:pt x="6592" y="8838"/>
                    <a:pt x="6576" y="8886"/>
                  </a:cubicBezTo>
                  <a:cubicBezTo>
                    <a:pt x="6455" y="9223"/>
                    <a:pt x="6267" y="9964"/>
                    <a:pt x="6733" y="10401"/>
                  </a:cubicBezTo>
                  <a:cubicBezTo>
                    <a:pt x="6772" y="10437"/>
                    <a:pt x="6822" y="10456"/>
                    <a:pt x="6871" y="10456"/>
                  </a:cubicBezTo>
                  <a:cubicBezTo>
                    <a:pt x="6934" y="10456"/>
                    <a:pt x="6997" y="10426"/>
                    <a:pt x="7037" y="10368"/>
                  </a:cubicBezTo>
                  <a:cubicBezTo>
                    <a:pt x="7092" y="10288"/>
                    <a:pt x="7081" y="10173"/>
                    <a:pt x="7007" y="10106"/>
                  </a:cubicBezTo>
                  <a:cubicBezTo>
                    <a:pt x="6843" y="9952"/>
                    <a:pt x="6817" y="9701"/>
                    <a:pt x="6846" y="9459"/>
                  </a:cubicBezTo>
                  <a:cubicBezTo>
                    <a:pt x="6857" y="9364"/>
                    <a:pt x="6938" y="9299"/>
                    <a:pt x="7026" y="9299"/>
                  </a:cubicBezTo>
                  <a:cubicBezTo>
                    <a:pt x="7053" y="9299"/>
                    <a:pt x="7081" y="9305"/>
                    <a:pt x="7107" y="9318"/>
                  </a:cubicBezTo>
                  <a:cubicBezTo>
                    <a:pt x="7236" y="9382"/>
                    <a:pt x="7377" y="9415"/>
                    <a:pt x="7528" y="9415"/>
                  </a:cubicBezTo>
                  <a:cubicBezTo>
                    <a:pt x="7625" y="9415"/>
                    <a:pt x="7714" y="9351"/>
                    <a:pt x="7733" y="9255"/>
                  </a:cubicBezTo>
                  <a:cubicBezTo>
                    <a:pt x="7758" y="9128"/>
                    <a:pt x="7660" y="9013"/>
                    <a:pt x="7537" y="9013"/>
                  </a:cubicBezTo>
                  <a:cubicBezTo>
                    <a:pt x="6994" y="9013"/>
                    <a:pt x="6820" y="8282"/>
                    <a:pt x="6818" y="8275"/>
                  </a:cubicBezTo>
                  <a:cubicBezTo>
                    <a:pt x="6748" y="7971"/>
                    <a:pt x="6481" y="7335"/>
                    <a:pt x="6098" y="6732"/>
                  </a:cubicBezTo>
                  <a:cubicBezTo>
                    <a:pt x="6025" y="6615"/>
                    <a:pt x="6103" y="6459"/>
                    <a:pt x="6242" y="6453"/>
                  </a:cubicBezTo>
                  <a:cubicBezTo>
                    <a:pt x="6543" y="6440"/>
                    <a:pt x="6809" y="6330"/>
                    <a:pt x="7025" y="6148"/>
                  </a:cubicBezTo>
                  <a:cubicBezTo>
                    <a:pt x="7057" y="6122"/>
                    <a:pt x="7097" y="6106"/>
                    <a:pt x="7138" y="6106"/>
                  </a:cubicBezTo>
                  <a:cubicBezTo>
                    <a:pt x="7144" y="6106"/>
                    <a:pt x="7151" y="6107"/>
                    <a:pt x="7157" y="6107"/>
                  </a:cubicBezTo>
                  <a:cubicBezTo>
                    <a:pt x="7529" y="6141"/>
                    <a:pt x="7742" y="6351"/>
                    <a:pt x="7741" y="6750"/>
                  </a:cubicBezTo>
                  <a:cubicBezTo>
                    <a:pt x="7741" y="6858"/>
                    <a:pt x="7826" y="6946"/>
                    <a:pt x="7934" y="6946"/>
                  </a:cubicBezTo>
                  <a:lnTo>
                    <a:pt x="7940" y="6946"/>
                  </a:lnTo>
                  <a:cubicBezTo>
                    <a:pt x="8050" y="6946"/>
                    <a:pt x="8141" y="6858"/>
                    <a:pt x="8141" y="6748"/>
                  </a:cubicBezTo>
                  <a:cubicBezTo>
                    <a:pt x="8141" y="6371"/>
                    <a:pt x="8004" y="6093"/>
                    <a:pt x="7771" y="5918"/>
                  </a:cubicBezTo>
                  <a:cubicBezTo>
                    <a:pt x="7641" y="5819"/>
                    <a:pt x="7686" y="5610"/>
                    <a:pt x="7851" y="5588"/>
                  </a:cubicBezTo>
                  <a:cubicBezTo>
                    <a:pt x="7872" y="5586"/>
                    <a:pt x="7894" y="5584"/>
                    <a:pt x="7916" y="5584"/>
                  </a:cubicBezTo>
                  <a:cubicBezTo>
                    <a:pt x="7953" y="5584"/>
                    <a:pt x="7991" y="5588"/>
                    <a:pt x="8026" y="5599"/>
                  </a:cubicBezTo>
                  <a:cubicBezTo>
                    <a:pt x="8047" y="5604"/>
                    <a:pt x="8067" y="5607"/>
                    <a:pt x="8088" y="5607"/>
                  </a:cubicBezTo>
                  <a:cubicBezTo>
                    <a:pt x="8171" y="5607"/>
                    <a:pt x="8249" y="5560"/>
                    <a:pt x="8279" y="5478"/>
                  </a:cubicBezTo>
                  <a:cubicBezTo>
                    <a:pt x="8321" y="5368"/>
                    <a:pt x="8261" y="5250"/>
                    <a:pt x="8151" y="5216"/>
                  </a:cubicBezTo>
                  <a:cubicBezTo>
                    <a:pt x="8073" y="5193"/>
                    <a:pt x="7995" y="5182"/>
                    <a:pt x="7918" y="5182"/>
                  </a:cubicBezTo>
                  <a:cubicBezTo>
                    <a:pt x="7475" y="5182"/>
                    <a:pt x="7072" y="5533"/>
                    <a:pt x="6851" y="5764"/>
                  </a:cubicBezTo>
                  <a:cubicBezTo>
                    <a:pt x="6661" y="5966"/>
                    <a:pt x="6426" y="6052"/>
                    <a:pt x="6183" y="6052"/>
                  </a:cubicBezTo>
                  <a:cubicBezTo>
                    <a:pt x="5884" y="6052"/>
                    <a:pt x="5572" y="5923"/>
                    <a:pt x="5311" y="5716"/>
                  </a:cubicBezTo>
                  <a:cubicBezTo>
                    <a:pt x="4633" y="4996"/>
                    <a:pt x="3908" y="4549"/>
                    <a:pt x="3000" y="4549"/>
                  </a:cubicBezTo>
                  <a:cubicBezTo>
                    <a:pt x="2907" y="4549"/>
                    <a:pt x="2811" y="4554"/>
                    <a:pt x="2713" y="4563"/>
                  </a:cubicBezTo>
                  <a:cubicBezTo>
                    <a:pt x="2706" y="4564"/>
                    <a:pt x="2700" y="4565"/>
                    <a:pt x="2693" y="4565"/>
                  </a:cubicBezTo>
                  <a:cubicBezTo>
                    <a:pt x="2579" y="4565"/>
                    <a:pt x="2493" y="4459"/>
                    <a:pt x="2516" y="4344"/>
                  </a:cubicBezTo>
                  <a:cubicBezTo>
                    <a:pt x="2757" y="3247"/>
                    <a:pt x="3308" y="2083"/>
                    <a:pt x="4446" y="1096"/>
                  </a:cubicBezTo>
                  <a:cubicBezTo>
                    <a:pt x="4446" y="1096"/>
                    <a:pt x="5383" y="115"/>
                    <a:pt x="7606" y="9"/>
                  </a:cubicBezTo>
                  <a:cubicBezTo>
                    <a:pt x="7467" y="3"/>
                    <a:pt x="7333" y="0"/>
                    <a:pt x="72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0"/>
            <p:cNvSpPr/>
            <p:nvPr/>
          </p:nvSpPr>
          <p:spPr>
            <a:xfrm>
              <a:off x="5555400" y="3840950"/>
              <a:ext cx="53725" cy="61550"/>
            </a:xfrm>
            <a:custGeom>
              <a:rect b="b" l="l" r="r" t="t"/>
              <a:pathLst>
                <a:path extrusionOk="0" h="2462" w="2149">
                  <a:moveTo>
                    <a:pt x="1837" y="1"/>
                  </a:moveTo>
                  <a:cubicBezTo>
                    <a:pt x="1695" y="1"/>
                    <a:pt x="1563" y="5"/>
                    <a:pt x="1445" y="11"/>
                  </a:cubicBezTo>
                  <a:cubicBezTo>
                    <a:pt x="1179" y="267"/>
                    <a:pt x="971" y="595"/>
                    <a:pt x="814" y="987"/>
                  </a:cubicBezTo>
                  <a:cubicBezTo>
                    <a:pt x="757" y="1132"/>
                    <a:pt x="663" y="1443"/>
                    <a:pt x="608" y="1646"/>
                  </a:cubicBezTo>
                  <a:cubicBezTo>
                    <a:pt x="584" y="1726"/>
                    <a:pt x="512" y="1780"/>
                    <a:pt x="431" y="1780"/>
                  </a:cubicBezTo>
                  <a:cubicBezTo>
                    <a:pt x="421" y="1780"/>
                    <a:pt x="410" y="1779"/>
                    <a:pt x="399" y="1777"/>
                  </a:cubicBezTo>
                  <a:cubicBezTo>
                    <a:pt x="344" y="1768"/>
                    <a:pt x="285" y="1758"/>
                    <a:pt x="228" y="1753"/>
                  </a:cubicBezTo>
                  <a:cubicBezTo>
                    <a:pt x="220" y="1753"/>
                    <a:pt x="212" y="1752"/>
                    <a:pt x="205" y="1752"/>
                  </a:cubicBezTo>
                  <a:cubicBezTo>
                    <a:pt x="99" y="1752"/>
                    <a:pt x="9" y="1836"/>
                    <a:pt x="4" y="1945"/>
                  </a:cubicBezTo>
                  <a:cubicBezTo>
                    <a:pt x="1" y="2051"/>
                    <a:pt x="83" y="2142"/>
                    <a:pt x="190" y="2152"/>
                  </a:cubicBezTo>
                  <a:cubicBezTo>
                    <a:pt x="498" y="2187"/>
                    <a:pt x="794" y="2283"/>
                    <a:pt x="1072" y="2437"/>
                  </a:cubicBezTo>
                  <a:cubicBezTo>
                    <a:pt x="1103" y="2453"/>
                    <a:pt x="1137" y="2462"/>
                    <a:pt x="1169" y="2462"/>
                  </a:cubicBezTo>
                  <a:cubicBezTo>
                    <a:pt x="1377" y="2462"/>
                    <a:pt x="1448" y="2186"/>
                    <a:pt x="1267" y="2085"/>
                  </a:cubicBezTo>
                  <a:cubicBezTo>
                    <a:pt x="1204" y="2050"/>
                    <a:pt x="1143" y="2019"/>
                    <a:pt x="1078" y="1989"/>
                  </a:cubicBezTo>
                  <a:cubicBezTo>
                    <a:pt x="1001" y="1954"/>
                    <a:pt x="959" y="1868"/>
                    <a:pt x="979" y="1786"/>
                  </a:cubicBezTo>
                  <a:cubicBezTo>
                    <a:pt x="1152" y="1038"/>
                    <a:pt x="1468" y="349"/>
                    <a:pt x="2149" y="9"/>
                  </a:cubicBezTo>
                  <a:cubicBezTo>
                    <a:pt x="2041" y="3"/>
                    <a:pt x="1937" y="1"/>
                    <a:pt x="18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9" name="Google Shape;1149;p30"/>
          <p:cNvGrpSpPr/>
          <p:nvPr/>
        </p:nvGrpSpPr>
        <p:grpSpPr>
          <a:xfrm>
            <a:off x="5925681" y="3980248"/>
            <a:ext cx="458591" cy="384168"/>
            <a:chOff x="4705500" y="3250050"/>
            <a:chExt cx="378500" cy="317075"/>
          </a:xfrm>
        </p:grpSpPr>
        <p:sp>
          <p:nvSpPr>
            <p:cNvPr id="1150" name="Google Shape;1150;p30"/>
            <p:cNvSpPr/>
            <p:nvPr/>
          </p:nvSpPr>
          <p:spPr>
            <a:xfrm>
              <a:off x="4705500" y="3289050"/>
              <a:ext cx="378500" cy="278075"/>
            </a:xfrm>
            <a:custGeom>
              <a:rect b="b" l="l" r="r" t="t"/>
              <a:pathLst>
                <a:path extrusionOk="0" h="11123" w="15140">
                  <a:moveTo>
                    <a:pt x="4459" y="0"/>
                  </a:moveTo>
                  <a:cubicBezTo>
                    <a:pt x="1474" y="0"/>
                    <a:pt x="0" y="3607"/>
                    <a:pt x="2069" y="5708"/>
                  </a:cubicBezTo>
                  <a:lnTo>
                    <a:pt x="7439" y="11069"/>
                  </a:lnTo>
                  <a:cubicBezTo>
                    <a:pt x="7474" y="11105"/>
                    <a:pt x="7521" y="11123"/>
                    <a:pt x="7568" y="11123"/>
                  </a:cubicBezTo>
                  <a:cubicBezTo>
                    <a:pt x="7614" y="11123"/>
                    <a:pt x="7661" y="11105"/>
                    <a:pt x="7695" y="11069"/>
                  </a:cubicBezTo>
                  <a:lnTo>
                    <a:pt x="13069" y="5708"/>
                  </a:lnTo>
                  <a:cubicBezTo>
                    <a:pt x="15139" y="3607"/>
                    <a:pt x="13667" y="782"/>
                    <a:pt x="10679" y="782"/>
                  </a:cubicBezTo>
                  <a:cubicBezTo>
                    <a:pt x="10134" y="782"/>
                    <a:pt x="9619" y="545"/>
                    <a:pt x="9164" y="545"/>
                  </a:cubicBezTo>
                  <a:cubicBezTo>
                    <a:pt x="8954" y="545"/>
                    <a:pt x="8758" y="595"/>
                    <a:pt x="8576" y="741"/>
                  </a:cubicBezTo>
                  <a:cubicBezTo>
                    <a:pt x="8230" y="1019"/>
                    <a:pt x="7941" y="1367"/>
                    <a:pt x="7729" y="1760"/>
                  </a:cubicBezTo>
                  <a:cubicBezTo>
                    <a:pt x="7694" y="1823"/>
                    <a:pt x="7631" y="1855"/>
                    <a:pt x="7568" y="1855"/>
                  </a:cubicBezTo>
                  <a:cubicBezTo>
                    <a:pt x="7506" y="1855"/>
                    <a:pt x="7443" y="1823"/>
                    <a:pt x="7409" y="1760"/>
                  </a:cubicBezTo>
                  <a:cubicBezTo>
                    <a:pt x="6842" y="711"/>
                    <a:pt x="5735" y="0"/>
                    <a:pt x="44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0"/>
            <p:cNvSpPr/>
            <p:nvPr/>
          </p:nvSpPr>
          <p:spPr>
            <a:xfrm>
              <a:off x="4756000" y="3309075"/>
              <a:ext cx="284475" cy="222550"/>
            </a:xfrm>
            <a:custGeom>
              <a:rect b="b" l="l" r="r" t="t"/>
              <a:pathLst>
                <a:path extrusionOk="0" h="8902" w="11379">
                  <a:moveTo>
                    <a:pt x="2714" y="0"/>
                  </a:moveTo>
                  <a:cubicBezTo>
                    <a:pt x="2449" y="0"/>
                    <a:pt x="1808" y="71"/>
                    <a:pt x="1218" y="547"/>
                  </a:cubicBezTo>
                  <a:cubicBezTo>
                    <a:pt x="842" y="849"/>
                    <a:pt x="532" y="1170"/>
                    <a:pt x="338" y="1630"/>
                  </a:cubicBezTo>
                  <a:cubicBezTo>
                    <a:pt x="18" y="2398"/>
                    <a:pt x="1" y="3371"/>
                    <a:pt x="881" y="4268"/>
                  </a:cubicBezTo>
                  <a:lnTo>
                    <a:pt x="5265" y="8659"/>
                  </a:lnTo>
                  <a:lnTo>
                    <a:pt x="5945" y="8901"/>
                  </a:lnTo>
                  <a:lnTo>
                    <a:pt x="10499" y="4353"/>
                  </a:lnTo>
                  <a:cubicBezTo>
                    <a:pt x="11379" y="3458"/>
                    <a:pt x="11349" y="2319"/>
                    <a:pt x="11028" y="1552"/>
                  </a:cubicBezTo>
                  <a:cubicBezTo>
                    <a:pt x="10836" y="1093"/>
                    <a:pt x="10527" y="705"/>
                    <a:pt x="10133" y="428"/>
                  </a:cubicBezTo>
                  <a:cubicBezTo>
                    <a:pt x="10054" y="373"/>
                    <a:pt x="9974" y="350"/>
                    <a:pt x="9891" y="350"/>
                  </a:cubicBezTo>
                  <a:cubicBezTo>
                    <a:pt x="9522" y="350"/>
                    <a:pt x="9109" y="794"/>
                    <a:pt x="8660" y="794"/>
                  </a:cubicBezTo>
                  <a:cubicBezTo>
                    <a:pt x="8173" y="794"/>
                    <a:pt x="7711" y="577"/>
                    <a:pt x="7316" y="577"/>
                  </a:cubicBezTo>
                  <a:cubicBezTo>
                    <a:pt x="7110" y="577"/>
                    <a:pt x="6923" y="636"/>
                    <a:pt x="6759" y="816"/>
                  </a:cubicBezTo>
                  <a:cubicBezTo>
                    <a:pt x="6556" y="1038"/>
                    <a:pt x="6392" y="1299"/>
                    <a:pt x="6275" y="1588"/>
                  </a:cubicBezTo>
                  <a:cubicBezTo>
                    <a:pt x="6143" y="1913"/>
                    <a:pt x="5847" y="2076"/>
                    <a:pt x="5551" y="2076"/>
                  </a:cubicBezTo>
                  <a:cubicBezTo>
                    <a:pt x="5255" y="2076"/>
                    <a:pt x="4959" y="1913"/>
                    <a:pt x="4828" y="1588"/>
                  </a:cubicBezTo>
                  <a:cubicBezTo>
                    <a:pt x="4480" y="730"/>
                    <a:pt x="3716" y="137"/>
                    <a:pt x="2822" y="5"/>
                  </a:cubicBezTo>
                  <a:cubicBezTo>
                    <a:pt x="2802" y="3"/>
                    <a:pt x="2765" y="0"/>
                    <a:pt x="27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0"/>
            <p:cNvSpPr/>
            <p:nvPr/>
          </p:nvSpPr>
          <p:spPr>
            <a:xfrm>
              <a:off x="4749125" y="3308575"/>
              <a:ext cx="155375" cy="231025"/>
            </a:xfrm>
            <a:custGeom>
              <a:rect b="b" l="l" r="r" t="t"/>
              <a:pathLst>
                <a:path extrusionOk="0" h="9241" w="6215">
                  <a:moveTo>
                    <a:pt x="2716" y="1"/>
                  </a:moveTo>
                  <a:cubicBezTo>
                    <a:pt x="2166" y="1"/>
                    <a:pt x="1672" y="153"/>
                    <a:pt x="1246" y="451"/>
                  </a:cubicBezTo>
                  <a:cubicBezTo>
                    <a:pt x="852" y="728"/>
                    <a:pt x="543" y="1116"/>
                    <a:pt x="349" y="1577"/>
                  </a:cubicBezTo>
                  <a:cubicBezTo>
                    <a:pt x="29" y="2342"/>
                    <a:pt x="0" y="3481"/>
                    <a:pt x="880" y="4377"/>
                  </a:cubicBezTo>
                  <a:lnTo>
                    <a:pt x="5695" y="9187"/>
                  </a:lnTo>
                  <a:cubicBezTo>
                    <a:pt x="5731" y="9222"/>
                    <a:pt x="5778" y="9240"/>
                    <a:pt x="5824" y="9240"/>
                  </a:cubicBezTo>
                  <a:cubicBezTo>
                    <a:pt x="5871" y="9240"/>
                    <a:pt x="5917" y="9222"/>
                    <a:pt x="5952" y="9187"/>
                  </a:cubicBezTo>
                  <a:lnTo>
                    <a:pt x="6214" y="8926"/>
                  </a:lnTo>
                  <a:lnTo>
                    <a:pt x="1660" y="4377"/>
                  </a:lnTo>
                  <a:cubicBezTo>
                    <a:pt x="780" y="3481"/>
                    <a:pt x="808" y="2342"/>
                    <a:pt x="1131" y="1577"/>
                  </a:cubicBezTo>
                  <a:cubicBezTo>
                    <a:pt x="1323" y="1116"/>
                    <a:pt x="1632" y="728"/>
                    <a:pt x="2026" y="451"/>
                  </a:cubicBezTo>
                  <a:cubicBezTo>
                    <a:pt x="2348" y="226"/>
                    <a:pt x="2705" y="84"/>
                    <a:pt x="3097" y="28"/>
                  </a:cubicBezTo>
                  <a:cubicBezTo>
                    <a:pt x="2972" y="9"/>
                    <a:pt x="2845" y="1"/>
                    <a:pt x="27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0"/>
            <p:cNvSpPr/>
            <p:nvPr/>
          </p:nvSpPr>
          <p:spPr>
            <a:xfrm>
              <a:off x="4919900" y="3289050"/>
              <a:ext cx="112150" cy="73650"/>
            </a:xfrm>
            <a:custGeom>
              <a:rect b="b" l="l" r="r" t="t"/>
              <a:pathLst>
                <a:path extrusionOk="0" h="2946" w="4486">
                  <a:moveTo>
                    <a:pt x="2103" y="0"/>
                  </a:moveTo>
                  <a:cubicBezTo>
                    <a:pt x="1308" y="0"/>
                    <a:pt x="577" y="277"/>
                    <a:pt x="0" y="741"/>
                  </a:cubicBezTo>
                  <a:cubicBezTo>
                    <a:pt x="26" y="1972"/>
                    <a:pt x="1035" y="2945"/>
                    <a:pt x="2251" y="2945"/>
                  </a:cubicBezTo>
                  <a:cubicBezTo>
                    <a:pt x="2331" y="2945"/>
                    <a:pt x="2412" y="2941"/>
                    <a:pt x="2493" y="2933"/>
                  </a:cubicBezTo>
                  <a:cubicBezTo>
                    <a:pt x="3544" y="2820"/>
                    <a:pt x="4352" y="2001"/>
                    <a:pt x="4486" y="988"/>
                  </a:cubicBezTo>
                  <a:cubicBezTo>
                    <a:pt x="3903" y="392"/>
                    <a:pt x="3085" y="0"/>
                    <a:pt x="21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0"/>
            <p:cNvSpPr/>
            <p:nvPr/>
          </p:nvSpPr>
          <p:spPr>
            <a:xfrm>
              <a:off x="4924925" y="3308575"/>
              <a:ext cx="99675" cy="54100"/>
            </a:xfrm>
            <a:custGeom>
              <a:rect b="b" l="l" r="r" t="t"/>
              <a:pathLst>
                <a:path extrusionOk="0" h="2164" w="3987">
                  <a:moveTo>
                    <a:pt x="1902" y="1"/>
                  </a:moveTo>
                  <a:cubicBezTo>
                    <a:pt x="1160" y="1"/>
                    <a:pt x="477" y="314"/>
                    <a:pt x="0" y="839"/>
                  </a:cubicBezTo>
                  <a:cubicBezTo>
                    <a:pt x="350" y="1613"/>
                    <a:pt x="1125" y="2164"/>
                    <a:pt x="2055" y="2164"/>
                  </a:cubicBezTo>
                  <a:cubicBezTo>
                    <a:pt x="2182" y="2164"/>
                    <a:pt x="2311" y="2154"/>
                    <a:pt x="2443" y="2132"/>
                  </a:cubicBezTo>
                  <a:cubicBezTo>
                    <a:pt x="3098" y="2017"/>
                    <a:pt x="3658" y="1619"/>
                    <a:pt x="3987" y="1067"/>
                  </a:cubicBezTo>
                  <a:cubicBezTo>
                    <a:pt x="3818" y="825"/>
                    <a:pt x="3610" y="618"/>
                    <a:pt x="3373" y="451"/>
                  </a:cubicBezTo>
                  <a:cubicBezTo>
                    <a:pt x="2947" y="153"/>
                    <a:pt x="2452" y="1"/>
                    <a:pt x="19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0"/>
            <p:cNvSpPr/>
            <p:nvPr/>
          </p:nvSpPr>
          <p:spPr>
            <a:xfrm>
              <a:off x="4949625" y="3250075"/>
              <a:ext cx="102475" cy="112625"/>
            </a:xfrm>
            <a:custGeom>
              <a:rect b="b" l="l" r="r" t="t"/>
              <a:pathLst>
                <a:path extrusionOk="0" h="4505" w="4099">
                  <a:moveTo>
                    <a:pt x="1845" y="0"/>
                  </a:moveTo>
                  <a:cubicBezTo>
                    <a:pt x="914" y="0"/>
                    <a:pt x="0" y="1008"/>
                    <a:pt x="0" y="2253"/>
                  </a:cubicBezTo>
                  <a:cubicBezTo>
                    <a:pt x="0" y="3497"/>
                    <a:pt x="1185" y="4505"/>
                    <a:pt x="1845" y="4505"/>
                  </a:cubicBezTo>
                  <a:cubicBezTo>
                    <a:pt x="3090" y="4505"/>
                    <a:pt x="4099" y="3497"/>
                    <a:pt x="4099" y="2253"/>
                  </a:cubicBezTo>
                  <a:cubicBezTo>
                    <a:pt x="4099" y="1008"/>
                    <a:pt x="3088" y="0"/>
                    <a:pt x="18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0"/>
            <p:cNvSpPr/>
            <p:nvPr/>
          </p:nvSpPr>
          <p:spPr>
            <a:xfrm>
              <a:off x="4939425" y="3250050"/>
              <a:ext cx="66125" cy="112650"/>
            </a:xfrm>
            <a:custGeom>
              <a:rect b="b" l="l" r="r" t="t"/>
              <a:pathLst>
                <a:path extrusionOk="0" h="4506" w="2645">
                  <a:moveTo>
                    <a:pt x="2250" y="1"/>
                  </a:moveTo>
                  <a:cubicBezTo>
                    <a:pt x="1027" y="1"/>
                    <a:pt x="1" y="995"/>
                    <a:pt x="1" y="2254"/>
                  </a:cubicBezTo>
                  <a:cubicBezTo>
                    <a:pt x="1" y="3511"/>
                    <a:pt x="1025" y="4506"/>
                    <a:pt x="2247" y="4506"/>
                  </a:cubicBezTo>
                  <a:cubicBezTo>
                    <a:pt x="2377" y="4506"/>
                    <a:pt x="2510" y="4494"/>
                    <a:pt x="2644" y="4471"/>
                  </a:cubicBezTo>
                  <a:cubicBezTo>
                    <a:pt x="1584" y="4286"/>
                    <a:pt x="782" y="3364"/>
                    <a:pt x="782" y="2254"/>
                  </a:cubicBezTo>
                  <a:cubicBezTo>
                    <a:pt x="782" y="1142"/>
                    <a:pt x="1586" y="218"/>
                    <a:pt x="2644" y="35"/>
                  </a:cubicBezTo>
                  <a:cubicBezTo>
                    <a:pt x="2512" y="12"/>
                    <a:pt x="2380" y="1"/>
                    <a:pt x="225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0"/>
            <p:cNvSpPr/>
            <p:nvPr/>
          </p:nvSpPr>
          <p:spPr>
            <a:xfrm>
              <a:off x="4965500" y="3275800"/>
              <a:ext cx="60425" cy="61025"/>
            </a:xfrm>
            <a:custGeom>
              <a:rect b="b" l="l" r="r" t="t"/>
              <a:pathLst>
                <a:path extrusionOk="0" h="2441" w="2417">
                  <a:moveTo>
                    <a:pt x="987" y="1"/>
                  </a:moveTo>
                  <a:cubicBezTo>
                    <a:pt x="886" y="1"/>
                    <a:pt x="805" y="81"/>
                    <a:pt x="805" y="183"/>
                  </a:cubicBezTo>
                  <a:lnTo>
                    <a:pt x="805" y="650"/>
                  </a:lnTo>
                  <a:cubicBezTo>
                    <a:pt x="805" y="750"/>
                    <a:pt x="725" y="831"/>
                    <a:pt x="624" y="831"/>
                  </a:cubicBezTo>
                  <a:lnTo>
                    <a:pt x="182" y="831"/>
                  </a:lnTo>
                  <a:cubicBezTo>
                    <a:pt x="81" y="831"/>
                    <a:pt x="0" y="911"/>
                    <a:pt x="0" y="1012"/>
                  </a:cubicBezTo>
                  <a:lnTo>
                    <a:pt x="0" y="1454"/>
                  </a:lnTo>
                  <a:cubicBezTo>
                    <a:pt x="0" y="1555"/>
                    <a:pt x="81" y="1636"/>
                    <a:pt x="182" y="1636"/>
                  </a:cubicBezTo>
                  <a:lnTo>
                    <a:pt x="624" y="1636"/>
                  </a:lnTo>
                  <a:cubicBezTo>
                    <a:pt x="725" y="1636"/>
                    <a:pt x="805" y="1716"/>
                    <a:pt x="805" y="1817"/>
                  </a:cubicBezTo>
                  <a:lnTo>
                    <a:pt x="805" y="2259"/>
                  </a:lnTo>
                  <a:cubicBezTo>
                    <a:pt x="805" y="2360"/>
                    <a:pt x="886" y="2441"/>
                    <a:pt x="987" y="2441"/>
                  </a:cubicBezTo>
                  <a:lnTo>
                    <a:pt x="1428" y="2441"/>
                  </a:lnTo>
                  <a:cubicBezTo>
                    <a:pt x="1530" y="2441"/>
                    <a:pt x="1610" y="2360"/>
                    <a:pt x="1610" y="2259"/>
                  </a:cubicBezTo>
                  <a:lnTo>
                    <a:pt x="1610" y="1817"/>
                  </a:lnTo>
                  <a:cubicBezTo>
                    <a:pt x="1610" y="1716"/>
                    <a:pt x="1691" y="1636"/>
                    <a:pt x="1792" y="1636"/>
                  </a:cubicBezTo>
                  <a:lnTo>
                    <a:pt x="2233" y="1636"/>
                  </a:lnTo>
                  <a:cubicBezTo>
                    <a:pt x="2335" y="1636"/>
                    <a:pt x="2415" y="1555"/>
                    <a:pt x="2415" y="1454"/>
                  </a:cubicBezTo>
                  <a:lnTo>
                    <a:pt x="2415" y="995"/>
                  </a:lnTo>
                  <a:cubicBezTo>
                    <a:pt x="2417" y="889"/>
                    <a:pt x="2335" y="806"/>
                    <a:pt x="2233" y="806"/>
                  </a:cubicBezTo>
                  <a:lnTo>
                    <a:pt x="1792" y="806"/>
                  </a:lnTo>
                  <a:cubicBezTo>
                    <a:pt x="1691" y="806"/>
                    <a:pt x="1610" y="725"/>
                    <a:pt x="1610" y="624"/>
                  </a:cubicBezTo>
                  <a:lnTo>
                    <a:pt x="1610" y="183"/>
                  </a:lnTo>
                  <a:cubicBezTo>
                    <a:pt x="1610" y="81"/>
                    <a:pt x="1530" y="1"/>
                    <a:pt x="142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0"/>
            <p:cNvSpPr/>
            <p:nvPr/>
          </p:nvSpPr>
          <p:spPr>
            <a:xfrm>
              <a:off x="4727000" y="3354850"/>
              <a:ext cx="334700" cy="131600"/>
            </a:xfrm>
            <a:custGeom>
              <a:rect b="b" l="l" r="r" t="t"/>
              <a:pathLst>
                <a:path extrusionOk="0" h="5264" w="13388">
                  <a:moveTo>
                    <a:pt x="4457" y="1"/>
                  </a:moveTo>
                  <a:cubicBezTo>
                    <a:pt x="4388" y="1"/>
                    <a:pt x="4319" y="36"/>
                    <a:pt x="4282" y="108"/>
                  </a:cubicBezTo>
                  <a:lnTo>
                    <a:pt x="3080" y="2517"/>
                  </a:lnTo>
                  <a:cubicBezTo>
                    <a:pt x="3049" y="2579"/>
                    <a:pt x="2917" y="2613"/>
                    <a:pt x="2917" y="2613"/>
                  </a:cubicBezTo>
                  <a:lnTo>
                    <a:pt x="252" y="2613"/>
                  </a:lnTo>
                  <a:cubicBezTo>
                    <a:pt x="109" y="2613"/>
                    <a:pt x="1" y="2755"/>
                    <a:pt x="61" y="2906"/>
                  </a:cubicBezTo>
                  <a:cubicBezTo>
                    <a:pt x="90" y="2981"/>
                    <a:pt x="168" y="3028"/>
                    <a:pt x="249" y="3028"/>
                  </a:cubicBezTo>
                  <a:lnTo>
                    <a:pt x="3150" y="3028"/>
                  </a:lnTo>
                  <a:cubicBezTo>
                    <a:pt x="3150" y="3028"/>
                    <a:pt x="3291" y="2966"/>
                    <a:pt x="3323" y="2900"/>
                  </a:cubicBezTo>
                  <a:lnTo>
                    <a:pt x="4231" y="1082"/>
                  </a:lnTo>
                  <a:cubicBezTo>
                    <a:pt x="4266" y="1014"/>
                    <a:pt x="4330" y="982"/>
                    <a:pt x="4395" y="982"/>
                  </a:cubicBezTo>
                  <a:cubicBezTo>
                    <a:pt x="4467" y="982"/>
                    <a:pt x="4539" y="1023"/>
                    <a:pt x="4567" y="1104"/>
                  </a:cubicBezTo>
                  <a:lnTo>
                    <a:pt x="5974" y="5135"/>
                  </a:lnTo>
                  <a:cubicBezTo>
                    <a:pt x="6005" y="5221"/>
                    <a:pt x="6081" y="5264"/>
                    <a:pt x="6159" y="5264"/>
                  </a:cubicBezTo>
                  <a:cubicBezTo>
                    <a:pt x="6235" y="5264"/>
                    <a:pt x="6312" y="5221"/>
                    <a:pt x="6344" y="5135"/>
                  </a:cubicBezTo>
                  <a:lnTo>
                    <a:pt x="7360" y="2290"/>
                  </a:lnTo>
                  <a:cubicBezTo>
                    <a:pt x="7388" y="2210"/>
                    <a:pt x="7460" y="2168"/>
                    <a:pt x="7531" y="2168"/>
                  </a:cubicBezTo>
                  <a:cubicBezTo>
                    <a:pt x="7599" y="2168"/>
                    <a:pt x="7667" y="2205"/>
                    <a:pt x="7699" y="2280"/>
                  </a:cubicBezTo>
                  <a:lnTo>
                    <a:pt x="8438" y="4045"/>
                  </a:lnTo>
                  <a:cubicBezTo>
                    <a:pt x="8458" y="4097"/>
                    <a:pt x="8498" y="4139"/>
                    <a:pt x="8551" y="4160"/>
                  </a:cubicBezTo>
                  <a:cubicBezTo>
                    <a:pt x="8574" y="4168"/>
                    <a:pt x="8597" y="4172"/>
                    <a:pt x="8619" y="4172"/>
                  </a:cubicBezTo>
                  <a:cubicBezTo>
                    <a:pt x="8681" y="4172"/>
                    <a:pt x="8739" y="4143"/>
                    <a:pt x="8776" y="4094"/>
                  </a:cubicBezTo>
                  <a:lnTo>
                    <a:pt x="9536" y="3072"/>
                  </a:lnTo>
                  <a:cubicBezTo>
                    <a:pt x="9568" y="3027"/>
                    <a:pt x="9617" y="3001"/>
                    <a:pt x="9674" y="3001"/>
                  </a:cubicBezTo>
                  <a:cubicBezTo>
                    <a:pt x="9677" y="3001"/>
                    <a:pt x="9680" y="3001"/>
                    <a:pt x="9683" y="3001"/>
                  </a:cubicBezTo>
                  <a:lnTo>
                    <a:pt x="13180" y="3001"/>
                  </a:lnTo>
                  <a:cubicBezTo>
                    <a:pt x="13263" y="3001"/>
                    <a:pt x="13342" y="2944"/>
                    <a:pt x="13363" y="2862"/>
                  </a:cubicBezTo>
                  <a:cubicBezTo>
                    <a:pt x="13388" y="2748"/>
                    <a:pt x="13292" y="2645"/>
                    <a:pt x="13172" y="2645"/>
                  </a:cubicBezTo>
                  <a:lnTo>
                    <a:pt x="9489" y="2638"/>
                  </a:lnTo>
                  <a:cubicBezTo>
                    <a:pt x="9489" y="2638"/>
                    <a:pt x="9370" y="2638"/>
                    <a:pt x="9334" y="2688"/>
                  </a:cubicBezTo>
                  <a:lnTo>
                    <a:pt x="8856" y="3331"/>
                  </a:lnTo>
                  <a:cubicBezTo>
                    <a:pt x="8818" y="3381"/>
                    <a:pt x="8764" y="3404"/>
                    <a:pt x="8711" y="3404"/>
                  </a:cubicBezTo>
                  <a:cubicBezTo>
                    <a:pt x="8642" y="3404"/>
                    <a:pt x="8573" y="3365"/>
                    <a:pt x="8542" y="3292"/>
                  </a:cubicBezTo>
                  <a:lnTo>
                    <a:pt x="7681" y="1235"/>
                  </a:lnTo>
                  <a:cubicBezTo>
                    <a:pt x="7648" y="1154"/>
                    <a:pt x="7574" y="1114"/>
                    <a:pt x="7501" y="1114"/>
                  </a:cubicBezTo>
                  <a:cubicBezTo>
                    <a:pt x="7425" y="1114"/>
                    <a:pt x="7348" y="1158"/>
                    <a:pt x="7318" y="1243"/>
                  </a:cubicBezTo>
                  <a:lnTo>
                    <a:pt x="6334" y="3998"/>
                  </a:lnTo>
                  <a:cubicBezTo>
                    <a:pt x="6305" y="4078"/>
                    <a:pt x="6235" y="4118"/>
                    <a:pt x="6164" y="4118"/>
                  </a:cubicBezTo>
                  <a:cubicBezTo>
                    <a:pt x="6092" y="4118"/>
                    <a:pt x="6019" y="4077"/>
                    <a:pt x="5991" y="3995"/>
                  </a:cubicBezTo>
                  <a:lnTo>
                    <a:pt x="4642" y="130"/>
                  </a:lnTo>
                  <a:cubicBezTo>
                    <a:pt x="4611" y="45"/>
                    <a:pt x="4534" y="1"/>
                    <a:pt x="44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9" name="Google Shape;1159;p30"/>
          <p:cNvGrpSpPr/>
          <p:nvPr/>
        </p:nvGrpSpPr>
        <p:grpSpPr>
          <a:xfrm>
            <a:off x="7896545" y="2702140"/>
            <a:ext cx="476887" cy="342797"/>
            <a:chOff x="1842475" y="3249750"/>
            <a:chExt cx="332975" cy="239350"/>
          </a:xfrm>
        </p:grpSpPr>
        <p:sp>
          <p:nvSpPr>
            <p:cNvPr id="1160" name="Google Shape;1160;p30"/>
            <p:cNvSpPr/>
            <p:nvPr/>
          </p:nvSpPr>
          <p:spPr>
            <a:xfrm>
              <a:off x="1847675" y="3437050"/>
              <a:ext cx="244550" cy="52050"/>
            </a:xfrm>
            <a:custGeom>
              <a:rect b="b" l="l" r="r" t="t"/>
              <a:pathLst>
                <a:path extrusionOk="0" h="2082" w="9782">
                  <a:moveTo>
                    <a:pt x="631" y="1"/>
                  </a:moveTo>
                  <a:lnTo>
                    <a:pt x="1" y="417"/>
                  </a:lnTo>
                  <a:lnTo>
                    <a:pt x="1" y="1546"/>
                  </a:lnTo>
                  <a:cubicBezTo>
                    <a:pt x="1" y="1841"/>
                    <a:pt x="240" y="2081"/>
                    <a:pt x="536" y="2081"/>
                  </a:cubicBezTo>
                  <a:lnTo>
                    <a:pt x="9782" y="2081"/>
                  </a:lnTo>
                  <a:lnTo>
                    <a:pt x="9782" y="1249"/>
                  </a:lnTo>
                  <a:lnTo>
                    <a:pt x="921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0"/>
            <p:cNvSpPr/>
            <p:nvPr/>
          </p:nvSpPr>
          <p:spPr>
            <a:xfrm>
              <a:off x="1842475" y="3437050"/>
              <a:ext cx="35975" cy="52050"/>
            </a:xfrm>
            <a:custGeom>
              <a:rect b="b" l="l" r="r" t="t"/>
              <a:pathLst>
                <a:path extrusionOk="0" h="2082" w="1439">
                  <a:moveTo>
                    <a:pt x="632" y="1"/>
                  </a:moveTo>
                  <a:lnTo>
                    <a:pt x="0" y="417"/>
                  </a:lnTo>
                  <a:lnTo>
                    <a:pt x="0" y="1546"/>
                  </a:lnTo>
                  <a:cubicBezTo>
                    <a:pt x="0" y="1842"/>
                    <a:pt x="239" y="2081"/>
                    <a:pt x="536" y="2081"/>
                  </a:cubicBezTo>
                  <a:lnTo>
                    <a:pt x="1344" y="2081"/>
                  </a:lnTo>
                  <a:cubicBezTo>
                    <a:pt x="1046" y="2081"/>
                    <a:pt x="807" y="1842"/>
                    <a:pt x="807" y="1546"/>
                  </a:cubicBezTo>
                  <a:lnTo>
                    <a:pt x="807" y="417"/>
                  </a:lnTo>
                  <a:lnTo>
                    <a:pt x="14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0"/>
            <p:cNvSpPr/>
            <p:nvPr/>
          </p:nvSpPr>
          <p:spPr>
            <a:xfrm>
              <a:off x="1847650" y="3249775"/>
              <a:ext cx="327800" cy="239325"/>
            </a:xfrm>
            <a:custGeom>
              <a:rect b="b" l="l" r="r" t="t"/>
              <a:pathLst>
                <a:path extrusionOk="0" h="9573" w="13112">
                  <a:moveTo>
                    <a:pt x="535" y="1"/>
                  </a:moveTo>
                  <a:cubicBezTo>
                    <a:pt x="241" y="1"/>
                    <a:pt x="0" y="240"/>
                    <a:pt x="0" y="536"/>
                  </a:cubicBezTo>
                  <a:lnTo>
                    <a:pt x="0" y="7908"/>
                  </a:lnTo>
                  <a:lnTo>
                    <a:pt x="8842" y="7908"/>
                  </a:lnTo>
                  <a:cubicBezTo>
                    <a:pt x="8911" y="7908"/>
                    <a:pt x="8974" y="7946"/>
                    <a:pt x="9004" y="8008"/>
                  </a:cubicBezTo>
                  <a:lnTo>
                    <a:pt x="9787" y="9572"/>
                  </a:lnTo>
                  <a:lnTo>
                    <a:pt x="12575" y="9572"/>
                  </a:lnTo>
                  <a:cubicBezTo>
                    <a:pt x="12872" y="9572"/>
                    <a:pt x="13111" y="9333"/>
                    <a:pt x="13108" y="9037"/>
                  </a:cubicBezTo>
                  <a:lnTo>
                    <a:pt x="13108" y="536"/>
                  </a:lnTo>
                  <a:cubicBezTo>
                    <a:pt x="13108" y="241"/>
                    <a:pt x="12869" y="1"/>
                    <a:pt x="125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0"/>
            <p:cNvSpPr/>
            <p:nvPr/>
          </p:nvSpPr>
          <p:spPr>
            <a:xfrm>
              <a:off x="1842500" y="3249750"/>
              <a:ext cx="34200" cy="197675"/>
            </a:xfrm>
            <a:custGeom>
              <a:rect b="b" l="l" r="r" t="t"/>
              <a:pathLst>
                <a:path extrusionOk="0" h="7907" w="1368">
                  <a:moveTo>
                    <a:pt x="536" y="0"/>
                  </a:moveTo>
                  <a:cubicBezTo>
                    <a:pt x="238" y="0"/>
                    <a:pt x="1" y="241"/>
                    <a:pt x="1" y="535"/>
                  </a:cubicBezTo>
                  <a:lnTo>
                    <a:pt x="1" y="7906"/>
                  </a:lnTo>
                  <a:lnTo>
                    <a:pt x="832" y="7906"/>
                  </a:lnTo>
                  <a:lnTo>
                    <a:pt x="832" y="535"/>
                  </a:lnTo>
                  <a:cubicBezTo>
                    <a:pt x="831" y="241"/>
                    <a:pt x="1071" y="0"/>
                    <a:pt x="13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0"/>
            <p:cNvSpPr/>
            <p:nvPr/>
          </p:nvSpPr>
          <p:spPr>
            <a:xfrm>
              <a:off x="1863300" y="3270600"/>
              <a:ext cx="208125" cy="156075"/>
            </a:xfrm>
            <a:custGeom>
              <a:rect b="b" l="l" r="r" t="t"/>
              <a:pathLst>
                <a:path extrusionOk="0" h="6243" w="8325">
                  <a:moveTo>
                    <a:pt x="182" y="1"/>
                  </a:moveTo>
                  <a:cubicBezTo>
                    <a:pt x="81" y="1"/>
                    <a:pt x="0" y="81"/>
                    <a:pt x="0" y="181"/>
                  </a:cubicBezTo>
                  <a:lnTo>
                    <a:pt x="0" y="6061"/>
                  </a:lnTo>
                  <a:cubicBezTo>
                    <a:pt x="0" y="6162"/>
                    <a:pt x="81" y="6242"/>
                    <a:pt x="182" y="6242"/>
                  </a:cubicBezTo>
                  <a:lnTo>
                    <a:pt x="8142" y="6242"/>
                  </a:lnTo>
                  <a:cubicBezTo>
                    <a:pt x="8241" y="6242"/>
                    <a:pt x="8324" y="6160"/>
                    <a:pt x="8324" y="6061"/>
                  </a:cubicBezTo>
                  <a:lnTo>
                    <a:pt x="8324" y="181"/>
                  </a:lnTo>
                  <a:cubicBezTo>
                    <a:pt x="8324" y="81"/>
                    <a:pt x="8244" y="1"/>
                    <a:pt x="8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0"/>
            <p:cNvSpPr/>
            <p:nvPr/>
          </p:nvSpPr>
          <p:spPr>
            <a:xfrm>
              <a:off x="2113025" y="3322575"/>
              <a:ext cx="42250" cy="62450"/>
            </a:xfrm>
            <a:custGeom>
              <a:rect b="b" l="l" r="r" t="t"/>
              <a:pathLst>
                <a:path extrusionOk="0" h="2498" w="1690">
                  <a:moveTo>
                    <a:pt x="488" y="1"/>
                  </a:moveTo>
                  <a:cubicBezTo>
                    <a:pt x="383" y="1"/>
                    <a:pt x="1" y="84"/>
                    <a:pt x="1" y="188"/>
                  </a:cubicBezTo>
                  <a:lnTo>
                    <a:pt x="1" y="2310"/>
                  </a:lnTo>
                  <a:cubicBezTo>
                    <a:pt x="1" y="2413"/>
                    <a:pt x="383" y="2498"/>
                    <a:pt x="488" y="2498"/>
                  </a:cubicBezTo>
                  <a:lnTo>
                    <a:pt x="1504" y="2498"/>
                  </a:lnTo>
                  <a:cubicBezTo>
                    <a:pt x="1606" y="2498"/>
                    <a:pt x="1690" y="2416"/>
                    <a:pt x="1690" y="2310"/>
                  </a:cubicBezTo>
                  <a:lnTo>
                    <a:pt x="1690" y="188"/>
                  </a:lnTo>
                  <a:cubicBezTo>
                    <a:pt x="1690" y="86"/>
                    <a:pt x="1608" y="1"/>
                    <a:pt x="15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0"/>
            <p:cNvSpPr/>
            <p:nvPr/>
          </p:nvSpPr>
          <p:spPr>
            <a:xfrm>
              <a:off x="2102625" y="3322575"/>
              <a:ext cx="24875" cy="62450"/>
            </a:xfrm>
            <a:custGeom>
              <a:rect b="b" l="l" r="r" t="t"/>
              <a:pathLst>
                <a:path extrusionOk="0" h="2498" w="995">
                  <a:moveTo>
                    <a:pt x="188" y="1"/>
                  </a:moveTo>
                  <a:cubicBezTo>
                    <a:pt x="83" y="1"/>
                    <a:pt x="0" y="86"/>
                    <a:pt x="0" y="188"/>
                  </a:cubicBezTo>
                  <a:lnTo>
                    <a:pt x="0" y="2310"/>
                  </a:lnTo>
                  <a:cubicBezTo>
                    <a:pt x="0" y="2416"/>
                    <a:pt x="85" y="2498"/>
                    <a:pt x="188" y="2498"/>
                  </a:cubicBezTo>
                  <a:lnTo>
                    <a:pt x="989" y="2498"/>
                  </a:lnTo>
                  <a:cubicBezTo>
                    <a:pt x="886" y="2496"/>
                    <a:pt x="805" y="2414"/>
                    <a:pt x="805" y="2310"/>
                  </a:cubicBezTo>
                  <a:lnTo>
                    <a:pt x="805" y="188"/>
                  </a:lnTo>
                  <a:cubicBezTo>
                    <a:pt x="805" y="84"/>
                    <a:pt x="889" y="1"/>
                    <a:pt x="995" y="1"/>
                  </a:cubicBezTo>
                  <a:close/>
                  <a:moveTo>
                    <a:pt x="989" y="2498"/>
                  </a:moveTo>
                  <a:cubicBezTo>
                    <a:pt x="990" y="2498"/>
                    <a:pt x="991" y="2498"/>
                    <a:pt x="992" y="2498"/>
                  </a:cubicBezTo>
                  <a:cubicBezTo>
                    <a:pt x="993" y="2498"/>
                    <a:pt x="994" y="2498"/>
                    <a:pt x="995" y="249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0"/>
            <p:cNvSpPr/>
            <p:nvPr/>
          </p:nvSpPr>
          <p:spPr>
            <a:xfrm>
              <a:off x="1884075" y="3291425"/>
              <a:ext cx="166525" cy="114450"/>
            </a:xfrm>
            <a:custGeom>
              <a:rect b="b" l="l" r="r" t="t"/>
              <a:pathLst>
                <a:path extrusionOk="0" h="4578" w="6661">
                  <a:moveTo>
                    <a:pt x="181" y="0"/>
                  </a:moveTo>
                  <a:cubicBezTo>
                    <a:pt x="81" y="0"/>
                    <a:pt x="1" y="81"/>
                    <a:pt x="1" y="182"/>
                  </a:cubicBezTo>
                  <a:lnTo>
                    <a:pt x="1" y="1882"/>
                  </a:lnTo>
                  <a:lnTo>
                    <a:pt x="194" y="2078"/>
                  </a:lnTo>
                  <a:lnTo>
                    <a:pt x="1" y="2283"/>
                  </a:lnTo>
                  <a:lnTo>
                    <a:pt x="1" y="4396"/>
                  </a:lnTo>
                  <a:cubicBezTo>
                    <a:pt x="1" y="4497"/>
                    <a:pt x="81" y="4578"/>
                    <a:pt x="181" y="4578"/>
                  </a:cubicBezTo>
                  <a:lnTo>
                    <a:pt x="6477" y="4578"/>
                  </a:lnTo>
                  <a:cubicBezTo>
                    <a:pt x="6578" y="4578"/>
                    <a:pt x="6660" y="4494"/>
                    <a:pt x="6659" y="4396"/>
                  </a:cubicBezTo>
                  <a:lnTo>
                    <a:pt x="6659" y="2280"/>
                  </a:lnTo>
                  <a:lnTo>
                    <a:pt x="6445" y="2075"/>
                  </a:lnTo>
                  <a:lnTo>
                    <a:pt x="6659" y="1880"/>
                  </a:lnTo>
                  <a:lnTo>
                    <a:pt x="6659" y="182"/>
                  </a:lnTo>
                  <a:cubicBezTo>
                    <a:pt x="6659" y="81"/>
                    <a:pt x="6578" y="0"/>
                    <a:pt x="6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0"/>
            <p:cNvSpPr/>
            <p:nvPr/>
          </p:nvSpPr>
          <p:spPr>
            <a:xfrm>
              <a:off x="1879675" y="3463700"/>
              <a:ext cx="30350" cy="9825"/>
            </a:xfrm>
            <a:custGeom>
              <a:rect b="b" l="l" r="r" t="t"/>
              <a:pathLst>
                <a:path extrusionOk="0" h="393" w="1214">
                  <a:moveTo>
                    <a:pt x="199" y="1"/>
                  </a:moveTo>
                  <a:cubicBezTo>
                    <a:pt x="90" y="1"/>
                    <a:pt x="1" y="92"/>
                    <a:pt x="4" y="202"/>
                  </a:cubicBezTo>
                  <a:cubicBezTo>
                    <a:pt x="5" y="309"/>
                    <a:pt x="99" y="392"/>
                    <a:pt x="207" y="392"/>
                  </a:cubicBezTo>
                  <a:lnTo>
                    <a:pt x="1007" y="392"/>
                  </a:lnTo>
                  <a:cubicBezTo>
                    <a:pt x="1122" y="392"/>
                    <a:pt x="1213" y="291"/>
                    <a:pt x="1199" y="172"/>
                  </a:cubicBezTo>
                  <a:cubicBezTo>
                    <a:pt x="1188" y="73"/>
                    <a:pt x="1097" y="1"/>
                    <a:pt x="9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0"/>
            <p:cNvSpPr/>
            <p:nvPr/>
          </p:nvSpPr>
          <p:spPr>
            <a:xfrm>
              <a:off x="1928175" y="3463700"/>
              <a:ext cx="30425" cy="9825"/>
            </a:xfrm>
            <a:custGeom>
              <a:rect b="b" l="l" r="r" t="t"/>
              <a:pathLst>
                <a:path extrusionOk="0" h="393" w="1217">
                  <a:moveTo>
                    <a:pt x="198" y="1"/>
                  </a:moveTo>
                  <a:cubicBezTo>
                    <a:pt x="91" y="1"/>
                    <a:pt x="1" y="92"/>
                    <a:pt x="5" y="202"/>
                  </a:cubicBezTo>
                  <a:cubicBezTo>
                    <a:pt x="6" y="309"/>
                    <a:pt x="100" y="392"/>
                    <a:pt x="209" y="392"/>
                  </a:cubicBezTo>
                  <a:lnTo>
                    <a:pt x="1008" y="392"/>
                  </a:lnTo>
                  <a:cubicBezTo>
                    <a:pt x="1122" y="392"/>
                    <a:pt x="1216" y="291"/>
                    <a:pt x="1200" y="172"/>
                  </a:cubicBezTo>
                  <a:cubicBezTo>
                    <a:pt x="1188" y="73"/>
                    <a:pt x="1099" y="1"/>
                    <a:pt x="9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0"/>
            <p:cNvSpPr/>
            <p:nvPr/>
          </p:nvSpPr>
          <p:spPr>
            <a:xfrm>
              <a:off x="1976750" y="3463700"/>
              <a:ext cx="30375" cy="9825"/>
            </a:xfrm>
            <a:custGeom>
              <a:rect b="b" l="l" r="r" t="t"/>
              <a:pathLst>
                <a:path extrusionOk="0" h="393" w="1215">
                  <a:moveTo>
                    <a:pt x="198" y="1"/>
                  </a:moveTo>
                  <a:cubicBezTo>
                    <a:pt x="91" y="1"/>
                    <a:pt x="0" y="92"/>
                    <a:pt x="5" y="202"/>
                  </a:cubicBezTo>
                  <a:cubicBezTo>
                    <a:pt x="6" y="309"/>
                    <a:pt x="100" y="392"/>
                    <a:pt x="209" y="392"/>
                  </a:cubicBezTo>
                  <a:lnTo>
                    <a:pt x="1008" y="392"/>
                  </a:lnTo>
                  <a:cubicBezTo>
                    <a:pt x="1122" y="392"/>
                    <a:pt x="1214" y="291"/>
                    <a:pt x="1200" y="172"/>
                  </a:cubicBezTo>
                  <a:cubicBezTo>
                    <a:pt x="1188" y="73"/>
                    <a:pt x="1099" y="1"/>
                    <a:pt x="9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0"/>
            <p:cNvSpPr/>
            <p:nvPr/>
          </p:nvSpPr>
          <p:spPr>
            <a:xfrm>
              <a:off x="2025325" y="3463700"/>
              <a:ext cx="30375" cy="9825"/>
            </a:xfrm>
            <a:custGeom>
              <a:rect b="b" l="l" r="r" t="t"/>
              <a:pathLst>
                <a:path extrusionOk="0" h="393" w="1215">
                  <a:moveTo>
                    <a:pt x="198" y="1"/>
                  </a:moveTo>
                  <a:cubicBezTo>
                    <a:pt x="91" y="1"/>
                    <a:pt x="0" y="92"/>
                    <a:pt x="4" y="202"/>
                  </a:cubicBezTo>
                  <a:cubicBezTo>
                    <a:pt x="6" y="309"/>
                    <a:pt x="100" y="392"/>
                    <a:pt x="208" y="392"/>
                  </a:cubicBezTo>
                  <a:lnTo>
                    <a:pt x="1007" y="392"/>
                  </a:lnTo>
                  <a:cubicBezTo>
                    <a:pt x="1122" y="392"/>
                    <a:pt x="1214" y="291"/>
                    <a:pt x="1199" y="172"/>
                  </a:cubicBezTo>
                  <a:cubicBezTo>
                    <a:pt x="1188" y="73"/>
                    <a:pt x="1098" y="1"/>
                    <a:pt x="9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0"/>
            <p:cNvSpPr/>
            <p:nvPr/>
          </p:nvSpPr>
          <p:spPr>
            <a:xfrm>
              <a:off x="2108700" y="3453325"/>
              <a:ext cx="40250" cy="9775"/>
            </a:xfrm>
            <a:custGeom>
              <a:rect b="b" l="l" r="r" t="t"/>
              <a:pathLst>
                <a:path extrusionOk="0" h="391" w="1610">
                  <a:moveTo>
                    <a:pt x="199" y="1"/>
                  </a:moveTo>
                  <a:cubicBezTo>
                    <a:pt x="90" y="1"/>
                    <a:pt x="1" y="90"/>
                    <a:pt x="5" y="200"/>
                  </a:cubicBezTo>
                  <a:cubicBezTo>
                    <a:pt x="7" y="309"/>
                    <a:pt x="100" y="391"/>
                    <a:pt x="209" y="391"/>
                  </a:cubicBezTo>
                  <a:lnTo>
                    <a:pt x="1410" y="391"/>
                  </a:lnTo>
                  <a:cubicBezTo>
                    <a:pt x="1520" y="391"/>
                    <a:pt x="1609" y="301"/>
                    <a:pt x="1605" y="191"/>
                  </a:cubicBezTo>
                  <a:cubicBezTo>
                    <a:pt x="1603" y="83"/>
                    <a:pt x="1510" y="1"/>
                    <a:pt x="14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0"/>
            <p:cNvSpPr/>
            <p:nvPr/>
          </p:nvSpPr>
          <p:spPr>
            <a:xfrm>
              <a:off x="1884075" y="3307500"/>
              <a:ext cx="166475" cy="82925"/>
            </a:xfrm>
            <a:custGeom>
              <a:rect b="b" l="l" r="r" t="t"/>
              <a:pathLst>
                <a:path extrusionOk="0" h="3317" w="6659">
                  <a:moveTo>
                    <a:pt x="3644" y="0"/>
                  </a:moveTo>
                  <a:cubicBezTo>
                    <a:pt x="3571" y="0"/>
                    <a:pt x="3498" y="39"/>
                    <a:pt x="3462" y="118"/>
                  </a:cubicBezTo>
                  <a:lnTo>
                    <a:pt x="2845" y="1476"/>
                  </a:lnTo>
                  <a:cubicBezTo>
                    <a:pt x="2813" y="1547"/>
                    <a:pt x="2746" y="1583"/>
                    <a:pt x="2679" y="1583"/>
                  </a:cubicBezTo>
                  <a:cubicBezTo>
                    <a:pt x="2615" y="1583"/>
                    <a:pt x="2550" y="1550"/>
                    <a:pt x="2517" y="1483"/>
                  </a:cubicBezTo>
                  <a:lnTo>
                    <a:pt x="2127" y="719"/>
                  </a:lnTo>
                  <a:cubicBezTo>
                    <a:pt x="2087" y="641"/>
                    <a:pt x="2016" y="604"/>
                    <a:pt x="1945" y="604"/>
                  </a:cubicBezTo>
                  <a:cubicBezTo>
                    <a:pt x="1884" y="604"/>
                    <a:pt x="1824" y="631"/>
                    <a:pt x="1784" y="684"/>
                  </a:cubicBezTo>
                  <a:lnTo>
                    <a:pt x="1416" y="1180"/>
                  </a:lnTo>
                  <a:cubicBezTo>
                    <a:pt x="1380" y="1225"/>
                    <a:pt x="1328" y="1253"/>
                    <a:pt x="1269" y="1256"/>
                  </a:cubicBezTo>
                  <a:lnTo>
                    <a:pt x="1" y="1256"/>
                  </a:lnTo>
                  <a:lnTo>
                    <a:pt x="1" y="1648"/>
                  </a:lnTo>
                  <a:lnTo>
                    <a:pt x="1461" y="1673"/>
                  </a:lnTo>
                  <a:cubicBezTo>
                    <a:pt x="1461" y="1673"/>
                    <a:pt x="1584" y="1626"/>
                    <a:pt x="1622" y="1576"/>
                  </a:cubicBezTo>
                  <a:lnTo>
                    <a:pt x="1738" y="1422"/>
                  </a:lnTo>
                  <a:cubicBezTo>
                    <a:pt x="1775" y="1372"/>
                    <a:pt x="1830" y="1348"/>
                    <a:pt x="1884" y="1348"/>
                  </a:cubicBezTo>
                  <a:cubicBezTo>
                    <a:pt x="1949" y="1348"/>
                    <a:pt x="2013" y="1382"/>
                    <a:pt x="2046" y="1447"/>
                  </a:cubicBezTo>
                  <a:lnTo>
                    <a:pt x="2520" y="2375"/>
                  </a:lnTo>
                  <a:cubicBezTo>
                    <a:pt x="2557" y="2447"/>
                    <a:pt x="2628" y="2484"/>
                    <a:pt x="2699" y="2484"/>
                  </a:cubicBezTo>
                  <a:cubicBezTo>
                    <a:pt x="2772" y="2484"/>
                    <a:pt x="2846" y="2445"/>
                    <a:pt x="2882" y="2366"/>
                  </a:cubicBezTo>
                  <a:lnTo>
                    <a:pt x="3396" y="1233"/>
                  </a:lnTo>
                  <a:cubicBezTo>
                    <a:pt x="3429" y="1161"/>
                    <a:pt x="3495" y="1126"/>
                    <a:pt x="3561" y="1126"/>
                  </a:cubicBezTo>
                  <a:cubicBezTo>
                    <a:pt x="3637" y="1126"/>
                    <a:pt x="3712" y="1171"/>
                    <a:pt x="3737" y="1259"/>
                  </a:cubicBezTo>
                  <a:lnTo>
                    <a:pt x="4282" y="3165"/>
                  </a:lnTo>
                  <a:cubicBezTo>
                    <a:pt x="4311" y="3266"/>
                    <a:pt x="4394" y="3316"/>
                    <a:pt x="4477" y="3316"/>
                  </a:cubicBezTo>
                  <a:cubicBezTo>
                    <a:pt x="4548" y="3316"/>
                    <a:pt x="4619" y="3279"/>
                    <a:pt x="4656" y="3205"/>
                  </a:cubicBezTo>
                  <a:lnTo>
                    <a:pt x="5433" y="1648"/>
                  </a:lnTo>
                  <a:lnTo>
                    <a:pt x="6659" y="1648"/>
                  </a:lnTo>
                  <a:lnTo>
                    <a:pt x="6659" y="1230"/>
                  </a:lnTo>
                  <a:lnTo>
                    <a:pt x="5310" y="1230"/>
                  </a:lnTo>
                  <a:cubicBezTo>
                    <a:pt x="5232" y="1247"/>
                    <a:pt x="5163" y="1291"/>
                    <a:pt x="5130" y="1359"/>
                  </a:cubicBezTo>
                  <a:lnTo>
                    <a:pt x="4738" y="2143"/>
                  </a:lnTo>
                  <a:cubicBezTo>
                    <a:pt x="4704" y="2212"/>
                    <a:pt x="4639" y="2245"/>
                    <a:pt x="4575" y="2245"/>
                  </a:cubicBezTo>
                  <a:cubicBezTo>
                    <a:pt x="4500" y="2245"/>
                    <a:pt x="4425" y="2199"/>
                    <a:pt x="4401" y="2112"/>
                  </a:cubicBezTo>
                  <a:lnTo>
                    <a:pt x="3838" y="146"/>
                  </a:lnTo>
                  <a:cubicBezTo>
                    <a:pt x="3810" y="50"/>
                    <a:pt x="3727" y="0"/>
                    <a:pt x="36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31"/>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1179" name="Google Shape;1179;p31"/>
          <p:cNvSpPr/>
          <p:nvPr/>
        </p:nvSpPr>
        <p:spPr>
          <a:xfrm>
            <a:off x="3052800" y="1598750"/>
            <a:ext cx="1290600" cy="1290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1"/>
          <p:cNvSpPr/>
          <p:nvPr/>
        </p:nvSpPr>
        <p:spPr>
          <a:xfrm>
            <a:off x="4800600" y="1598750"/>
            <a:ext cx="1290600" cy="1290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1"/>
          <p:cNvSpPr/>
          <p:nvPr/>
        </p:nvSpPr>
        <p:spPr>
          <a:xfrm>
            <a:off x="3052800" y="3079850"/>
            <a:ext cx="1290600" cy="1290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1"/>
          <p:cNvSpPr/>
          <p:nvPr/>
        </p:nvSpPr>
        <p:spPr>
          <a:xfrm>
            <a:off x="4800600" y="3079850"/>
            <a:ext cx="1290600" cy="1290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3" name="Google Shape;1183;p31"/>
          <p:cNvGrpSpPr/>
          <p:nvPr/>
        </p:nvGrpSpPr>
        <p:grpSpPr>
          <a:xfrm>
            <a:off x="6346002" y="3205470"/>
            <a:ext cx="2084700" cy="1039356"/>
            <a:chOff x="6346002" y="3205470"/>
            <a:chExt cx="2084700" cy="1039356"/>
          </a:xfrm>
        </p:grpSpPr>
        <p:sp>
          <p:nvSpPr>
            <p:cNvPr id="1184" name="Google Shape;1184;p31"/>
            <p:cNvSpPr txBox="1"/>
            <p:nvPr/>
          </p:nvSpPr>
          <p:spPr>
            <a:xfrm>
              <a:off x="6346002" y="3577325"/>
              <a:ext cx="2084700"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Saturn is a gas giant and has rings</a:t>
              </a:r>
              <a:endParaRPr>
                <a:latin typeface="Work Sans"/>
                <a:ea typeface="Work Sans"/>
                <a:cs typeface="Work Sans"/>
                <a:sym typeface="Work Sans"/>
              </a:endParaRPr>
            </a:p>
          </p:txBody>
        </p:sp>
        <p:sp>
          <p:nvSpPr>
            <p:cNvPr id="1185" name="Google Shape;1185;p31"/>
            <p:cNvSpPr txBox="1"/>
            <p:nvPr/>
          </p:nvSpPr>
          <p:spPr>
            <a:xfrm>
              <a:off x="6346002" y="3205470"/>
              <a:ext cx="20847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Saturn</a:t>
              </a:r>
              <a:endParaRPr>
                <a:latin typeface="Work Sans"/>
                <a:ea typeface="Work Sans"/>
                <a:cs typeface="Work Sans"/>
                <a:sym typeface="Work Sans"/>
              </a:endParaRPr>
            </a:p>
          </p:txBody>
        </p:sp>
      </p:grpSp>
      <p:grpSp>
        <p:nvGrpSpPr>
          <p:cNvPr id="1186" name="Google Shape;1186;p31"/>
          <p:cNvGrpSpPr/>
          <p:nvPr/>
        </p:nvGrpSpPr>
        <p:grpSpPr>
          <a:xfrm>
            <a:off x="6346002" y="1724381"/>
            <a:ext cx="2084700" cy="1039344"/>
            <a:chOff x="6346002" y="1724381"/>
            <a:chExt cx="2084700" cy="1039344"/>
          </a:xfrm>
        </p:grpSpPr>
        <p:sp>
          <p:nvSpPr>
            <p:cNvPr id="1187" name="Google Shape;1187;p31"/>
            <p:cNvSpPr txBox="1"/>
            <p:nvPr/>
          </p:nvSpPr>
          <p:spPr>
            <a:xfrm>
              <a:off x="6346002" y="2096225"/>
              <a:ext cx="2084700"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It’s a gas giant and has eight moons</a:t>
              </a:r>
              <a:endParaRPr>
                <a:latin typeface="Work Sans"/>
                <a:ea typeface="Work Sans"/>
                <a:cs typeface="Work Sans"/>
                <a:sym typeface="Work Sans"/>
              </a:endParaRPr>
            </a:p>
          </p:txBody>
        </p:sp>
        <p:sp>
          <p:nvSpPr>
            <p:cNvPr id="1188" name="Google Shape;1188;p31"/>
            <p:cNvSpPr txBox="1"/>
            <p:nvPr/>
          </p:nvSpPr>
          <p:spPr>
            <a:xfrm>
              <a:off x="6346002" y="1724381"/>
              <a:ext cx="20847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Jupiter</a:t>
              </a:r>
              <a:endParaRPr>
                <a:latin typeface="Work Sans"/>
                <a:ea typeface="Work Sans"/>
                <a:cs typeface="Work Sans"/>
                <a:sym typeface="Work Sans"/>
              </a:endParaRPr>
            </a:p>
          </p:txBody>
        </p:sp>
      </p:grpSp>
      <p:grpSp>
        <p:nvGrpSpPr>
          <p:cNvPr id="1189" name="Google Shape;1189;p31"/>
          <p:cNvGrpSpPr/>
          <p:nvPr/>
        </p:nvGrpSpPr>
        <p:grpSpPr>
          <a:xfrm>
            <a:off x="713298" y="1724381"/>
            <a:ext cx="2084700" cy="1039344"/>
            <a:chOff x="713298" y="1724381"/>
            <a:chExt cx="2084700" cy="1039344"/>
          </a:xfrm>
        </p:grpSpPr>
        <p:sp>
          <p:nvSpPr>
            <p:cNvPr id="1190" name="Google Shape;1190;p31"/>
            <p:cNvSpPr txBox="1"/>
            <p:nvPr/>
          </p:nvSpPr>
          <p:spPr>
            <a:xfrm>
              <a:off x="713298" y="2096225"/>
              <a:ext cx="2084700" cy="667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latin typeface="Work Sans"/>
                <a:ea typeface="Work Sans"/>
                <a:cs typeface="Work Sans"/>
                <a:sym typeface="Work Sans"/>
              </a:endParaRPr>
            </a:p>
          </p:txBody>
        </p:sp>
        <p:sp>
          <p:nvSpPr>
            <p:cNvPr id="1191" name="Google Shape;1191;p31"/>
            <p:cNvSpPr txBox="1"/>
            <p:nvPr/>
          </p:nvSpPr>
          <p:spPr>
            <a:xfrm>
              <a:off x="713298" y="1724381"/>
              <a:ext cx="2084700" cy="530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Staatliches"/>
                  <a:ea typeface="Staatliches"/>
                  <a:cs typeface="Staatliches"/>
                  <a:sym typeface="Staatliches"/>
                </a:rPr>
                <a:t>Venus</a:t>
              </a:r>
              <a:endParaRPr>
                <a:latin typeface="Work Sans"/>
                <a:ea typeface="Work Sans"/>
                <a:cs typeface="Work Sans"/>
                <a:sym typeface="Work Sans"/>
              </a:endParaRPr>
            </a:p>
          </p:txBody>
        </p:sp>
      </p:grpSp>
      <p:grpSp>
        <p:nvGrpSpPr>
          <p:cNvPr id="1192" name="Google Shape;1192;p31"/>
          <p:cNvGrpSpPr/>
          <p:nvPr/>
        </p:nvGrpSpPr>
        <p:grpSpPr>
          <a:xfrm>
            <a:off x="713298" y="3205470"/>
            <a:ext cx="2084700" cy="1039356"/>
            <a:chOff x="713298" y="3205470"/>
            <a:chExt cx="2084700" cy="1039356"/>
          </a:xfrm>
        </p:grpSpPr>
        <p:sp>
          <p:nvSpPr>
            <p:cNvPr id="1193" name="Google Shape;1193;p31"/>
            <p:cNvSpPr txBox="1"/>
            <p:nvPr/>
          </p:nvSpPr>
          <p:spPr>
            <a:xfrm>
              <a:off x="713298" y="3577325"/>
              <a:ext cx="2084700" cy="667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latin typeface="Work Sans"/>
                <a:ea typeface="Work Sans"/>
                <a:cs typeface="Work Sans"/>
                <a:sym typeface="Work Sans"/>
              </a:endParaRPr>
            </a:p>
          </p:txBody>
        </p:sp>
        <p:sp>
          <p:nvSpPr>
            <p:cNvPr id="1194" name="Google Shape;1194;p31"/>
            <p:cNvSpPr txBox="1"/>
            <p:nvPr/>
          </p:nvSpPr>
          <p:spPr>
            <a:xfrm>
              <a:off x="713298" y="3205470"/>
              <a:ext cx="2084700" cy="530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Staatliches"/>
                  <a:ea typeface="Staatliches"/>
                  <a:cs typeface="Staatliches"/>
                  <a:sym typeface="Staatliches"/>
                </a:rPr>
                <a:t>Mars</a:t>
              </a:r>
              <a:endParaRPr>
                <a:latin typeface="Work Sans"/>
                <a:ea typeface="Work Sans"/>
                <a:cs typeface="Work Sans"/>
                <a:sym typeface="Work Sans"/>
              </a:endParaRPr>
            </a:p>
          </p:txBody>
        </p:sp>
      </p:grpSp>
      <p:grpSp>
        <p:nvGrpSpPr>
          <p:cNvPr id="1195" name="Google Shape;1195;p31"/>
          <p:cNvGrpSpPr/>
          <p:nvPr/>
        </p:nvGrpSpPr>
        <p:grpSpPr>
          <a:xfrm>
            <a:off x="3444391" y="3490215"/>
            <a:ext cx="507397" cy="469847"/>
            <a:chOff x="395025" y="3788200"/>
            <a:chExt cx="333025" cy="308400"/>
          </a:xfrm>
        </p:grpSpPr>
        <p:sp>
          <p:nvSpPr>
            <p:cNvPr id="1196" name="Google Shape;1196;p31"/>
            <p:cNvSpPr/>
            <p:nvPr/>
          </p:nvSpPr>
          <p:spPr>
            <a:xfrm>
              <a:off x="578425" y="4041575"/>
              <a:ext cx="37575" cy="55025"/>
            </a:xfrm>
            <a:custGeom>
              <a:rect b="b" l="l" r="r" t="t"/>
              <a:pathLst>
                <a:path extrusionOk="0" h="2201" w="1503">
                  <a:moveTo>
                    <a:pt x="1068" y="1"/>
                  </a:moveTo>
                  <a:cubicBezTo>
                    <a:pt x="957" y="1"/>
                    <a:pt x="867" y="90"/>
                    <a:pt x="867" y="203"/>
                  </a:cubicBezTo>
                  <a:cubicBezTo>
                    <a:pt x="867" y="246"/>
                    <a:pt x="1188" y="1033"/>
                    <a:pt x="209" y="1392"/>
                  </a:cubicBezTo>
                  <a:cubicBezTo>
                    <a:pt x="1" y="1469"/>
                    <a:pt x="55" y="1782"/>
                    <a:pt x="279" y="1782"/>
                  </a:cubicBezTo>
                  <a:cubicBezTo>
                    <a:pt x="328" y="1782"/>
                    <a:pt x="537" y="1721"/>
                    <a:pt x="756" y="1570"/>
                  </a:cubicBezTo>
                  <a:cubicBezTo>
                    <a:pt x="788" y="1548"/>
                    <a:pt x="825" y="1536"/>
                    <a:pt x="862" y="1536"/>
                  </a:cubicBezTo>
                  <a:cubicBezTo>
                    <a:pt x="912" y="1536"/>
                    <a:pt x="962" y="1557"/>
                    <a:pt x="998" y="1598"/>
                  </a:cubicBezTo>
                  <a:cubicBezTo>
                    <a:pt x="1055" y="1664"/>
                    <a:pt x="1097" y="1750"/>
                    <a:pt x="1097" y="1857"/>
                  </a:cubicBezTo>
                  <a:cubicBezTo>
                    <a:pt x="1097" y="1929"/>
                    <a:pt x="1081" y="1955"/>
                    <a:pt x="1081" y="1999"/>
                  </a:cubicBezTo>
                  <a:cubicBezTo>
                    <a:pt x="1081" y="2102"/>
                    <a:pt x="1165" y="2200"/>
                    <a:pt x="1284" y="2200"/>
                  </a:cubicBezTo>
                  <a:cubicBezTo>
                    <a:pt x="1487" y="2200"/>
                    <a:pt x="1501" y="1972"/>
                    <a:pt x="1501" y="1854"/>
                  </a:cubicBezTo>
                  <a:cubicBezTo>
                    <a:pt x="1502" y="1599"/>
                    <a:pt x="1380" y="1407"/>
                    <a:pt x="1241" y="1272"/>
                  </a:cubicBezTo>
                  <a:cubicBezTo>
                    <a:pt x="1184" y="1216"/>
                    <a:pt x="1168" y="1131"/>
                    <a:pt x="1201" y="1061"/>
                  </a:cubicBezTo>
                  <a:cubicBezTo>
                    <a:pt x="1272" y="912"/>
                    <a:pt x="1316" y="738"/>
                    <a:pt x="1316" y="533"/>
                  </a:cubicBezTo>
                  <a:cubicBezTo>
                    <a:pt x="1316" y="89"/>
                    <a:pt x="1196" y="1"/>
                    <a:pt x="10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1"/>
            <p:cNvSpPr/>
            <p:nvPr/>
          </p:nvSpPr>
          <p:spPr>
            <a:xfrm>
              <a:off x="631100" y="4039000"/>
              <a:ext cx="49100" cy="20650"/>
            </a:xfrm>
            <a:custGeom>
              <a:rect b="b" l="l" r="r" t="t"/>
              <a:pathLst>
                <a:path extrusionOk="0" h="826" w="1964">
                  <a:moveTo>
                    <a:pt x="1185" y="1"/>
                  </a:moveTo>
                  <a:cubicBezTo>
                    <a:pt x="773" y="1"/>
                    <a:pt x="425" y="142"/>
                    <a:pt x="209" y="349"/>
                  </a:cubicBezTo>
                  <a:cubicBezTo>
                    <a:pt x="116" y="447"/>
                    <a:pt x="1" y="490"/>
                    <a:pt x="1" y="624"/>
                  </a:cubicBezTo>
                  <a:cubicBezTo>
                    <a:pt x="1" y="745"/>
                    <a:pt x="100" y="825"/>
                    <a:pt x="204" y="825"/>
                  </a:cubicBezTo>
                  <a:cubicBezTo>
                    <a:pt x="250" y="825"/>
                    <a:pt x="297" y="809"/>
                    <a:pt x="336" y="774"/>
                  </a:cubicBezTo>
                  <a:cubicBezTo>
                    <a:pt x="451" y="679"/>
                    <a:pt x="666" y="400"/>
                    <a:pt x="1185" y="400"/>
                  </a:cubicBezTo>
                  <a:cubicBezTo>
                    <a:pt x="1464" y="400"/>
                    <a:pt x="1613" y="476"/>
                    <a:pt x="1687" y="476"/>
                  </a:cubicBezTo>
                  <a:cubicBezTo>
                    <a:pt x="1687" y="476"/>
                    <a:pt x="1688" y="476"/>
                    <a:pt x="1688" y="476"/>
                  </a:cubicBezTo>
                  <a:cubicBezTo>
                    <a:pt x="1926" y="476"/>
                    <a:pt x="1963" y="148"/>
                    <a:pt x="1745" y="85"/>
                  </a:cubicBezTo>
                  <a:cubicBezTo>
                    <a:pt x="1550" y="27"/>
                    <a:pt x="1362" y="1"/>
                    <a:pt x="11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1"/>
            <p:cNvSpPr/>
            <p:nvPr/>
          </p:nvSpPr>
          <p:spPr>
            <a:xfrm>
              <a:off x="535900" y="3795150"/>
              <a:ext cx="14150" cy="42075"/>
            </a:xfrm>
            <a:custGeom>
              <a:rect b="b" l="l" r="r" t="t"/>
              <a:pathLst>
                <a:path extrusionOk="0" h="1683" w="566">
                  <a:moveTo>
                    <a:pt x="202" y="0"/>
                  </a:moveTo>
                  <a:cubicBezTo>
                    <a:pt x="45" y="0"/>
                    <a:pt x="1" y="147"/>
                    <a:pt x="1" y="201"/>
                  </a:cubicBezTo>
                  <a:cubicBezTo>
                    <a:pt x="1" y="319"/>
                    <a:pt x="162" y="480"/>
                    <a:pt x="162" y="999"/>
                  </a:cubicBezTo>
                  <a:cubicBezTo>
                    <a:pt x="162" y="1248"/>
                    <a:pt x="118" y="1427"/>
                    <a:pt x="118" y="1431"/>
                  </a:cubicBezTo>
                  <a:cubicBezTo>
                    <a:pt x="87" y="1555"/>
                    <a:pt x="178" y="1682"/>
                    <a:pt x="312" y="1682"/>
                  </a:cubicBezTo>
                  <a:cubicBezTo>
                    <a:pt x="468" y="1681"/>
                    <a:pt x="565" y="1558"/>
                    <a:pt x="565" y="999"/>
                  </a:cubicBezTo>
                  <a:cubicBezTo>
                    <a:pt x="565" y="841"/>
                    <a:pt x="517" y="0"/>
                    <a:pt x="2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1"/>
            <p:cNvSpPr/>
            <p:nvPr/>
          </p:nvSpPr>
          <p:spPr>
            <a:xfrm>
              <a:off x="558075" y="3813650"/>
              <a:ext cx="66925" cy="31075"/>
            </a:xfrm>
            <a:custGeom>
              <a:rect b="b" l="l" r="r" t="t"/>
              <a:pathLst>
                <a:path extrusionOk="0" h="1243" w="2677">
                  <a:moveTo>
                    <a:pt x="2473" y="1"/>
                  </a:moveTo>
                  <a:cubicBezTo>
                    <a:pt x="2266" y="1"/>
                    <a:pt x="2281" y="296"/>
                    <a:pt x="1872" y="296"/>
                  </a:cubicBezTo>
                  <a:cubicBezTo>
                    <a:pt x="1702" y="296"/>
                    <a:pt x="1562" y="231"/>
                    <a:pt x="1551" y="228"/>
                  </a:cubicBezTo>
                  <a:cubicBezTo>
                    <a:pt x="1419" y="164"/>
                    <a:pt x="1259" y="138"/>
                    <a:pt x="1089" y="138"/>
                  </a:cubicBezTo>
                  <a:cubicBezTo>
                    <a:pt x="757" y="138"/>
                    <a:pt x="388" y="237"/>
                    <a:pt x="127" y="340"/>
                  </a:cubicBezTo>
                  <a:cubicBezTo>
                    <a:pt x="48" y="370"/>
                    <a:pt x="1" y="445"/>
                    <a:pt x="1" y="526"/>
                  </a:cubicBezTo>
                  <a:cubicBezTo>
                    <a:pt x="1" y="636"/>
                    <a:pt x="90" y="728"/>
                    <a:pt x="202" y="728"/>
                  </a:cubicBezTo>
                  <a:cubicBezTo>
                    <a:pt x="293" y="728"/>
                    <a:pt x="659" y="539"/>
                    <a:pt x="1101" y="539"/>
                  </a:cubicBezTo>
                  <a:cubicBezTo>
                    <a:pt x="1196" y="539"/>
                    <a:pt x="1282" y="551"/>
                    <a:pt x="1351" y="577"/>
                  </a:cubicBezTo>
                  <a:cubicBezTo>
                    <a:pt x="1422" y="647"/>
                    <a:pt x="1507" y="713"/>
                    <a:pt x="1507" y="862"/>
                  </a:cubicBezTo>
                  <a:cubicBezTo>
                    <a:pt x="1507" y="950"/>
                    <a:pt x="1470" y="966"/>
                    <a:pt x="1470" y="1042"/>
                  </a:cubicBezTo>
                  <a:cubicBezTo>
                    <a:pt x="1470" y="1162"/>
                    <a:pt x="1566" y="1242"/>
                    <a:pt x="1668" y="1242"/>
                  </a:cubicBezTo>
                  <a:cubicBezTo>
                    <a:pt x="1785" y="1242"/>
                    <a:pt x="1910" y="1137"/>
                    <a:pt x="1910" y="863"/>
                  </a:cubicBezTo>
                  <a:lnTo>
                    <a:pt x="1910" y="862"/>
                  </a:lnTo>
                  <a:cubicBezTo>
                    <a:pt x="1910" y="772"/>
                    <a:pt x="1974" y="694"/>
                    <a:pt x="2062" y="678"/>
                  </a:cubicBezTo>
                  <a:cubicBezTo>
                    <a:pt x="2427" y="609"/>
                    <a:pt x="2677" y="348"/>
                    <a:pt x="2677" y="200"/>
                  </a:cubicBezTo>
                  <a:cubicBezTo>
                    <a:pt x="2675" y="86"/>
                    <a:pt x="2581" y="1"/>
                    <a:pt x="24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1"/>
            <p:cNvSpPr/>
            <p:nvPr/>
          </p:nvSpPr>
          <p:spPr>
            <a:xfrm>
              <a:off x="405400" y="3865925"/>
              <a:ext cx="322600" cy="146325"/>
            </a:xfrm>
            <a:custGeom>
              <a:rect b="b" l="l" r="r" t="t"/>
              <a:pathLst>
                <a:path extrusionOk="0" h="5853" w="12904">
                  <a:moveTo>
                    <a:pt x="1813" y="1"/>
                  </a:moveTo>
                  <a:lnTo>
                    <a:pt x="1" y="209"/>
                  </a:lnTo>
                  <a:lnTo>
                    <a:pt x="1" y="5358"/>
                  </a:lnTo>
                  <a:lnTo>
                    <a:pt x="728" y="5853"/>
                  </a:lnTo>
                  <a:lnTo>
                    <a:pt x="11404" y="5853"/>
                  </a:lnTo>
                  <a:lnTo>
                    <a:pt x="12904" y="5358"/>
                  </a:lnTo>
                  <a:lnTo>
                    <a:pt x="12904" y="212"/>
                  </a:lnTo>
                  <a:lnTo>
                    <a:pt x="117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1"/>
            <p:cNvSpPr/>
            <p:nvPr/>
          </p:nvSpPr>
          <p:spPr>
            <a:xfrm>
              <a:off x="395025" y="3865975"/>
              <a:ext cx="76025" cy="146275"/>
            </a:xfrm>
            <a:custGeom>
              <a:rect b="b" l="l" r="r" t="t"/>
              <a:pathLst>
                <a:path extrusionOk="0" h="5851" w="3041">
                  <a:moveTo>
                    <a:pt x="2234" y="0"/>
                  </a:moveTo>
                  <a:lnTo>
                    <a:pt x="1" y="210"/>
                  </a:lnTo>
                  <a:lnTo>
                    <a:pt x="1" y="5356"/>
                  </a:lnTo>
                  <a:lnTo>
                    <a:pt x="1145" y="5851"/>
                  </a:lnTo>
                  <a:lnTo>
                    <a:pt x="1951" y="5851"/>
                  </a:lnTo>
                  <a:lnTo>
                    <a:pt x="807" y="5356"/>
                  </a:lnTo>
                  <a:lnTo>
                    <a:pt x="807" y="210"/>
                  </a:lnTo>
                  <a:lnTo>
                    <a:pt x="304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1"/>
            <p:cNvSpPr/>
            <p:nvPr/>
          </p:nvSpPr>
          <p:spPr>
            <a:xfrm>
              <a:off x="409850" y="3897650"/>
              <a:ext cx="33225" cy="25175"/>
            </a:xfrm>
            <a:custGeom>
              <a:rect b="b" l="l" r="r" t="t"/>
              <a:pathLst>
                <a:path extrusionOk="0" h="1007" w="1329">
                  <a:moveTo>
                    <a:pt x="854" y="1"/>
                  </a:moveTo>
                  <a:cubicBezTo>
                    <a:pt x="796" y="1"/>
                    <a:pt x="738" y="13"/>
                    <a:pt x="682" y="38"/>
                  </a:cubicBezTo>
                  <a:lnTo>
                    <a:pt x="302" y="210"/>
                  </a:lnTo>
                  <a:cubicBezTo>
                    <a:pt x="94" y="306"/>
                    <a:pt x="0" y="553"/>
                    <a:pt x="96" y="762"/>
                  </a:cubicBezTo>
                  <a:cubicBezTo>
                    <a:pt x="166" y="915"/>
                    <a:pt x="318" y="1007"/>
                    <a:pt x="476" y="1007"/>
                  </a:cubicBezTo>
                  <a:cubicBezTo>
                    <a:pt x="533" y="1007"/>
                    <a:pt x="592" y="995"/>
                    <a:pt x="647" y="969"/>
                  </a:cubicBezTo>
                  <a:lnTo>
                    <a:pt x="1027" y="798"/>
                  </a:lnTo>
                  <a:cubicBezTo>
                    <a:pt x="1236" y="704"/>
                    <a:pt x="1329" y="456"/>
                    <a:pt x="1233" y="245"/>
                  </a:cubicBezTo>
                  <a:cubicBezTo>
                    <a:pt x="1163" y="92"/>
                    <a:pt x="1012" y="1"/>
                    <a:pt x="8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1"/>
            <p:cNvSpPr/>
            <p:nvPr/>
          </p:nvSpPr>
          <p:spPr>
            <a:xfrm>
              <a:off x="661825" y="3891775"/>
              <a:ext cx="32275" cy="26625"/>
            </a:xfrm>
            <a:custGeom>
              <a:rect b="b" l="l" r="r" t="t"/>
              <a:pathLst>
                <a:path extrusionOk="0" h="1065" w="1291">
                  <a:moveTo>
                    <a:pt x="473" y="1"/>
                  </a:moveTo>
                  <a:cubicBezTo>
                    <a:pt x="339" y="1"/>
                    <a:pt x="208" y="65"/>
                    <a:pt x="128" y="184"/>
                  </a:cubicBezTo>
                  <a:cubicBezTo>
                    <a:pt x="0" y="374"/>
                    <a:pt x="50" y="632"/>
                    <a:pt x="241" y="761"/>
                  </a:cubicBezTo>
                  <a:lnTo>
                    <a:pt x="585" y="993"/>
                  </a:lnTo>
                  <a:cubicBezTo>
                    <a:pt x="657" y="1042"/>
                    <a:pt x="738" y="1065"/>
                    <a:pt x="818" y="1065"/>
                  </a:cubicBezTo>
                  <a:cubicBezTo>
                    <a:pt x="951" y="1065"/>
                    <a:pt x="1082" y="1001"/>
                    <a:pt x="1162" y="882"/>
                  </a:cubicBezTo>
                  <a:cubicBezTo>
                    <a:pt x="1291" y="691"/>
                    <a:pt x="1241" y="433"/>
                    <a:pt x="1050" y="304"/>
                  </a:cubicBezTo>
                  <a:lnTo>
                    <a:pt x="706" y="72"/>
                  </a:lnTo>
                  <a:cubicBezTo>
                    <a:pt x="634" y="24"/>
                    <a:pt x="553" y="1"/>
                    <a:pt x="4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1"/>
            <p:cNvSpPr/>
            <p:nvPr/>
          </p:nvSpPr>
          <p:spPr>
            <a:xfrm>
              <a:off x="581150" y="3941475"/>
              <a:ext cx="33225" cy="25150"/>
            </a:xfrm>
            <a:custGeom>
              <a:rect b="b" l="l" r="r" t="t"/>
              <a:pathLst>
                <a:path extrusionOk="0" h="1006" w="1329">
                  <a:moveTo>
                    <a:pt x="475" y="0"/>
                  </a:moveTo>
                  <a:cubicBezTo>
                    <a:pt x="317" y="0"/>
                    <a:pt x="165" y="91"/>
                    <a:pt x="95" y="244"/>
                  </a:cubicBezTo>
                  <a:cubicBezTo>
                    <a:pt x="0" y="454"/>
                    <a:pt x="91" y="702"/>
                    <a:pt x="302" y="797"/>
                  </a:cubicBezTo>
                  <a:lnTo>
                    <a:pt x="682" y="968"/>
                  </a:lnTo>
                  <a:cubicBezTo>
                    <a:pt x="737" y="994"/>
                    <a:pt x="795" y="1006"/>
                    <a:pt x="853" y="1006"/>
                  </a:cubicBezTo>
                  <a:cubicBezTo>
                    <a:pt x="1011" y="1006"/>
                    <a:pt x="1163" y="914"/>
                    <a:pt x="1233" y="762"/>
                  </a:cubicBezTo>
                  <a:cubicBezTo>
                    <a:pt x="1329" y="552"/>
                    <a:pt x="1235" y="306"/>
                    <a:pt x="1026" y="209"/>
                  </a:cubicBezTo>
                  <a:lnTo>
                    <a:pt x="647" y="37"/>
                  </a:lnTo>
                  <a:cubicBezTo>
                    <a:pt x="591" y="12"/>
                    <a:pt x="533" y="0"/>
                    <a:pt x="4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1"/>
            <p:cNvSpPr/>
            <p:nvPr/>
          </p:nvSpPr>
          <p:spPr>
            <a:xfrm>
              <a:off x="440775" y="3952350"/>
              <a:ext cx="33250" cy="23900"/>
            </a:xfrm>
            <a:custGeom>
              <a:rect b="b" l="l" r="r" t="t"/>
              <a:pathLst>
                <a:path extrusionOk="0" h="956" w="1330">
                  <a:moveTo>
                    <a:pt x="465" y="0"/>
                  </a:moveTo>
                  <a:cubicBezTo>
                    <a:pt x="288" y="0"/>
                    <a:pt x="123" y="114"/>
                    <a:pt x="68" y="293"/>
                  </a:cubicBezTo>
                  <a:cubicBezTo>
                    <a:pt x="1" y="513"/>
                    <a:pt x="124" y="746"/>
                    <a:pt x="344" y="813"/>
                  </a:cubicBezTo>
                  <a:lnTo>
                    <a:pt x="741" y="937"/>
                  </a:lnTo>
                  <a:cubicBezTo>
                    <a:pt x="782" y="949"/>
                    <a:pt x="824" y="955"/>
                    <a:pt x="865" y="955"/>
                  </a:cubicBezTo>
                  <a:cubicBezTo>
                    <a:pt x="1043" y="955"/>
                    <a:pt x="1207" y="841"/>
                    <a:pt x="1262" y="662"/>
                  </a:cubicBezTo>
                  <a:cubicBezTo>
                    <a:pt x="1329" y="442"/>
                    <a:pt x="1206" y="209"/>
                    <a:pt x="986" y="142"/>
                  </a:cubicBezTo>
                  <a:lnTo>
                    <a:pt x="589" y="19"/>
                  </a:lnTo>
                  <a:cubicBezTo>
                    <a:pt x="548" y="6"/>
                    <a:pt x="506" y="0"/>
                    <a:pt x="4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1"/>
            <p:cNvSpPr/>
            <p:nvPr/>
          </p:nvSpPr>
          <p:spPr>
            <a:xfrm>
              <a:off x="514100" y="3909300"/>
              <a:ext cx="32875" cy="22825"/>
            </a:xfrm>
            <a:custGeom>
              <a:rect b="b" l="l" r="r" t="t"/>
              <a:pathLst>
                <a:path extrusionOk="0" h="913" w="1315">
                  <a:moveTo>
                    <a:pt x="861" y="0"/>
                  </a:moveTo>
                  <a:cubicBezTo>
                    <a:pt x="835" y="0"/>
                    <a:pt x="809" y="3"/>
                    <a:pt x="783" y="8"/>
                  </a:cubicBezTo>
                  <a:lnTo>
                    <a:pt x="374" y="87"/>
                  </a:lnTo>
                  <a:cubicBezTo>
                    <a:pt x="148" y="131"/>
                    <a:pt x="0" y="349"/>
                    <a:pt x="44" y="575"/>
                  </a:cubicBezTo>
                  <a:cubicBezTo>
                    <a:pt x="83" y="774"/>
                    <a:pt x="257" y="913"/>
                    <a:pt x="452" y="913"/>
                  </a:cubicBezTo>
                  <a:cubicBezTo>
                    <a:pt x="478" y="913"/>
                    <a:pt x="504" y="910"/>
                    <a:pt x="531" y="905"/>
                  </a:cubicBezTo>
                  <a:lnTo>
                    <a:pt x="940" y="826"/>
                  </a:lnTo>
                  <a:cubicBezTo>
                    <a:pt x="1166" y="782"/>
                    <a:pt x="1314" y="563"/>
                    <a:pt x="1270" y="338"/>
                  </a:cubicBezTo>
                  <a:cubicBezTo>
                    <a:pt x="1231" y="139"/>
                    <a:pt x="1056" y="0"/>
                    <a:pt x="8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1"/>
            <p:cNvSpPr/>
            <p:nvPr/>
          </p:nvSpPr>
          <p:spPr>
            <a:xfrm>
              <a:off x="674275" y="3950750"/>
              <a:ext cx="32975" cy="23125"/>
            </a:xfrm>
            <a:custGeom>
              <a:rect b="b" l="l" r="r" t="t"/>
              <a:pathLst>
                <a:path extrusionOk="0" h="925" w="1319">
                  <a:moveTo>
                    <a:pt x="862" y="0"/>
                  </a:moveTo>
                  <a:cubicBezTo>
                    <a:pt x="832" y="0"/>
                    <a:pt x="800" y="4"/>
                    <a:pt x="769" y="11"/>
                  </a:cubicBezTo>
                  <a:lnTo>
                    <a:pt x="363" y="105"/>
                  </a:lnTo>
                  <a:cubicBezTo>
                    <a:pt x="140" y="156"/>
                    <a:pt x="1" y="379"/>
                    <a:pt x="52" y="603"/>
                  </a:cubicBezTo>
                  <a:cubicBezTo>
                    <a:pt x="96" y="795"/>
                    <a:pt x="267" y="925"/>
                    <a:pt x="457" y="925"/>
                  </a:cubicBezTo>
                  <a:cubicBezTo>
                    <a:pt x="488" y="925"/>
                    <a:pt x="519" y="921"/>
                    <a:pt x="551" y="914"/>
                  </a:cubicBezTo>
                  <a:lnTo>
                    <a:pt x="955" y="822"/>
                  </a:lnTo>
                  <a:cubicBezTo>
                    <a:pt x="1180" y="770"/>
                    <a:pt x="1319" y="546"/>
                    <a:pt x="1268" y="323"/>
                  </a:cubicBezTo>
                  <a:cubicBezTo>
                    <a:pt x="1224" y="130"/>
                    <a:pt x="1051" y="0"/>
                    <a:pt x="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1"/>
            <p:cNvSpPr/>
            <p:nvPr/>
          </p:nvSpPr>
          <p:spPr>
            <a:xfrm>
              <a:off x="526450" y="3985625"/>
              <a:ext cx="29525" cy="26800"/>
            </a:xfrm>
            <a:custGeom>
              <a:rect b="b" l="l" r="r" t="t"/>
              <a:pathLst>
                <a:path extrusionOk="0" h="1072" w="1181">
                  <a:moveTo>
                    <a:pt x="717" y="1"/>
                  </a:moveTo>
                  <a:cubicBezTo>
                    <a:pt x="601" y="1"/>
                    <a:pt x="485" y="50"/>
                    <a:pt x="402" y="145"/>
                  </a:cubicBezTo>
                  <a:lnTo>
                    <a:pt x="129" y="457"/>
                  </a:lnTo>
                  <a:cubicBezTo>
                    <a:pt x="24" y="578"/>
                    <a:pt x="0" y="736"/>
                    <a:pt x="52" y="875"/>
                  </a:cubicBezTo>
                  <a:cubicBezTo>
                    <a:pt x="198" y="881"/>
                    <a:pt x="352" y="1070"/>
                    <a:pt x="518" y="1072"/>
                  </a:cubicBezTo>
                  <a:cubicBezTo>
                    <a:pt x="518" y="1072"/>
                    <a:pt x="519" y="1072"/>
                    <a:pt x="519" y="1072"/>
                  </a:cubicBezTo>
                  <a:cubicBezTo>
                    <a:pt x="627" y="1072"/>
                    <a:pt x="738" y="893"/>
                    <a:pt x="854" y="893"/>
                  </a:cubicBezTo>
                  <a:lnTo>
                    <a:pt x="1030" y="691"/>
                  </a:lnTo>
                  <a:cubicBezTo>
                    <a:pt x="1181" y="519"/>
                    <a:pt x="1163" y="255"/>
                    <a:pt x="989" y="104"/>
                  </a:cubicBezTo>
                  <a:cubicBezTo>
                    <a:pt x="911" y="35"/>
                    <a:pt x="814" y="1"/>
                    <a:pt x="7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1"/>
            <p:cNvSpPr/>
            <p:nvPr/>
          </p:nvSpPr>
          <p:spPr>
            <a:xfrm>
              <a:off x="588150" y="3872775"/>
              <a:ext cx="30775" cy="27100"/>
            </a:xfrm>
            <a:custGeom>
              <a:rect b="b" l="l" r="r" t="t"/>
              <a:pathLst>
                <a:path extrusionOk="0" h="1084" w="1231">
                  <a:moveTo>
                    <a:pt x="497" y="1"/>
                  </a:moveTo>
                  <a:cubicBezTo>
                    <a:pt x="495" y="1"/>
                    <a:pt x="494" y="1"/>
                    <a:pt x="493" y="1"/>
                  </a:cubicBezTo>
                  <a:cubicBezTo>
                    <a:pt x="358" y="7"/>
                    <a:pt x="216" y="233"/>
                    <a:pt x="66" y="236"/>
                  </a:cubicBezTo>
                  <a:cubicBezTo>
                    <a:pt x="0" y="395"/>
                    <a:pt x="38" y="587"/>
                    <a:pt x="176" y="708"/>
                  </a:cubicBezTo>
                  <a:lnTo>
                    <a:pt x="490" y="980"/>
                  </a:lnTo>
                  <a:cubicBezTo>
                    <a:pt x="568" y="1050"/>
                    <a:pt x="665" y="1083"/>
                    <a:pt x="762" y="1083"/>
                  </a:cubicBezTo>
                  <a:cubicBezTo>
                    <a:pt x="878" y="1083"/>
                    <a:pt x="994" y="1035"/>
                    <a:pt x="1076" y="939"/>
                  </a:cubicBezTo>
                  <a:cubicBezTo>
                    <a:pt x="1230" y="769"/>
                    <a:pt x="1213" y="507"/>
                    <a:pt x="1040" y="356"/>
                  </a:cubicBezTo>
                  <a:lnTo>
                    <a:pt x="865" y="203"/>
                  </a:lnTo>
                  <a:cubicBezTo>
                    <a:pt x="863" y="203"/>
                    <a:pt x="861" y="203"/>
                    <a:pt x="859" y="203"/>
                  </a:cubicBezTo>
                  <a:cubicBezTo>
                    <a:pt x="745" y="203"/>
                    <a:pt x="624" y="1"/>
                    <a:pt x="4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1"/>
            <p:cNvSpPr/>
            <p:nvPr/>
          </p:nvSpPr>
          <p:spPr>
            <a:xfrm>
              <a:off x="404125" y="3793200"/>
              <a:ext cx="323850" cy="85950"/>
            </a:xfrm>
            <a:custGeom>
              <a:rect b="b" l="l" r="r" t="t"/>
              <a:pathLst>
                <a:path extrusionOk="0" h="3438" w="12954">
                  <a:moveTo>
                    <a:pt x="7069" y="1"/>
                  </a:moveTo>
                  <a:cubicBezTo>
                    <a:pt x="7069" y="1"/>
                    <a:pt x="6279" y="924"/>
                    <a:pt x="5605" y="1530"/>
                  </a:cubicBezTo>
                  <a:cubicBezTo>
                    <a:pt x="5140" y="1948"/>
                    <a:pt x="4959" y="2200"/>
                    <a:pt x="4593" y="2420"/>
                  </a:cubicBezTo>
                  <a:cubicBezTo>
                    <a:pt x="4476" y="2492"/>
                    <a:pt x="3973" y="2578"/>
                    <a:pt x="3839" y="2609"/>
                  </a:cubicBezTo>
                  <a:cubicBezTo>
                    <a:pt x="3734" y="2635"/>
                    <a:pt x="3625" y="2647"/>
                    <a:pt x="3515" y="2647"/>
                  </a:cubicBezTo>
                  <a:cubicBezTo>
                    <a:pt x="3471" y="2647"/>
                    <a:pt x="3426" y="2645"/>
                    <a:pt x="3382" y="2641"/>
                  </a:cubicBezTo>
                  <a:cubicBezTo>
                    <a:pt x="2536" y="2565"/>
                    <a:pt x="1823" y="2473"/>
                    <a:pt x="438" y="2449"/>
                  </a:cubicBezTo>
                  <a:lnTo>
                    <a:pt x="1" y="2835"/>
                  </a:lnTo>
                  <a:lnTo>
                    <a:pt x="438" y="3122"/>
                  </a:lnTo>
                  <a:cubicBezTo>
                    <a:pt x="2989" y="3169"/>
                    <a:pt x="3256" y="3438"/>
                    <a:pt x="6294" y="3438"/>
                  </a:cubicBezTo>
                  <a:cubicBezTo>
                    <a:pt x="9624" y="3438"/>
                    <a:pt x="9624" y="3116"/>
                    <a:pt x="12953" y="3116"/>
                  </a:cubicBezTo>
                  <a:lnTo>
                    <a:pt x="12953" y="2627"/>
                  </a:lnTo>
                  <a:cubicBezTo>
                    <a:pt x="12953" y="2529"/>
                    <a:pt x="12873" y="2446"/>
                    <a:pt x="12775" y="2446"/>
                  </a:cubicBezTo>
                  <a:cubicBezTo>
                    <a:pt x="12774" y="2446"/>
                    <a:pt x="12772" y="2446"/>
                    <a:pt x="12770" y="2446"/>
                  </a:cubicBezTo>
                  <a:cubicBezTo>
                    <a:pt x="9625" y="2454"/>
                    <a:pt x="9563" y="2763"/>
                    <a:pt x="6297" y="2763"/>
                  </a:cubicBezTo>
                  <a:cubicBezTo>
                    <a:pt x="6168" y="2763"/>
                    <a:pt x="6047" y="2763"/>
                    <a:pt x="5927" y="2762"/>
                  </a:cubicBezTo>
                  <a:cubicBezTo>
                    <a:pt x="5883" y="2762"/>
                    <a:pt x="5847" y="2728"/>
                    <a:pt x="5844" y="2684"/>
                  </a:cubicBezTo>
                  <a:cubicBezTo>
                    <a:pt x="5804" y="2235"/>
                    <a:pt x="6354" y="1603"/>
                    <a:pt x="6354" y="1603"/>
                  </a:cubicBezTo>
                  <a:lnTo>
                    <a:pt x="7632" y="159"/>
                  </a:lnTo>
                  <a:cubicBezTo>
                    <a:pt x="7665" y="122"/>
                    <a:pt x="7653" y="64"/>
                    <a:pt x="7606" y="43"/>
                  </a:cubicBezTo>
                  <a:lnTo>
                    <a:pt x="70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1"/>
            <p:cNvSpPr/>
            <p:nvPr/>
          </p:nvSpPr>
          <p:spPr>
            <a:xfrm>
              <a:off x="500350" y="3788200"/>
              <a:ext cx="93950" cy="71175"/>
            </a:xfrm>
            <a:custGeom>
              <a:rect b="b" l="l" r="r" t="t"/>
              <a:pathLst>
                <a:path extrusionOk="0" h="2847" w="3758">
                  <a:moveTo>
                    <a:pt x="3202" y="1"/>
                  </a:moveTo>
                  <a:cubicBezTo>
                    <a:pt x="3181" y="1"/>
                    <a:pt x="3161" y="9"/>
                    <a:pt x="3147" y="25"/>
                  </a:cubicBezTo>
                  <a:cubicBezTo>
                    <a:pt x="2970" y="227"/>
                    <a:pt x="2157" y="1136"/>
                    <a:pt x="1562" y="1671"/>
                  </a:cubicBezTo>
                  <a:cubicBezTo>
                    <a:pt x="1096" y="2089"/>
                    <a:pt x="744" y="2435"/>
                    <a:pt x="377" y="2655"/>
                  </a:cubicBezTo>
                  <a:cubicBezTo>
                    <a:pt x="260" y="2727"/>
                    <a:pt x="132" y="2778"/>
                    <a:pt x="0" y="2809"/>
                  </a:cubicBezTo>
                  <a:cubicBezTo>
                    <a:pt x="116" y="2819"/>
                    <a:pt x="229" y="2831"/>
                    <a:pt x="347" y="2840"/>
                  </a:cubicBezTo>
                  <a:cubicBezTo>
                    <a:pt x="391" y="2844"/>
                    <a:pt x="435" y="2846"/>
                    <a:pt x="479" y="2846"/>
                  </a:cubicBezTo>
                  <a:cubicBezTo>
                    <a:pt x="726" y="2846"/>
                    <a:pt x="969" y="2781"/>
                    <a:pt x="1181" y="2654"/>
                  </a:cubicBezTo>
                  <a:cubicBezTo>
                    <a:pt x="1547" y="2434"/>
                    <a:pt x="1899" y="2086"/>
                    <a:pt x="2364" y="1668"/>
                  </a:cubicBezTo>
                  <a:cubicBezTo>
                    <a:pt x="2833" y="1248"/>
                    <a:pt x="3437" y="597"/>
                    <a:pt x="3757" y="239"/>
                  </a:cubicBezTo>
                  <a:lnTo>
                    <a:pt x="3232" y="7"/>
                  </a:lnTo>
                  <a:cubicBezTo>
                    <a:pt x="3222" y="3"/>
                    <a:pt x="3212" y="1"/>
                    <a:pt x="32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1"/>
            <p:cNvSpPr/>
            <p:nvPr/>
          </p:nvSpPr>
          <p:spPr>
            <a:xfrm>
              <a:off x="395025" y="3854175"/>
              <a:ext cx="20750" cy="16975"/>
            </a:xfrm>
            <a:custGeom>
              <a:rect b="b" l="l" r="r" t="t"/>
              <a:pathLst>
                <a:path extrusionOk="0" h="679" w="830">
                  <a:moveTo>
                    <a:pt x="184" y="0"/>
                  </a:moveTo>
                  <a:cubicBezTo>
                    <a:pt x="85" y="0"/>
                    <a:pt x="1" y="81"/>
                    <a:pt x="1" y="180"/>
                  </a:cubicBezTo>
                  <a:lnTo>
                    <a:pt x="1" y="672"/>
                  </a:lnTo>
                  <a:cubicBezTo>
                    <a:pt x="304" y="672"/>
                    <a:pt x="576" y="675"/>
                    <a:pt x="827" y="679"/>
                  </a:cubicBezTo>
                  <a:lnTo>
                    <a:pt x="827" y="679"/>
                  </a:lnTo>
                  <a:cubicBezTo>
                    <a:pt x="821" y="679"/>
                    <a:pt x="814" y="677"/>
                    <a:pt x="807" y="675"/>
                  </a:cubicBezTo>
                  <a:lnTo>
                    <a:pt x="807" y="7"/>
                  </a:lnTo>
                  <a:cubicBezTo>
                    <a:pt x="614" y="3"/>
                    <a:pt x="407" y="2"/>
                    <a:pt x="184" y="0"/>
                  </a:cubicBezTo>
                  <a:close/>
                  <a:moveTo>
                    <a:pt x="827" y="679"/>
                  </a:moveTo>
                  <a:cubicBezTo>
                    <a:pt x="828" y="679"/>
                    <a:pt x="829" y="679"/>
                    <a:pt x="829" y="679"/>
                  </a:cubicBezTo>
                  <a:cubicBezTo>
                    <a:pt x="829" y="679"/>
                    <a:pt x="828" y="679"/>
                    <a:pt x="827" y="67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1"/>
            <p:cNvSpPr/>
            <p:nvPr/>
          </p:nvSpPr>
          <p:spPr>
            <a:xfrm>
              <a:off x="405850" y="4000100"/>
              <a:ext cx="322200" cy="77325"/>
            </a:xfrm>
            <a:custGeom>
              <a:rect b="b" l="l" r="r" t="t"/>
              <a:pathLst>
                <a:path extrusionOk="0" h="3093" w="12888">
                  <a:moveTo>
                    <a:pt x="373" y="0"/>
                  </a:moveTo>
                  <a:lnTo>
                    <a:pt x="1" y="311"/>
                  </a:lnTo>
                  <a:lnTo>
                    <a:pt x="373" y="678"/>
                  </a:lnTo>
                  <a:cubicBezTo>
                    <a:pt x="2945" y="726"/>
                    <a:pt x="3311" y="993"/>
                    <a:pt x="6349" y="993"/>
                  </a:cubicBezTo>
                  <a:cubicBezTo>
                    <a:pt x="6349" y="993"/>
                    <a:pt x="7024" y="1012"/>
                    <a:pt x="7269" y="1181"/>
                  </a:cubicBezTo>
                  <a:cubicBezTo>
                    <a:pt x="7899" y="1615"/>
                    <a:pt x="7923" y="1790"/>
                    <a:pt x="8566" y="2195"/>
                  </a:cubicBezTo>
                  <a:cubicBezTo>
                    <a:pt x="9294" y="2654"/>
                    <a:pt x="10145" y="3092"/>
                    <a:pt x="10145" y="3092"/>
                  </a:cubicBezTo>
                  <a:lnTo>
                    <a:pt x="10546" y="3087"/>
                  </a:lnTo>
                  <a:lnTo>
                    <a:pt x="10672" y="2961"/>
                  </a:lnTo>
                  <a:cubicBezTo>
                    <a:pt x="10773" y="2858"/>
                    <a:pt x="10719" y="2683"/>
                    <a:pt x="10578" y="2654"/>
                  </a:cubicBezTo>
                  <a:cubicBezTo>
                    <a:pt x="10099" y="2554"/>
                    <a:pt x="9898" y="2477"/>
                    <a:pt x="9294" y="2095"/>
                  </a:cubicBezTo>
                  <a:cubicBezTo>
                    <a:pt x="8637" y="1680"/>
                    <a:pt x="8456" y="1496"/>
                    <a:pt x="8005" y="1142"/>
                  </a:cubicBezTo>
                  <a:cubicBezTo>
                    <a:pt x="7946" y="1093"/>
                    <a:pt x="7972" y="1003"/>
                    <a:pt x="8046" y="996"/>
                  </a:cubicBezTo>
                  <a:cubicBezTo>
                    <a:pt x="8644" y="930"/>
                    <a:pt x="10591" y="683"/>
                    <a:pt x="12706" y="670"/>
                  </a:cubicBezTo>
                  <a:cubicBezTo>
                    <a:pt x="12807" y="670"/>
                    <a:pt x="12887" y="588"/>
                    <a:pt x="12887" y="490"/>
                  </a:cubicBezTo>
                  <a:lnTo>
                    <a:pt x="12887" y="0"/>
                  </a:lnTo>
                  <a:cubicBezTo>
                    <a:pt x="9557" y="0"/>
                    <a:pt x="9557" y="321"/>
                    <a:pt x="6229" y="321"/>
                  </a:cubicBezTo>
                  <a:cubicBezTo>
                    <a:pt x="2901" y="321"/>
                    <a:pt x="3703" y="0"/>
                    <a:pt x="3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1"/>
            <p:cNvSpPr/>
            <p:nvPr/>
          </p:nvSpPr>
          <p:spPr>
            <a:xfrm>
              <a:off x="395025" y="3999950"/>
              <a:ext cx="21675" cy="17025"/>
            </a:xfrm>
            <a:custGeom>
              <a:rect b="b" l="l" r="r" t="t"/>
              <a:pathLst>
                <a:path extrusionOk="0" h="681" w="867">
                  <a:moveTo>
                    <a:pt x="1" y="0"/>
                  </a:moveTo>
                  <a:lnTo>
                    <a:pt x="1" y="492"/>
                  </a:lnTo>
                  <a:cubicBezTo>
                    <a:pt x="1" y="593"/>
                    <a:pt x="82" y="673"/>
                    <a:pt x="183" y="673"/>
                  </a:cubicBezTo>
                  <a:cubicBezTo>
                    <a:pt x="424" y="673"/>
                    <a:pt x="650" y="676"/>
                    <a:pt x="861" y="681"/>
                  </a:cubicBezTo>
                  <a:lnTo>
                    <a:pt x="861" y="681"/>
                  </a:lnTo>
                  <a:cubicBezTo>
                    <a:pt x="843" y="680"/>
                    <a:pt x="825" y="676"/>
                    <a:pt x="807" y="675"/>
                  </a:cubicBezTo>
                  <a:lnTo>
                    <a:pt x="807" y="8"/>
                  </a:lnTo>
                  <a:cubicBezTo>
                    <a:pt x="563" y="5"/>
                    <a:pt x="294" y="0"/>
                    <a:pt x="1" y="0"/>
                  </a:cubicBezTo>
                  <a:close/>
                  <a:moveTo>
                    <a:pt x="861" y="681"/>
                  </a:moveTo>
                  <a:cubicBezTo>
                    <a:pt x="862" y="681"/>
                    <a:pt x="864" y="681"/>
                    <a:pt x="866" y="681"/>
                  </a:cubicBezTo>
                  <a:cubicBezTo>
                    <a:pt x="864" y="681"/>
                    <a:pt x="862" y="681"/>
                    <a:pt x="861" y="68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1"/>
            <p:cNvSpPr/>
            <p:nvPr/>
          </p:nvSpPr>
          <p:spPr>
            <a:xfrm>
              <a:off x="566875" y="4024825"/>
              <a:ext cx="102825" cy="56000"/>
            </a:xfrm>
            <a:custGeom>
              <a:rect b="b" l="l" r="r" t="t"/>
              <a:pathLst>
                <a:path extrusionOk="0" h="2240" w="4113">
                  <a:moveTo>
                    <a:pt x="742" y="1"/>
                  </a:moveTo>
                  <a:cubicBezTo>
                    <a:pt x="728" y="1"/>
                    <a:pt x="721" y="1"/>
                    <a:pt x="721" y="1"/>
                  </a:cubicBezTo>
                  <a:cubicBezTo>
                    <a:pt x="464" y="1"/>
                    <a:pt x="224" y="1"/>
                    <a:pt x="1" y="2"/>
                  </a:cubicBezTo>
                  <a:cubicBezTo>
                    <a:pt x="118" y="10"/>
                    <a:pt x="338" y="38"/>
                    <a:pt x="507" y="155"/>
                  </a:cubicBezTo>
                  <a:cubicBezTo>
                    <a:pt x="1137" y="589"/>
                    <a:pt x="1294" y="950"/>
                    <a:pt x="1938" y="1356"/>
                  </a:cubicBezTo>
                  <a:cubicBezTo>
                    <a:pt x="2636" y="1796"/>
                    <a:pt x="3130" y="2112"/>
                    <a:pt x="3860" y="2237"/>
                  </a:cubicBezTo>
                  <a:cubicBezTo>
                    <a:pt x="3870" y="2238"/>
                    <a:pt x="3880" y="2239"/>
                    <a:pt x="3889" y="2239"/>
                  </a:cubicBezTo>
                  <a:cubicBezTo>
                    <a:pt x="3939" y="2239"/>
                    <a:pt x="3987" y="2221"/>
                    <a:pt x="4021" y="2186"/>
                  </a:cubicBezTo>
                  <a:lnTo>
                    <a:pt x="4112" y="2093"/>
                  </a:lnTo>
                  <a:cubicBezTo>
                    <a:pt x="3650" y="1930"/>
                    <a:pt x="3250" y="1674"/>
                    <a:pt x="2743" y="1356"/>
                  </a:cubicBezTo>
                  <a:cubicBezTo>
                    <a:pt x="2099" y="950"/>
                    <a:pt x="1939" y="590"/>
                    <a:pt x="1312" y="155"/>
                  </a:cubicBezTo>
                  <a:cubicBezTo>
                    <a:pt x="1103" y="11"/>
                    <a:pt x="821" y="1"/>
                    <a:pt x="7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1"/>
            <p:cNvSpPr/>
            <p:nvPr/>
          </p:nvSpPr>
          <p:spPr>
            <a:xfrm>
              <a:off x="406025" y="3967650"/>
              <a:ext cx="10125" cy="10100"/>
            </a:xfrm>
            <a:custGeom>
              <a:rect b="b" l="l" r="r" t="t"/>
              <a:pathLst>
                <a:path extrusionOk="0" h="404" w="405">
                  <a:moveTo>
                    <a:pt x="203" y="1"/>
                  </a:moveTo>
                  <a:cubicBezTo>
                    <a:pt x="93" y="1"/>
                    <a:pt x="1" y="90"/>
                    <a:pt x="1" y="201"/>
                  </a:cubicBezTo>
                  <a:cubicBezTo>
                    <a:pt x="1" y="311"/>
                    <a:pt x="92" y="404"/>
                    <a:pt x="203" y="404"/>
                  </a:cubicBezTo>
                  <a:cubicBezTo>
                    <a:pt x="315" y="404"/>
                    <a:pt x="404" y="311"/>
                    <a:pt x="404" y="201"/>
                  </a:cubicBezTo>
                  <a:cubicBezTo>
                    <a:pt x="404" y="90"/>
                    <a:pt x="315" y="1"/>
                    <a:pt x="20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1"/>
            <p:cNvSpPr/>
            <p:nvPr/>
          </p:nvSpPr>
          <p:spPr>
            <a:xfrm>
              <a:off x="483850" y="3894825"/>
              <a:ext cx="10100" cy="10100"/>
            </a:xfrm>
            <a:custGeom>
              <a:rect b="b" l="l" r="r" t="t"/>
              <a:pathLst>
                <a:path extrusionOk="0" h="404" w="404">
                  <a:moveTo>
                    <a:pt x="202" y="0"/>
                  </a:moveTo>
                  <a:cubicBezTo>
                    <a:pt x="90" y="0"/>
                    <a:pt x="1" y="91"/>
                    <a:pt x="1" y="202"/>
                  </a:cubicBezTo>
                  <a:cubicBezTo>
                    <a:pt x="1" y="314"/>
                    <a:pt x="90" y="403"/>
                    <a:pt x="202" y="403"/>
                  </a:cubicBezTo>
                  <a:cubicBezTo>
                    <a:pt x="313" y="403"/>
                    <a:pt x="404" y="314"/>
                    <a:pt x="404" y="202"/>
                  </a:cubicBezTo>
                  <a:cubicBezTo>
                    <a:pt x="404" y="91"/>
                    <a:pt x="313" y="0"/>
                    <a:pt x="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1"/>
            <p:cNvSpPr/>
            <p:nvPr/>
          </p:nvSpPr>
          <p:spPr>
            <a:xfrm>
              <a:off x="567100" y="3905225"/>
              <a:ext cx="10100" cy="10100"/>
            </a:xfrm>
            <a:custGeom>
              <a:rect b="b" l="l" r="r" t="t"/>
              <a:pathLst>
                <a:path extrusionOk="0" h="404" w="404">
                  <a:moveTo>
                    <a:pt x="203" y="1"/>
                  </a:moveTo>
                  <a:cubicBezTo>
                    <a:pt x="90" y="1"/>
                    <a:pt x="1" y="91"/>
                    <a:pt x="1" y="203"/>
                  </a:cubicBezTo>
                  <a:cubicBezTo>
                    <a:pt x="1" y="314"/>
                    <a:pt x="93" y="404"/>
                    <a:pt x="203" y="404"/>
                  </a:cubicBezTo>
                  <a:cubicBezTo>
                    <a:pt x="310" y="404"/>
                    <a:pt x="404" y="316"/>
                    <a:pt x="404" y="203"/>
                  </a:cubicBezTo>
                  <a:cubicBezTo>
                    <a:pt x="404" y="89"/>
                    <a:pt x="313" y="1"/>
                    <a:pt x="20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1"/>
            <p:cNvSpPr/>
            <p:nvPr/>
          </p:nvSpPr>
          <p:spPr>
            <a:xfrm>
              <a:off x="710525" y="3926050"/>
              <a:ext cx="10125" cy="10100"/>
            </a:xfrm>
            <a:custGeom>
              <a:rect b="b" l="l" r="r" t="t"/>
              <a:pathLst>
                <a:path extrusionOk="0" h="404" w="405">
                  <a:moveTo>
                    <a:pt x="202" y="0"/>
                  </a:moveTo>
                  <a:cubicBezTo>
                    <a:pt x="92" y="0"/>
                    <a:pt x="1" y="90"/>
                    <a:pt x="1" y="201"/>
                  </a:cubicBezTo>
                  <a:cubicBezTo>
                    <a:pt x="1" y="310"/>
                    <a:pt x="89" y="404"/>
                    <a:pt x="202" y="404"/>
                  </a:cubicBezTo>
                  <a:cubicBezTo>
                    <a:pt x="313" y="404"/>
                    <a:pt x="404" y="314"/>
                    <a:pt x="404" y="201"/>
                  </a:cubicBezTo>
                  <a:cubicBezTo>
                    <a:pt x="404" y="88"/>
                    <a:pt x="310" y="0"/>
                    <a:pt x="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1"/>
            <p:cNvSpPr/>
            <p:nvPr/>
          </p:nvSpPr>
          <p:spPr>
            <a:xfrm>
              <a:off x="623950" y="3919675"/>
              <a:ext cx="10075" cy="10100"/>
            </a:xfrm>
            <a:custGeom>
              <a:rect b="b" l="l" r="r" t="t"/>
              <a:pathLst>
                <a:path extrusionOk="0" h="404" w="403">
                  <a:moveTo>
                    <a:pt x="202" y="0"/>
                  </a:moveTo>
                  <a:cubicBezTo>
                    <a:pt x="92" y="0"/>
                    <a:pt x="1" y="90"/>
                    <a:pt x="1" y="203"/>
                  </a:cubicBezTo>
                  <a:cubicBezTo>
                    <a:pt x="1" y="313"/>
                    <a:pt x="89" y="403"/>
                    <a:pt x="203" y="403"/>
                  </a:cubicBezTo>
                  <a:cubicBezTo>
                    <a:pt x="313" y="403"/>
                    <a:pt x="402" y="314"/>
                    <a:pt x="402" y="203"/>
                  </a:cubicBezTo>
                  <a:cubicBezTo>
                    <a:pt x="402" y="93"/>
                    <a:pt x="313" y="0"/>
                    <a:pt x="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1"/>
            <p:cNvSpPr/>
            <p:nvPr/>
          </p:nvSpPr>
          <p:spPr>
            <a:xfrm>
              <a:off x="639975" y="3970025"/>
              <a:ext cx="10100" cy="10125"/>
            </a:xfrm>
            <a:custGeom>
              <a:rect b="b" l="l" r="r" t="t"/>
              <a:pathLst>
                <a:path extrusionOk="0" h="405" w="404">
                  <a:moveTo>
                    <a:pt x="201" y="0"/>
                  </a:moveTo>
                  <a:cubicBezTo>
                    <a:pt x="189" y="0"/>
                    <a:pt x="176" y="1"/>
                    <a:pt x="163" y="4"/>
                  </a:cubicBezTo>
                  <a:cubicBezTo>
                    <a:pt x="68" y="24"/>
                    <a:pt x="2" y="105"/>
                    <a:pt x="2" y="202"/>
                  </a:cubicBezTo>
                  <a:cubicBezTo>
                    <a:pt x="0" y="316"/>
                    <a:pt x="93" y="404"/>
                    <a:pt x="201" y="404"/>
                  </a:cubicBezTo>
                  <a:cubicBezTo>
                    <a:pt x="311" y="404"/>
                    <a:pt x="404" y="315"/>
                    <a:pt x="404" y="202"/>
                  </a:cubicBezTo>
                  <a:cubicBezTo>
                    <a:pt x="404" y="89"/>
                    <a:pt x="310" y="0"/>
                    <a:pt x="2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1"/>
            <p:cNvSpPr/>
            <p:nvPr/>
          </p:nvSpPr>
          <p:spPr>
            <a:xfrm>
              <a:off x="501150" y="3970075"/>
              <a:ext cx="10600" cy="10100"/>
            </a:xfrm>
            <a:custGeom>
              <a:rect b="b" l="l" r="r" t="t"/>
              <a:pathLst>
                <a:path extrusionOk="0" h="404" w="424">
                  <a:moveTo>
                    <a:pt x="203" y="0"/>
                  </a:moveTo>
                  <a:cubicBezTo>
                    <a:pt x="89" y="0"/>
                    <a:pt x="1" y="93"/>
                    <a:pt x="1" y="203"/>
                  </a:cubicBezTo>
                  <a:cubicBezTo>
                    <a:pt x="1" y="310"/>
                    <a:pt x="89" y="404"/>
                    <a:pt x="203" y="404"/>
                  </a:cubicBezTo>
                  <a:cubicBezTo>
                    <a:pt x="294" y="404"/>
                    <a:pt x="379" y="342"/>
                    <a:pt x="401" y="242"/>
                  </a:cubicBezTo>
                  <a:cubicBezTo>
                    <a:pt x="423" y="112"/>
                    <a:pt x="325" y="0"/>
                    <a:pt x="2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1"/>
            <p:cNvSpPr/>
            <p:nvPr/>
          </p:nvSpPr>
          <p:spPr>
            <a:xfrm>
              <a:off x="457275" y="3923550"/>
              <a:ext cx="11100" cy="10075"/>
            </a:xfrm>
            <a:custGeom>
              <a:rect b="b" l="l" r="r" t="t"/>
              <a:pathLst>
                <a:path extrusionOk="0" h="403" w="444">
                  <a:moveTo>
                    <a:pt x="222" y="1"/>
                  </a:moveTo>
                  <a:cubicBezTo>
                    <a:pt x="100" y="1"/>
                    <a:pt x="1" y="109"/>
                    <a:pt x="24" y="241"/>
                  </a:cubicBezTo>
                  <a:cubicBezTo>
                    <a:pt x="45" y="338"/>
                    <a:pt x="127" y="402"/>
                    <a:pt x="222" y="402"/>
                  </a:cubicBezTo>
                  <a:cubicBezTo>
                    <a:pt x="314" y="402"/>
                    <a:pt x="398" y="341"/>
                    <a:pt x="419" y="241"/>
                  </a:cubicBezTo>
                  <a:cubicBezTo>
                    <a:pt x="443" y="118"/>
                    <a:pt x="348" y="1"/>
                    <a:pt x="2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1"/>
            <p:cNvSpPr/>
            <p:nvPr/>
          </p:nvSpPr>
          <p:spPr>
            <a:xfrm>
              <a:off x="543025" y="3949000"/>
              <a:ext cx="10100" cy="10100"/>
            </a:xfrm>
            <a:custGeom>
              <a:rect b="b" l="l" r="r" t="t"/>
              <a:pathLst>
                <a:path extrusionOk="0" h="404" w="404">
                  <a:moveTo>
                    <a:pt x="201" y="0"/>
                  </a:moveTo>
                  <a:cubicBezTo>
                    <a:pt x="93" y="0"/>
                    <a:pt x="0" y="88"/>
                    <a:pt x="0" y="203"/>
                  </a:cubicBezTo>
                  <a:cubicBezTo>
                    <a:pt x="0" y="313"/>
                    <a:pt x="90" y="403"/>
                    <a:pt x="201" y="403"/>
                  </a:cubicBezTo>
                  <a:cubicBezTo>
                    <a:pt x="310" y="403"/>
                    <a:pt x="403" y="315"/>
                    <a:pt x="403" y="203"/>
                  </a:cubicBezTo>
                  <a:cubicBezTo>
                    <a:pt x="403" y="90"/>
                    <a:pt x="311" y="0"/>
                    <a:pt x="2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1"/>
            <p:cNvSpPr/>
            <p:nvPr/>
          </p:nvSpPr>
          <p:spPr>
            <a:xfrm>
              <a:off x="577450" y="3978000"/>
              <a:ext cx="10100" cy="10125"/>
            </a:xfrm>
            <a:custGeom>
              <a:rect b="b" l="l" r="r" t="t"/>
              <a:pathLst>
                <a:path extrusionOk="0" h="405" w="404">
                  <a:moveTo>
                    <a:pt x="202" y="0"/>
                  </a:moveTo>
                  <a:cubicBezTo>
                    <a:pt x="92" y="0"/>
                    <a:pt x="0" y="91"/>
                    <a:pt x="0" y="202"/>
                  </a:cubicBezTo>
                  <a:cubicBezTo>
                    <a:pt x="3" y="313"/>
                    <a:pt x="90" y="404"/>
                    <a:pt x="203" y="404"/>
                  </a:cubicBezTo>
                  <a:cubicBezTo>
                    <a:pt x="216" y="404"/>
                    <a:pt x="230" y="403"/>
                    <a:pt x="243" y="400"/>
                  </a:cubicBezTo>
                  <a:cubicBezTo>
                    <a:pt x="340" y="380"/>
                    <a:pt x="403" y="298"/>
                    <a:pt x="403" y="202"/>
                  </a:cubicBezTo>
                  <a:cubicBezTo>
                    <a:pt x="403" y="92"/>
                    <a:pt x="317" y="0"/>
                    <a:pt x="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6" name="Google Shape;1226;p31"/>
          <p:cNvGrpSpPr/>
          <p:nvPr/>
        </p:nvGrpSpPr>
        <p:grpSpPr>
          <a:xfrm>
            <a:off x="5171928" y="3467762"/>
            <a:ext cx="547944" cy="514785"/>
            <a:chOff x="6175475" y="3787900"/>
            <a:chExt cx="332975" cy="312825"/>
          </a:xfrm>
        </p:grpSpPr>
        <p:sp>
          <p:nvSpPr>
            <p:cNvPr id="1227" name="Google Shape;1227;p31"/>
            <p:cNvSpPr/>
            <p:nvPr/>
          </p:nvSpPr>
          <p:spPr>
            <a:xfrm>
              <a:off x="6195975" y="4069525"/>
              <a:ext cx="41950" cy="31200"/>
            </a:xfrm>
            <a:custGeom>
              <a:rect b="b" l="l" r="r" t="t"/>
              <a:pathLst>
                <a:path extrusionOk="0" h="1248" w="1678">
                  <a:moveTo>
                    <a:pt x="0" y="0"/>
                  </a:moveTo>
                  <a:lnTo>
                    <a:pt x="810" y="1248"/>
                  </a:lnTo>
                  <a:lnTo>
                    <a:pt x="1496" y="1248"/>
                  </a:lnTo>
                  <a:cubicBezTo>
                    <a:pt x="1597" y="1248"/>
                    <a:pt x="1678" y="1167"/>
                    <a:pt x="1678" y="1066"/>
                  </a:cubicBezTo>
                  <a:lnTo>
                    <a:pt x="16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1"/>
            <p:cNvSpPr/>
            <p:nvPr/>
          </p:nvSpPr>
          <p:spPr>
            <a:xfrm>
              <a:off x="6196300" y="4069525"/>
              <a:ext cx="20175" cy="31200"/>
            </a:xfrm>
            <a:custGeom>
              <a:rect b="b" l="l" r="r" t="t"/>
              <a:pathLst>
                <a:path extrusionOk="0" h="1248" w="807">
                  <a:moveTo>
                    <a:pt x="0" y="0"/>
                  </a:moveTo>
                  <a:lnTo>
                    <a:pt x="0" y="1066"/>
                  </a:lnTo>
                  <a:cubicBezTo>
                    <a:pt x="0" y="1167"/>
                    <a:pt x="81" y="1248"/>
                    <a:pt x="181" y="1248"/>
                  </a:cubicBezTo>
                  <a:lnTo>
                    <a:pt x="807" y="1248"/>
                  </a:lnTo>
                  <a:lnTo>
                    <a:pt x="80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1"/>
            <p:cNvSpPr/>
            <p:nvPr/>
          </p:nvSpPr>
          <p:spPr>
            <a:xfrm>
              <a:off x="6445675" y="4069525"/>
              <a:ext cx="41950" cy="31200"/>
            </a:xfrm>
            <a:custGeom>
              <a:rect b="b" l="l" r="r" t="t"/>
              <a:pathLst>
                <a:path extrusionOk="0" h="1248" w="1678">
                  <a:moveTo>
                    <a:pt x="0" y="0"/>
                  </a:moveTo>
                  <a:lnTo>
                    <a:pt x="811" y="1248"/>
                  </a:lnTo>
                  <a:lnTo>
                    <a:pt x="1496" y="1248"/>
                  </a:lnTo>
                  <a:cubicBezTo>
                    <a:pt x="1597" y="1248"/>
                    <a:pt x="1678" y="1167"/>
                    <a:pt x="1678" y="1066"/>
                  </a:cubicBezTo>
                  <a:lnTo>
                    <a:pt x="16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1"/>
            <p:cNvSpPr/>
            <p:nvPr/>
          </p:nvSpPr>
          <p:spPr>
            <a:xfrm>
              <a:off x="6446000" y="4069525"/>
              <a:ext cx="20175" cy="31200"/>
            </a:xfrm>
            <a:custGeom>
              <a:rect b="b" l="l" r="r" t="t"/>
              <a:pathLst>
                <a:path extrusionOk="0" h="1248" w="807">
                  <a:moveTo>
                    <a:pt x="0" y="0"/>
                  </a:moveTo>
                  <a:lnTo>
                    <a:pt x="0" y="1066"/>
                  </a:lnTo>
                  <a:cubicBezTo>
                    <a:pt x="0" y="1167"/>
                    <a:pt x="81" y="1248"/>
                    <a:pt x="182" y="1248"/>
                  </a:cubicBezTo>
                  <a:lnTo>
                    <a:pt x="807" y="1248"/>
                  </a:lnTo>
                  <a:lnTo>
                    <a:pt x="80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1"/>
            <p:cNvSpPr/>
            <p:nvPr/>
          </p:nvSpPr>
          <p:spPr>
            <a:xfrm>
              <a:off x="6237900" y="3787900"/>
              <a:ext cx="208000" cy="55300"/>
            </a:xfrm>
            <a:custGeom>
              <a:rect b="b" l="l" r="r" t="t"/>
              <a:pathLst>
                <a:path extrusionOk="0" h="2212" w="8320">
                  <a:moveTo>
                    <a:pt x="1322" y="0"/>
                  </a:moveTo>
                  <a:cubicBezTo>
                    <a:pt x="955" y="0"/>
                    <a:pt x="415" y="301"/>
                    <a:pt x="415" y="669"/>
                  </a:cubicBezTo>
                  <a:lnTo>
                    <a:pt x="1" y="2211"/>
                  </a:lnTo>
                  <a:lnTo>
                    <a:pt x="832" y="2211"/>
                  </a:lnTo>
                  <a:lnTo>
                    <a:pt x="832" y="939"/>
                  </a:lnTo>
                  <a:cubicBezTo>
                    <a:pt x="832" y="880"/>
                    <a:pt x="880" y="833"/>
                    <a:pt x="937" y="833"/>
                  </a:cubicBezTo>
                  <a:lnTo>
                    <a:pt x="7382" y="833"/>
                  </a:lnTo>
                  <a:cubicBezTo>
                    <a:pt x="7442" y="833"/>
                    <a:pt x="7489" y="880"/>
                    <a:pt x="7489" y="939"/>
                  </a:cubicBezTo>
                  <a:lnTo>
                    <a:pt x="7489" y="2211"/>
                  </a:lnTo>
                  <a:lnTo>
                    <a:pt x="8320" y="2211"/>
                  </a:lnTo>
                  <a:lnTo>
                    <a:pt x="8320" y="672"/>
                  </a:lnTo>
                  <a:cubicBezTo>
                    <a:pt x="8320" y="301"/>
                    <a:pt x="8019" y="0"/>
                    <a:pt x="76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1"/>
            <p:cNvSpPr/>
            <p:nvPr/>
          </p:nvSpPr>
          <p:spPr>
            <a:xfrm>
              <a:off x="6237900" y="3787900"/>
              <a:ext cx="37600" cy="55300"/>
            </a:xfrm>
            <a:custGeom>
              <a:rect b="b" l="l" r="r" t="t"/>
              <a:pathLst>
                <a:path extrusionOk="0" h="2212" w="1504">
                  <a:moveTo>
                    <a:pt x="671" y="0"/>
                  </a:moveTo>
                  <a:cubicBezTo>
                    <a:pt x="301" y="0"/>
                    <a:pt x="1" y="299"/>
                    <a:pt x="1" y="669"/>
                  </a:cubicBezTo>
                  <a:lnTo>
                    <a:pt x="1" y="2211"/>
                  </a:lnTo>
                  <a:lnTo>
                    <a:pt x="832" y="2211"/>
                  </a:lnTo>
                  <a:lnTo>
                    <a:pt x="832" y="669"/>
                  </a:lnTo>
                  <a:cubicBezTo>
                    <a:pt x="832" y="299"/>
                    <a:pt x="1132" y="0"/>
                    <a:pt x="1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1"/>
            <p:cNvSpPr/>
            <p:nvPr/>
          </p:nvSpPr>
          <p:spPr>
            <a:xfrm>
              <a:off x="6184600" y="3829525"/>
              <a:ext cx="323850" cy="249725"/>
            </a:xfrm>
            <a:custGeom>
              <a:rect b="b" l="l" r="r" t="t"/>
              <a:pathLst>
                <a:path extrusionOk="0" h="9989" w="12954">
                  <a:moveTo>
                    <a:pt x="473" y="1"/>
                  </a:moveTo>
                  <a:cubicBezTo>
                    <a:pt x="370" y="1"/>
                    <a:pt x="1" y="84"/>
                    <a:pt x="1" y="188"/>
                  </a:cubicBezTo>
                  <a:lnTo>
                    <a:pt x="1" y="9801"/>
                  </a:lnTo>
                  <a:cubicBezTo>
                    <a:pt x="1" y="9904"/>
                    <a:pt x="369" y="9989"/>
                    <a:pt x="473" y="9989"/>
                  </a:cubicBezTo>
                  <a:lnTo>
                    <a:pt x="12772" y="9989"/>
                  </a:lnTo>
                  <a:cubicBezTo>
                    <a:pt x="12873" y="9989"/>
                    <a:pt x="12953" y="9908"/>
                    <a:pt x="12953" y="9807"/>
                  </a:cubicBezTo>
                  <a:lnTo>
                    <a:pt x="12953" y="183"/>
                  </a:lnTo>
                  <a:cubicBezTo>
                    <a:pt x="12953" y="81"/>
                    <a:pt x="12873" y="1"/>
                    <a:pt x="127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1"/>
            <p:cNvSpPr/>
            <p:nvPr/>
          </p:nvSpPr>
          <p:spPr>
            <a:xfrm>
              <a:off x="6175475" y="3829525"/>
              <a:ext cx="25500" cy="249725"/>
            </a:xfrm>
            <a:custGeom>
              <a:rect b="b" l="l" r="r" t="t"/>
              <a:pathLst>
                <a:path extrusionOk="0" h="9989" w="1020">
                  <a:moveTo>
                    <a:pt x="188" y="1"/>
                  </a:moveTo>
                  <a:cubicBezTo>
                    <a:pt x="83" y="1"/>
                    <a:pt x="1" y="86"/>
                    <a:pt x="1" y="188"/>
                  </a:cubicBezTo>
                  <a:lnTo>
                    <a:pt x="1" y="9801"/>
                  </a:lnTo>
                  <a:cubicBezTo>
                    <a:pt x="1" y="9905"/>
                    <a:pt x="86" y="9989"/>
                    <a:pt x="188" y="9989"/>
                  </a:cubicBezTo>
                  <a:lnTo>
                    <a:pt x="1014" y="9989"/>
                  </a:lnTo>
                  <a:cubicBezTo>
                    <a:pt x="913" y="9987"/>
                    <a:pt x="833" y="9903"/>
                    <a:pt x="833" y="9801"/>
                  </a:cubicBezTo>
                  <a:lnTo>
                    <a:pt x="833" y="188"/>
                  </a:lnTo>
                  <a:cubicBezTo>
                    <a:pt x="833" y="84"/>
                    <a:pt x="917" y="1"/>
                    <a:pt x="1020" y="1"/>
                  </a:cubicBezTo>
                  <a:close/>
                  <a:moveTo>
                    <a:pt x="1014" y="9989"/>
                  </a:moveTo>
                  <a:lnTo>
                    <a:pt x="1014" y="9989"/>
                  </a:lnTo>
                  <a:cubicBezTo>
                    <a:pt x="1015" y="9989"/>
                    <a:pt x="1016" y="9989"/>
                    <a:pt x="1017" y="9989"/>
                  </a:cubicBezTo>
                  <a:cubicBezTo>
                    <a:pt x="1018" y="9989"/>
                    <a:pt x="1019" y="9989"/>
                    <a:pt x="1020" y="998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1"/>
            <p:cNvSpPr/>
            <p:nvPr/>
          </p:nvSpPr>
          <p:spPr>
            <a:xfrm>
              <a:off x="6196325" y="3850425"/>
              <a:ext cx="249800" cy="210400"/>
            </a:xfrm>
            <a:custGeom>
              <a:rect b="b" l="l" r="r" t="t"/>
              <a:pathLst>
                <a:path extrusionOk="0" h="8416" w="9992">
                  <a:moveTo>
                    <a:pt x="99" y="1"/>
                  </a:moveTo>
                  <a:cubicBezTo>
                    <a:pt x="45" y="1"/>
                    <a:pt x="1" y="45"/>
                    <a:pt x="1" y="100"/>
                  </a:cubicBezTo>
                  <a:lnTo>
                    <a:pt x="1" y="8225"/>
                  </a:lnTo>
                  <a:cubicBezTo>
                    <a:pt x="1" y="8280"/>
                    <a:pt x="45" y="8324"/>
                    <a:pt x="99" y="8324"/>
                  </a:cubicBezTo>
                  <a:lnTo>
                    <a:pt x="6458" y="8324"/>
                  </a:lnTo>
                  <a:cubicBezTo>
                    <a:pt x="6514" y="8324"/>
                    <a:pt x="6477" y="8297"/>
                    <a:pt x="6509" y="8251"/>
                  </a:cubicBezTo>
                  <a:lnTo>
                    <a:pt x="6570" y="8165"/>
                  </a:lnTo>
                  <a:cubicBezTo>
                    <a:pt x="6589" y="8136"/>
                    <a:pt x="6620" y="8121"/>
                    <a:pt x="6651" y="8121"/>
                  </a:cubicBezTo>
                  <a:cubicBezTo>
                    <a:pt x="6680" y="8121"/>
                    <a:pt x="6709" y="8134"/>
                    <a:pt x="6729" y="8159"/>
                  </a:cubicBezTo>
                  <a:lnTo>
                    <a:pt x="6807" y="8258"/>
                  </a:lnTo>
                  <a:cubicBezTo>
                    <a:pt x="6841" y="8298"/>
                    <a:pt x="6807" y="8321"/>
                    <a:pt x="6858" y="8321"/>
                  </a:cubicBezTo>
                  <a:lnTo>
                    <a:pt x="9817" y="8321"/>
                  </a:lnTo>
                  <a:lnTo>
                    <a:pt x="9892" y="8399"/>
                  </a:lnTo>
                  <a:cubicBezTo>
                    <a:pt x="9904" y="8411"/>
                    <a:pt x="9918" y="8416"/>
                    <a:pt x="9932" y="8416"/>
                  </a:cubicBezTo>
                  <a:cubicBezTo>
                    <a:pt x="9962" y="8416"/>
                    <a:pt x="9992" y="8392"/>
                    <a:pt x="9992" y="8357"/>
                  </a:cubicBezTo>
                  <a:lnTo>
                    <a:pt x="9992" y="4418"/>
                  </a:lnTo>
                  <a:cubicBezTo>
                    <a:pt x="9992" y="4385"/>
                    <a:pt x="9974" y="4354"/>
                    <a:pt x="9948" y="4336"/>
                  </a:cubicBezTo>
                  <a:lnTo>
                    <a:pt x="9819" y="4245"/>
                  </a:lnTo>
                  <a:cubicBezTo>
                    <a:pt x="9762" y="4206"/>
                    <a:pt x="9762" y="4121"/>
                    <a:pt x="9819" y="4081"/>
                  </a:cubicBezTo>
                  <a:lnTo>
                    <a:pt x="9948" y="3992"/>
                  </a:lnTo>
                  <a:cubicBezTo>
                    <a:pt x="9974" y="3973"/>
                    <a:pt x="9992" y="3942"/>
                    <a:pt x="9992" y="3908"/>
                  </a:cubicBezTo>
                  <a:lnTo>
                    <a:pt x="9992" y="100"/>
                  </a:lnTo>
                  <a:cubicBezTo>
                    <a:pt x="9992" y="45"/>
                    <a:pt x="9948" y="1"/>
                    <a:pt x="9892" y="1"/>
                  </a:cubicBezTo>
                  <a:lnTo>
                    <a:pt x="6863" y="1"/>
                  </a:lnTo>
                  <a:cubicBezTo>
                    <a:pt x="6797" y="1"/>
                    <a:pt x="6844" y="37"/>
                    <a:pt x="6814" y="96"/>
                  </a:cubicBezTo>
                  <a:lnTo>
                    <a:pt x="6813" y="100"/>
                  </a:lnTo>
                  <a:cubicBezTo>
                    <a:pt x="6781" y="163"/>
                    <a:pt x="6720" y="195"/>
                    <a:pt x="6659" y="195"/>
                  </a:cubicBezTo>
                  <a:cubicBezTo>
                    <a:pt x="6575" y="195"/>
                    <a:pt x="6491" y="136"/>
                    <a:pt x="6485" y="15"/>
                  </a:cubicBezTo>
                  <a:cubicBezTo>
                    <a:pt x="6483" y="8"/>
                    <a:pt x="6477" y="1"/>
                    <a:pt x="64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1"/>
            <p:cNvSpPr/>
            <p:nvPr/>
          </p:nvSpPr>
          <p:spPr>
            <a:xfrm>
              <a:off x="6380225" y="3883925"/>
              <a:ext cx="48750" cy="34225"/>
            </a:xfrm>
            <a:custGeom>
              <a:rect b="b" l="l" r="r" t="t"/>
              <a:pathLst>
                <a:path extrusionOk="0" h="1369" w="1950">
                  <a:moveTo>
                    <a:pt x="576" y="1"/>
                  </a:moveTo>
                  <a:cubicBezTo>
                    <a:pt x="190" y="1"/>
                    <a:pt x="1" y="464"/>
                    <a:pt x="268" y="735"/>
                  </a:cubicBezTo>
                  <a:lnTo>
                    <a:pt x="847" y="1314"/>
                  </a:lnTo>
                  <a:cubicBezTo>
                    <a:pt x="882" y="1350"/>
                    <a:pt x="929" y="1368"/>
                    <a:pt x="975" y="1368"/>
                  </a:cubicBezTo>
                  <a:cubicBezTo>
                    <a:pt x="1022" y="1368"/>
                    <a:pt x="1068" y="1350"/>
                    <a:pt x="1104" y="1314"/>
                  </a:cubicBezTo>
                  <a:lnTo>
                    <a:pt x="1684" y="735"/>
                  </a:lnTo>
                  <a:cubicBezTo>
                    <a:pt x="1950" y="464"/>
                    <a:pt x="1760" y="1"/>
                    <a:pt x="1376" y="1"/>
                  </a:cubicBezTo>
                  <a:cubicBezTo>
                    <a:pt x="1268" y="1"/>
                    <a:pt x="1167" y="42"/>
                    <a:pt x="1092" y="108"/>
                  </a:cubicBezTo>
                  <a:cubicBezTo>
                    <a:pt x="1059" y="136"/>
                    <a:pt x="1017" y="149"/>
                    <a:pt x="975" y="149"/>
                  </a:cubicBezTo>
                  <a:cubicBezTo>
                    <a:pt x="933" y="149"/>
                    <a:pt x="892" y="136"/>
                    <a:pt x="859" y="108"/>
                  </a:cubicBezTo>
                  <a:cubicBezTo>
                    <a:pt x="784" y="42"/>
                    <a:pt x="683" y="1"/>
                    <a:pt x="5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1"/>
            <p:cNvSpPr/>
            <p:nvPr/>
          </p:nvSpPr>
          <p:spPr>
            <a:xfrm>
              <a:off x="6466850" y="3871125"/>
              <a:ext cx="20775" cy="20850"/>
            </a:xfrm>
            <a:custGeom>
              <a:rect b="b" l="l" r="r" t="t"/>
              <a:pathLst>
                <a:path extrusionOk="0" h="834" w="831">
                  <a:moveTo>
                    <a:pt x="182" y="1"/>
                  </a:moveTo>
                  <a:cubicBezTo>
                    <a:pt x="81" y="1"/>
                    <a:pt x="1" y="82"/>
                    <a:pt x="1" y="183"/>
                  </a:cubicBezTo>
                  <a:lnTo>
                    <a:pt x="1" y="652"/>
                  </a:lnTo>
                  <a:cubicBezTo>
                    <a:pt x="1" y="753"/>
                    <a:pt x="81" y="834"/>
                    <a:pt x="182" y="834"/>
                  </a:cubicBezTo>
                  <a:lnTo>
                    <a:pt x="649" y="834"/>
                  </a:lnTo>
                  <a:cubicBezTo>
                    <a:pt x="750" y="834"/>
                    <a:pt x="831" y="753"/>
                    <a:pt x="831" y="650"/>
                  </a:cubicBezTo>
                  <a:lnTo>
                    <a:pt x="831" y="183"/>
                  </a:lnTo>
                  <a:cubicBezTo>
                    <a:pt x="831" y="82"/>
                    <a:pt x="750" y="1"/>
                    <a:pt x="6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1"/>
            <p:cNvSpPr/>
            <p:nvPr/>
          </p:nvSpPr>
          <p:spPr>
            <a:xfrm>
              <a:off x="6466850" y="3912825"/>
              <a:ext cx="20775" cy="20750"/>
            </a:xfrm>
            <a:custGeom>
              <a:rect b="b" l="l" r="r" t="t"/>
              <a:pathLst>
                <a:path extrusionOk="0" h="830" w="831">
                  <a:moveTo>
                    <a:pt x="182" y="0"/>
                  </a:moveTo>
                  <a:cubicBezTo>
                    <a:pt x="81" y="0"/>
                    <a:pt x="1" y="81"/>
                    <a:pt x="1" y="180"/>
                  </a:cubicBezTo>
                  <a:lnTo>
                    <a:pt x="1" y="648"/>
                  </a:lnTo>
                  <a:cubicBezTo>
                    <a:pt x="1" y="749"/>
                    <a:pt x="81" y="830"/>
                    <a:pt x="182" y="830"/>
                  </a:cubicBezTo>
                  <a:lnTo>
                    <a:pt x="649" y="830"/>
                  </a:lnTo>
                  <a:cubicBezTo>
                    <a:pt x="750" y="830"/>
                    <a:pt x="831" y="749"/>
                    <a:pt x="831" y="648"/>
                  </a:cubicBezTo>
                  <a:lnTo>
                    <a:pt x="831" y="180"/>
                  </a:lnTo>
                  <a:cubicBezTo>
                    <a:pt x="831" y="81"/>
                    <a:pt x="750" y="0"/>
                    <a:pt x="6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1"/>
            <p:cNvSpPr/>
            <p:nvPr/>
          </p:nvSpPr>
          <p:spPr>
            <a:xfrm>
              <a:off x="6467050" y="4037875"/>
              <a:ext cx="20800" cy="20850"/>
            </a:xfrm>
            <a:custGeom>
              <a:rect b="b" l="l" r="r" t="t"/>
              <a:pathLst>
                <a:path extrusionOk="0" h="834" w="832">
                  <a:moveTo>
                    <a:pt x="416" y="1"/>
                  </a:moveTo>
                  <a:cubicBezTo>
                    <a:pt x="186" y="1"/>
                    <a:pt x="0" y="187"/>
                    <a:pt x="0" y="417"/>
                  </a:cubicBezTo>
                  <a:cubicBezTo>
                    <a:pt x="0" y="646"/>
                    <a:pt x="186" y="834"/>
                    <a:pt x="416" y="834"/>
                  </a:cubicBezTo>
                  <a:cubicBezTo>
                    <a:pt x="645" y="834"/>
                    <a:pt x="831" y="646"/>
                    <a:pt x="831" y="417"/>
                  </a:cubicBezTo>
                  <a:cubicBezTo>
                    <a:pt x="831" y="187"/>
                    <a:pt x="645" y="1"/>
                    <a:pt x="4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1"/>
            <p:cNvSpPr/>
            <p:nvPr/>
          </p:nvSpPr>
          <p:spPr>
            <a:xfrm>
              <a:off x="6212325" y="3866350"/>
              <a:ext cx="135050" cy="82975"/>
            </a:xfrm>
            <a:custGeom>
              <a:rect b="b" l="l" r="r" t="t"/>
              <a:pathLst>
                <a:path extrusionOk="0" h="3319" w="5402">
                  <a:moveTo>
                    <a:pt x="1563" y="1"/>
                  </a:moveTo>
                  <a:cubicBezTo>
                    <a:pt x="1486" y="1"/>
                    <a:pt x="1417" y="43"/>
                    <a:pt x="1383" y="111"/>
                  </a:cubicBezTo>
                  <a:lnTo>
                    <a:pt x="606" y="1676"/>
                  </a:lnTo>
                  <a:lnTo>
                    <a:pt x="207" y="1676"/>
                  </a:lnTo>
                  <a:cubicBezTo>
                    <a:pt x="100" y="1676"/>
                    <a:pt x="6" y="1758"/>
                    <a:pt x="4" y="1866"/>
                  </a:cubicBezTo>
                  <a:cubicBezTo>
                    <a:pt x="0" y="1976"/>
                    <a:pt x="90" y="2066"/>
                    <a:pt x="198" y="2066"/>
                  </a:cubicBezTo>
                  <a:lnTo>
                    <a:pt x="727" y="2066"/>
                  </a:lnTo>
                  <a:cubicBezTo>
                    <a:pt x="727" y="2066"/>
                    <a:pt x="874" y="2025"/>
                    <a:pt x="908" y="1957"/>
                  </a:cubicBezTo>
                  <a:lnTo>
                    <a:pt x="1509" y="755"/>
                  </a:lnTo>
                  <a:lnTo>
                    <a:pt x="2199" y="3173"/>
                  </a:lnTo>
                  <a:cubicBezTo>
                    <a:pt x="2227" y="3268"/>
                    <a:pt x="2310" y="3318"/>
                    <a:pt x="2393" y="3318"/>
                  </a:cubicBezTo>
                  <a:cubicBezTo>
                    <a:pt x="2466" y="3318"/>
                    <a:pt x="2539" y="3280"/>
                    <a:pt x="2575" y="3201"/>
                  </a:cubicBezTo>
                  <a:lnTo>
                    <a:pt x="3349" y="1500"/>
                  </a:lnTo>
                  <a:lnTo>
                    <a:pt x="3913" y="2604"/>
                  </a:lnTo>
                  <a:cubicBezTo>
                    <a:pt x="3950" y="2677"/>
                    <a:pt x="4021" y="2714"/>
                    <a:pt x="4092" y="2714"/>
                  </a:cubicBezTo>
                  <a:cubicBezTo>
                    <a:pt x="4152" y="2714"/>
                    <a:pt x="4213" y="2687"/>
                    <a:pt x="4254" y="2633"/>
                  </a:cubicBezTo>
                  <a:lnTo>
                    <a:pt x="4676" y="2094"/>
                  </a:lnTo>
                  <a:lnTo>
                    <a:pt x="5189" y="2097"/>
                  </a:lnTo>
                  <a:lnTo>
                    <a:pt x="5191" y="2097"/>
                  </a:lnTo>
                  <a:cubicBezTo>
                    <a:pt x="5306" y="2097"/>
                    <a:pt x="5400" y="2003"/>
                    <a:pt x="5402" y="1888"/>
                  </a:cubicBezTo>
                  <a:cubicBezTo>
                    <a:pt x="5400" y="1771"/>
                    <a:pt x="5306" y="1676"/>
                    <a:pt x="5191" y="1676"/>
                  </a:cubicBezTo>
                  <a:lnTo>
                    <a:pt x="4575" y="1676"/>
                  </a:lnTo>
                  <a:cubicBezTo>
                    <a:pt x="4564" y="1673"/>
                    <a:pt x="4553" y="1672"/>
                    <a:pt x="4543" y="1672"/>
                  </a:cubicBezTo>
                  <a:cubicBezTo>
                    <a:pt x="4491" y="1672"/>
                    <a:pt x="4445" y="1700"/>
                    <a:pt x="4413" y="1742"/>
                  </a:cubicBezTo>
                  <a:lnTo>
                    <a:pt x="4125" y="2132"/>
                  </a:lnTo>
                  <a:lnTo>
                    <a:pt x="3518" y="943"/>
                  </a:lnTo>
                  <a:cubicBezTo>
                    <a:pt x="3480" y="869"/>
                    <a:pt x="3409" y="833"/>
                    <a:pt x="3339" y="833"/>
                  </a:cubicBezTo>
                  <a:cubicBezTo>
                    <a:pt x="3265" y="833"/>
                    <a:pt x="3191" y="873"/>
                    <a:pt x="3157" y="951"/>
                  </a:cubicBezTo>
                  <a:lnTo>
                    <a:pt x="2436" y="2535"/>
                  </a:lnTo>
                  <a:lnTo>
                    <a:pt x="1754" y="146"/>
                  </a:lnTo>
                  <a:cubicBezTo>
                    <a:pt x="1732" y="67"/>
                    <a:pt x="1663" y="9"/>
                    <a:pt x="1581" y="1"/>
                  </a:cubicBezTo>
                  <a:cubicBezTo>
                    <a:pt x="1575" y="1"/>
                    <a:pt x="1569" y="1"/>
                    <a:pt x="15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1"/>
            <p:cNvSpPr/>
            <p:nvPr/>
          </p:nvSpPr>
          <p:spPr>
            <a:xfrm>
              <a:off x="6211550" y="3960825"/>
              <a:ext cx="135675" cy="82850"/>
            </a:xfrm>
            <a:custGeom>
              <a:rect b="b" l="l" r="r" t="t"/>
              <a:pathLst>
                <a:path extrusionOk="0" h="3314" w="5427">
                  <a:moveTo>
                    <a:pt x="3033" y="1"/>
                  </a:moveTo>
                  <a:cubicBezTo>
                    <a:pt x="2960" y="1"/>
                    <a:pt x="2886" y="39"/>
                    <a:pt x="2851" y="118"/>
                  </a:cubicBezTo>
                  <a:lnTo>
                    <a:pt x="2077" y="1819"/>
                  </a:lnTo>
                  <a:lnTo>
                    <a:pt x="1512" y="713"/>
                  </a:lnTo>
                  <a:cubicBezTo>
                    <a:pt x="1475" y="641"/>
                    <a:pt x="1404" y="604"/>
                    <a:pt x="1333" y="604"/>
                  </a:cubicBezTo>
                  <a:cubicBezTo>
                    <a:pt x="1273" y="604"/>
                    <a:pt x="1212" y="630"/>
                    <a:pt x="1172" y="684"/>
                  </a:cubicBezTo>
                  <a:lnTo>
                    <a:pt x="750" y="1250"/>
                  </a:lnTo>
                  <a:lnTo>
                    <a:pt x="229" y="1250"/>
                  </a:lnTo>
                  <a:cubicBezTo>
                    <a:pt x="144" y="1250"/>
                    <a:pt x="68" y="1301"/>
                    <a:pt x="41" y="1382"/>
                  </a:cubicBezTo>
                  <a:cubicBezTo>
                    <a:pt x="0" y="1515"/>
                    <a:pt x="97" y="1640"/>
                    <a:pt x="225" y="1640"/>
                  </a:cubicBezTo>
                  <a:lnTo>
                    <a:pt x="846" y="1640"/>
                  </a:lnTo>
                  <a:cubicBezTo>
                    <a:pt x="846" y="1640"/>
                    <a:pt x="971" y="1624"/>
                    <a:pt x="1009" y="1573"/>
                  </a:cubicBezTo>
                  <a:lnTo>
                    <a:pt x="1299" y="1183"/>
                  </a:lnTo>
                  <a:lnTo>
                    <a:pt x="1906" y="2372"/>
                  </a:lnTo>
                  <a:cubicBezTo>
                    <a:pt x="1944" y="2445"/>
                    <a:pt x="2014" y="2482"/>
                    <a:pt x="2085" y="2482"/>
                  </a:cubicBezTo>
                  <a:cubicBezTo>
                    <a:pt x="2159" y="2482"/>
                    <a:pt x="2233" y="2442"/>
                    <a:pt x="2269" y="2363"/>
                  </a:cubicBezTo>
                  <a:lnTo>
                    <a:pt x="2989" y="779"/>
                  </a:lnTo>
                  <a:lnTo>
                    <a:pt x="3670" y="3168"/>
                  </a:lnTo>
                  <a:cubicBezTo>
                    <a:pt x="3697" y="3263"/>
                    <a:pt x="3780" y="3313"/>
                    <a:pt x="3864" y="3313"/>
                  </a:cubicBezTo>
                  <a:cubicBezTo>
                    <a:pt x="3935" y="3313"/>
                    <a:pt x="4006" y="3277"/>
                    <a:pt x="4044" y="3202"/>
                  </a:cubicBezTo>
                  <a:lnTo>
                    <a:pt x="4821" y="1639"/>
                  </a:lnTo>
                  <a:lnTo>
                    <a:pt x="5225" y="1639"/>
                  </a:lnTo>
                  <a:cubicBezTo>
                    <a:pt x="5230" y="1639"/>
                    <a:pt x="5235" y="1639"/>
                    <a:pt x="5240" y="1639"/>
                  </a:cubicBezTo>
                  <a:cubicBezTo>
                    <a:pt x="5345" y="1639"/>
                    <a:pt x="5427" y="1553"/>
                    <a:pt x="5427" y="1447"/>
                  </a:cubicBezTo>
                  <a:cubicBezTo>
                    <a:pt x="5427" y="1335"/>
                    <a:pt x="5337" y="1244"/>
                    <a:pt x="5225" y="1244"/>
                  </a:cubicBezTo>
                  <a:lnTo>
                    <a:pt x="5225" y="1227"/>
                  </a:lnTo>
                  <a:lnTo>
                    <a:pt x="4698" y="1227"/>
                  </a:lnTo>
                  <a:cubicBezTo>
                    <a:pt x="4698" y="1227"/>
                    <a:pt x="4552" y="1293"/>
                    <a:pt x="4518" y="1360"/>
                  </a:cubicBezTo>
                  <a:lnTo>
                    <a:pt x="3917" y="2562"/>
                  </a:lnTo>
                  <a:lnTo>
                    <a:pt x="3226" y="145"/>
                  </a:lnTo>
                  <a:cubicBezTo>
                    <a:pt x="3199" y="50"/>
                    <a:pt x="3116" y="1"/>
                    <a:pt x="30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1"/>
            <p:cNvSpPr/>
            <p:nvPr/>
          </p:nvSpPr>
          <p:spPr>
            <a:xfrm>
              <a:off x="6392475" y="4013550"/>
              <a:ext cx="37450" cy="9775"/>
            </a:xfrm>
            <a:custGeom>
              <a:rect b="b" l="l" r="r" t="t"/>
              <a:pathLst>
                <a:path extrusionOk="0" h="391" w="1498">
                  <a:moveTo>
                    <a:pt x="207" y="0"/>
                  </a:moveTo>
                  <a:cubicBezTo>
                    <a:pt x="100" y="0"/>
                    <a:pt x="7" y="84"/>
                    <a:pt x="5" y="191"/>
                  </a:cubicBezTo>
                  <a:cubicBezTo>
                    <a:pt x="1" y="301"/>
                    <a:pt x="90" y="390"/>
                    <a:pt x="199" y="390"/>
                  </a:cubicBezTo>
                  <a:lnTo>
                    <a:pt x="1291" y="390"/>
                  </a:lnTo>
                  <a:cubicBezTo>
                    <a:pt x="1399" y="390"/>
                    <a:pt x="1493" y="308"/>
                    <a:pt x="1495" y="200"/>
                  </a:cubicBezTo>
                  <a:cubicBezTo>
                    <a:pt x="1498" y="91"/>
                    <a:pt x="1410" y="0"/>
                    <a:pt x="13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1"/>
            <p:cNvSpPr/>
            <p:nvPr/>
          </p:nvSpPr>
          <p:spPr>
            <a:xfrm>
              <a:off x="6379425" y="4033075"/>
              <a:ext cx="50325" cy="9775"/>
            </a:xfrm>
            <a:custGeom>
              <a:rect b="b" l="l" r="r" t="t"/>
              <a:pathLst>
                <a:path extrusionOk="0" h="391" w="2013">
                  <a:moveTo>
                    <a:pt x="207" y="1"/>
                  </a:moveTo>
                  <a:cubicBezTo>
                    <a:pt x="99" y="1"/>
                    <a:pt x="7" y="83"/>
                    <a:pt x="4" y="191"/>
                  </a:cubicBezTo>
                  <a:cubicBezTo>
                    <a:pt x="1" y="301"/>
                    <a:pt x="90" y="391"/>
                    <a:pt x="199" y="391"/>
                  </a:cubicBezTo>
                  <a:lnTo>
                    <a:pt x="1806" y="391"/>
                  </a:lnTo>
                  <a:cubicBezTo>
                    <a:pt x="1914" y="391"/>
                    <a:pt x="2008" y="309"/>
                    <a:pt x="2009" y="200"/>
                  </a:cubicBezTo>
                  <a:cubicBezTo>
                    <a:pt x="2012" y="90"/>
                    <a:pt x="1924" y="1"/>
                    <a:pt x="18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1"/>
            <p:cNvSpPr/>
            <p:nvPr/>
          </p:nvSpPr>
          <p:spPr>
            <a:xfrm>
              <a:off x="6358200" y="3850350"/>
              <a:ext cx="87825" cy="208125"/>
            </a:xfrm>
            <a:custGeom>
              <a:rect b="b" l="l" r="r" t="t"/>
              <a:pathLst>
                <a:path extrusionOk="0" h="8325" w="3513">
                  <a:moveTo>
                    <a:pt x="1" y="1"/>
                  </a:moveTo>
                  <a:lnTo>
                    <a:pt x="1" y="8324"/>
                  </a:lnTo>
                  <a:lnTo>
                    <a:pt x="391" y="8324"/>
                  </a:lnTo>
                  <a:lnTo>
                    <a:pt x="391" y="4553"/>
                  </a:lnTo>
                  <a:cubicBezTo>
                    <a:pt x="391" y="4452"/>
                    <a:pt x="471" y="4371"/>
                    <a:pt x="573" y="4371"/>
                  </a:cubicBezTo>
                  <a:lnTo>
                    <a:pt x="3512" y="4371"/>
                  </a:lnTo>
                  <a:lnTo>
                    <a:pt x="3512" y="3980"/>
                  </a:lnTo>
                  <a:lnTo>
                    <a:pt x="573" y="3980"/>
                  </a:lnTo>
                  <a:cubicBezTo>
                    <a:pt x="471" y="3980"/>
                    <a:pt x="391" y="3899"/>
                    <a:pt x="391" y="3798"/>
                  </a:cubicBezTo>
                  <a:lnTo>
                    <a:pt x="39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1"/>
            <p:cNvSpPr/>
            <p:nvPr/>
          </p:nvSpPr>
          <p:spPr>
            <a:xfrm>
              <a:off x="6446000" y="3949575"/>
              <a:ext cx="25" cy="10075"/>
            </a:xfrm>
            <a:custGeom>
              <a:rect b="b" l="l" r="r" t="t"/>
              <a:pathLst>
                <a:path extrusionOk="0" h="403" w="1">
                  <a:moveTo>
                    <a:pt x="0" y="1"/>
                  </a:moveTo>
                  <a:lnTo>
                    <a:pt x="0" y="402"/>
                  </a:lnTo>
                  <a:close/>
                </a:path>
              </a:pathLst>
            </a:custGeom>
            <a:solidFill>
              <a:srgbClr val="5DE1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6" name="Google Shape;1246;p31"/>
          <p:cNvGrpSpPr/>
          <p:nvPr/>
        </p:nvGrpSpPr>
        <p:grpSpPr>
          <a:xfrm>
            <a:off x="5171912" y="1987205"/>
            <a:ext cx="547985" cy="513674"/>
            <a:chOff x="5451750" y="3249775"/>
            <a:chExt cx="333000" cy="312150"/>
          </a:xfrm>
        </p:grpSpPr>
        <p:sp>
          <p:nvSpPr>
            <p:cNvPr id="1247" name="Google Shape;1247;p31"/>
            <p:cNvSpPr/>
            <p:nvPr/>
          </p:nvSpPr>
          <p:spPr>
            <a:xfrm>
              <a:off x="5597400" y="3510075"/>
              <a:ext cx="41650" cy="41450"/>
            </a:xfrm>
            <a:custGeom>
              <a:rect b="b" l="l" r="r" t="t"/>
              <a:pathLst>
                <a:path extrusionOk="0" h="1658" w="1666">
                  <a:moveTo>
                    <a:pt x="834" y="0"/>
                  </a:moveTo>
                  <a:lnTo>
                    <a:pt x="1" y="380"/>
                  </a:lnTo>
                  <a:lnTo>
                    <a:pt x="1" y="1657"/>
                  </a:lnTo>
                  <a:lnTo>
                    <a:pt x="1665" y="1657"/>
                  </a:lnTo>
                  <a:lnTo>
                    <a:pt x="1665" y="380"/>
                  </a:lnTo>
                  <a:lnTo>
                    <a:pt x="8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1"/>
            <p:cNvSpPr/>
            <p:nvPr/>
          </p:nvSpPr>
          <p:spPr>
            <a:xfrm>
              <a:off x="5597400" y="3491675"/>
              <a:ext cx="41650" cy="27950"/>
            </a:xfrm>
            <a:custGeom>
              <a:rect b="b" l="l" r="r" t="t"/>
              <a:pathLst>
                <a:path extrusionOk="0" h="1118" w="1666">
                  <a:moveTo>
                    <a:pt x="1" y="0"/>
                  </a:moveTo>
                  <a:lnTo>
                    <a:pt x="1" y="1118"/>
                  </a:lnTo>
                  <a:lnTo>
                    <a:pt x="1665" y="1118"/>
                  </a:lnTo>
                  <a:lnTo>
                    <a:pt x="16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1"/>
            <p:cNvSpPr/>
            <p:nvPr/>
          </p:nvSpPr>
          <p:spPr>
            <a:xfrm>
              <a:off x="5464750" y="3249825"/>
              <a:ext cx="320000" cy="249725"/>
            </a:xfrm>
            <a:custGeom>
              <a:rect b="b" l="l" r="r" t="t"/>
              <a:pathLst>
                <a:path extrusionOk="0" h="9989" w="12800">
                  <a:moveTo>
                    <a:pt x="182" y="0"/>
                  </a:moveTo>
                  <a:cubicBezTo>
                    <a:pt x="81" y="0"/>
                    <a:pt x="1" y="81"/>
                    <a:pt x="1" y="182"/>
                  </a:cubicBezTo>
                  <a:lnTo>
                    <a:pt x="1" y="9806"/>
                  </a:lnTo>
                  <a:cubicBezTo>
                    <a:pt x="1" y="9905"/>
                    <a:pt x="81" y="9988"/>
                    <a:pt x="182" y="9988"/>
                  </a:cubicBezTo>
                  <a:lnTo>
                    <a:pt x="12616" y="9988"/>
                  </a:lnTo>
                  <a:cubicBezTo>
                    <a:pt x="12717" y="9988"/>
                    <a:pt x="12799" y="9905"/>
                    <a:pt x="12798" y="9805"/>
                  </a:cubicBezTo>
                  <a:lnTo>
                    <a:pt x="12798" y="182"/>
                  </a:lnTo>
                  <a:cubicBezTo>
                    <a:pt x="12798" y="81"/>
                    <a:pt x="12717" y="0"/>
                    <a:pt x="126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1"/>
            <p:cNvSpPr/>
            <p:nvPr/>
          </p:nvSpPr>
          <p:spPr>
            <a:xfrm>
              <a:off x="5451750" y="3249775"/>
              <a:ext cx="25500" cy="249700"/>
            </a:xfrm>
            <a:custGeom>
              <a:rect b="b" l="l" r="r" t="t"/>
              <a:pathLst>
                <a:path extrusionOk="0" h="9988" w="1020">
                  <a:moveTo>
                    <a:pt x="182" y="1"/>
                  </a:moveTo>
                  <a:cubicBezTo>
                    <a:pt x="81" y="1"/>
                    <a:pt x="0" y="81"/>
                    <a:pt x="0" y="183"/>
                  </a:cubicBezTo>
                  <a:lnTo>
                    <a:pt x="0" y="9807"/>
                  </a:lnTo>
                  <a:cubicBezTo>
                    <a:pt x="0" y="9907"/>
                    <a:pt x="81" y="9987"/>
                    <a:pt x="182" y="9987"/>
                  </a:cubicBezTo>
                  <a:lnTo>
                    <a:pt x="1009" y="9987"/>
                  </a:lnTo>
                  <a:cubicBezTo>
                    <a:pt x="911" y="9984"/>
                    <a:pt x="833" y="9902"/>
                    <a:pt x="833" y="9801"/>
                  </a:cubicBezTo>
                  <a:lnTo>
                    <a:pt x="833" y="188"/>
                  </a:lnTo>
                  <a:cubicBezTo>
                    <a:pt x="833" y="83"/>
                    <a:pt x="916" y="1"/>
                    <a:pt x="1019" y="1"/>
                  </a:cubicBezTo>
                  <a:close/>
                  <a:moveTo>
                    <a:pt x="1009" y="9987"/>
                  </a:moveTo>
                  <a:cubicBezTo>
                    <a:pt x="1011" y="9987"/>
                    <a:pt x="1012" y="9987"/>
                    <a:pt x="1014" y="9987"/>
                  </a:cubicBezTo>
                  <a:cubicBezTo>
                    <a:pt x="1016" y="9987"/>
                    <a:pt x="1017" y="9987"/>
                    <a:pt x="1019" y="99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1"/>
            <p:cNvSpPr/>
            <p:nvPr/>
          </p:nvSpPr>
          <p:spPr>
            <a:xfrm>
              <a:off x="5472550" y="3270600"/>
              <a:ext cx="260150" cy="208075"/>
            </a:xfrm>
            <a:custGeom>
              <a:rect b="b" l="l" r="r" t="t"/>
              <a:pathLst>
                <a:path extrusionOk="0" h="8323" w="10406">
                  <a:moveTo>
                    <a:pt x="183" y="1"/>
                  </a:moveTo>
                  <a:cubicBezTo>
                    <a:pt x="82" y="1"/>
                    <a:pt x="1" y="81"/>
                    <a:pt x="1" y="181"/>
                  </a:cubicBezTo>
                  <a:lnTo>
                    <a:pt x="1" y="8141"/>
                  </a:lnTo>
                  <a:cubicBezTo>
                    <a:pt x="1" y="8242"/>
                    <a:pt x="82" y="8323"/>
                    <a:pt x="183" y="8323"/>
                  </a:cubicBezTo>
                  <a:lnTo>
                    <a:pt x="8955" y="8323"/>
                  </a:lnTo>
                  <a:lnTo>
                    <a:pt x="10405" y="6829"/>
                  </a:lnTo>
                  <a:lnTo>
                    <a:pt x="10405" y="1411"/>
                  </a:lnTo>
                  <a:lnTo>
                    <a:pt x="895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1"/>
            <p:cNvSpPr/>
            <p:nvPr/>
          </p:nvSpPr>
          <p:spPr>
            <a:xfrm>
              <a:off x="5701475" y="3270525"/>
              <a:ext cx="67650" cy="208150"/>
            </a:xfrm>
            <a:custGeom>
              <a:rect b="b" l="l" r="r" t="t"/>
              <a:pathLst>
                <a:path extrusionOk="0" h="8326" w="2706">
                  <a:moveTo>
                    <a:pt x="201" y="1"/>
                  </a:moveTo>
                  <a:lnTo>
                    <a:pt x="1" y="234"/>
                  </a:lnTo>
                  <a:lnTo>
                    <a:pt x="1" y="8112"/>
                  </a:lnTo>
                  <a:lnTo>
                    <a:pt x="201" y="8326"/>
                  </a:lnTo>
                  <a:lnTo>
                    <a:pt x="2524" y="8326"/>
                  </a:lnTo>
                  <a:cubicBezTo>
                    <a:pt x="2625" y="8326"/>
                    <a:pt x="2706" y="8245"/>
                    <a:pt x="2706" y="8144"/>
                  </a:cubicBezTo>
                  <a:lnTo>
                    <a:pt x="2706" y="5753"/>
                  </a:lnTo>
                  <a:lnTo>
                    <a:pt x="2522" y="5502"/>
                  </a:lnTo>
                  <a:lnTo>
                    <a:pt x="2706" y="5351"/>
                  </a:lnTo>
                  <a:lnTo>
                    <a:pt x="2706" y="2977"/>
                  </a:lnTo>
                  <a:lnTo>
                    <a:pt x="2415" y="2769"/>
                  </a:lnTo>
                  <a:lnTo>
                    <a:pt x="2706" y="2574"/>
                  </a:lnTo>
                  <a:lnTo>
                    <a:pt x="2706" y="182"/>
                  </a:lnTo>
                  <a:cubicBezTo>
                    <a:pt x="2706" y="81"/>
                    <a:pt x="2625" y="1"/>
                    <a:pt x="25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1"/>
            <p:cNvSpPr/>
            <p:nvPr/>
          </p:nvSpPr>
          <p:spPr>
            <a:xfrm>
              <a:off x="5624725" y="3337600"/>
              <a:ext cx="61125" cy="115000"/>
            </a:xfrm>
            <a:custGeom>
              <a:rect b="b" l="l" r="r" t="t"/>
              <a:pathLst>
                <a:path extrusionOk="0" h="4600" w="2445">
                  <a:moveTo>
                    <a:pt x="308" y="1"/>
                  </a:moveTo>
                  <a:cubicBezTo>
                    <a:pt x="161" y="1"/>
                    <a:pt x="0" y="25"/>
                    <a:pt x="0" y="240"/>
                  </a:cubicBezTo>
                  <a:lnTo>
                    <a:pt x="0" y="3350"/>
                  </a:lnTo>
                  <a:cubicBezTo>
                    <a:pt x="0" y="3504"/>
                    <a:pt x="271" y="3732"/>
                    <a:pt x="271" y="3732"/>
                  </a:cubicBezTo>
                  <a:lnTo>
                    <a:pt x="1500" y="4468"/>
                  </a:lnTo>
                  <a:cubicBezTo>
                    <a:pt x="1620" y="4541"/>
                    <a:pt x="1738" y="4599"/>
                    <a:pt x="1841" y="4599"/>
                  </a:cubicBezTo>
                  <a:cubicBezTo>
                    <a:pt x="1917" y="4599"/>
                    <a:pt x="1984" y="4568"/>
                    <a:pt x="2037" y="4490"/>
                  </a:cubicBezTo>
                  <a:cubicBezTo>
                    <a:pt x="2063" y="4449"/>
                    <a:pt x="2087" y="4401"/>
                    <a:pt x="2098" y="4350"/>
                  </a:cubicBezTo>
                  <a:cubicBezTo>
                    <a:pt x="2103" y="4317"/>
                    <a:pt x="2444" y="3246"/>
                    <a:pt x="2027" y="1989"/>
                  </a:cubicBezTo>
                  <a:cubicBezTo>
                    <a:pt x="1986" y="1905"/>
                    <a:pt x="1730" y="945"/>
                    <a:pt x="767" y="140"/>
                  </a:cubicBezTo>
                  <a:lnTo>
                    <a:pt x="600" y="1"/>
                  </a:lnTo>
                  <a:lnTo>
                    <a:pt x="403" y="2"/>
                  </a:lnTo>
                  <a:cubicBezTo>
                    <a:pt x="374" y="2"/>
                    <a:pt x="341" y="1"/>
                    <a:pt x="3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1"/>
            <p:cNvSpPr/>
            <p:nvPr/>
          </p:nvSpPr>
          <p:spPr>
            <a:xfrm>
              <a:off x="5618275" y="3332000"/>
              <a:ext cx="57725" cy="122950"/>
            </a:xfrm>
            <a:custGeom>
              <a:rect b="b" l="l" r="r" t="t"/>
              <a:pathLst>
                <a:path extrusionOk="0" h="4918" w="2309">
                  <a:moveTo>
                    <a:pt x="442" y="1"/>
                  </a:moveTo>
                  <a:cubicBezTo>
                    <a:pt x="215" y="1"/>
                    <a:pt x="0" y="179"/>
                    <a:pt x="0" y="442"/>
                  </a:cubicBezTo>
                  <a:lnTo>
                    <a:pt x="0" y="3565"/>
                  </a:lnTo>
                  <a:cubicBezTo>
                    <a:pt x="0" y="3719"/>
                    <a:pt x="81" y="3861"/>
                    <a:pt x="213" y="3942"/>
                  </a:cubicBezTo>
                  <a:lnTo>
                    <a:pt x="1711" y="4852"/>
                  </a:lnTo>
                  <a:cubicBezTo>
                    <a:pt x="1785" y="4897"/>
                    <a:pt x="1864" y="4917"/>
                    <a:pt x="1941" y="4917"/>
                  </a:cubicBezTo>
                  <a:cubicBezTo>
                    <a:pt x="2085" y="4917"/>
                    <a:pt x="2224" y="4846"/>
                    <a:pt x="2308" y="4725"/>
                  </a:cubicBezTo>
                  <a:lnTo>
                    <a:pt x="1018" y="3942"/>
                  </a:lnTo>
                  <a:cubicBezTo>
                    <a:pt x="886" y="3861"/>
                    <a:pt x="807" y="3720"/>
                    <a:pt x="807" y="3566"/>
                  </a:cubicBezTo>
                  <a:lnTo>
                    <a:pt x="807" y="445"/>
                  </a:lnTo>
                  <a:cubicBezTo>
                    <a:pt x="807" y="361"/>
                    <a:pt x="829" y="288"/>
                    <a:pt x="865" y="223"/>
                  </a:cubicBezTo>
                  <a:lnTo>
                    <a:pt x="722" y="105"/>
                  </a:lnTo>
                  <a:cubicBezTo>
                    <a:pt x="636" y="33"/>
                    <a:pt x="538" y="1"/>
                    <a:pt x="4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1"/>
            <p:cNvSpPr/>
            <p:nvPr/>
          </p:nvSpPr>
          <p:spPr>
            <a:xfrm>
              <a:off x="5493600" y="3336425"/>
              <a:ext cx="62225" cy="113775"/>
            </a:xfrm>
            <a:custGeom>
              <a:rect b="b" l="l" r="r" t="t"/>
              <a:pathLst>
                <a:path extrusionOk="0" h="4551" w="2489">
                  <a:moveTo>
                    <a:pt x="2176" y="0"/>
                  </a:moveTo>
                  <a:cubicBezTo>
                    <a:pt x="2062" y="0"/>
                    <a:pt x="1930" y="22"/>
                    <a:pt x="1830" y="105"/>
                  </a:cubicBezTo>
                  <a:lnTo>
                    <a:pt x="1525" y="360"/>
                  </a:lnTo>
                  <a:cubicBezTo>
                    <a:pt x="561" y="1165"/>
                    <a:pt x="462" y="1972"/>
                    <a:pt x="420" y="2055"/>
                  </a:cubicBezTo>
                  <a:cubicBezTo>
                    <a:pt x="0" y="3310"/>
                    <a:pt x="295" y="4266"/>
                    <a:pt x="298" y="4298"/>
                  </a:cubicBezTo>
                  <a:cubicBezTo>
                    <a:pt x="357" y="4528"/>
                    <a:pt x="607" y="4551"/>
                    <a:pt x="704" y="4551"/>
                  </a:cubicBezTo>
                  <a:cubicBezTo>
                    <a:pt x="728" y="4551"/>
                    <a:pt x="742" y="4549"/>
                    <a:pt x="742" y="4549"/>
                  </a:cubicBezTo>
                  <a:lnTo>
                    <a:pt x="995" y="4540"/>
                  </a:lnTo>
                  <a:lnTo>
                    <a:pt x="2278" y="3760"/>
                  </a:lnTo>
                  <a:cubicBezTo>
                    <a:pt x="2408" y="3681"/>
                    <a:pt x="2489" y="3537"/>
                    <a:pt x="2489" y="3384"/>
                  </a:cubicBezTo>
                  <a:lnTo>
                    <a:pt x="2489" y="274"/>
                  </a:lnTo>
                  <a:cubicBezTo>
                    <a:pt x="2489" y="180"/>
                    <a:pt x="2461" y="98"/>
                    <a:pt x="2415" y="30"/>
                  </a:cubicBezTo>
                  <a:cubicBezTo>
                    <a:pt x="2415" y="30"/>
                    <a:pt x="2308" y="0"/>
                    <a:pt x="21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1"/>
            <p:cNvSpPr/>
            <p:nvPr/>
          </p:nvSpPr>
          <p:spPr>
            <a:xfrm>
              <a:off x="5488350" y="3332250"/>
              <a:ext cx="66225" cy="122525"/>
            </a:xfrm>
            <a:custGeom>
              <a:rect b="b" l="l" r="r" t="t"/>
              <a:pathLst>
                <a:path extrusionOk="0" h="4901" w="2649">
                  <a:moveTo>
                    <a:pt x="2265" y="1"/>
                  </a:moveTo>
                  <a:cubicBezTo>
                    <a:pt x="2169" y="1"/>
                    <a:pt x="2071" y="33"/>
                    <a:pt x="1986" y="103"/>
                  </a:cubicBezTo>
                  <a:lnTo>
                    <a:pt x="1680" y="359"/>
                  </a:lnTo>
                  <a:cubicBezTo>
                    <a:pt x="715" y="1165"/>
                    <a:pt x="461" y="2124"/>
                    <a:pt x="419" y="2207"/>
                  </a:cubicBezTo>
                  <a:cubicBezTo>
                    <a:pt x="1" y="3463"/>
                    <a:pt x="344" y="4536"/>
                    <a:pt x="347" y="4568"/>
                  </a:cubicBezTo>
                  <a:cubicBezTo>
                    <a:pt x="399" y="4773"/>
                    <a:pt x="582" y="4901"/>
                    <a:pt x="775" y="4901"/>
                  </a:cubicBezTo>
                  <a:cubicBezTo>
                    <a:pt x="853" y="4901"/>
                    <a:pt x="931" y="4880"/>
                    <a:pt x="1004" y="4836"/>
                  </a:cubicBezTo>
                  <a:lnTo>
                    <a:pt x="1213" y="4707"/>
                  </a:lnTo>
                  <a:cubicBezTo>
                    <a:pt x="1186" y="4668"/>
                    <a:pt x="1164" y="4621"/>
                    <a:pt x="1150" y="4570"/>
                  </a:cubicBezTo>
                  <a:cubicBezTo>
                    <a:pt x="1146" y="4537"/>
                    <a:pt x="804" y="3465"/>
                    <a:pt x="1222" y="2209"/>
                  </a:cubicBezTo>
                  <a:cubicBezTo>
                    <a:pt x="1263" y="2125"/>
                    <a:pt x="1518" y="1165"/>
                    <a:pt x="2483" y="360"/>
                  </a:cubicBezTo>
                  <a:lnTo>
                    <a:pt x="2649" y="221"/>
                  </a:lnTo>
                  <a:cubicBezTo>
                    <a:pt x="2570" y="84"/>
                    <a:pt x="2420" y="1"/>
                    <a:pt x="22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1"/>
            <p:cNvSpPr/>
            <p:nvPr/>
          </p:nvSpPr>
          <p:spPr>
            <a:xfrm>
              <a:off x="5535600" y="3291300"/>
              <a:ext cx="102925" cy="113125"/>
            </a:xfrm>
            <a:custGeom>
              <a:rect b="b" l="l" r="r" t="t"/>
              <a:pathLst>
                <a:path extrusionOk="0" h="4525" w="4117">
                  <a:moveTo>
                    <a:pt x="1825" y="1"/>
                  </a:moveTo>
                  <a:cubicBezTo>
                    <a:pt x="1724" y="1"/>
                    <a:pt x="1643" y="82"/>
                    <a:pt x="1643" y="181"/>
                  </a:cubicBezTo>
                  <a:lnTo>
                    <a:pt x="1643" y="631"/>
                  </a:lnTo>
                  <a:lnTo>
                    <a:pt x="1760" y="832"/>
                  </a:lnTo>
                  <a:lnTo>
                    <a:pt x="1643" y="1035"/>
                  </a:lnTo>
                  <a:lnTo>
                    <a:pt x="1643" y="1464"/>
                  </a:lnTo>
                  <a:lnTo>
                    <a:pt x="1760" y="1667"/>
                  </a:lnTo>
                  <a:lnTo>
                    <a:pt x="1643" y="1867"/>
                  </a:lnTo>
                  <a:lnTo>
                    <a:pt x="1643" y="2299"/>
                  </a:lnTo>
                  <a:lnTo>
                    <a:pt x="1760" y="2501"/>
                  </a:lnTo>
                  <a:lnTo>
                    <a:pt x="1643" y="2702"/>
                  </a:lnTo>
                  <a:lnTo>
                    <a:pt x="1643" y="2907"/>
                  </a:lnTo>
                  <a:cubicBezTo>
                    <a:pt x="1643" y="3139"/>
                    <a:pt x="1496" y="3344"/>
                    <a:pt x="1276" y="3417"/>
                  </a:cubicBezTo>
                  <a:lnTo>
                    <a:pt x="268" y="3756"/>
                  </a:lnTo>
                  <a:cubicBezTo>
                    <a:pt x="106" y="3809"/>
                    <a:pt x="1" y="3961"/>
                    <a:pt x="1" y="4130"/>
                  </a:cubicBezTo>
                  <a:cubicBezTo>
                    <a:pt x="1" y="4355"/>
                    <a:pt x="184" y="4525"/>
                    <a:pt x="394" y="4525"/>
                  </a:cubicBezTo>
                  <a:cubicBezTo>
                    <a:pt x="436" y="4525"/>
                    <a:pt x="479" y="4518"/>
                    <a:pt x="521" y="4504"/>
                  </a:cubicBezTo>
                  <a:lnTo>
                    <a:pt x="1763" y="4084"/>
                  </a:lnTo>
                  <a:cubicBezTo>
                    <a:pt x="1860" y="4052"/>
                    <a:pt x="1960" y="4036"/>
                    <a:pt x="2060" y="4036"/>
                  </a:cubicBezTo>
                  <a:cubicBezTo>
                    <a:pt x="2159" y="4036"/>
                    <a:pt x="2259" y="4052"/>
                    <a:pt x="2354" y="4084"/>
                  </a:cubicBezTo>
                  <a:lnTo>
                    <a:pt x="3596" y="4504"/>
                  </a:lnTo>
                  <a:cubicBezTo>
                    <a:pt x="3638" y="4518"/>
                    <a:pt x="3680" y="4524"/>
                    <a:pt x="3722" y="4524"/>
                  </a:cubicBezTo>
                  <a:cubicBezTo>
                    <a:pt x="3931" y="4524"/>
                    <a:pt x="4117" y="4355"/>
                    <a:pt x="4117" y="4130"/>
                  </a:cubicBezTo>
                  <a:cubicBezTo>
                    <a:pt x="4117" y="3961"/>
                    <a:pt x="4010" y="3810"/>
                    <a:pt x="3850" y="3756"/>
                  </a:cubicBezTo>
                  <a:lnTo>
                    <a:pt x="2841" y="3417"/>
                  </a:lnTo>
                  <a:cubicBezTo>
                    <a:pt x="2621" y="3345"/>
                    <a:pt x="2473" y="3140"/>
                    <a:pt x="2473" y="2909"/>
                  </a:cubicBezTo>
                  <a:lnTo>
                    <a:pt x="2473" y="2702"/>
                  </a:lnTo>
                  <a:lnTo>
                    <a:pt x="2312" y="2501"/>
                  </a:lnTo>
                  <a:lnTo>
                    <a:pt x="2473" y="2299"/>
                  </a:lnTo>
                  <a:lnTo>
                    <a:pt x="2473" y="1867"/>
                  </a:lnTo>
                  <a:lnTo>
                    <a:pt x="2312" y="1667"/>
                  </a:lnTo>
                  <a:lnTo>
                    <a:pt x="2473" y="1464"/>
                  </a:lnTo>
                  <a:lnTo>
                    <a:pt x="2473" y="1035"/>
                  </a:lnTo>
                  <a:lnTo>
                    <a:pt x="2312" y="832"/>
                  </a:lnTo>
                  <a:lnTo>
                    <a:pt x="2473" y="631"/>
                  </a:lnTo>
                  <a:lnTo>
                    <a:pt x="2473" y="181"/>
                  </a:lnTo>
                  <a:cubicBezTo>
                    <a:pt x="2473" y="82"/>
                    <a:pt x="2392" y="1"/>
                    <a:pt x="22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1"/>
            <p:cNvSpPr/>
            <p:nvPr/>
          </p:nvSpPr>
          <p:spPr>
            <a:xfrm>
              <a:off x="5576625" y="3541150"/>
              <a:ext cx="83275" cy="20775"/>
            </a:xfrm>
            <a:custGeom>
              <a:rect b="b" l="l" r="r" t="t"/>
              <a:pathLst>
                <a:path extrusionOk="0" h="831" w="3331">
                  <a:moveTo>
                    <a:pt x="440" y="1"/>
                  </a:moveTo>
                  <a:cubicBezTo>
                    <a:pt x="198" y="1"/>
                    <a:pt x="1" y="197"/>
                    <a:pt x="1" y="441"/>
                  </a:cubicBezTo>
                  <a:lnTo>
                    <a:pt x="1" y="649"/>
                  </a:lnTo>
                  <a:cubicBezTo>
                    <a:pt x="1" y="750"/>
                    <a:pt x="81" y="831"/>
                    <a:pt x="181" y="831"/>
                  </a:cubicBezTo>
                  <a:lnTo>
                    <a:pt x="3147" y="831"/>
                  </a:lnTo>
                  <a:cubicBezTo>
                    <a:pt x="3248" y="831"/>
                    <a:pt x="3330" y="750"/>
                    <a:pt x="3329" y="649"/>
                  </a:cubicBezTo>
                  <a:lnTo>
                    <a:pt x="3329" y="441"/>
                  </a:lnTo>
                  <a:cubicBezTo>
                    <a:pt x="3329" y="199"/>
                    <a:pt x="3132" y="1"/>
                    <a:pt x="28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1"/>
            <p:cNvSpPr/>
            <p:nvPr/>
          </p:nvSpPr>
          <p:spPr>
            <a:xfrm>
              <a:off x="5488875" y="3286800"/>
              <a:ext cx="25100" cy="9775"/>
            </a:xfrm>
            <a:custGeom>
              <a:rect b="b" l="l" r="r" t="t"/>
              <a:pathLst>
                <a:path extrusionOk="0" h="391" w="1004">
                  <a:moveTo>
                    <a:pt x="207" y="1"/>
                  </a:moveTo>
                  <a:cubicBezTo>
                    <a:pt x="99" y="1"/>
                    <a:pt x="6" y="83"/>
                    <a:pt x="3" y="191"/>
                  </a:cubicBezTo>
                  <a:cubicBezTo>
                    <a:pt x="0" y="301"/>
                    <a:pt x="88" y="391"/>
                    <a:pt x="198" y="391"/>
                  </a:cubicBezTo>
                  <a:lnTo>
                    <a:pt x="795" y="391"/>
                  </a:lnTo>
                  <a:cubicBezTo>
                    <a:pt x="904" y="391"/>
                    <a:pt x="997" y="309"/>
                    <a:pt x="999" y="200"/>
                  </a:cubicBezTo>
                  <a:cubicBezTo>
                    <a:pt x="1003" y="90"/>
                    <a:pt x="912" y="1"/>
                    <a:pt x="8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1"/>
            <p:cNvSpPr/>
            <p:nvPr/>
          </p:nvSpPr>
          <p:spPr>
            <a:xfrm>
              <a:off x="5488975" y="3307650"/>
              <a:ext cx="34550" cy="9775"/>
            </a:xfrm>
            <a:custGeom>
              <a:rect b="b" l="l" r="r" t="t"/>
              <a:pathLst>
                <a:path extrusionOk="0" h="391" w="1382">
                  <a:moveTo>
                    <a:pt x="209" y="1"/>
                  </a:moveTo>
                  <a:cubicBezTo>
                    <a:pt x="100" y="1"/>
                    <a:pt x="7" y="83"/>
                    <a:pt x="5" y="192"/>
                  </a:cubicBezTo>
                  <a:cubicBezTo>
                    <a:pt x="1" y="301"/>
                    <a:pt x="92" y="391"/>
                    <a:pt x="199" y="391"/>
                  </a:cubicBezTo>
                  <a:lnTo>
                    <a:pt x="1175" y="391"/>
                  </a:lnTo>
                  <a:cubicBezTo>
                    <a:pt x="1282" y="391"/>
                    <a:pt x="1376" y="309"/>
                    <a:pt x="1378" y="200"/>
                  </a:cubicBezTo>
                  <a:cubicBezTo>
                    <a:pt x="1382" y="90"/>
                    <a:pt x="1294" y="1"/>
                    <a:pt x="11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1"/>
            <p:cNvSpPr/>
            <p:nvPr/>
          </p:nvSpPr>
          <p:spPr>
            <a:xfrm>
              <a:off x="5717675" y="3290075"/>
              <a:ext cx="20075" cy="9775"/>
            </a:xfrm>
            <a:custGeom>
              <a:rect b="b" l="l" r="r" t="t"/>
              <a:pathLst>
                <a:path extrusionOk="0" h="391" w="803">
                  <a:moveTo>
                    <a:pt x="209" y="0"/>
                  </a:moveTo>
                  <a:cubicBezTo>
                    <a:pt x="100" y="0"/>
                    <a:pt x="6" y="82"/>
                    <a:pt x="5" y="191"/>
                  </a:cubicBezTo>
                  <a:cubicBezTo>
                    <a:pt x="1" y="301"/>
                    <a:pt x="89" y="390"/>
                    <a:pt x="199" y="390"/>
                  </a:cubicBezTo>
                  <a:lnTo>
                    <a:pt x="594" y="390"/>
                  </a:lnTo>
                  <a:cubicBezTo>
                    <a:pt x="703" y="390"/>
                    <a:pt x="797" y="308"/>
                    <a:pt x="798" y="200"/>
                  </a:cubicBezTo>
                  <a:cubicBezTo>
                    <a:pt x="803" y="90"/>
                    <a:pt x="712" y="0"/>
                    <a:pt x="6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1"/>
            <p:cNvSpPr/>
            <p:nvPr/>
          </p:nvSpPr>
          <p:spPr>
            <a:xfrm>
              <a:off x="5717850" y="3310925"/>
              <a:ext cx="30100" cy="9775"/>
            </a:xfrm>
            <a:custGeom>
              <a:rect b="b" l="l" r="r" t="t"/>
              <a:pathLst>
                <a:path extrusionOk="0" h="391" w="1204">
                  <a:moveTo>
                    <a:pt x="206" y="0"/>
                  </a:moveTo>
                  <a:cubicBezTo>
                    <a:pt x="99" y="0"/>
                    <a:pt x="5" y="83"/>
                    <a:pt x="4" y="191"/>
                  </a:cubicBezTo>
                  <a:cubicBezTo>
                    <a:pt x="1" y="298"/>
                    <a:pt x="89" y="390"/>
                    <a:pt x="197" y="390"/>
                  </a:cubicBezTo>
                  <a:lnTo>
                    <a:pt x="997" y="390"/>
                  </a:lnTo>
                  <a:cubicBezTo>
                    <a:pt x="1105" y="390"/>
                    <a:pt x="1199" y="308"/>
                    <a:pt x="1200" y="200"/>
                  </a:cubicBezTo>
                  <a:cubicBezTo>
                    <a:pt x="1203" y="90"/>
                    <a:pt x="1114" y="0"/>
                    <a:pt x="1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1"/>
            <p:cNvSpPr/>
            <p:nvPr/>
          </p:nvSpPr>
          <p:spPr>
            <a:xfrm>
              <a:off x="5717675" y="3359675"/>
              <a:ext cx="20075" cy="9775"/>
            </a:xfrm>
            <a:custGeom>
              <a:rect b="b" l="l" r="r" t="t"/>
              <a:pathLst>
                <a:path extrusionOk="0" h="391" w="803">
                  <a:moveTo>
                    <a:pt x="209" y="0"/>
                  </a:moveTo>
                  <a:cubicBezTo>
                    <a:pt x="100" y="0"/>
                    <a:pt x="6" y="83"/>
                    <a:pt x="5" y="191"/>
                  </a:cubicBezTo>
                  <a:cubicBezTo>
                    <a:pt x="1" y="301"/>
                    <a:pt x="89" y="391"/>
                    <a:pt x="199" y="391"/>
                  </a:cubicBezTo>
                  <a:lnTo>
                    <a:pt x="594" y="391"/>
                  </a:lnTo>
                  <a:cubicBezTo>
                    <a:pt x="703" y="391"/>
                    <a:pt x="797" y="308"/>
                    <a:pt x="798" y="200"/>
                  </a:cubicBezTo>
                  <a:cubicBezTo>
                    <a:pt x="803" y="90"/>
                    <a:pt x="712" y="0"/>
                    <a:pt x="6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1"/>
            <p:cNvSpPr/>
            <p:nvPr/>
          </p:nvSpPr>
          <p:spPr>
            <a:xfrm>
              <a:off x="5717850" y="3380450"/>
              <a:ext cx="30100" cy="9775"/>
            </a:xfrm>
            <a:custGeom>
              <a:rect b="b" l="l" r="r" t="t"/>
              <a:pathLst>
                <a:path extrusionOk="0" h="391" w="1204">
                  <a:moveTo>
                    <a:pt x="206" y="1"/>
                  </a:moveTo>
                  <a:cubicBezTo>
                    <a:pt x="99" y="1"/>
                    <a:pt x="5" y="83"/>
                    <a:pt x="4" y="191"/>
                  </a:cubicBezTo>
                  <a:cubicBezTo>
                    <a:pt x="1" y="301"/>
                    <a:pt x="89" y="391"/>
                    <a:pt x="197" y="391"/>
                  </a:cubicBezTo>
                  <a:lnTo>
                    <a:pt x="997" y="391"/>
                  </a:lnTo>
                  <a:cubicBezTo>
                    <a:pt x="1105" y="391"/>
                    <a:pt x="1199" y="309"/>
                    <a:pt x="1200" y="200"/>
                  </a:cubicBezTo>
                  <a:cubicBezTo>
                    <a:pt x="1203" y="90"/>
                    <a:pt x="1114" y="1"/>
                    <a:pt x="10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1"/>
            <p:cNvSpPr/>
            <p:nvPr/>
          </p:nvSpPr>
          <p:spPr>
            <a:xfrm>
              <a:off x="5717675" y="3429250"/>
              <a:ext cx="20075" cy="9800"/>
            </a:xfrm>
            <a:custGeom>
              <a:rect b="b" l="l" r="r" t="t"/>
              <a:pathLst>
                <a:path extrusionOk="0" h="392" w="803">
                  <a:moveTo>
                    <a:pt x="209" y="0"/>
                  </a:moveTo>
                  <a:cubicBezTo>
                    <a:pt x="100" y="0"/>
                    <a:pt x="6" y="84"/>
                    <a:pt x="5" y="191"/>
                  </a:cubicBezTo>
                  <a:cubicBezTo>
                    <a:pt x="1" y="300"/>
                    <a:pt x="89" y="392"/>
                    <a:pt x="199" y="392"/>
                  </a:cubicBezTo>
                  <a:lnTo>
                    <a:pt x="594" y="392"/>
                  </a:lnTo>
                  <a:cubicBezTo>
                    <a:pt x="703" y="392"/>
                    <a:pt x="797" y="308"/>
                    <a:pt x="798" y="201"/>
                  </a:cubicBezTo>
                  <a:cubicBezTo>
                    <a:pt x="803" y="91"/>
                    <a:pt x="712" y="0"/>
                    <a:pt x="6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1"/>
            <p:cNvSpPr/>
            <p:nvPr/>
          </p:nvSpPr>
          <p:spPr>
            <a:xfrm>
              <a:off x="5717825" y="3450075"/>
              <a:ext cx="30125" cy="9775"/>
            </a:xfrm>
            <a:custGeom>
              <a:rect b="b" l="l" r="r" t="t"/>
              <a:pathLst>
                <a:path extrusionOk="0" h="391" w="1205">
                  <a:moveTo>
                    <a:pt x="207" y="0"/>
                  </a:moveTo>
                  <a:cubicBezTo>
                    <a:pt x="100" y="0"/>
                    <a:pt x="6" y="82"/>
                    <a:pt x="5" y="191"/>
                  </a:cubicBezTo>
                  <a:cubicBezTo>
                    <a:pt x="0" y="301"/>
                    <a:pt x="90" y="390"/>
                    <a:pt x="198" y="390"/>
                  </a:cubicBezTo>
                  <a:lnTo>
                    <a:pt x="998" y="390"/>
                  </a:lnTo>
                  <a:cubicBezTo>
                    <a:pt x="1106" y="390"/>
                    <a:pt x="1200" y="308"/>
                    <a:pt x="1201" y="200"/>
                  </a:cubicBezTo>
                  <a:cubicBezTo>
                    <a:pt x="1204" y="90"/>
                    <a:pt x="1116" y="0"/>
                    <a:pt x="10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1"/>
            <p:cNvSpPr/>
            <p:nvPr/>
          </p:nvSpPr>
          <p:spPr>
            <a:xfrm>
              <a:off x="5696925" y="3270600"/>
              <a:ext cx="72200" cy="208125"/>
            </a:xfrm>
            <a:custGeom>
              <a:rect b="b" l="l" r="r" t="t"/>
              <a:pathLst>
                <a:path extrusionOk="0" h="8325" w="2888">
                  <a:moveTo>
                    <a:pt x="1" y="1"/>
                  </a:moveTo>
                  <a:lnTo>
                    <a:pt x="1" y="8324"/>
                  </a:lnTo>
                  <a:lnTo>
                    <a:pt x="391" y="8324"/>
                  </a:lnTo>
                  <a:lnTo>
                    <a:pt x="391" y="5931"/>
                  </a:lnTo>
                  <a:cubicBezTo>
                    <a:pt x="391" y="5830"/>
                    <a:pt x="471" y="5750"/>
                    <a:pt x="573" y="5750"/>
                  </a:cubicBezTo>
                  <a:lnTo>
                    <a:pt x="2888" y="5750"/>
                  </a:lnTo>
                  <a:lnTo>
                    <a:pt x="2888" y="5357"/>
                  </a:lnTo>
                  <a:lnTo>
                    <a:pt x="573" y="5357"/>
                  </a:lnTo>
                  <a:cubicBezTo>
                    <a:pt x="471" y="5357"/>
                    <a:pt x="391" y="5276"/>
                    <a:pt x="391" y="5176"/>
                  </a:cubicBezTo>
                  <a:lnTo>
                    <a:pt x="391" y="3172"/>
                  </a:lnTo>
                  <a:cubicBezTo>
                    <a:pt x="391" y="3072"/>
                    <a:pt x="471" y="2992"/>
                    <a:pt x="573" y="2992"/>
                  </a:cubicBezTo>
                  <a:lnTo>
                    <a:pt x="2888" y="2992"/>
                  </a:lnTo>
                  <a:lnTo>
                    <a:pt x="2888" y="2600"/>
                  </a:lnTo>
                  <a:lnTo>
                    <a:pt x="573" y="2600"/>
                  </a:lnTo>
                  <a:cubicBezTo>
                    <a:pt x="471" y="2600"/>
                    <a:pt x="391" y="2520"/>
                    <a:pt x="391" y="2420"/>
                  </a:cubicBezTo>
                  <a:lnTo>
                    <a:pt x="3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1"/>
            <p:cNvSpPr/>
            <p:nvPr/>
          </p:nvSpPr>
          <p:spPr>
            <a:xfrm>
              <a:off x="5576625" y="3307650"/>
              <a:ext cx="20800" cy="9775"/>
            </a:xfrm>
            <a:custGeom>
              <a:rect b="b" l="l" r="r" t="t"/>
              <a:pathLst>
                <a:path extrusionOk="0" h="391" w="832">
                  <a:moveTo>
                    <a:pt x="1" y="1"/>
                  </a:moveTo>
                  <a:lnTo>
                    <a:pt x="1" y="391"/>
                  </a:lnTo>
                  <a:lnTo>
                    <a:pt x="832" y="391"/>
                  </a:lnTo>
                  <a:lnTo>
                    <a:pt x="8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1"/>
            <p:cNvSpPr/>
            <p:nvPr/>
          </p:nvSpPr>
          <p:spPr>
            <a:xfrm>
              <a:off x="5576625" y="3328450"/>
              <a:ext cx="20800" cy="9800"/>
            </a:xfrm>
            <a:custGeom>
              <a:rect b="b" l="l" r="r" t="t"/>
              <a:pathLst>
                <a:path extrusionOk="0" h="392" w="832">
                  <a:moveTo>
                    <a:pt x="1" y="0"/>
                  </a:moveTo>
                  <a:lnTo>
                    <a:pt x="1" y="392"/>
                  </a:lnTo>
                  <a:lnTo>
                    <a:pt x="832" y="392"/>
                  </a:lnTo>
                  <a:lnTo>
                    <a:pt x="83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1"/>
            <p:cNvSpPr/>
            <p:nvPr/>
          </p:nvSpPr>
          <p:spPr>
            <a:xfrm>
              <a:off x="5576625" y="3349275"/>
              <a:ext cx="20800" cy="9775"/>
            </a:xfrm>
            <a:custGeom>
              <a:rect b="b" l="l" r="r" t="t"/>
              <a:pathLst>
                <a:path extrusionOk="0" h="391" w="832">
                  <a:moveTo>
                    <a:pt x="1" y="0"/>
                  </a:moveTo>
                  <a:lnTo>
                    <a:pt x="1" y="390"/>
                  </a:lnTo>
                  <a:lnTo>
                    <a:pt x="832" y="390"/>
                  </a:lnTo>
                  <a:lnTo>
                    <a:pt x="83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1" name="Google Shape;1271;p31"/>
          <p:cNvGrpSpPr/>
          <p:nvPr/>
        </p:nvGrpSpPr>
        <p:grpSpPr>
          <a:xfrm>
            <a:off x="3386670" y="1983153"/>
            <a:ext cx="622860" cy="521779"/>
            <a:chOff x="4705500" y="3250050"/>
            <a:chExt cx="378500" cy="317075"/>
          </a:xfrm>
        </p:grpSpPr>
        <p:sp>
          <p:nvSpPr>
            <p:cNvPr id="1272" name="Google Shape;1272;p31"/>
            <p:cNvSpPr/>
            <p:nvPr/>
          </p:nvSpPr>
          <p:spPr>
            <a:xfrm>
              <a:off x="4705500" y="3289050"/>
              <a:ext cx="378500" cy="278075"/>
            </a:xfrm>
            <a:custGeom>
              <a:rect b="b" l="l" r="r" t="t"/>
              <a:pathLst>
                <a:path extrusionOk="0" h="11123" w="15140">
                  <a:moveTo>
                    <a:pt x="4459" y="0"/>
                  </a:moveTo>
                  <a:cubicBezTo>
                    <a:pt x="1474" y="0"/>
                    <a:pt x="0" y="3607"/>
                    <a:pt x="2069" y="5708"/>
                  </a:cubicBezTo>
                  <a:lnTo>
                    <a:pt x="7439" y="11069"/>
                  </a:lnTo>
                  <a:cubicBezTo>
                    <a:pt x="7474" y="11105"/>
                    <a:pt x="7521" y="11123"/>
                    <a:pt x="7568" y="11123"/>
                  </a:cubicBezTo>
                  <a:cubicBezTo>
                    <a:pt x="7614" y="11123"/>
                    <a:pt x="7661" y="11105"/>
                    <a:pt x="7695" y="11069"/>
                  </a:cubicBezTo>
                  <a:lnTo>
                    <a:pt x="13069" y="5708"/>
                  </a:lnTo>
                  <a:cubicBezTo>
                    <a:pt x="15139" y="3607"/>
                    <a:pt x="13667" y="782"/>
                    <a:pt x="10679" y="782"/>
                  </a:cubicBezTo>
                  <a:cubicBezTo>
                    <a:pt x="10134" y="782"/>
                    <a:pt x="9619" y="545"/>
                    <a:pt x="9164" y="545"/>
                  </a:cubicBezTo>
                  <a:cubicBezTo>
                    <a:pt x="8954" y="545"/>
                    <a:pt x="8758" y="595"/>
                    <a:pt x="8576" y="741"/>
                  </a:cubicBezTo>
                  <a:cubicBezTo>
                    <a:pt x="8230" y="1019"/>
                    <a:pt x="7941" y="1367"/>
                    <a:pt x="7729" y="1760"/>
                  </a:cubicBezTo>
                  <a:cubicBezTo>
                    <a:pt x="7694" y="1823"/>
                    <a:pt x="7631" y="1855"/>
                    <a:pt x="7568" y="1855"/>
                  </a:cubicBezTo>
                  <a:cubicBezTo>
                    <a:pt x="7506" y="1855"/>
                    <a:pt x="7443" y="1823"/>
                    <a:pt x="7409" y="1760"/>
                  </a:cubicBezTo>
                  <a:cubicBezTo>
                    <a:pt x="6842" y="711"/>
                    <a:pt x="5735" y="0"/>
                    <a:pt x="44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1"/>
            <p:cNvSpPr/>
            <p:nvPr/>
          </p:nvSpPr>
          <p:spPr>
            <a:xfrm>
              <a:off x="4756000" y="3309075"/>
              <a:ext cx="284475" cy="222550"/>
            </a:xfrm>
            <a:custGeom>
              <a:rect b="b" l="l" r="r" t="t"/>
              <a:pathLst>
                <a:path extrusionOk="0" h="8902" w="11379">
                  <a:moveTo>
                    <a:pt x="2714" y="0"/>
                  </a:moveTo>
                  <a:cubicBezTo>
                    <a:pt x="2449" y="0"/>
                    <a:pt x="1808" y="71"/>
                    <a:pt x="1218" y="547"/>
                  </a:cubicBezTo>
                  <a:cubicBezTo>
                    <a:pt x="842" y="849"/>
                    <a:pt x="532" y="1170"/>
                    <a:pt x="338" y="1630"/>
                  </a:cubicBezTo>
                  <a:cubicBezTo>
                    <a:pt x="18" y="2398"/>
                    <a:pt x="1" y="3371"/>
                    <a:pt x="881" y="4268"/>
                  </a:cubicBezTo>
                  <a:lnTo>
                    <a:pt x="5265" y="8659"/>
                  </a:lnTo>
                  <a:lnTo>
                    <a:pt x="5945" y="8901"/>
                  </a:lnTo>
                  <a:lnTo>
                    <a:pt x="10499" y="4353"/>
                  </a:lnTo>
                  <a:cubicBezTo>
                    <a:pt x="11379" y="3458"/>
                    <a:pt x="11349" y="2319"/>
                    <a:pt x="11028" y="1552"/>
                  </a:cubicBezTo>
                  <a:cubicBezTo>
                    <a:pt x="10836" y="1093"/>
                    <a:pt x="10527" y="705"/>
                    <a:pt x="10133" y="428"/>
                  </a:cubicBezTo>
                  <a:cubicBezTo>
                    <a:pt x="10054" y="373"/>
                    <a:pt x="9974" y="350"/>
                    <a:pt x="9891" y="350"/>
                  </a:cubicBezTo>
                  <a:cubicBezTo>
                    <a:pt x="9522" y="350"/>
                    <a:pt x="9109" y="794"/>
                    <a:pt x="8660" y="794"/>
                  </a:cubicBezTo>
                  <a:cubicBezTo>
                    <a:pt x="8173" y="794"/>
                    <a:pt x="7711" y="577"/>
                    <a:pt x="7316" y="577"/>
                  </a:cubicBezTo>
                  <a:cubicBezTo>
                    <a:pt x="7110" y="577"/>
                    <a:pt x="6923" y="636"/>
                    <a:pt x="6759" y="816"/>
                  </a:cubicBezTo>
                  <a:cubicBezTo>
                    <a:pt x="6556" y="1038"/>
                    <a:pt x="6392" y="1299"/>
                    <a:pt x="6275" y="1588"/>
                  </a:cubicBezTo>
                  <a:cubicBezTo>
                    <a:pt x="6143" y="1913"/>
                    <a:pt x="5847" y="2076"/>
                    <a:pt x="5551" y="2076"/>
                  </a:cubicBezTo>
                  <a:cubicBezTo>
                    <a:pt x="5255" y="2076"/>
                    <a:pt x="4959" y="1913"/>
                    <a:pt x="4828" y="1588"/>
                  </a:cubicBezTo>
                  <a:cubicBezTo>
                    <a:pt x="4480" y="730"/>
                    <a:pt x="3716" y="137"/>
                    <a:pt x="2822" y="5"/>
                  </a:cubicBezTo>
                  <a:cubicBezTo>
                    <a:pt x="2802" y="3"/>
                    <a:pt x="2765" y="0"/>
                    <a:pt x="27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1"/>
            <p:cNvSpPr/>
            <p:nvPr/>
          </p:nvSpPr>
          <p:spPr>
            <a:xfrm>
              <a:off x="4749125" y="3308575"/>
              <a:ext cx="155375" cy="231025"/>
            </a:xfrm>
            <a:custGeom>
              <a:rect b="b" l="l" r="r" t="t"/>
              <a:pathLst>
                <a:path extrusionOk="0" h="9241" w="6215">
                  <a:moveTo>
                    <a:pt x="2716" y="1"/>
                  </a:moveTo>
                  <a:cubicBezTo>
                    <a:pt x="2166" y="1"/>
                    <a:pt x="1672" y="153"/>
                    <a:pt x="1246" y="451"/>
                  </a:cubicBezTo>
                  <a:cubicBezTo>
                    <a:pt x="852" y="728"/>
                    <a:pt x="543" y="1116"/>
                    <a:pt x="349" y="1577"/>
                  </a:cubicBezTo>
                  <a:cubicBezTo>
                    <a:pt x="29" y="2342"/>
                    <a:pt x="0" y="3481"/>
                    <a:pt x="880" y="4377"/>
                  </a:cubicBezTo>
                  <a:lnTo>
                    <a:pt x="5695" y="9187"/>
                  </a:lnTo>
                  <a:cubicBezTo>
                    <a:pt x="5731" y="9222"/>
                    <a:pt x="5778" y="9240"/>
                    <a:pt x="5824" y="9240"/>
                  </a:cubicBezTo>
                  <a:cubicBezTo>
                    <a:pt x="5871" y="9240"/>
                    <a:pt x="5917" y="9222"/>
                    <a:pt x="5952" y="9187"/>
                  </a:cubicBezTo>
                  <a:lnTo>
                    <a:pt x="6214" y="8926"/>
                  </a:lnTo>
                  <a:lnTo>
                    <a:pt x="1660" y="4377"/>
                  </a:lnTo>
                  <a:cubicBezTo>
                    <a:pt x="780" y="3481"/>
                    <a:pt x="808" y="2342"/>
                    <a:pt x="1131" y="1577"/>
                  </a:cubicBezTo>
                  <a:cubicBezTo>
                    <a:pt x="1323" y="1116"/>
                    <a:pt x="1632" y="728"/>
                    <a:pt x="2026" y="451"/>
                  </a:cubicBezTo>
                  <a:cubicBezTo>
                    <a:pt x="2348" y="226"/>
                    <a:pt x="2705" y="84"/>
                    <a:pt x="3097" y="28"/>
                  </a:cubicBezTo>
                  <a:cubicBezTo>
                    <a:pt x="2972" y="9"/>
                    <a:pt x="2845" y="1"/>
                    <a:pt x="27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1"/>
            <p:cNvSpPr/>
            <p:nvPr/>
          </p:nvSpPr>
          <p:spPr>
            <a:xfrm>
              <a:off x="4919900" y="3289050"/>
              <a:ext cx="112150" cy="73650"/>
            </a:xfrm>
            <a:custGeom>
              <a:rect b="b" l="l" r="r" t="t"/>
              <a:pathLst>
                <a:path extrusionOk="0" h="2946" w="4486">
                  <a:moveTo>
                    <a:pt x="2103" y="0"/>
                  </a:moveTo>
                  <a:cubicBezTo>
                    <a:pt x="1308" y="0"/>
                    <a:pt x="577" y="277"/>
                    <a:pt x="0" y="741"/>
                  </a:cubicBezTo>
                  <a:cubicBezTo>
                    <a:pt x="26" y="1972"/>
                    <a:pt x="1035" y="2945"/>
                    <a:pt x="2251" y="2945"/>
                  </a:cubicBezTo>
                  <a:cubicBezTo>
                    <a:pt x="2331" y="2945"/>
                    <a:pt x="2412" y="2941"/>
                    <a:pt x="2493" y="2933"/>
                  </a:cubicBezTo>
                  <a:cubicBezTo>
                    <a:pt x="3544" y="2820"/>
                    <a:pt x="4352" y="2001"/>
                    <a:pt x="4486" y="988"/>
                  </a:cubicBezTo>
                  <a:cubicBezTo>
                    <a:pt x="3903" y="392"/>
                    <a:pt x="3085" y="0"/>
                    <a:pt x="21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1"/>
            <p:cNvSpPr/>
            <p:nvPr/>
          </p:nvSpPr>
          <p:spPr>
            <a:xfrm>
              <a:off x="4924925" y="3308575"/>
              <a:ext cx="99675" cy="54100"/>
            </a:xfrm>
            <a:custGeom>
              <a:rect b="b" l="l" r="r" t="t"/>
              <a:pathLst>
                <a:path extrusionOk="0" h="2164" w="3987">
                  <a:moveTo>
                    <a:pt x="1902" y="1"/>
                  </a:moveTo>
                  <a:cubicBezTo>
                    <a:pt x="1160" y="1"/>
                    <a:pt x="477" y="314"/>
                    <a:pt x="0" y="839"/>
                  </a:cubicBezTo>
                  <a:cubicBezTo>
                    <a:pt x="350" y="1613"/>
                    <a:pt x="1125" y="2164"/>
                    <a:pt x="2055" y="2164"/>
                  </a:cubicBezTo>
                  <a:cubicBezTo>
                    <a:pt x="2182" y="2164"/>
                    <a:pt x="2311" y="2154"/>
                    <a:pt x="2443" y="2132"/>
                  </a:cubicBezTo>
                  <a:cubicBezTo>
                    <a:pt x="3098" y="2017"/>
                    <a:pt x="3658" y="1619"/>
                    <a:pt x="3987" y="1067"/>
                  </a:cubicBezTo>
                  <a:cubicBezTo>
                    <a:pt x="3818" y="825"/>
                    <a:pt x="3610" y="618"/>
                    <a:pt x="3373" y="451"/>
                  </a:cubicBezTo>
                  <a:cubicBezTo>
                    <a:pt x="2947" y="153"/>
                    <a:pt x="2452" y="1"/>
                    <a:pt x="19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1"/>
            <p:cNvSpPr/>
            <p:nvPr/>
          </p:nvSpPr>
          <p:spPr>
            <a:xfrm>
              <a:off x="4949625" y="3250075"/>
              <a:ext cx="102475" cy="112625"/>
            </a:xfrm>
            <a:custGeom>
              <a:rect b="b" l="l" r="r" t="t"/>
              <a:pathLst>
                <a:path extrusionOk="0" h="4505" w="4099">
                  <a:moveTo>
                    <a:pt x="1845" y="0"/>
                  </a:moveTo>
                  <a:cubicBezTo>
                    <a:pt x="914" y="0"/>
                    <a:pt x="0" y="1008"/>
                    <a:pt x="0" y="2253"/>
                  </a:cubicBezTo>
                  <a:cubicBezTo>
                    <a:pt x="0" y="3497"/>
                    <a:pt x="1185" y="4505"/>
                    <a:pt x="1845" y="4505"/>
                  </a:cubicBezTo>
                  <a:cubicBezTo>
                    <a:pt x="3090" y="4505"/>
                    <a:pt x="4099" y="3497"/>
                    <a:pt x="4099" y="2253"/>
                  </a:cubicBezTo>
                  <a:cubicBezTo>
                    <a:pt x="4099" y="1008"/>
                    <a:pt x="3088" y="0"/>
                    <a:pt x="18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1"/>
            <p:cNvSpPr/>
            <p:nvPr/>
          </p:nvSpPr>
          <p:spPr>
            <a:xfrm>
              <a:off x="4939425" y="3250050"/>
              <a:ext cx="66125" cy="112650"/>
            </a:xfrm>
            <a:custGeom>
              <a:rect b="b" l="l" r="r" t="t"/>
              <a:pathLst>
                <a:path extrusionOk="0" h="4506" w="2645">
                  <a:moveTo>
                    <a:pt x="2250" y="1"/>
                  </a:moveTo>
                  <a:cubicBezTo>
                    <a:pt x="1027" y="1"/>
                    <a:pt x="1" y="995"/>
                    <a:pt x="1" y="2254"/>
                  </a:cubicBezTo>
                  <a:cubicBezTo>
                    <a:pt x="1" y="3511"/>
                    <a:pt x="1025" y="4506"/>
                    <a:pt x="2247" y="4506"/>
                  </a:cubicBezTo>
                  <a:cubicBezTo>
                    <a:pt x="2377" y="4506"/>
                    <a:pt x="2510" y="4494"/>
                    <a:pt x="2644" y="4471"/>
                  </a:cubicBezTo>
                  <a:cubicBezTo>
                    <a:pt x="1584" y="4286"/>
                    <a:pt x="782" y="3364"/>
                    <a:pt x="782" y="2254"/>
                  </a:cubicBezTo>
                  <a:cubicBezTo>
                    <a:pt x="782" y="1142"/>
                    <a:pt x="1586" y="218"/>
                    <a:pt x="2644" y="35"/>
                  </a:cubicBezTo>
                  <a:cubicBezTo>
                    <a:pt x="2512" y="12"/>
                    <a:pt x="2380" y="1"/>
                    <a:pt x="225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1"/>
            <p:cNvSpPr/>
            <p:nvPr/>
          </p:nvSpPr>
          <p:spPr>
            <a:xfrm>
              <a:off x="4965500" y="3275800"/>
              <a:ext cx="60425" cy="61025"/>
            </a:xfrm>
            <a:custGeom>
              <a:rect b="b" l="l" r="r" t="t"/>
              <a:pathLst>
                <a:path extrusionOk="0" h="2441" w="2417">
                  <a:moveTo>
                    <a:pt x="987" y="1"/>
                  </a:moveTo>
                  <a:cubicBezTo>
                    <a:pt x="886" y="1"/>
                    <a:pt x="805" y="81"/>
                    <a:pt x="805" y="183"/>
                  </a:cubicBezTo>
                  <a:lnTo>
                    <a:pt x="805" y="650"/>
                  </a:lnTo>
                  <a:cubicBezTo>
                    <a:pt x="805" y="750"/>
                    <a:pt x="725" y="831"/>
                    <a:pt x="624" y="831"/>
                  </a:cubicBezTo>
                  <a:lnTo>
                    <a:pt x="182" y="831"/>
                  </a:lnTo>
                  <a:cubicBezTo>
                    <a:pt x="81" y="831"/>
                    <a:pt x="0" y="911"/>
                    <a:pt x="0" y="1012"/>
                  </a:cubicBezTo>
                  <a:lnTo>
                    <a:pt x="0" y="1454"/>
                  </a:lnTo>
                  <a:cubicBezTo>
                    <a:pt x="0" y="1555"/>
                    <a:pt x="81" y="1636"/>
                    <a:pt x="182" y="1636"/>
                  </a:cubicBezTo>
                  <a:lnTo>
                    <a:pt x="624" y="1636"/>
                  </a:lnTo>
                  <a:cubicBezTo>
                    <a:pt x="725" y="1636"/>
                    <a:pt x="805" y="1716"/>
                    <a:pt x="805" y="1817"/>
                  </a:cubicBezTo>
                  <a:lnTo>
                    <a:pt x="805" y="2259"/>
                  </a:lnTo>
                  <a:cubicBezTo>
                    <a:pt x="805" y="2360"/>
                    <a:pt x="886" y="2441"/>
                    <a:pt x="987" y="2441"/>
                  </a:cubicBezTo>
                  <a:lnTo>
                    <a:pt x="1428" y="2441"/>
                  </a:lnTo>
                  <a:cubicBezTo>
                    <a:pt x="1530" y="2441"/>
                    <a:pt x="1610" y="2360"/>
                    <a:pt x="1610" y="2259"/>
                  </a:cubicBezTo>
                  <a:lnTo>
                    <a:pt x="1610" y="1817"/>
                  </a:lnTo>
                  <a:cubicBezTo>
                    <a:pt x="1610" y="1716"/>
                    <a:pt x="1691" y="1636"/>
                    <a:pt x="1792" y="1636"/>
                  </a:cubicBezTo>
                  <a:lnTo>
                    <a:pt x="2233" y="1636"/>
                  </a:lnTo>
                  <a:cubicBezTo>
                    <a:pt x="2335" y="1636"/>
                    <a:pt x="2415" y="1555"/>
                    <a:pt x="2415" y="1454"/>
                  </a:cubicBezTo>
                  <a:lnTo>
                    <a:pt x="2415" y="995"/>
                  </a:lnTo>
                  <a:cubicBezTo>
                    <a:pt x="2417" y="889"/>
                    <a:pt x="2335" y="806"/>
                    <a:pt x="2233" y="806"/>
                  </a:cubicBezTo>
                  <a:lnTo>
                    <a:pt x="1792" y="806"/>
                  </a:lnTo>
                  <a:cubicBezTo>
                    <a:pt x="1691" y="806"/>
                    <a:pt x="1610" y="725"/>
                    <a:pt x="1610" y="624"/>
                  </a:cubicBezTo>
                  <a:lnTo>
                    <a:pt x="1610" y="183"/>
                  </a:lnTo>
                  <a:cubicBezTo>
                    <a:pt x="1610" y="81"/>
                    <a:pt x="1530" y="1"/>
                    <a:pt x="142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1"/>
            <p:cNvSpPr/>
            <p:nvPr/>
          </p:nvSpPr>
          <p:spPr>
            <a:xfrm>
              <a:off x="4727000" y="3354850"/>
              <a:ext cx="334700" cy="131600"/>
            </a:xfrm>
            <a:custGeom>
              <a:rect b="b" l="l" r="r" t="t"/>
              <a:pathLst>
                <a:path extrusionOk="0" h="5264" w="13388">
                  <a:moveTo>
                    <a:pt x="4457" y="1"/>
                  </a:moveTo>
                  <a:cubicBezTo>
                    <a:pt x="4388" y="1"/>
                    <a:pt x="4319" y="36"/>
                    <a:pt x="4282" y="108"/>
                  </a:cubicBezTo>
                  <a:lnTo>
                    <a:pt x="3080" y="2517"/>
                  </a:lnTo>
                  <a:cubicBezTo>
                    <a:pt x="3049" y="2579"/>
                    <a:pt x="2917" y="2613"/>
                    <a:pt x="2917" y="2613"/>
                  </a:cubicBezTo>
                  <a:lnTo>
                    <a:pt x="252" y="2613"/>
                  </a:lnTo>
                  <a:cubicBezTo>
                    <a:pt x="109" y="2613"/>
                    <a:pt x="1" y="2755"/>
                    <a:pt x="61" y="2906"/>
                  </a:cubicBezTo>
                  <a:cubicBezTo>
                    <a:pt x="90" y="2981"/>
                    <a:pt x="168" y="3028"/>
                    <a:pt x="249" y="3028"/>
                  </a:cubicBezTo>
                  <a:lnTo>
                    <a:pt x="3150" y="3028"/>
                  </a:lnTo>
                  <a:cubicBezTo>
                    <a:pt x="3150" y="3028"/>
                    <a:pt x="3291" y="2966"/>
                    <a:pt x="3323" y="2900"/>
                  </a:cubicBezTo>
                  <a:lnTo>
                    <a:pt x="4231" y="1082"/>
                  </a:lnTo>
                  <a:cubicBezTo>
                    <a:pt x="4266" y="1014"/>
                    <a:pt x="4330" y="982"/>
                    <a:pt x="4395" y="982"/>
                  </a:cubicBezTo>
                  <a:cubicBezTo>
                    <a:pt x="4467" y="982"/>
                    <a:pt x="4539" y="1023"/>
                    <a:pt x="4567" y="1104"/>
                  </a:cubicBezTo>
                  <a:lnTo>
                    <a:pt x="5974" y="5135"/>
                  </a:lnTo>
                  <a:cubicBezTo>
                    <a:pt x="6005" y="5221"/>
                    <a:pt x="6081" y="5264"/>
                    <a:pt x="6159" y="5264"/>
                  </a:cubicBezTo>
                  <a:cubicBezTo>
                    <a:pt x="6235" y="5264"/>
                    <a:pt x="6312" y="5221"/>
                    <a:pt x="6344" y="5135"/>
                  </a:cubicBezTo>
                  <a:lnTo>
                    <a:pt x="7360" y="2290"/>
                  </a:lnTo>
                  <a:cubicBezTo>
                    <a:pt x="7388" y="2210"/>
                    <a:pt x="7460" y="2168"/>
                    <a:pt x="7531" y="2168"/>
                  </a:cubicBezTo>
                  <a:cubicBezTo>
                    <a:pt x="7599" y="2168"/>
                    <a:pt x="7667" y="2205"/>
                    <a:pt x="7699" y="2280"/>
                  </a:cubicBezTo>
                  <a:lnTo>
                    <a:pt x="8438" y="4045"/>
                  </a:lnTo>
                  <a:cubicBezTo>
                    <a:pt x="8458" y="4097"/>
                    <a:pt x="8498" y="4139"/>
                    <a:pt x="8551" y="4160"/>
                  </a:cubicBezTo>
                  <a:cubicBezTo>
                    <a:pt x="8574" y="4168"/>
                    <a:pt x="8597" y="4172"/>
                    <a:pt x="8619" y="4172"/>
                  </a:cubicBezTo>
                  <a:cubicBezTo>
                    <a:pt x="8681" y="4172"/>
                    <a:pt x="8739" y="4143"/>
                    <a:pt x="8776" y="4094"/>
                  </a:cubicBezTo>
                  <a:lnTo>
                    <a:pt x="9536" y="3072"/>
                  </a:lnTo>
                  <a:cubicBezTo>
                    <a:pt x="9568" y="3027"/>
                    <a:pt x="9617" y="3001"/>
                    <a:pt x="9674" y="3001"/>
                  </a:cubicBezTo>
                  <a:cubicBezTo>
                    <a:pt x="9677" y="3001"/>
                    <a:pt x="9680" y="3001"/>
                    <a:pt x="9683" y="3001"/>
                  </a:cubicBezTo>
                  <a:lnTo>
                    <a:pt x="13180" y="3001"/>
                  </a:lnTo>
                  <a:cubicBezTo>
                    <a:pt x="13263" y="3001"/>
                    <a:pt x="13342" y="2944"/>
                    <a:pt x="13363" y="2862"/>
                  </a:cubicBezTo>
                  <a:cubicBezTo>
                    <a:pt x="13388" y="2748"/>
                    <a:pt x="13292" y="2645"/>
                    <a:pt x="13172" y="2645"/>
                  </a:cubicBezTo>
                  <a:lnTo>
                    <a:pt x="9489" y="2638"/>
                  </a:lnTo>
                  <a:cubicBezTo>
                    <a:pt x="9489" y="2638"/>
                    <a:pt x="9370" y="2638"/>
                    <a:pt x="9334" y="2688"/>
                  </a:cubicBezTo>
                  <a:lnTo>
                    <a:pt x="8856" y="3331"/>
                  </a:lnTo>
                  <a:cubicBezTo>
                    <a:pt x="8818" y="3381"/>
                    <a:pt x="8764" y="3404"/>
                    <a:pt x="8711" y="3404"/>
                  </a:cubicBezTo>
                  <a:cubicBezTo>
                    <a:pt x="8642" y="3404"/>
                    <a:pt x="8573" y="3365"/>
                    <a:pt x="8542" y="3292"/>
                  </a:cubicBezTo>
                  <a:lnTo>
                    <a:pt x="7681" y="1235"/>
                  </a:lnTo>
                  <a:cubicBezTo>
                    <a:pt x="7648" y="1154"/>
                    <a:pt x="7574" y="1114"/>
                    <a:pt x="7501" y="1114"/>
                  </a:cubicBezTo>
                  <a:cubicBezTo>
                    <a:pt x="7425" y="1114"/>
                    <a:pt x="7348" y="1158"/>
                    <a:pt x="7318" y="1243"/>
                  </a:cubicBezTo>
                  <a:lnTo>
                    <a:pt x="6334" y="3998"/>
                  </a:lnTo>
                  <a:cubicBezTo>
                    <a:pt x="6305" y="4078"/>
                    <a:pt x="6235" y="4118"/>
                    <a:pt x="6164" y="4118"/>
                  </a:cubicBezTo>
                  <a:cubicBezTo>
                    <a:pt x="6092" y="4118"/>
                    <a:pt x="6019" y="4077"/>
                    <a:pt x="5991" y="3995"/>
                  </a:cubicBezTo>
                  <a:lnTo>
                    <a:pt x="4642" y="130"/>
                  </a:lnTo>
                  <a:cubicBezTo>
                    <a:pt x="4611" y="45"/>
                    <a:pt x="4534" y="1"/>
                    <a:pt x="44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81" name="Google Shape;1281;p31"/>
          <p:cNvCxnSpPr>
            <a:stCxn id="1179" idx="0"/>
            <a:endCxn id="1180" idx="0"/>
          </p:cNvCxnSpPr>
          <p:nvPr/>
        </p:nvCxnSpPr>
        <p:spPr>
          <a:xfrm flipH="1" rot="-5400000">
            <a:off x="4571700" y="725150"/>
            <a:ext cx="600" cy="1747800"/>
          </a:xfrm>
          <a:prstGeom prst="bentConnector3">
            <a:avLst>
              <a:gd fmla="val -39687500" name="adj1"/>
            </a:avLst>
          </a:prstGeom>
          <a:noFill/>
          <a:ln cap="flat" cmpd="sng" w="38100">
            <a:solidFill>
              <a:schemeClr val="dk2"/>
            </a:solidFill>
            <a:prstDash val="solid"/>
            <a:round/>
            <a:headEnd len="med" w="med" type="none"/>
            <a:tailEnd len="med" w="med" type="none"/>
          </a:ln>
        </p:spPr>
      </p:cxnSp>
      <p:cxnSp>
        <p:nvCxnSpPr>
          <p:cNvPr id="1282" name="Google Shape;1282;p31"/>
          <p:cNvCxnSpPr>
            <a:stCxn id="1180" idx="4"/>
            <a:endCxn id="1182" idx="0"/>
          </p:cNvCxnSpPr>
          <p:nvPr/>
        </p:nvCxnSpPr>
        <p:spPr>
          <a:xfrm flipH="1" rot="-5400000">
            <a:off x="5350950" y="2984300"/>
            <a:ext cx="190500" cy="600"/>
          </a:xfrm>
          <a:prstGeom prst="bentConnector3">
            <a:avLst>
              <a:gd fmla="val 50000" name="adj1"/>
            </a:avLst>
          </a:prstGeom>
          <a:noFill/>
          <a:ln cap="flat" cmpd="sng" w="38100">
            <a:solidFill>
              <a:schemeClr val="dk2"/>
            </a:solidFill>
            <a:prstDash val="solid"/>
            <a:round/>
            <a:headEnd len="med" w="med" type="none"/>
            <a:tailEnd len="med" w="med" type="none"/>
          </a:ln>
        </p:spPr>
      </p:cxnSp>
      <p:cxnSp>
        <p:nvCxnSpPr>
          <p:cNvPr id="1283" name="Google Shape;1283;p31"/>
          <p:cNvCxnSpPr>
            <a:stCxn id="1182" idx="4"/>
            <a:endCxn id="1181" idx="4"/>
          </p:cNvCxnSpPr>
          <p:nvPr/>
        </p:nvCxnSpPr>
        <p:spPr>
          <a:xfrm rot="5400000">
            <a:off x="4571700" y="3496850"/>
            <a:ext cx="600" cy="1747800"/>
          </a:xfrm>
          <a:prstGeom prst="bentConnector3">
            <a:avLst>
              <a:gd fmla="val 39687500" name="adj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32"/>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1289" name="Google Shape;1289;p32"/>
          <p:cNvSpPr/>
          <p:nvPr/>
        </p:nvSpPr>
        <p:spPr>
          <a:xfrm>
            <a:off x="2952600" y="1331175"/>
            <a:ext cx="3238800" cy="3238800"/>
          </a:xfrm>
          <a:prstGeom prst="donut">
            <a:avLst>
              <a:gd fmla="val 7035"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2"/>
          <p:cNvSpPr/>
          <p:nvPr/>
        </p:nvSpPr>
        <p:spPr>
          <a:xfrm>
            <a:off x="3351900" y="1730425"/>
            <a:ext cx="2440200" cy="2440200"/>
          </a:xfrm>
          <a:prstGeom prst="donut">
            <a:avLst>
              <a:gd fmla="val 9164"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2"/>
          <p:cNvSpPr/>
          <p:nvPr/>
        </p:nvSpPr>
        <p:spPr>
          <a:xfrm>
            <a:off x="3753450" y="2131975"/>
            <a:ext cx="1637100" cy="1637100"/>
          </a:xfrm>
          <a:prstGeom prst="donut">
            <a:avLst>
              <a:gd fmla="val 13605"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2"/>
          <p:cNvSpPr/>
          <p:nvPr/>
        </p:nvSpPr>
        <p:spPr>
          <a:xfrm>
            <a:off x="4155000" y="2533500"/>
            <a:ext cx="834000" cy="834000"/>
          </a:xfrm>
          <a:prstGeom prst="donut">
            <a:avLst>
              <a:gd fmla="val 26276"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2"/>
          <p:cNvSpPr/>
          <p:nvPr/>
        </p:nvSpPr>
        <p:spPr>
          <a:xfrm flipH="1" rot="5400000">
            <a:off x="2952600" y="1331175"/>
            <a:ext cx="3238800" cy="3238800"/>
          </a:xfrm>
          <a:prstGeom prst="blockArc">
            <a:avLst>
              <a:gd fmla="val 9196773" name="adj1"/>
              <a:gd fmla="val 21582067" name="adj2"/>
              <a:gd fmla="val 6792" name="adj3"/>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2"/>
          <p:cNvSpPr/>
          <p:nvPr/>
        </p:nvSpPr>
        <p:spPr>
          <a:xfrm flipH="1" rot="5400000">
            <a:off x="3349500" y="1728000"/>
            <a:ext cx="2445000" cy="2445000"/>
          </a:xfrm>
          <a:prstGeom prst="blockArc">
            <a:avLst>
              <a:gd fmla="val 7588894" name="adj1"/>
              <a:gd fmla="val 1121" name="adj2"/>
              <a:gd fmla="val 9236" name="adj3"/>
            </a:avLst>
          </a:prstGeom>
          <a:solidFill>
            <a:schemeClr val="accen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2"/>
          <p:cNvSpPr/>
          <p:nvPr/>
        </p:nvSpPr>
        <p:spPr>
          <a:xfrm flipH="1" rot="5400000">
            <a:off x="3755700" y="2134275"/>
            <a:ext cx="1632600" cy="1632600"/>
          </a:xfrm>
          <a:prstGeom prst="blockArc">
            <a:avLst>
              <a:gd fmla="val 5380510" name="adj1"/>
              <a:gd fmla="val 4610" name="adj2"/>
              <a:gd fmla="val 13455" name="adj3"/>
            </a:avLst>
          </a:prstGeom>
          <a:solidFill>
            <a:schemeClr val="accent5"/>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2"/>
          <p:cNvSpPr/>
          <p:nvPr/>
        </p:nvSpPr>
        <p:spPr>
          <a:xfrm flipH="1" rot="5400000">
            <a:off x="4152300" y="2530925"/>
            <a:ext cx="839400" cy="839400"/>
          </a:xfrm>
          <a:prstGeom prst="blockArc">
            <a:avLst>
              <a:gd fmla="val 10750668" name="adj1"/>
              <a:gd fmla="val 3023" name="adj2"/>
              <a:gd fmla="val 26290" name="adj3"/>
            </a:avLst>
          </a:prstGeom>
          <a:solidFill>
            <a:schemeClr val="accen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7" name="Google Shape;1297;p32"/>
          <p:cNvGrpSpPr/>
          <p:nvPr/>
        </p:nvGrpSpPr>
        <p:grpSpPr>
          <a:xfrm>
            <a:off x="713474" y="1382650"/>
            <a:ext cx="2084708" cy="1544850"/>
            <a:chOff x="713474" y="1382650"/>
            <a:chExt cx="2084708" cy="1544850"/>
          </a:xfrm>
        </p:grpSpPr>
        <p:grpSp>
          <p:nvGrpSpPr>
            <p:cNvPr id="1298" name="Google Shape;1298;p32"/>
            <p:cNvGrpSpPr/>
            <p:nvPr/>
          </p:nvGrpSpPr>
          <p:grpSpPr>
            <a:xfrm>
              <a:off x="713482" y="1888156"/>
              <a:ext cx="2084700" cy="1039344"/>
              <a:chOff x="1554480" y="1228356"/>
              <a:chExt cx="2084700" cy="1039344"/>
            </a:xfrm>
          </p:grpSpPr>
          <p:sp>
            <p:nvSpPr>
              <p:cNvPr id="1299" name="Google Shape;1299;p32"/>
              <p:cNvSpPr txBox="1"/>
              <p:nvPr/>
            </p:nvSpPr>
            <p:spPr>
              <a:xfrm>
                <a:off x="1554480" y="1600200"/>
                <a:ext cx="2084700"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latin typeface="Work Sans"/>
                  <a:ea typeface="Work Sans"/>
                  <a:cs typeface="Work Sans"/>
                  <a:sym typeface="Work Sans"/>
                </a:endParaRPr>
              </a:p>
            </p:txBody>
          </p:sp>
          <p:sp>
            <p:nvSpPr>
              <p:cNvPr id="1300" name="Google Shape;1300;p32"/>
              <p:cNvSpPr txBox="1"/>
              <p:nvPr/>
            </p:nvSpPr>
            <p:spPr>
              <a:xfrm>
                <a:off x="1554480" y="1228356"/>
                <a:ext cx="20847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Venus</a:t>
                </a:r>
                <a:endParaRPr>
                  <a:latin typeface="Work Sans"/>
                  <a:ea typeface="Work Sans"/>
                  <a:cs typeface="Work Sans"/>
                  <a:sym typeface="Work Sans"/>
                </a:endParaRPr>
              </a:p>
            </p:txBody>
          </p:sp>
        </p:grpSp>
        <p:sp>
          <p:nvSpPr>
            <p:cNvPr id="1301" name="Google Shape;1301;p32"/>
            <p:cNvSpPr/>
            <p:nvPr/>
          </p:nvSpPr>
          <p:spPr>
            <a:xfrm>
              <a:off x="713474" y="1382650"/>
              <a:ext cx="841200" cy="4971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accent2"/>
                  </a:solidFill>
                  <a:latin typeface="Staatliches"/>
                  <a:ea typeface="Staatliches"/>
                  <a:cs typeface="Staatliches"/>
                  <a:sym typeface="Staatliches"/>
                </a:rPr>
                <a:t>50%</a:t>
              </a:r>
              <a:endParaRPr sz="3000">
                <a:solidFill>
                  <a:schemeClr val="accent2"/>
                </a:solidFill>
                <a:latin typeface="Staatliches"/>
                <a:ea typeface="Staatliches"/>
                <a:cs typeface="Staatliches"/>
                <a:sym typeface="Staatliches"/>
              </a:endParaRPr>
            </a:p>
          </p:txBody>
        </p:sp>
      </p:grpSp>
      <p:grpSp>
        <p:nvGrpSpPr>
          <p:cNvPr id="1302" name="Google Shape;1302;p32"/>
          <p:cNvGrpSpPr/>
          <p:nvPr/>
        </p:nvGrpSpPr>
        <p:grpSpPr>
          <a:xfrm>
            <a:off x="713224" y="2971720"/>
            <a:ext cx="2084708" cy="1546880"/>
            <a:chOff x="713224" y="2971720"/>
            <a:chExt cx="2084708" cy="1546880"/>
          </a:xfrm>
        </p:grpSpPr>
        <p:grpSp>
          <p:nvGrpSpPr>
            <p:cNvPr id="1303" name="Google Shape;1303;p32"/>
            <p:cNvGrpSpPr/>
            <p:nvPr/>
          </p:nvGrpSpPr>
          <p:grpSpPr>
            <a:xfrm>
              <a:off x="713232" y="3479245"/>
              <a:ext cx="2084700" cy="1039356"/>
              <a:chOff x="713232" y="2389632"/>
              <a:chExt cx="2084700" cy="1039356"/>
            </a:xfrm>
          </p:grpSpPr>
          <p:sp>
            <p:nvSpPr>
              <p:cNvPr id="1304" name="Google Shape;1304;p32"/>
              <p:cNvSpPr txBox="1"/>
              <p:nvPr/>
            </p:nvSpPr>
            <p:spPr>
              <a:xfrm>
                <a:off x="713232" y="2761488"/>
                <a:ext cx="2084700"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latin typeface="Work Sans"/>
                  <a:ea typeface="Work Sans"/>
                  <a:cs typeface="Work Sans"/>
                  <a:sym typeface="Work Sans"/>
                </a:endParaRPr>
              </a:p>
            </p:txBody>
          </p:sp>
          <p:sp>
            <p:nvSpPr>
              <p:cNvPr id="1305" name="Google Shape;1305;p32"/>
              <p:cNvSpPr txBox="1"/>
              <p:nvPr/>
            </p:nvSpPr>
            <p:spPr>
              <a:xfrm>
                <a:off x="713232" y="2389632"/>
                <a:ext cx="20847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Mars</a:t>
                </a:r>
                <a:endParaRPr>
                  <a:latin typeface="Work Sans"/>
                  <a:ea typeface="Work Sans"/>
                  <a:cs typeface="Work Sans"/>
                  <a:sym typeface="Work Sans"/>
                </a:endParaRPr>
              </a:p>
            </p:txBody>
          </p:sp>
        </p:grpSp>
        <p:sp>
          <p:nvSpPr>
            <p:cNvPr id="1306" name="Google Shape;1306;p32"/>
            <p:cNvSpPr/>
            <p:nvPr/>
          </p:nvSpPr>
          <p:spPr>
            <a:xfrm>
              <a:off x="713224" y="2971720"/>
              <a:ext cx="841200" cy="4971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accent2"/>
                  </a:solidFill>
                  <a:latin typeface="Staatliches"/>
                  <a:ea typeface="Staatliches"/>
                  <a:cs typeface="Staatliches"/>
                  <a:sym typeface="Staatliches"/>
                </a:rPr>
                <a:t>75</a:t>
              </a:r>
              <a:r>
                <a:rPr lang="en" sz="3000">
                  <a:solidFill>
                    <a:schemeClr val="accent2"/>
                  </a:solidFill>
                  <a:latin typeface="Staatliches"/>
                  <a:ea typeface="Staatliches"/>
                  <a:cs typeface="Staatliches"/>
                  <a:sym typeface="Staatliches"/>
                </a:rPr>
                <a:t>%</a:t>
              </a:r>
              <a:endParaRPr sz="3000">
                <a:solidFill>
                  <a:schemeClr val="accent2"/>
                </a:solidFill>
                <a:latin typeface="Staatliches"/>
                <a:ea typeface="Staatliches"/>
                <a:cs typeface="Staatliches"/>
                <a:sym typeface="Staatliches"/>
              </a:endParaRPr>
            </a:p>
          </p:txBody>
        </p:sp>
      </p:grpSp>
      <p:grpSp>
        <p:nvGrpSpPr>
          <p:cNvPr id="1307" name="Google Shape;1307;p32"/>
          <p:cNvGrpSpPr/>
          <p:nvPr/>
        </p:nvGrpSpPr>
        <p:grpSpPr>
          <a:xfrm>
            <a:off x="6346186" y="1382650"/>
            <a:ext cx="2084700" cy="1544850"/>
            <a:chOff x="6346186" y="1382650"/>
            <a:chExt cx="2084700" cy="1544850"/>
          </a:xfrm>
        </p:grpSpPr>
        <p:grpSp>
          <p:nvGrpSpPr>
            <p:cNvPr id="1308" name="Google Shape;1308;p32"/>
            <p:cNvGrpSpPr/>
            <p:nvPr/>
          </p:nvGrpSpPr>
          <p:grpSpPr>
            <a:xfrm>
              <a:off x="6346186" y="1888156"/>
              <a:ext cx="2084700" cy="1039344"/>
              <a:chOff x="6346186" y="1888156"/>
              <a:chExt cx="2084700" cy="1039344"/>
            </a:xfrm>
          </p:grpSpPr>
          <p:sp>
            <p:nvSpPr>
              <p:cNvPr id="1309" name="Google Shape;1309;p32"/>
              <p:cNvSpPr txBox="1"/>
              <p:nvPr/>
            </p:nvSpPr>
            <p:spPr>
              <a:xfrm>
                <a:off x="6346186" y="2260000"/>
                <a:ext cx="2084700" cy="667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Work Sans"/>
                    <a:ea typeface="Work Sans"/>
                    <a:cs typeface="Work Sans"/>
                    <a:sym typeface="Work Sans"/>
                  </a:rPr>
                  <a:t>It’s a gas giant and has eight moons</a:t>
                </a:r>
                <a:endParaRPr>
                  <a:latin typeface="Work Sans"/>
                  <a:ea typeface="Work Sans"/>
                  <a:cs typeface="Work Sans"/>
                  <a:sym typeface="Work Sans"/>
                </a:endParaRPr>
              </a:p>
            </p:txBody>
          </p:sp>
          <p:sp>
            <p:nvSpPr>
              <p:cNvPr id="1310" name="Google Shape;1310;p32"/>
              <p:cNvSpPr txBox="1"/>
              <p:nvPr/>
            </p:nvSpPr>
            <p:spPr>
              <a:xfrm>
                <a:off x="6346186" y="1888156"/>
                <a:ext cx="2084700" cy="530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Staatliches"/>
                    <a:ea typeface="Staatliches"/>
                    <a:cs typeface="Staatliches"/>
                    <a:sym typeface="Staatliches"/>
                  </a:rPr>
                  <a:t>Jupiter</a:t>
                </a:r>
                <a:endParaRPr>
                  <a:latin typeface="Work Sans"/>
                  <a:ea typeface="Work Sans"/>
                  <a:cs typeface="Work Sans"/>
                  <a:sym typeface="Work Sans"/>
                </a:endParaRPr>
              </a:p>
            </p:txBody>
          </p:sp>
        </p:grpSp>
        <p:sp>
          <p:nvSpPr>
            <p:cNvPr id="1311" name="Google Shape;1311;p32"/>
            <p:cNvSpPr/>
            <p:nvPr/>
          </p:nvSpPr>
          <p:spPr>
            <a:xfrm>
              <a:off x="7591761" y="1382650"/>
              <a:ext cx="839100" cy="4971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3000">
                  <a:solidFill>
                    <a:schemeClr val="accent2"/>
                  </a:solidFill>
                  <a:latin typeface="Staatliches"/>
                  <a:ea typeface="Staatliches"/>
                  <a:cs typeface="Staatliches"/>
                  <a:sym typeface="Staatliches"/>
                </a:rPr>
                <a:t>6</a:t>
              </a:r>
              <a:r>
                <a:rPr lang="en" sz="3000">
                  <a:solidFill>
                    <a:schemeClr val="accent2"/>
                  </a:solidFill>
                  <a:latin typeface="Staatliches"/>
                  <a:ea typeface="Staatliches"/>
                  <a:cs typeface="Staatliches"/>
                  <a:sym typeface="Staatliches"/>
                </a:rPr>
                <a:t>0%</a:t>
              </a:r>
              <a:endParaRPr sz="3000">
                <a:solidFill>
                  <a:schemeClr val="accent2"/>
                </a:solidFill>
                <a:latin typeface="Staatliches"/>
                <a:ea typeface="Staatliches"/>
                <a:cs typeface="Staatliches"/>
                <a:sym typeface="Staatliches"/>
              </a:endParaRPr>
            </a:p>
          </p:txBody>
        </p:sp>
      </p:grpSp>
      <p:grpSp>
        <p:nvGrpSpPr>
          <p:cNvPr id="1312" name="Google Shape;1312;p32"/>
          <p:cNvGrpSpPr/>
          <p:nvPr/>
        </p:nvGrpSpPr>
        <p:grpSpPr>
          <a:xfrm>
            <a:off x="6345936" y="2971720"/>
            <a:ext cx="2084700" cy="1546880"/>
            <a:chOff x="6345936" y="2971720"/>
            <a:chExt cx="2084700" cy="1546880"/>
          </a:xfrm>
        </p:grpSpPr>
        <p:grpSp>
          <p:nvGrpSpPr>
            <p:cNvPr id="1313" name="Google Shape;1313;p32"/>
            <p:cNvGrpSpPr/>
            <p:nvPr/>
          </p:nvGrpSpPr>
          <p:grpSpPr>
            <a:xfrm>
              <a:off x="6345936" y="3479245"/>
              <a:ext cx="2084700" cy="1039356"/>
              <a:chOff x="6345936" y="3479245"/>
              <a:chExt cx="2084700" cy="1039356"/>
            </a:xfrm>
          </p:grpSpPr>
          <p:sp>
            <p:nvSpPr>
              <p:cNvPr id="1314" name="Google Shape;1314;p32"/>
              <p:cNvSpPr txBox="1"/>
              <p:nvPr/>
            </p:nvSpPr>
            <p:spPr>
              <a:xfrm>
                <a:off x="6345936" y="3851101"/>
                <a:ext cx="2084700" cy="667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Work Sans"/>
                    <a:ea typeface="Work Sans"/>
                    <a:cs typeface="Work Sans"/>
                    <a:sym typeface="Work Sans"/>
                  </a:rPr>
                  <a:t>Saturn is a gas giant and has rings</a:t>
                </a:r>
                <a:endParaRPr>
                  <a:latin typeface="Work Sans"/>
                  <a:ea typeface="Work Sans"/>
                  <a:cs typeface="Work Sans"/>
                  <a:sym typeface="Work Sans"/>
                </a:endParaRPr>
              </a:p>
            </p:txBody>
          </p:sp>
          <p:sp>
            <p:nvSpPr>
              <p:cNvPr id="1315" name="Google Shape;1315;p32"/>
              <p:cNvSpPr txBox="1"/>
              <p:nvPr/>
            </p:nvSpPr>
            <p:spPr>
              <a:xfrm>
                <a:off x="6345936" y="3479245"/>
                <a:ext cx="2084700" cy="530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Staatliches"/>
                    <a:ea typeface="Staatliches"/>
                    <a:cs typeface="Staatliches"/>
                    <a:sym typeface="Staatliches"/>
                  </a:rPr>
                  <a:t>Saturn</a:t>
                </a:r>
                <a:endParaRPr>
                  <a:latin typeface="Work Sans"/>
                  <a:ea typeface="Work Sans"/>
                  <a:cs typeface="Work Sans"/>
                  <a:sym typeface="Work Sans"/>
                </a:endParaRPr>
              </a:p>
            </p:txBody>
          </p:sp>
        </p:grpSp>
        <p:sp>
          <p:nvSpPr>
            <p:cNvPr id="1316" name="Google Shape;1316;p32"/>
            <p:cNvSpPr/>
            <p:nvPr/>
          </p:nvSpPr>
          <p:spPr>
            <a:xfrm>
              <a:off x="7591473" y="2971720"/>
              <a:ext cx="839100" cy="4971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3000">
                  <a:solidFill>
                    <a:schemeClr val="accent2"/>
                  </a:solidFill>
                  <a:latin typeface="Staatliches"/>
                  <a:ea typeface="Staatliches"/>
                  <a:cs typeface="Staatliches"/>
                  <a:sym typeface="Staatliches"/>
                </a:rPr>
                <a:t>70</a:t>
              </a:r>
              <a:r>
                <a:rPr lang="en" sz="3000">
                  <a:solidFill>
                    <a:schemeClr val="accent2"/>
                  </a:solidFill>
                  <a:latin typeface="Staatliches"/>
                  <a:ea typeface="Staatliches"/>
                  <a:cs typeface="Staatliches"/>
                  <a:sym typeface="Staatliches"/>
                </a:rPr>
                <a:t>%</a:t>
              </a:r>
              <a:endParaRPr sz="3000">
                <a:solidFill>
                  <a:schemeClr val="accent2"/>
                </a:solidFill>
                <a:latin typeface="Staatliches"/>
                <a:ea typeface="Staatliches"/>
                <a:cs typeface="Staatliches"/>
                <a:sym typeface="Staatliches"/>
              </a:endParaRPr>
            </a:p>
          </p:txBody>
        </p:sp>
      </p:grpSp>
      <p:sp>
        <p:nvSpPr>
          <p:cNvPr id="1317" name="Google Shape;1317;p32"/>
          <p:cNvSpPr/>
          <p:nvPr/>
        </p:nvSpPr>
        <p:spPr>
          <a:xfrm>
            <a:off x="1552257" y="1473400"/>
            <a:ext cx="315600" cy="315600"/>
          </a:xfrm>
          <a:prstGeom prst="ellipse">
            <a:avLst/>
          </a:prstGeom>
          <a:solidFill>
            <a:schemeClr val="accen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2"/>
          <p:cNvSpPr/>
          <p:nvPr/>
        </p:nvSpPr>
        <p:spPr>
          <a:xfrm>
            <a:off x="1552257" y="3072900"/>
            <a:ext cx="315600" cy="315600"/>
          </a:xfrm>
          <a:prstGeom prst="ellipse">
            <a:avLst/>
          </a:prstGeom>
          <a:solidFill>
            <a:schemeClr val="accent5"/>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2"/>
          <p:cNvSpPr/>
          <p:nvPr/>
        </p:nvSpPr>
        <p:spPr>
          <a:xfrm>
            <a:off x="7276157" y="1473400"/>
            <a:ext cx="315600" cy="315600"/>
          </a:xfrm>
          <a:prstGeom prst="ellipse">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2"/>
          <p:cNvSpPr/>
          <p:nvPr/>
        </p:nvSpPr>
        <p:spPr>
          <a:xfrm>
            <a:off x="7276157" y="3072900"/>
            <a:ext cx="315600" cy="315600"/>
          </a:xfrm>
          <a:prstGeom prst="ellipse">
            <a:avLst/>
          </a:prstGeom>
          <a:solidFill>
            <a:schemeClr val="accen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sp>
        <p:nvSpPr>
          <p:cNvPr id="1325" name="Google Shape;1325;p33"/>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graphicFrame>
        <p:nvGraphicFramePr>
          <p:cNvPr id="1326" name="Google Shape;1326;p33"/>
          <p:cNvGraphicFramePr/>
          <p:nvPr/>
        </p:nvGraphicFramePr>
        <p:xfrm>
          <a:off x="713225" y="1238250"/>
          <a:ext cx="3000000" cy="3000000"/>
        </p:xfrm>
        <a:graphic>
          <a:graphicData uri="http://schemas.openxmlformats.org/drawingml/2006/table">
            <a:tbl>
              <a:tblPr>
                <a:noFill/>
                <a:tableStyleId>{E2C369A9-C664-4AA6-B1F5-B77839C89DB5}</a:tableStyleId>
              </a:tblPr>
              <a:tblGrid>
                <a:gridCol w="3054950"/>
                <a:gridCol w="932575"/>
                <a:gridCol w="932575"/>
                <a:gridCol w="932575"/>
                <a:gridCol w="932575"/>
                <a:gridCol w="932575"/>
              </a:tblGrid>
              <a:tr h="561725">
                <a:tc>
                  <a:txBody>
                    <a:bodyPr/>
                    <a:lstStyle/>
                    <a:p>
                      <a:pPr indent="0" lvl="0" marL="0" rtl="0" algn="l">
                        <a:spcBef>
                          <a:spcPts val="0"/>
                        </a:spcBef>
                        <a:spcAft>
                          <a:spcPts val="0"/>
                        </a:spcAft>
                        <a:buNone/>
                      </a:pPr>
                      <a:r>
                        <a:rPr lang="en" sz="2000">
                          <a:latin typeface="Staatliches"/>
                          <a:ea typeface="Staatliches"/>
                          <a:cs typeface="Staatliches"/>
                          <a:sym typeface="Staatliches"/>
                        </a:rPr>
                        <a:t>Case description</a:t>
                      </a:r>
                      <a:endParaRPr sz="2000">
                        <a:latin typeface="Staatliches"/>
                        <a:ea typeface="Staatliches"/>
                        <a:cs typeface="Staatliches"/>
                        <a:sym typeface="Staatliche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000">
                          <a:latin typeface="Staatliches"/>
                          <a:ea typeface="Staatliches"/>
                          <a:cs typeface="Staatliches"/>
                          <a:sym typeface="Staatliches"/>
                        </a:rPr>
                        <a:t>Exam a</a:t>
                      </a:r>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000">
                          <a:latin typeface="Staatliches"/>
                          <a:ea typeface="Staatliches"/>
                          <a:cs typeface="Staatliches"/>
                          <a:sym typeface="Staatliches"/>
                        </a:rPr>
                        <a:t>Exam B</a:t>
                      </a:r>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000">
                          <a:latin typeface="Staatliches"/>
                          <a:ea typeface="Staatliches"/>
                          <a:cs typeface="Staatliches"/>
                          <a:sym typeface="Staatliches"/>
                        </a:rPr>
                        <a:t>Exam c</a:t>
                      </a:r>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000">
                          <a:latin typeface="Staatliches"/>
                          <a:ea typeface="Staatliches"/>
                          <a:cs typeface="Staatliches"/>
                          <a:sym typeface="Staatliches"/>
                        </a:rPr>
                        <a:t>Exam d</a:t>
                      </a:r>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000">
                          <a:latin typeface="Staatliches"/>
                          <a:ea typeface="Staatliches"/>
                          <a:cs typeface="Staatliches"/>
                          <a:sym typeface="Staatliches"/>
                        </a:rPr>
                        <a:t>Exam e</a:t>
                      </a:r>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561725">
                <a:tc>
                  <a:txBody>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Venus has a toxic atmosphere</a:t>
                      </a:r>
                      <a:endParaRPr>
                        <a:latin typeface="Work Sans"/>
                        <a:ea typeface="Work Sans"/>
                        <a:cs typeface="Work Sans"/>
                        <a:sym typeface="Work San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Positive</a:t>
                      </a:r>
                      <a:endParaRPr>
                        <a:solidFill>
                          <a:schemeClr val="lt1"/>
                        </a:solidFill>
                        <a:latin typeface="Work Sans"/>
                        <a:ea typeface="Work Sans"/>
                        <a:cs typeface="Work Sans"/>
                        <a:sym typeface="Work San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Negative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Positive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Negative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Positive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accent5"/>
                    </a:solidFill>
                  </a:tcPr>
                </a:tc>
              </a:tr>
              <a:tr h="561725">
                <a:tc>
                  <a:txBody>
                    <a:bodyPr/>
                    <a:lstStyle/>
                    <a:p>
                      <a:pPr indent="0" lvl="0" marL="0" rtl="0" algn="l">
                        <a:spcBef>
                          <a:spcPts val="0"/>
                        </a:spcBef>
                        <a:spcAft>
                          <a:spcPts val="0"/>
                        </a:spcAft>
                        <a:buNone/>
                      </a:pPr>
                      <a:r>
                        <a:rPr lang="en">
                          <a:solidFill>
                            <a:srgbClr val="191919"/>
                          </a:solidFill>
                          <a:latin typeface="Work Sans"/>
                          <a:ea typeface="Work Sans"/>
                          <a:cs typeface="Work Sans"/>
                          <a:sym typeface="Work Sans"/>
                        </a:rPr>
                        <a:t>Mars is made of basalt</a:t>
                      </a:r>
                      <a:endParaRPr>
                        <a:latin typeface="Work Sans"/>
                        <a:ea typeface="Work Sans"/>
                        <a:cs typeface="Work Sans"/>
                        <a:sym typeface="Work San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Negative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Negative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Positive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Positive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Negative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61725">
                <a:tc>
                  <a:txBody>
                    <a:bodyPr/>
                    <a:lstStyle/>
                    <a:p>
                      <a:pPr indent="0" lvl="0" marL="0" rtl="0" algn="l">
                        <a:spcBef>
                          <a:spcPts val="0"/>
                        </a:spcBef>
                        <a:spcAft>
                          <a:spcPts val="0"/>
                        </a:spcAft>
                        <a:buNone/>
                      </a:pPr>
                      <a:r>
                        <a:rPr lang="en">
                          <a:solidFill>
                            <a:srgbClr val="191919"/>
                          </a:solidFill>
                          <a:latin typeface="Work Sans"/>
                          <a:ea typeface="Work Sans"/>
                          <a:cs typeface="Work Sans"/>
                          <a:sym typeface="Work Sans"/>
                        </a:rPr>
                        <a:t>Jupiter is a huge gas giant</a:t>
                      </a:r>
                      <a:endParaRPr>
                        <a:latin typeface="Work Sans"/>
                        <a:ea typeface="Work Sans"/>
                        <a:cs typeface="Work Sans"/>
                        <a:sym typeface="Work San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Negative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Positive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Negative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Negative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Negative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61725">
                <a:tc>
                  <a:txBody>
                    <a:bodyPr/>
                    <a:lstStyle/>
                    <a:p>
                      <a:pPr indent="0" lvl="0" marL="0" rtl="0" algn="l">
                        <a:spcBef>
                          <a:spcPts val="0"/>
                        </a:spcBef>
                        <a:spcAft>
                          <a:spcPts val="0"/>
                        </a:spcAft>
                        <a:buNone/>
                      </a:pPr>
                      <a:r>
                        <a:rPr lang="en">
                          <a:solidFill>
                            <a:srgbClr val="191919"/>
                          </a:solidFill>
                          <a:latin typeface="Work Sans"/>
                          <a:ea typeface="Work Sans"/>
                          <a:cs typeface="Work Sans"/>
                          <a:sym typeface="Work Sans"/>
                        </a:rPr>
                        <a:t>Saturn has several rings</a:t>
                      </a:r>
                      <a:endParaRPr>
                        <a:latin typeface="Work Sans"/>
                        <a:ea typeface="Work Sans"/>
                        <a:cs typeface="Work Sans"/>
                        <a:sym typeface="Work San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Positive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Positive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Negative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Positive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Negative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61725">
                <a:tc>
                  <a:txBody>
                    <a:bodyPr/>
                    <a:lstStyle/>
                    <a:p>
                      <a:pPr indent="0" lvl="0" marL="0" rtl="0" algn="l">
                        <a:spcBef>
                          <a:spcPts val="0"/>
                        </a:spcBef>
                        <a:spcAft>
                          <a:spcPts val="0"/>
                        </a:spcAft>
                        <a:buNone/>
                      </a:pPr>
                      <a:r>
                        <a:rPr lang="en">
                          <a:solidFill>
                            <a:srgbClr val="191919"/>
                          </a:solidFill>
                          <a:latin typeface="Work Sans"/>
                          <a:ea typeface="Work Sans"/>
                          <a:cs typeface="Work Sans"/>
                          <a:sym typeface="Work Sans"/>
                        </a:rPr>
                        <a:t>Neptune is far away from us</a:t>
                      </a:r>
                      <a:endParaRPr>
                        <a:latin typeface="Work Sans"/>
                        <a:ea typeface="Work Sans"/>
                        <a:cs typeface="Work Sans"/>
                        <a:sym typeface="Work San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Negative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Negative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Positive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Negative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lt1"/>
                          </a:solidFill>
                          <a:latin typeface="Work Sans"/>
                          <a:ea typeface="Work Sans"/>
                          <a:cs typeface="Work Sans"/>
                          <a:sym typeface="Work Sans"/>
                        </a:rPr>
                        <a:t>Positive</a:t>
                      </a:r>
                      <a:endParaRPr>
                        <a:solidFill>
                          <a:schemeClr val="lt1"/>
                        </a:solidFill>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accent5"/>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6"/>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About </a:t>
            </a:r>
            <a:r>
              <a:rPr lang="en"/>
              <a:t>Heart Failure Infographics</a:t>
            </a:r>
            <a:endParaRPr/>
          </a:p>
        </p:txBody>
      </p:sp>
      <p:sp>
        <p:nvSpPr>
          <p:cNvPr id="260" name="Google Shape;260;p16"/>
          <p:cNvSpPr txBox="1"/>
          <p:nvPr>
            <p:ph idx="1" type="body"/>
          </p:nvPr>
        </p:nvSpPr>
        <p:spPr>
          <a:xfrm>
            <a:off x="713225" y="1317050"/>
            <a:ext cx="7717800" cy="3126600"/>
          </a:xfrm>
          <a:prstGeom prst="rect">
            <a:avLst/>
          </a:prstGeom>
        </p:spPr>
        <p:txBody>
          <a:bodyPr anchorCtr="0" anchor="t" bIns="0" lIns="0" spcFirstLastPara="1" rIns="0" wrap="square" tIns="0">
            <a:noAutofit/>
          </a:bodyPr>
          <a:lstStyle/>
          <a:p>
            <a:pPr indent="-317500" lvl="0" marL="457200" rtl="0" algn="l">
              <a:spcBef>
                <a:spcPts val="0"/>
              </a:spcBef>
              <a:spcAft>
                <a:spcPts val="0"/>
              </a:spcAft>
              <a:buClr>
                <a:schemeClr val="dk1"/>
              </a:buClr>
              <a:buSzPts val="1400"/>
              <a:buFont typeface="Anaheim"/>
              <a:buChar char="●"/>
            </a:pPr>
            <a:r>
              <a:rPr lang="en"/>
              <a:t>This template contains an assortment of complementary infographic resources for the </a:t>
            </a:r>
            <a:r>
              <a:rPr b="1" lang="en" u="sng">
                <a:solidFill>
                  <a:schemeClr val="hlink"/>
                </a:solidFill>
                <a:hlinkClick r:id="rId3"/>
              </a:rPr>
              <a:t>Heart Failure Clinical Case</a:t>
            </a:r>
            <a:r>
              <a:rPr lang="en"/>
              <a:t> presentation.</a:t>
            </a:r>
            <a:endParaRPr/>
          </a:p>
          <a:p>
            <a:pPr indent="-317500" lvl="0" marL="457200" rtl="0" algn="l">
              <a:spcBef>
                <a:spcPts val="1000"/>
              </a:spcBef>
              <a:spcAft>
                <a:spcPts val="0"/>
              </a:spcAft>
              <a:buClr>
                <a:schemeClr val="dk1"/>
              </a:buClr>
              <a:buSzPts val="1400"/>
              <a:buFont typeface="Anaheim"/>
              <a:buChar char="●"/>
            </a:pPr>
            <a:r>
              <a:rPr lang="en"/>
              <a:t>These infographics are adapted to the style of the aforementioned presentation, so you can insert them easily and have them completely integrated at once. You just need to do the following:</a:t>
            </a:r>
            <a:endParaRPr/>
          </a:p>
          <a:p>
            <a:pPr indent="-317500" lvl="1" marL="914400" rtl="0" algn="l">
              <a:spcBef>
                <a:spcPts val="1000"/>
              </a:spcBef>
              <a:spcAft>
                <a:spcPts val="0"/>
              </a:spcAft>
              <a:buSzPts val="1400"/>
              <a:buFont typeface="Anaheim"/>
              <a:buChar char="○"/>
            </a:pPr>
            <a:r>
              <a:rPr lang="en"/>
              <a:t>Select the element that you want to copy</a:t>
            </a:r>
            <a:endParaRPr/>
          </a:p>
          <a:p>
            <a:pPr indent="-317500" lvl="1" marL="914400" rtl="0" algn="l">
              <a:spcBef>
                <a:spcPts val="1000"/>
              </a:spcBef>
              <a:spcAft>
                <a:spcPts val="0"/>
              </a:spcAft>
              <a:buSzPts val="1400"/>
              <a:buFont typeface="Anaheim"/>
              <a:buChar char="○"/>
            </a:pPr>
            <a:r>
              <a:rPr lang="en"/>
              <a:t>Right-click and choose “Copy”</a:t>
            </a:r>
            <a:endParaRPr/>
          </a:p>
          <a:p>
            <a:pPr indent="-317500" lvl="1" marL="914400" rtl="0" algn="l">
              <a:spcBef>
                <a:spcPts val="1000"/>
              </a:spcBef>
              <a:spcAft>
                <a:spcPts val="0"/>
              </a:spcAft>
              <a:buSzPts val="1400"/>
              <a:buFont typeface="Anaheim"/>
              <a:buChar char="○"/>
            </a:pPr>
            <a:r>
              <a:rPr lang="en"/>
              <a:t>Go to the slide where you want the element to appear</a:t>
            </a:r>
            <a:endParaRPr/>
          </a:p>
          <a:p>
            <a:pPr indent="-317500" lvl="1" marL="914400" rtl="0" algn="l">
              <a:spcBef>
                <a:spcPts val="1000"/>
              </a:spcBef>
              <a:spcAft>
                <a:spcPts val="1000"/>
              </a:spcAft>
              <a:buSzPts val="1400"/>
              <a:buFont typeface="Anaheim"/>
              <a:buChar char="○"/>
            </a:pPr>
            <a:r>
              <a:rPr lang="en"/>
              <a:t>Right-click and choose “Paste”</a:t>
            </a:r>
            <a:endParaRPr/>
          </a:p>
        </p:txBody>
      </p:sp>
      <p:sp>
        <p:nvSpPr>
          <p:cNvPr id="261" name="Google Shape;261;p16"/>
          <p:cNvSpPr/>
          <p:nvPr/>
        </p:nvSpPr>
        <p:spPr>
          <a:xfrm rot="-6584930">
            <a:off x="-142769" y="3125414"/>
            <a:ext cx="692560" cy="2192144"/>
          </a:xfrm>
          <a:custGeom>
            <a:rect b="b" l="l" r="r" t="t"/>
            <a:pathLst>
              <a:path extrusionOk="0" h="11376" w="3594">
                <a:moveTo>
                  <a:pt x="3402" y="0"/>
                </a:moveTo>
                <a:cubicBezTo>
                  <a:pt x="3360" y="0"/>
                  <a:pt x="3319" y="19"/>
                  <a:pt x="3290" y="64"/>
                </a:cubicBezTo>
                <a:cubicBezTo>
                  <a:pt x="2697" y="998"/>
                  <a:pt x="2113" y="1938"/>
                  <a:pt x="1526" y="2876"/>
                </a:cubicBezTo>
                <a:cubicBezTo>
                  <a:pt x="1512" y="2865"/>
                  <a:pt x="1495" y="2859"/>
                  <a:pt x="1479" y="2859"/>
                </a:cubicBezTo>
                <a:cubicBezTo>
                  <a:pt x="1461" y="2859"/>
                  <a:pt x="1444" y="2867"/>
                  <a:pt x="1433" y="2887"/>
                </a:cubicBezTo>
                <a:cubicBezTo>
                  <a:pt x="1404" y="2942"/>
                  <a:pt x="1399" y="3006"/>
                  <a:pt x="1403" y="3071"/>
                </a:cubicBezTo>
                <a:lnTo>
                  <a:pt x="1368" y="3125"/>
                </a:lnTo>
                <a:cubicBezTo>
                  <a:pt x="830" y="3985"/>
                  <a:pt x="289" y="4874"/>
                  <a:pt x="167" y="5903"/>
                </a:cubicBezTo>
                <a:cubicBezTo>
                  <a:pt x="93" y="6528"/>
                  <a:pt x="163" y="7132"/>
                  <a:pt x="329" y="7712"/>
                </a:cubicBezTo>
                <a:cubicBezTo>
                  <a:pt x="323" y="7715"/>
                  <a:pt x="317" y="7715"/>
                  <a:pt x="313" y="7720"/>
                </a:cubicBezTo>
                <a:cubicBezTo>
                  <a:pt x="184" y="7851"/>
                  <a:pt x="116" y="8058"/>
                  <a:pt x="70" y="8234"/>
                </a:cubicBezTo>
                <a:cubicBezTo>
                  <a:pt x="21" y="8420"/>
                  <a:pt x="1" y="8615"/>
                  <a:pt x="8" y="8808"/>
                </a:cubicBezTo>
                <a:cubicBezTo>
                  <a:pt x="23" y="9173"/>
                  <a:pt x="122" y="9577"/>
                  <a:pt x="392" y="9835"/>
                </a:cubicBezTo>
                <a:cubicBezTo>
                  <a:pt x="395" y="9838"/>
                  <a:pt x="398" y="9839"/>
                  <a:pt x="401" y="9839"/>
                </a:cubicBezTo>
                <a:cubicBezTo>
                  <a:pt x="410" y="9839"/>
                  <a:pt x="417" y="9830"/>
                  <a:pt x="413" y="9820"/>
                </a:cubicBezTo>
                <a:cubicBezTo>
                  <a:pt x="272" y="9487"/>
                  <a:pt x="148" y="9159"/>
                  <a:pt x="156" y="8792"/>
                </a:cubicBezTo>
                <a:cubicBezTo>
                  <a:pt x="158" y="8617"/>
                  <a:pt x="187" y="8446"/>
                  <a:pt x="239" y="8279"/>
                </a:cubicBezTo>
                <a:cubicBezTo>
                  <a:pt x="278" y="8154"/>
                  <a:pt x="339" y="8043"/>
                  <a:pt x="396" y="7927"/>
                </a:cubicBezTo>
                <a:cubicBezTo>
                  <a:pt x="808" y="9188"/>
                  <a:pt x="1653" y="10339"/>
                  <a:pt x="2443" y="11365"/>
                </a:cubicBezTo>
                <a:cubicBezTo>
                  <a:pt x="2449" y="11372"/>
                  <a:pt x="2457" y="11375"/>
                  <a:pt x="2465" y="11375"/>
                </a:cubicBezTo>
                <a:cubicBezTo>
                  <a:pt x="2484" y="11375"/>
                  <a:pt x="2502" y="11358"/>
                  <a:pt x="2489" y="11339"/>
                </a:cubicBezTo>
                <a:cubicBezTo>
                  <a:pt x="1407" y="9791"/>
                  <a:pt x="116" y="7904"/>
                  <a:pt x="380" y="5921"/>
                </a:cubicBezTo>
                <a:lnTo>
                  <a:pt x="380" y="5921"/>
                </a:lnTo>
                <a:cubicBezTo>
                  <a:pt x="1278" y="6831"/>
                  <a:pt x="1903" y="7998"/>
                  <a:pt x="2121" y="9261"/>
                </a:cubicBezTo>
                <a:cubicBezTo>
                  <a:pt x="2125" y="9284"/>
                  <a:pt x="2141" y="9294"/>
                  <a:pt x="2158" y="9294"/>
                </a:cubicBezTo>
                <a:cubicBezTo>
                  <a:pt x="2185" y="9294"/>
                  <a:pt x="2215" y="9270"/>
                  <a:pt x="2210" y="9236"/>
                </a:cubicBezTo>
                <a:cubicBezTo>
                  <a:pt x="2021" y="7896"/>
                  <a:pt x="1397" y="6645"/>
                  <a:pt x="414" y="5712"/>
                </a:cubicBezTo>
                <a:cubicBezTo>
                  <a:pt x="413" y="5712"/>
                  <a:pt x="412" y="5712"/>
                  <a:pt x="411" y="5712"/>
                </a:cubicBezTo>
                <a:cubicBezTo>
                  <a:pt x="410" y="5712"/>
                  <a:pt x="409" y="5712"/>
                  <a:pt x="409" y="5711"/>
                </a:cubicBezTo>
                <a:cubicBezTo>
                  <a:pt x="410" y="5703"/>
                  <a:pt x="410" y="5694"/>
                  <a:pt x="413" y="5686"/>
                </a:cubicBezTo>
                <a:cubicBezTo>
                  <a:pt x="575" y="4854"/>
                  <a:pt x="1016" y="4123"/>
                  <a:pt x="1468" y="3415"/>
                </a:cubicBezTo>
                <a:cubicBezTo>
                  <a:pt x="1501" y="3547"/>
                  <a:pt x="1539" y="3678"/>
                  <a:pt x="1589" y="3806"/>
                </a:cubicBezTo>
                <a:cubicBezTo>
                  <a:pt x="1715" y="4134"/>
                  <a:pt x="1885" y="4438"/>
                  <a:pt x="2057" y="4742"/>
                </a:cubicBezTo>
                <a:cubicBezTo>
                  <a:pt x="2407" y="5358"/>
                  <a:pt x="2797" y="6030"/>
                  <a:pt x="2650" y="6767"/>
                </a:cubicBezTo>
                <a:cubicBezTo>
                  <a:pt x="2642" y="6801"/>
                  <a:pt x="2671" y="6823"/>
                  <a:pt x="2697" y="6823"/>
                </a:cubicBezTo>
                <a:cubicBezTo>
                  <a:pt x="2715" y="6823"/>
                  <a:pt x="2733" y="6813"/>
                  <a:pt x="2738" y="6791"/>
                </a:cubicBezTo>
                <a:cubicBezTo>
                  <a:pt x="2900" y="6119"/>
                  <a:pt x="2631" y="5483"/>
                  <a:pt x="2333" y="4893"/>
                </a:cubicBezTo>
                <a:cubicBezTo>
                  <a:pt x="2171" y="4571"/>
                  <a:pt x="1996" y="4255"/>
                  <a:pt x="1848" y="3927"/>
                </a:cubicBezTo>
                <a:cubicBezTo>
                  <a:pt x="1768" y="3751"/>
                  <a:pt x="1700" y="3569"/>
                  <a:pt x="1652" y="3381"/>
                </a:cubicBezTo>
                <a:cubicBezTo>
                  <a:pt x="1636" y="3319"/>
                  <a:pt x="1630" y="3248"/>
                  <a:pt x="1621" y="3176"/>
                </a:cubicBezTo>
                <a:cubicBezTo>
                  <a:pt x="1661" y="3115"/>
                  <a:pt x="1701" y="3054"/>
                  <a:pt x="1740" y="2993"/>
                </a:cubicBezTo>
                <a:cubicBezTo>
                  <a:pt x="2333" y="2063"/>
                  <a:pt x="2935" y="1136"/>
                  <a:pt x="3526" y="203"/>
                </a:cubicBezTo>
                <a:cubicBezTo>
                  <a:pt x="3593" y="99"/>
                  <a:pt x="3498" y="0"/>
                  <a:pt x="34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2" name="Google Shape;262;p16"/>
          <p:cNvGrpSpPr/>
          <p:nvPr/>
        </p:nvGrpSpPr>
        <p:grpSpPr>
          <a:xfrm rot="6194468">
            <a:off x="31384" y="3548220"/>
            <a:ext cx="1627438" cy="2086515"/>
            <a:chOff x="3367602" y="-2123914"/>
            <a:chExt cx="753973" cy="966658"/>
          </a:xfrm>
        </p:grpSpPr>
        <p:sp>
          <p:nvSpPr>
            <p:cNvPr id="263" name="Google Shape;263;p16"/>
            <p:cNvSpPr/>
            <p:nvPr/>
          </p:nvSpPr>
          <p:spPr>
            <a:xfrm>
              <a:off x="3367602" y="-2123914"/>
              <a:ext cx="753973" cy="966658"/>
            </a:xfrm>
            <a:custGeom>
              <a:rect b="b" l="l" r="r" t="t"/>
              <a:pathLst>
                <a:path extrusionOk="0" h="10549" w="8228">
                  <a:moveTo>
                    <a:pt x="2268" y="1"/>
                  </a:moveTo>
                  <a:cubicBezTo>
                    <a:pt x="2249" y="1"/>
                    <a:pt x="2230" y="16"/>
                    <a:pt x="2236" y="41"/>
                  </a:cubicBezTo>
                  <a:cubicBezTo>
                    <a:pt x="2428" y="764"/>
                    <a:pt x="2659" y="1483"/>
                    <a:pt x="2990" y="2151"/>
                  </a:cubicBezTo>
                  <a:cubicBezTo>
                    <a:pt x="2441" y="2025"/>
                    <a:pt x="1960" y="1599"/>
                    <a:pt x="1769" y="1072"/>
                  </a:cubicBezTo>
                  <a:cubicBezTo>
                    <a:pt x="1764" y="1060"/>
                    <a:pt x="1754" y="1054"/>
                    <a:pt x="1744" y="1054"/>
                  </a:cubicBezTo>
                  <a:cubicBezTo>
                    <a:pt x="1728" y="1054"/>
                    <a:pt x="1713" y="1067"/>
                    <a:pt x="1718" y="1087"/>
                  </a:cubicBezTo>
                  <a:cubicBezTo>
                    <a:pt x="1882" y="1730"/>
                    <a:pt x="2430" y="2203"/>
                    <a:pt x="3073" y="2319"/>
                  </a:cubicBezTo>
                  <a:cubicBezTo>
                    <a:pt x="3219" y="2596"/>
                    <a:pt x="3381" y="2865"/>
                    <a:pt x="3569" y="3120"/>
                  </a:cubicBezTo>
                  <a:cubicBezTo>
                    <a:pt x="3864" y="3523"/>
                    <a:pt x="4198" y="3896"/>
                    <a:pt x="4473" y="4312"/>
                  </a:cubicBezTo>
                  <a:cubicBezTo>
                    <a:pt x="4860" y="4900"/>
                    <a:pt x="4985" y="5478"/>
                    <a:pt x="4980" y="6179"/>
                  </a:cubicBezTo>
                  <a:lnTo>
                    <a:pt x="4980" y="6192"/>
                  </a:lnTo>
                  <a:cubicBezTo>
                    <a:pt x="4936" y="6147"/>
                    <a:pt x="4890" y="6103"/>
                    <a:pt x="4849" y="6056"/>
                  </a:cubicBezTo>
                  <a:cubicBezTo>
                    <a:pt x="4710" y="5888"/>
                    <a:pt x="4579" y="5712"/>
                    <a:pt x="4445" y="5539"/>
                  </a:cubicBezTo>
                  <a:cubicBezTo>
                    <a:pt x="4172" y="5186"/>
                    <a:pt x="3873" y="4842"/>
                    <a:pt x="3476" y="4624"/>
                  </a:cubicBezTo>
                  <a:cubicBezTo>
                    <a:pt x="2641" y="4169"/>
                    <a:pt x="1130" y="4385"/>
                    <a:pt x="788" y="3257"/>
                  </a:cubicBezTo>
                  <a:cubicBezTo>
                    <a:pt x="785" y="3247"/>
                    <a:pt x="778" y="3243"/>
                    <a:pt x="770" y="3243"/>
                  </a:cubicBezTo>
                  <a:cubicBezTo>
                    <a:pt x="759" y="3243"/>
                    <a:pt x="748" y="3253"/>
                    <a:pt x="750" y="3268"/>
                  </a:cubicBezTo>
                  <a:cubicBezTo>
                    <a:pt x="910" y="4356"/>
                    <a:pt x="2300" y="4346"/>
                    <a:pt x="3091" y="4648"/>
                  </a:cubicBezTo>
                  <a:cubicBezTo>
                    <a:pt x="3589" y="4838"/>
                    <a:pt x="3937" y="5226"/>
                    <a:pt x="4258" y="5636"/>
                  </a:cubicBezTo>
                  <a:cubicBezTo>
                    <a:pt x="4407" y="5826"/>
                    <a:pt x="4548" y="6019"/>
                    <a:pt x="4702" y="6204"/>
                  </a:cubicBezTo>
                  <a:cubicBezTo>
                    <a:pt x="4788" y="6309"/>
                    <a:pt x="4882" y="6424"/>
                    <a:pt x="4986" y="6527"/>
                  </a:cubicBezTo>
                  <a:cubicBezTo>
                    <a:pt x="5011" y="7125"/>
                    <a:pt x="5124" y="7659"/>
                    <a:pt x="5385" y="8169"/>
                  </a:cubicBezTo>
                  <a:cubicBezTo>
                    <a:pt x="4803" y="7892"/>
                    <a:pt x="4184" y="7669"/>
                    <a:pt x="3602" y="7480"/>
                  </a:cubicBezTo>
                  <a:cubicBezTo>
                    <a:pt x="2579" y="7145"/>
                    <a:pt x="1510" y="6963"/>
                    <a:pt x="435" y="6889"/>
                  </a:cubicBezTo>
                  <a:cubicBezTo>
                    <a:pt x="435" y="6889"/>
                    <a:pt x="434" y="6889"/>
                    <a:pt x="433" y="6889"/>
                  </a:cubicBezTo>
                  <a:cubicBezTo>
                    <a:pt x="393" y="6889"/>
                    <a:pt x="395" y="6951"/>
                    <a:pt x="435" y="6955"/>
                  </a:cubicBezTo>
                  <a:cubicBezTo>
                    <a:pt x="1497" y="7076"/>
                    <a:pt x="2538" y="7323"/>
                    <a:pt x="3553" y="7658"/>
                  </a:cubicBezTo>
                  <a:cubicBezTo>
                    <a:pt x="4054" y="7823"/>
                    <a:pt x="4546" y="8017"/>
                    <a:pt x="5025" y="8237"/>
                  </a:cubicBezTo>
                  <a:cubicBezTo>
                    <a:pt x="5221" y="8329"/>
                    <a:pt x="5411" y="8433"/>
                    <a:pt x="5603" y="8536"/>
                  </a:cubicBezTo>
                  <a:cubicBezTo>
                    <a:pt x="5658" y="8619"/>
                    <a:pt x="5719" y="8701"/>
                    <a:pt x="5785" y="8784"/>
                  </a:cubicBezTo>
                  <a:cubicBezTo>
                    <a:pt x="5834" y="8845"/>
                    <a:pt x="5887" y="8904"/>
                    <a:pt x="5941" y="8964"/>
                  </a:cubicBezTo>
                  <a:cubicBezTo>
                    <a:pt x="5726" y="8861"/>
                    <a:pt x="5510" y="8763"/>
                    <a:pt x="5306" y="8676"/>
                  </a:cubicBezTo>
                  <a:cubicBezTo>
                    <a:pt x="4777" y="8447"/>
                    <a:pt x="4224" y="8280"/>
                    <a:pt x="3647" y="8241"/>
                  </a:cubicBezTo>
                  <a:cubicBezTo>
                    <a:pt x="3591" y="8237"/>
                    <a:pt x="3535" y="8235"/>
                    <a:pt x="3479" y="8235"/>
                  </a:cubicBezTo>
                  <a:cubicBezTo>
                    <a:pt x="2686" y="8235"/>
                    <a:pt x="1819" y="8587"/>
                    <a:pt x="1013" y="8587"/>
                  </a:cubicBezTo>
                  <a:cubicBezTo>
                    <a:pt x="673" y="8587"/>
                    <a:pt x="344" y="8525"/>
                    <a:pt x="37" y="8347"/>
                  </a:cubicBezTo>
                  <a:cubicBezTo>
                    <a:pt x="33" y="8345"/>
                    <a:pt x="30" y="8344"/>
                    <a:pt x="27" y="8344"/>
                  </a:cubicBezTo>
                  <a:cubicBezTo>
                    <a:pt x="10" y="8344"/>
                    <a:pt x="0" y="8369"/>
                    <a:pt x="18" y="8381"/>
                  </a:cubicBezTo>
                  <a:cubicBezTo>
                    <a:pt x="361" y="8631"/>
                    <a:pt x="735" y="8712"/>
                    <a:pt x="1121" y="8712"/>
                  </a:cubicBezTo>
                  <a:cubicBezTo>
                    <a:pt x="1797" y="8712"/>
                    <a:pt x="2512" y="8465"/>
                    <a:pt x="3174" y="8444"/>
                  </a:cubicBezTo>
                  <a:cubicBezTo>
                    <a:pt x="3209" y="8442"/>
                    <a:pt x="3244" y="8442"/>
                    <a:pt x="3279" y="8442"/>
                  </a:cubicBezTo>
                  <a:cubicBezTo>
                    <a:pt x="3907" y="8442"/>
                    <a:pt x="4522" y="8617"/>
                    <a:pt x="5100" y="8854"/>
                  </a:cubicBezTo>
                  <a:cubicBezTo>
                    <a:pt x="5632" y="9070"/>
                    <a:pt x="6118" y="9406"/>
                    <a:pt x="6639" y="9640"/>
                  </a:cubicBezTo>
                  <a:cubicBezTo>
                    <a:pt x="6725" y="9711"/>
                    <a:pt x="6812" y="9782"/>
                    <a:pt x="6901" y="9852"/>
                  </a:cubicBezTo>
                  <a:cubicBezTo>
                    <a:pt x="7214" y="10094"/>
                    <a:pt x="7627" y="10492"/>
                    <a:pt x="8028" y="10547"/>
                  </a:cubicBezTo>
                  <a:cubicBezTo>
                    <a:pt x="8035" y="10548"/>
                    <a:pt x="8042" y="10549"/>
                    <a:pt x="8049" y="10549"/>
                  </a:cubicBezTo>
                  <a:cubicBezTo>
                    <a:pt x="8142" y="10549"/>
                    <a:pt x="8228" y="10460"/>
                    <a:pt x="8170" y="10364"/>
                  </a:cubicBezTo>
                  <a:cubicBezTo>
                    <a:pt x="7972" y="10041"/>
                    <a:pt x="7560" y="9869"/>
                    <a:pt x="7259" y="9646"/>
                  </a:cubicBezTo>
                  <a:cubicBezTo>
                    <a:pt x="6975" y="9437"/>
                    <a:pt x="6699" y="9215"/>
                    <a:pt x="6443" y="8973"/>
                  </a:cubicBezTo>
                  <a:lnTo>
                    <a:pt x="6443" y="8973"/>
                  </a:lnTo>
                  <a:cubicBezTo>
                    <a:pt x="6447" y="8974"/>
                    <a:pt x="6451" y="8978"/>
                    <a:pt x="6454" y="8979"/>
                  </a:cubicBezTo>
                  <a:cubicBezTo>
                    <a:pt x="6468" y="8985"/>
                    <a:pt x="6481" y="8988"/>
                    <a:pt x="6494" y="8988"/>
                  </a:cubicBezTo>
                  <a:cubicBezTo>
                    <a:pt x="6564" y="8988"/>
                    <a:pt x="6602" y="8894"/>
                    <a:pt x="6533" y="8843"/>
                  </a:cubicBezTo>
                  <a:cubicBezTo>
                    <a:pt x="6364" y="8715"/>
                    <a:pt x="6181" y="8599"/>
                    <a:pt x="5992" y="8488"/>
                  </a:cubicBezTo>
                  <a:cubicBezTo>
                    <a:pt x="5697" y="8122"/>
                    <a:pt x="5462" y="7710"/>
                    <a:pt x="5351" y="7251"/>
                  </a:cubicBezTo>
                  <a:cubicBezTo>
                    <a:pt x="5309" y="7076"/>
                    <a:pt x="5291" y="6899"/>
                    <a:pt x="5281" y="6722"/>
                  </a:cubicBezTo>
                  <a:cubicBezTo>
                    <a:pt x="5353" y="6722"/>
                    <a:pt x="5400" y="6637"/>
                    <a:pt x="5346" y="6571"/>
                  </a:cubicBezTo>
                  <a:cubicBezTo>
                    <a:pt x="5324" y="6544"/>
                    <a:pt x="5296" y="6519"/>
                    <a:pt x="5272" y="6493"/>
                  </a:cubicBezTo>
                  <a:cubicBezTo>
                    <a:pt x="5263" y="6158"/>
                    <a:pt x="5271" y="5821"/>
                    <a:pt x="5221" y="5488"/>
                  </a:cubicBezTo>
                  <a:cubicBezTo>
                    <a:pt x="5304" y="4978"/>
                    <a:pt x="5303" y="4442"/>
                    <a:pt x="5235" y="3910"/>
                  </a:cubicBezTo>
                  <a:cubicBezTo>
                    <a:pt x="5520" y="3663"/>
                    <a:pt x="5691" y="3266"/>
                    <a:pt x="5756" y="2904"/>
                  </a:cubicBezTo>
                  <a:cubicBezTo>
                    <a:pt x="5824" y="2522"/>
                    <a:pt x="5798" y="2131"/>
                    <a:pt x="5619" y="1785"/>
                  </a:cubicBezTo>
                  <a:cubicBezTo>
                    <a:pt x="5616" y="1778"/>
                    <a:pt x="5610" y="1775"/>
                    <a:pt x="5603" y="1775"/>
                  </a:cubicBezTo>
                  <a:cubicBezTo>
                    <a:pt x="5592" y="1775"/>
                    <a:pt x="5580" y="1785"/>
                    <a:pt x="5583" y="1800"/>
                  </a:cubicBezTo>
                  <a:cubicBezTo>
                    <a:pt x="5672" y="2151"/>
                    <a:pt x="5697" y="2526"/>
                    <a:pt x="5611" y="2880"/>
                  </a:cubicBezTo>
                  <a:cubicBezTo>
                    <a:pt x="5537" y="3185"/>
                    <a:pt x="5387" y="3432"/>
                    <a:pt x="5203" y="3672"/>
                  </a:cubicBezTo>
                  <a:cubicBezTo>
                    <a:pt x="5015" y="2567"/>
                    <a:pt x="4501" y="1510"/>
                    <a:pt x="3644" y="808"/>
                  </a:cubicBezTo>
                  <a:cubicBezTo>
                    <a:pt x="3639" y="805"/>
                    <a:pt x="3635" y="803"/>
                    <a:pt x="3630" y="803"/>
                  </a:cubicBezTo>
                  <a:cubicBezTo>
                    <a:pt x="3616" y="803"/>
                    <a:pt x="3604" y="821"/>
                    <a:pt x="3617" y="835"/>
                  </a:cubicBezTo>
                  <a:cubicBezTo>
                    <a:pt x="4148" y="1478"/>
                    <a:pt x="4599" y="2182"/>
                    <a:pt x="4845" y="2985"/>
                  </a:cubicBezTo>
                  <a:cubicBezTo>
                    <a:pt x="5035" y="3606"/>
                    <a:pt x="5105" y="4255"/>
                    <a:pt x="5056" y="4900"/>
                  </a:cubicBezTo>
                  <a:cubicBezTo>
                    <a:pt x="4804" y="4283"/>
                    <a:pt x="4346" y="3769"/>
                    <a:pt x="3923" y="3248"/>
                  </a:cubicBezTo>
                  <a:cubicBezTo>
                    <a:pt x="3678" y="2947"/>
                    <a:pt x="3475" y="2633"/>
                    <a:pt x="3293" y="2308"/>
                  </a:cubicBezTo>
                  <a:cubicBezTo>
                    <a:pt x="3316" y="2263"/>
                    <a:pt x="3299" y="2192"/>
                    <a:pt x="3230" y="2187"/>
                  </a:cubicBezTo>
                  <a:cubicBezTo>
                    <a:pt x="3227" y="2187"/>
                    <a:pt x="3226" y="2186"/>
                    <a:pt x="3224" y="2186"/>
                  </a:cubicBezTo>
                  <a:cubicBezTo>
                    <a:pt x="2856" y="1501"/>
                    <a:pt x="2585" y="772"/>
                    <a:pt x="2300" y="23"/>
                  </a:cubicBezTo>
                  <a:cubicBezTo>
                    <a:pt x="2294" y="8"/>
                    <a:pt x="2281" y="1"/>
                    <a:pt x="22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6"/>
            <p:cNvSpPr/>
            <p:nvPr/>
          </p:nvSpPr>
          <p:spPr>
            <a:xfrm>
              <a:off x="3527596" y="-1884197"/>
              <a:ext cx="111611" cy="161919"/>
            </a:xfrm>
            <a:custGeom>
              <a:rect b="b" l="l" r="r" t="t"/>
              <a:pathLst>
                <a:path extrusionOk="0" h="1767" w="1218">
                  <a:moveTo>
                    <a:pt x="43" y="1"/>
                  </a:moveTo>
                  <a:cubicBezTo>
                    <a:pt x="16" y="1"/>
                    <a:pt x="0" y="43"/>
                    <a:pt x="28" y="62"/>
                  </a:cubicBezTo>
                  <a:cubicBezTo>
                    <a:pt x="570" y="455"/>
                    <a:pt x="923" y="1058"/>
                    <a:pt x="1057" y="1709"/>
                  </a:cubicBezTo>
                  <a:cubicBezTo>
                    <a:pt x="1065" y="1749"/>
                    <a:pt x="1093" y="1766"/>
                    <a:pt x="1123" y="1766"/>
                  </a:cubicBezTo>
                  <a:cubicBezTo>
                    <a:pt x="1168" y="1766"/>
                    <a:pt x="1218" y="1727"/>
                    <a:pt x="1207" y="1668"/>
                  </a:cubicBezTo>
                  <a:cubicBezTo>
                    <a:pt x="1089" y="981"/>
                    <a:pt x="648" y="376"/>
                    <a:pt x="60" y="6"/>
                  </a:cubicBezTo>
                  <a:cubicBezTo>
                    <a:pt x="54" y="2"/>
                    <a:pt x="48" y="1"/>
                    <a:pt x="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
            <p:cNvSpPr/>
            <p:nvPr/>
          </p:nvSpPr>
          <p:spPr>
            <a:xfrm>
              <a:off x="3541158" y="-1610667"/>
              <a:ext cx="143226" cy="155138"/>
            </a:xfrm>
            <a:custGeom>
              <a:rect b="b" l="l" r="r" t="t"/>
              <a:pathLst>
                <a:path extrusionOk="0" h="1693" w="1563">
                  <a:moveTo>
                    <a:pt x="19" y="0"/>
                  </a:moveTo>
                  <a:cubicBezTo>
                    <a:pt x="9" y="0"/>
                    <a:pt x="1" y="13"/>
                    <a:pt x="10" y="22"/>
                  </a:cubicBezTo>
                  <a:cubicBezTo>
                    <a:pt x="269" y="277"/>
                    <a:pt x="514" y="546"/>
                    <a:pt x="752" y="821"/>
                  </a:cubicBezTo>
                  <a:cubicBezTo>
                    <a:pt x="990" y="1097"/>
                    <a:pt x="1195" y="1399"/>
                    <a:pt x="1432" y="1672"/>
                  </a:cubicBezTo>
                  <a:cubicBezTo>
                    <a:pt x="1444" y="1687"/>
                    <a:pt x="1459" y="1693"/>
                    <a:pt x="1474" y="1693"/>
                  </a:cubicBezTo>
                  <a:cubicBezTo>
                    <a:pt x="1519" y="1693"/>
                    <a:pt x="1562" y="1640"/>
                    <a:pt x="1534" y="1593"/>
                  </a:cubicBezTo>
                  <a:cubicBezTo>
                    <a:pt x="1348" y="1284"/>
                    <a:pt x="1091" y="1011"/>
                    <a:pt x="843" y="749"/>
                  </a:cubicBezTo>
                  <a:cubicBezTo>
                    <a:pt x="591" y="481"/>
                    <a:pt x="315" y="235"/>
                    <a:pt x="29" y="4"/>
                  </a:cubicBezTo>
                  <a:cubicBezTo>
                    <a:pt x="26" y="1"/>
                    <a:pt x="23" y="0"/>
                    <a:pt x="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 name="Google Shape;266;p16"/>
          <p:cNvGrpSpPr/>
          <p:nvPr/>
        </p:nvGrpSpPr>
        <p:grpSpPr>
          <a:xfrm>
            <a:off x="7130272" y="2743785"/>
            <a:ext cx="2600993" cy="4428010"/>
            <a:chOff x="7402422" y="296335"/>
            <a:chExt cx="2600993" cy="4428010"/>
          </a:xfrm>
        </p:grpSpPr>
        <p:sp>
          <p:nvSpPr>
            <p:cNvPr id="267" name="Google Shape;267;p16"/>
            <p:cNvSpPr/>
            <p:nvPr/>
          </p:nvSpPr>
          <p:spPr>
            <a:xfrm flipH="1" rot="-857355">
              <a:off x="8224888" y="2399603"/>
              <a:ext cx="1442074" cy="2180508"/>
            </a:xfrm>
            <a:custGeom>
              <a:rect b="b" l="l" r="r" t="t"/>
              <a:pathLst>
                <a:path extrusionOk="0" h="5327" w="3523">
                  <a:moveTo>
                    <a:pt x="74" y="0"/>
                  </a:moveTo>
                  <a:cubicBezTo>
                    <a:pt x="38" y="0"/>
                    <a:pt x="1" y="33"/>
                    <a:pt x="12" y="76"/>
                  </a:cubicBezTo>
                  <a:cubicBezTo>
                    <a:pt x="150" y="539"/>
                    <a:pt x="492" y="887"/>
                    <a:pt x="855" y="1223"/>
                  </a:cubicBezTo>
                  <a:cubicBezTo>
                    <a:pt x="852" y="1306"/>
                    <a:pt x="858" y="1389"/>
                    <a:pt x="858" y="1472"/>
                  </a:cubicBezTo>
                  <a:cubicBezTo>
                    <a:pt x="862" y="1606"/>
                    <a:pt x="865" y="1745"/>
                    <a:pt x="865" y="1879"/>
                  </a:cubicBezTo>
                  <a:cubicBezTo>
                    <a:pt x="872" y="2152"/>
                    <a:pt x="879" y="2425"/>
                    <a:pt x="889" y="2698"/>
                  </a:cubicBezTo>
                  <a:cubicBezTo>
                    <a:pt x="900" y="3047"/>
                    <a:pt x="889" y="3478"/>
                    <a:pt x="1197" y="3714"/>
                  </a:cubicBezTo>
                  <a:cubicBezTo>
                    <a:pt x="1199" y="3716"/>
                    <a:pt x="1201" y="3717"/>
                    <a:pt x="1204" y="3717"/>
                  </a:cubicBezTo>
                  <a:cubicBezTo>
                    <a:pt x="1213" y="3717"/>
                    <a:pt x="1223" y="3704"/>
                    <a:pt x="1214" y="3696"/>
                  </a:cubicBezTo>
                  <a:cubicBezTo>
                    <a:pt x="893" y="3424"/>
                    <a:pt x="959" y="2923"/>
                    <a:pt x="962" y="2546"/>
                  </a:cubicBezTo>
                  <a:cubicBezTo>
                    <a:pt x="965" y="2308"/>
                    <a:pt x="965" y="2069"/>
                    <a:pt x="962" y="1828"/>
                  </a:cubicBezTo>
                  <a:cubicBezTo>
                    <a:pt x="959" y="1668"/>
                    <a:pt x="972" y="1493"/>
                    <a:pt x="965" y="1323"/>
                  </a:cubicBezTo>
                  <a:lnTo>
                    <a:pt x="965" y="1323"/>
                  </a:lnTo>
                  <a:cubicBezTo>
                    <a:pt x="1072" y="1423"/>
                    <a:pt x="1179" y="1520"/>
                    <a:pt x="1283" y="1620"/>
                  </a:cubicBezTo>
                  <a:cubicBezTo>
                    <a:pt x="1318" y="2076"/>
                    <a:pt x="1387" y="2529"/>
                    <a:pt x="1490" y="2974"/>
                  </a:cubicBezTo>
                  <a:cubicBezTo>
                    <a:pt x="1605" y="3465"/>
                    <a:pt x="1746" y="3963"/>
                    <a:pt x="1964" y="4415"/>
                  </a:cubicBezTo>
                  <a:cubicBezTo>
                    <a:pt x="1966" y="4419"/>
                    <a:pt x="1969" y="4420"/>
                    <a:pt x="1972" y="4420"/>
                  </a:cubicBezTo>
                  <a:cubicBezTo>
                    <a:pt x="1978" y="4420"/>
                    <a:pt x="1983" y="4415"/>
                    <a:pt x="1981" y="4408"/>
                  </a:cubicBezTo>
                  <a:cubicBezTo>
                    <a:pt x="1833" y="3934"/>
                    <a:pt x="1673" y="3468"/>
                    <a:pt x="1570" y="2981"/>
                  </a:cubicBezTo>
                  <a:cubicBezTo>
                    <a:pt x="1484" y="2570"/>
                    <a:pt x="1425" y="2148"/>
                    <a:pt x="1391" y="1731"/>
                  </a:cubicBezTo>
                  <a:lnTo>
                    <a:pt x="1391" y="1731"/>
                  </a:lnTo>
                  <a:cubicBezTo>
                    <a:pt x="1515" y="1858"/>
                    <a:pt x="1629" y="1993"/>
                    <a:pt x="1722" y="2139"/>
                  </a:cubicBezTo>
                  <a:cubicBezTo>
                    <a:pt x="1860" y="2349"/>
                    <a:pt x="1950" y="2577"/>
                    <a:pt x="1981" y="2829"/>
                  </a:cubicBezTo>
                  <a:cubicBezTo>
                    <a:pt x="2019" y="3157"/>
                    <a:pt x="1971" y="3492"/>
                    <a:pt x="2008" y="3821"/>
                  </a:cubicBezTo>
                  <a:cubicBezTo>
                    <a:pt x="2067" y="4366"/>
                    <a:pt x="2268" y="4892"/>
                    <a:pt x="2606" y="5323"/>
                  </a:cubicBezTo>
                  <a:cubicBezTo>
                    <a:pt x="2609" y="5326"/>
                    <a:pt x="2612" y="5327"/>
                    <a:pt x="2615" y="5327"/>
                  </a:cubicBezTo>
                  <a:cubicBezTo>
                    <a:pt x="2624" y="5327"/>
                    <a:pt x="2632" y="5316"/>
                    <a:pt x="2627" y="5306"/>
                  </a:cubicBezTo>
                  <a:cubicBezTo>
                    <a:pt x="2285" y="4743"/>
                    <a:pt x="2085" y="4138"/>
                    <a:pt x="2095" y="3475"/>
                  </a:cubicBezTo>
                  <a:cubicBezTo>
                    <a:pt x="2095" y="3341"/>
                    <a:pt x="2099" y="3209"/>
                    <a:pt x="2095" y="3085"/>
                  </a:cubicBezTo>
                  <a:lnTo>
                    <a:pt x="2095" y="3085"/>
                  </a:lnTo>
                  <a:cubicBezTo>
                    <a:pt x="2220" y="3196"/>
                    <a:pt x="2354" y="3292"/>
                    <a:pt x="2478" y="3403"/>
                  </a:cubicBezTo>
                  <a:cubicBezTo>
                    <a:pt x="2614" y="3520"/>
                    <a:pt x="2741" y="3648"/>
                    <a:pt x="2858" y="3783"/>
                  </a:cubicBezTo>
                  <a:cubicBezTo>
                    <a:pt x="2979" y="3918"/>
                    <a:pt x="3090" y="4059"/>
                    <a:pt x="3190" y="4208"/>
                  </a:cubicBezTo>
                  <a:cubicBezTo>
                    <a:pt x="3293" y="4360"/>
                    <a:pt x="3373" y="4532"/>
                    <a:pt x="3484" y="4674"/>
                  </a:cubicBezTo>
                  <a:cubicBezTo>
                    <a:pt x="3488" y="4680"/>
                    <a:pt x="3495" y="4684"/>
                    <a:pt x="3501" y="4684"/>
                  </a:cubicBezTo>
                  <a:cubicBezTo>
                    <a:pt x="3512" y="4684"/>
                    <a:pt x="3523" y="4675"/>
                    <a:pt x="3518" y="4660"/>
                  </a:cubicBezTo>
                  <a:cubicBezTo>
                    <a:pt x="3470" y="4491"/>
                    <a:pt x="3360" y="4328"/>
                    <a:pt x="3266" y="4180"/>
                  </a:cubicBezTo>
                  <a:cubicBezTo>
                    <a:pt x="3166" y="4025"/>
                    <a:pt x="3059" y="3876"/>
                    <a:pt x="2945" y="3738"/>
                  </a:cubicBezTo>
                  <a:cubicBezTo>
                    <a:pt x="2827" y="3593"/>
                    <a:pt x="2703" y="3458"/>
                    <a:pt x="2568" y="3333"/>
                  </a:cubicBezTo>
                  <a:cubicBezTo>
                    <a:pt x="2434" y="3202"/>
                    <a:pt x="2292" y="3071"/>
                    <a:pt x="2129" y="2978"/>
                  </a:cubicBezTo>
                  <a:cubicBezTo>
                    <a:pt x="2122" y="2974"/>
                    <a:pt x="2114" y="2972"/>
                    <a:pt x="2105" y="2972"/>
                  </a:cubicBezTo>
                  <a:cubicBezTo>
                    <a:pt x="2100" y="2972"/>
                    <a:pt x="2094" y="2973"/>
                    <a:pt x="2088" y="2974"/>
                  </a:cubicBezTo>
                  <a:cubicBezTo>
                    <a:pt x="2070" y="2663"/>
                    <a:pt x="2008" y="2370"/>
                    <a:pt x="1822" y="2080"/>
                  </a:cubicBezTo>
                  <a:cubicBezTo>
                    <a:pt x="1694" y="1879"/>
                    <a:pt x="1539" y="1707"/>
                    <a:pt x="1377" y="1537"/>
                  </a:cubicBezTo>
                  <a:cubicBezTo>
                    <a:pt x="1377" y="1513"/>
                    <a:pt x="1373" y="1489"/>
                    <a:pt x="1370" y="1465"/>
                  </a:cubicBezTo>
                  <a:cubicBezTo>
                    <a:pt x="1367" y="1434"/>
                    <a:pt x="1344" y="1419"/>
                    <a:pt x="1320" y="1419"/>
                  </a:cubicBezTo>
                  <a:cubicBezTo>
                    <a:pt x="1304" y="1419"/>
                    <a:pt x="1288" y="1426"/>
                    <a:pt x="1280" y="1440"/>
                  </a:cubicBezTo>
                  <a:cubicBezTo>
                    <a:pt x="1179" y="1343"/>
                    <a:pt x="1080" y="1247"/>
                    <a:pt x="979" y="1150"/>
                  </a:cubicBezTo>
                  <a:cubicBezTo>
                    <a:pt x="969" y="1136"/>
                    <a:pt x="959" y="1123"/>
                    <a:pt x="945" y="1112"/>
                  </a:cubicBezTo>
                  <a:lnTo>
                    <a:pt x="945" y="1102"/>
                  </a:lnTo>
                  <a:cubicBezTo>
                    <a:pt x="941" y="1081"/>
                    <a:pt x="924" y="1074"/>
                    <a:pt x="906" y="1071"/>
                  </a:cubicBezTo>
                  <a:cubicBezTo>
                    <a:pt x="589" y="756"/>
                    <a:pt x="334" y="431"/>
                    <a:pt x="122" y="31"/>
                  </a:cubicBezTo>
                  <a:cubicBezTo>
                    <a:pt x="112" y="10"/>
                    <a:pt x="93" y="0"/>
                    <a:pt x="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p:nvPr/>
          </p:nvSpPr>
          <p:spPr>
            <a:xfrm flipH="1" rot="-857355">
              <a:off x="7557990" y="2276313"/>
              <a:ext cx="2042154" cy="1516573"/>
            </a:xfrm>
            <a:custGeom>
              <a:rect b="b" l="l" r="r" t="t"/>
              <a:pathLst>
                <a:path extrusionOk="0" h="3705" w="4989">
                  <a:moveTo>
                    <a:pt x="853" y="1"/>
                  </a:moveTo>
                  <a:cubicBezTo>
                    <a:pt x="700" y="1"/>
                    <a:pt x="550" y="24"/>
                    <a:pt x="417" y="80"/>
                  </a:cubicBezTo>
                  <a:cubicBezTo>
                    <a:pt x="403" y="84"/>
                    <a:pt x="393" y="95"/>
                    <a:pt x="390" y="108"/>
                  </a:cubicBezTo>
                  <a:cubicBezTo>
                    <a:pt x="282" y="66"/>
                    <a:pt x="178" y="39"/>
                    <a:pt x="75" y="28"/>
                  </a:cubicBezTo>
                  <a:cubicBezTo>
                    <a:pt x="72" y="28"/>
                    <a:pt x="70" y="28"/>
                    <a:pt x="68" y="28"/>
                  </a:cubicBezTo>
                  <a:cubicBezTo>
                    <a:pt x="15" y="28"/>
                    <a:pt x="1" y="109"/>
                    <a:pt x="44" y="132"/>
                  </a:cubicBezTo>
                  <a:cubicBezTo>
                    <a:pt x="248" y="243"/>
                    <a:pt x="476" y="298"/>
                    <a:pt x="680" y="409"/>
                  </a:cubicBezTo>
                  <a:cubicBezTo>
                    <a:pt x="876" y="516"/>
                    <a:pt x="1066" y="640"/>
                    <a:pt x="1239" y="785"/>
                  </a:cubicBezTo>
                  <a:cubicBezTo>
                    <a:pt x="1623" y="1106"/>
                    <a:pt x="1899" y="1507"/>
                    <a:pt x="2161" y="1928"/>
                  </a:cubicBezTo>
                  <a:cubicBezTo>
                    <a:pt x="2566" y="2569"/>
                    <a:pt x="3134" y="3432"/>
                    <a:pt x="3990" y="3432"/>
                  </a:cubicBezTo>
                  <a:cubicBezTo>
                    <a:pt x="3996" y="3432"/>
                    <a:pt x="4003" y="3432"/>
                    <a:pt x="4009" y="3432"/>
                  </a:cubicBezTo>
                  <a:cubicBezTo>
                    <a:pt x="4020" y="3432"/>
                    <a:pt x="4023" y="3414"/>
                    <a:pt x="4013" y="3411"/>
                  </a:cubicBezTo>
                  <a:cubicBezTo>
                    <a:pt x="3022" y="3224"/>
                    <a:pt x="2603" y="2367"/>
                    <a:pt x="2103" y="1597"/>
                  </a:cubicBezTo>
                  <a:lnTo>
                    <a:pt x="2103" y="1597"/>
                  </a:lnTo>
                  <a:cubicBezTo>
                    <a:pt x="2182" y="1618"/>
                    <a:pt x="2265" y="1635"/>
                    <a:pt x="2341" y="1659"/>
                  </a:cubicBezTo>
                  <a:cubicBezTo>
                    <a:pt x="2496" y="1711"/>
                    <a:pt x="2641" y="1777"/>
                    <a:pt x="2783" y="1852"/>
                  </a:cubicBezTo>
                  <a:cubicBezTo>
                    <a:pt x="3056" y="1997"/>
                    <a:pt x="3305" y="2174"/>
                    <a:pt x="3540" y="2370"/>
                  </a:cubicBezTo>
                  <a:cubicBezTo>
                    <a:pt x="4038" y="2785"/>
                    <a:pt x="4452" y="3303"/>
                    <a:pt x="4963" y="3701"/>
                  </a:cubicBezTo>
                  <a:cubicBezTo>
                    <a:pt x="4966" y="3703"/>
                    <a:pt x="4969" y="3704"/>
                    <a:pt x="4972" y="3704"/>
                  </a:cubicBezTo>
                  <a:cubicBezTo>
                    <a:pt x="4982" y="3704"/>
                    <a:pt x="4988" y="3694"/>
                    <a:pt x="4980" y="3684"/>
                  </a:cubicBezTo>
                  <a:cubicBezTo>
                    <a:pt x="4746" y="3432"/>
                    <a:pt x="4500" y="3193"/>
                    <a:pt x="4258" y="2944"/>
                  </a:cubicBezTo>
                  <a:cubicBezTo>
                    <a:pt x="4017" y="2695"/>
                    <a:pt x="3771" y="2450"/>
                    <a:pt x="3505" y="2225"/>
                  </a:cubicBezTo>
                  <a:cubicBezTo>
                    <a:pt x="3277" y="2035"/>
                    <a:pt x="3035" y="1863"/>
                    <a:pt x="2773" y="1725"/>
                  </a:cubicBezTo>
                  <a:cubicBezTo>
                    <a:pt x="2549" y="1608"/>
                    <a:pt x="2262" y="1463"/>
                    <a:pt x="2002" y="1448"/>
                  </a:cubicBezTo>
                  <a:cubicBezTo>
                    <a:pt x="1774" y="1120"/>
                    <a:pt x="1512" y="827"/>
                    <a:pt x="1194" y="581"/>
                  </a:cubicBezTo>
                  <a:cubicBezTo>
                    <a:pt x="1018" y="447"/>
                    <a:pt x="797" y="294"/>
                    <a:pt x="569" y="184"/>
                  </a:cubicBezTo>
                  <a:cubicBezTo>
                    <a:pt x="677" y="171"/>
                    <a:pt x="786" y="156"/>
                    <a:pt x="897" y="156"/>
                  </a:cubicBezTo>
                  <a:cubicBezTo>
                    <a:pt x="910" y="156"/>
                    <a:pt x="923" y="156"/>
                    <a:pt x="935" y="157"/>
                  </a:cubicBezTo>
                  <a:cubicBezTo>
                    <a:pt x="1108" y="160"/>
                    <a:pt x="1284" y="194"/>
                    <a:pt x="1450" y="253"/>
                  </a:cubicBezTo>
                  <a:cubicBezTo>
                    <a:pt x="1785" y="374"/>
                    <a:pt x="2016" y="647"/>
                    <a:pt x="2341" y="782"/>
                  </a:cubicBezTo>
                  <a:cubicBezTo>
                    <a:pt x="2514" y="851"/>
                    <a:pt x="2700" y="882"/>
                    <a:pt x="2887" y="910"/>
                  </a:cubicBezTo>
                  <a:cubicBezTo>
                    <a:pt x="2898" y="919"/>
                    <a:pt x="2908" y="934"/>
                    <a:pt x="2918" y="944"/>
                  </a:cubicBezTo>
                  <a:cubicBezTo>
                    <a:pt x="2973" y="1002"/>
                    <a:pt x="3029" y="1058"/>
                    <a:pt x="3084" y="1113"/>
                  </a:cubicBezTo>
                  <a:cubicBezTo>
                    <a:pt x="3194" y="1217"/>
                    <a:pt x="3312" y="1317"/>
                    <a:pt x="3437" y="1410"/>
                  </a:cubicBezTo>
                  <a:cubicBezTo>
                    <a:pt x="3441" y="1414"/>
                    <a:pt x="3446" y="1416"/>
                    <a:pt x="3450" y="1416"/>
                  </a:cubicBezTo>
                  <a:cubicBezTo>
                    <a:pt x="3471" y="1416"/>
                    <a:pt x="3490" y="1383"/>
                    <a:pt x="3470" y="1366"/>
                  </a:cubicBezTo>
                  <a:cubicBezTo>
                    <a:pt x="3354" y="1272"/>
                    <a:pt x="3239" y="1168"/>
                    <a:pt x="3136" y="1061"/>
                  </a:cubicBezTo>
                  <a:cubicBezTo>
                    <a:pt x="3094" y="1016"/>
                    <a:pt x="3053" y="972"/>
                    <a:pt x="3011" y="927"/>
                  </a:cubicBezTo>
                  <a:lnTo>
                    <a:pt x="3011" y="927"/>
                  </a:lnTo>
                  <a:cubicBezTo>
                    <a:pt x="3329" y="972"/>
                    <a:pt x="3636" y="1031"/>
                    <a:pt x="3868" y="1289"/>
                  </a:cubicBezTo>
                  <a:cubicBezTo>
                    <a:pt x="3871" y="1293"/>
                    <a:pt x="3875" y="1294"/>
                    <a:pt x="3879" y="1294"/>
                  </a:cubicBezTo>
                  <a:cubicBezTo>
                    <a:pt x="3890" y="1294"/>
                    <a:pt x="3900" y="1281"/>
                    <a:pt x="3892" y="1269"/>
                  </a:cubicBezTo>
                  <a:cubicBezTo>
                    <a:pt x="3723" y="906"/>
                    <a:pt x="3295" y="854"/>
                    <a:pt x="2898" y="792"/>
                  </a:cubicBezTo>
                  <a:cubicBezTo>
                    <a:pt x="2877" y="768"/>
                    <a:pt x="2859" y="744"/>
                    <a:pt x="2831" y="726"/>
                  </a:cubicBezTo>
                  <a:cubicBezTo>
                    <a:pt x="2826" y="723"/>
                    <a:pt x="2820" y="721"/>
                    <a:pt x="2814" y="721"/>
                  </a:cubicBezTo>
                  <a:cubicBezTo>
                    <a:pt x="2792" y="721"/>
                    <a:pt x="2768" y="744"/>
                    <a:pt x="2777" y="768"/>
                  </a:cubicBezTo>
                  <a:lnTo>
                    <a:pt x="2780" y="771"/>
                  </a:lnTo>
                  <a:cubicBezTo>
                    <a:pt x="2631" y="744"/>
                    <a:pt x="2490" y="712"/>
                    <a:pt x="2372" y="654"/>
                  </a:cubicBezTo>
                  <a:cubicBezTo>
                    <a:pt x="2313" y="626"/>
                    <a:pt x="2258" y="592"/>
                    <a:pt x="2206" y="557"/>
                  </a:cubicBezTo>
                  <a:lnTo>
                    <a:pt x="2262" y="557"/>
                  </a:lnTo>
                  <a:cubicBezTo>
                    <a:pt x="2297" y="554"/>
                    <a:pt x="2331" y="551"/>
                    <a:pt x="2362" y="543"/>
                  </a:cubicBezTo>
                  <a:cubicBezTo>
                    <a:pt x="2431" y="533"/>
                    <a:pt x="2496" y="516"/>
                    <a:pt x="2559" y="488"/>
                  </a:cubicBezTo>
                  <a:cubicBezTo>
                    <a:pt x="2683" y="436"/>
                    <a:pt x="2801" y="371"/>
                    <a:pt x="2890" y="274"/>
                  </a:cubicBezTo>
                  <a:cubicBezTo>
                    <a:pt x="2900" y="265"/>
                    <a:pt x="2892" y="245"/>
                    <a:pt x="2881" y="245"/>
                  </a:cubicBezTo>
                  <a:cubicBezTo>
                    <a:pt x="2880" y="245"/>
                    <a:pt x="2878" y="245"/>
                    <a:pt x="2877" y="246"/>
                  </a:cubicBezTo>
                  <a:cubicBezTo>
                    <a:pt x="2762" y="294"/>
                    <a:pt x="2649" y="343"/>
                    <a:pt x="2528" y="371"/>
                  </a:cubicBezTo>
                  <a:cubicBezTo>
                    <a:pt x="2469" y="381"/>
                    <a:pt x="2410" y="395"/>
                    <a:pt x="2351" y="401"/>
                  </a:cubicBezTo>
                  <a:cubicBezTo>
                    <a:pt x="2282" y="409"/>
                    <a:pt x="2214" y="401"/>
                    <a:pt x="2151" y="433"/>
                  </a:cubicBezTo>
                  <a:cubicBezTo>
                    <a:pt x="2127" y="443"/>
                    <a:pt x="2120" y="471"/>
                    <a:pt x="2123" y="495"/>
                  </a:cubicBezTo>
                  <a:cubicBezTo>
                    <a:pt x="2048" y="436"/>
                    <a:pt x="1972" y="374"/>
                    <a:pt x="1892" y="323"/>
                  </a:cubicBezTo>
                  <a:cubicBezTo>
                    <a:pt x="1750" y="226"/>
                    <a:pt x="1598" y="149"/>
                    <a:pt x="1436" y="98"/>
                  </a:cubicBezTo>
                  <a:cubicBezTo>
                    <a:pt x="1259" y="41"/>
                    <a:pt x="1054" y="1"/>
                    <a:pt x="85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6"/>
            <p:cNvSpPr/>
            <p:nvPr/>
          </p:nvSpPr>
          <p:spPr>
            <a:xfrm flipH="1" rot="-857355">
              <a:off x="8322198" y="572614"/>
              <a:ext cx="1015551" cy="1248870"/>
            </a:xfrm>
            <a:custGeom>
              <a:rect b="b" l="l" r="r" t="t"/>
              <a:pathLst>
                <a:path extrusionOk="0" h="3051" w="2481">
                  <a:moveTo>
                    <a:pt x="2218" y="0"/>
                  </a:moveTo>
                  <a:cubicBezTo>
                    <a:pt x="2218" y="0"/>
                    <a:pt x="2217" y="0"/>
                    <a:pt x="2216" y="0"/>
                  </a:cubicBezTo>
                  <a:cubicBezTo>
                    <a:pt x="1964" y="8"/>
                    <a:pt x="1815" y="249"/>
                    <a:pt x="1746" y="467"/>
                  </a:cubicBezTo>
                  <a:cubicBezTo>
                    <a:pt x="1687" y="654"/>
                    <a:pt x="1673" y="840"/>
                    <a:pt x="1629" y="1019"/>
                  </a:cubicBezTo>
                  <a:cubicBezTo>
                    <a:pt x="1611" y="1023"/>
                    <a:pt x="1590" y="1027"/>
                    <a:pt x="1570" y="1033"/>
                  </a:cubicBezTo>
                  <a:cubicBezTo>
                    <a:pt x="1546" y="1040"/>
                    <a:pt x="1542" y="1081"/>
                    <a:pt x="1570" y="1089"/>
                  </a:cubicBezTo>
                  <a:cubicBezTo>
                    <a:pt x="1584" y="1092"/>
                    <a:pt x="1597" y="1092"/>
                    <a:pt x="1611" y="1092"/>
                  </a:cubicBezTo>
                  <a:cubicBezTo>
                    <a:pt x="1570" y="1231"/>
                    <a:pt x="1511" y="1358"/>
                    <a:pt x="1390" y="1475"/>
                  </a:cubicBezTo>
                  <a:cubicBezTo>
                    <a:pt x="1269" y="1593"/>
                    <a:pt x="1128" y="1687"/>
                    <a:pt x="996" y="1794"/>
                  </a:cubicBezTo>
                  <a:cubicBezTo>
                    <a:pt x="858" y="1907"/>
                    <a:pt x="727" y="2032"/>
                    <a:pt x="606" y="2163"/>
                  </a:cubicBezTo>
                  <a:cubicBezTo>
                    <a:pt x="489" y="2291"/>
                    <a:pt x="378" y="2425"/>
                    <a:pt x="274" y="2567"/>
                  </a:cubicBezTo>
                  <a:cubicBezTo>
                    <a:pt x="178" y="2698"/>
                    <a:pt x="53" y="2851"/>
                    <a:pt x="9" y="3009"/>
                  </a:cubicBezTo>
                  <a:cubicBezTo>
                    <a:pt x="1" y="3032"/>
                    <a:pt x="20" y="3050"/>
                    <a:pt x="39" y="3050"/>
                  </a:cubicBezTo>
                  <a:cubicBezTo>
                    <a:pt x="47" y="3050"/>
                    <a:pt x="54" y="3047"/>
                    <a:pt x="60" y="3040"/>
                  </a:cubicBezTo>
                  <a:cubicBezTo>
                    <a:pt x="167" y="2930"/>
                    <a:pt x="237" y="2778"/>
                    <a:pt x="326" y="2653"/>
                  </a:cubicBezTo>
                  <a:cubicBezTo>
                    <a:pt x="433" y="2505"/>
                    <a:pt x="551" y="2363"/>
                    <a:pt x="675" y="2232"/>
                  </a:cubicBezTo>
                  <a:cubicBezTo>
                    <a:pt x="900" y="1990"/>
                    <a:pt x="1162" y="1804"/>
                    <a:pt x="1404" y="1590"/>
                  </a:cubicBezTo>
                  <a:cubicBezTo>
                    <a:pt x="1566" y="1441"/>
                    <a:pt x="1653" y="1275"/>
                    <a:pt x="1704" y="1089"/>
                  </a:cubicBezTo>
                  <a:cubicBezTo>
                    <a:pt x="1756" y="1078"/>
                    <a:pt x="1808" y="1065"/>
                    <a:pt x="1853" y="1047"/>
                  </a:cubicBezTo>
                  <a:cubicBezTo>
                    <a:pt x="1946" y="1016"/>
                    <a:pt x="2036" y="971"/>
                    <a:pt x="2119" y="916"/>
                  </a:cubicBezTo>
                  <a:cubicBezTo>
                    <a:pt x="2195" y="864"/>
                    <a:pt x="2271" y="802"/>
                    <a:pt x="2333" y="729"/>
                  </a:cubicBezTo>
                  <a:cubicBezTo>
                    <a:pt x="2395" y="657"/>
                    <a:pt x="2440" y="574"/>
                    <a:pt x="2478" y="484"/>
                  </a:cubicBezTo>
                  <a:cubicBezTo>
                    <a:pt x="2480" y="480"/>
                    <a:pt x="2477" y="477"/>
                    <a:pt x="2473" y="477"/>
                  </a:cubicBezTo>
                  <a:cubicBezTo>
                    <a:pt x="2471" y="477"/>
                    <a:pt x="2469" y="478"/>
                    <a:pt x="2468" y="480"/>
                  </a:cubicBezTo>
                  <a:cubicBezTo>
                    <a:pt x="2371" y="633"/>
                    <a:pt x="2233" y="770"/>
                    <a:pt x="2081" y="864"/>
                  </a:cubicBezTo>
                  <a:cubicBezTo>
                    <a:pt x="2005" y="912"/>
                    <a:pt x="1922" y="950"/>
                    <a:pt x="1836" y="974"/>
                  </a:cubicBezTo>
                  <a:cubicBezTo>
                    <a:pt x="1801" y="989"/>
                    <a:pt x="1763" y="992"/>
                    <a:pt x="1725" y="998"/>
                  </a:cubicBezTo>
                  <a:cubicBezTo>
                    <a:pt x="1739" y="944"/>
                    <a:pt x="1750" y="888"/>
                    <a:pt x="1756" y="829"/>
                  </a:cubicBezTo>
                  <a:cubicBezTo>
                    <a:pt x="1804" y="505"/>
                    <a:pt x="1877" y="159"/>
                    <a:pt x="2219" y="32"/>
                  </a:cubicBezTo>
                  <a:cubicBezTo>
                    <a:pt x="2235" y="25"/>
                    <a:pt x="2233" y="0"/>
                    <a:pt x="22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
            <p:cNvSpPr/>
            <p:nvPr/>
          </p:nvSpPr>
          <p:spPr>
            <a:xfrm flipH="1" rot="-857355">
              <a:off x="8676989" y="383463"/>
              <a:ext cx="866964" cy="1284072"/>
            </a:xfrm>
            <a:custGeom>
              <a:rect b="b" l="l" r="r" t="t"/>
              <a:pathLst>
                <a:path extrusionOk="0" h="3137" w="2118">
                  <a:moveTo>
                    <a:pt x="2097" y="1"/>
                  </a:moveTo>
                  <a:cubicBezTo>
                    <a:pt x="1486" y="28"/>
                    <a:pt x="1158" y="629"/>
                    <a:pt x="1019" y="1154"/>
                  </a:cubicBezTo>
                  <a:cubicBezTo>
                    <a:pt x="1005" y="1203"/>
                    <a:pt x="995" y="1254"/>
                    <a:pt x="981" y="1307"/>
                  </a:cubicBezTo>
                  <a:cubicBezTo>
                    <a:pt x="760" y="1299"/>
                    <a:pt x="584" y="1085"/>
                    <a:pt x="508" y="889"/>
                  </a:cubicBezTo>
                  <a:cubicBezTo>
                    <a:pt x="404" y="615"/>
                    <a:pt x="421" y="312"/>
                    <a:pt x="328" y="35"/>
                  </a:cubicBezTo>
                  <a:cubicBezTo>
                    <a:pt x="324" y="24"/>
                    <a:pt x="315" y="19"/>
                    <a:pt x="306" y="19"/>
                  </a:cubicBezTo>
                  <a:cubicBezTo>
                    <a:pt x="292" y="19"/>
                    <a:pt x="279" y="29"/>
                    <a:pt x="284" y="46"/>
                  </a:cubicBezTo>
                  <a:cubicBezTo>
                    <a:pt x="377" y="360"/>
                    <a:pt x="328" y="709"/>
                    <a:pt x="470" y="1009"/>
                  </a:cubicBezTo>
                  <a:cubicBezTo>
                    <a:pt x="560" y="1210"/>
                    <a:pt x="743" y="1379"/>
                    <a:pt x="960" y="1393"/>
                  </a:cubicBezTo>
                  <a:cubicBezTo>
                    <a:pt x="898" y="1680"/>
                    <a:pt x="843" y="1970"/>
                    <a:pt x="729" y="2239"/>
                  </a:cubicBezTo>
                  <a:cubicBezTo>
                    <a:pt x="577" y="2598"/>
                    <a:pt x="318" y="2816"/>
                    <a:pt x="31" y="3061"/>
                  </a:cubicBezTo>
                  <a:cubicBezTo>
                    <a:pt x="1" y="3086"/>
                    <a:pt x="24" y="3137"/>
                    <a:pt x="58" y="3137"/>
                  </a:cubicBezTo>
                  <a:cubicBezTo>
                    <a:pt x="62" y="3137"/>
                    <a:pt x="67" y="3136"/>
                    <a:pt x="72" y="3134"/>
                  </a:cubicBezTo>
                  <a:cubicBezTo>
                    <a:pt x="681" y="2889"/>
                    <a:pt x="898" y="2174"/>
                    <a:pt x="1019" y="1594"/>
                  </a:cubicBezTo>
                  <a:cubicBezTo>
                    <a:pt x="1033" y="1527"/>
                    <a:pt x="1046" y="1458"/>
                    <a:pt x="1061" y="1390"/>
                  </a:cubicBezTo>
                  <a:lnTo>
                    <a:pt x="1064" y="1390"/>
                  </a:lnTo>
                  <a:cubicBezTo>
                    <a:pt x="1102" y="1382"/>
                    <a:pt x="1102" y="1341"/>
                    <a:pt x="1078" y="1317"/>
                  </a:cubicBezTo>
                  <a:cubicBezTo>
                    <a:pt x="1212" y="754"/>
                    <a:pt x="1458" y="111"/>
                    <a:pt x="2097" y="32"/>
                  </a:cubicBezTo>
                  <a:cubicBezTo>
                    <a:pt x="2118" y="32"/>
                    <a:pt x="2118" y="1"/>
                    <a:pt x="2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6"/>
            <p:cNvSpPr/>
            <p:nvPr/>
          </p:nvSpPr>
          <p:spPr>
            <a:xfrm flipH="1" rot="-857355">
              <a:off x="9264336" y="493707"/>
              <a:ext cx="255423" cy="219811"/>
            </a:xfrm>
            <a:custGeom>
              <a:rect b="b" l="l" r="r" t="t"/>
              <a:pathLst>
                <a:path extrusionOk="0" h="537" w="624">
                  <a:moveTo>
                    <a:pt x="25" y="1"/>
                  </a:moveTo>
                  <a:cubicBezTo>
                    <a:pt x="14" y="1"/>
                    <a:pt x="1" y="14"/>
                    <a:pt x="8" y="31"/>
                  </a:cubicBezTo>
                  <a:cubicBezTo>
                    <a:pt x="112" y="262"/>
                    <a:pt x="326" y="473"/>
                    <a:pt x="578" y="535"/>
                  </a:cubicBezTo>
                  <a:cubicBezTo>
                    <a:pt x="581" y="536"/>
                    <a:pt x="584" y="536"/>
                    <a:pt x="587" y="536"/>
                  </a:cubicBezTo>
                  <a:cubicBezTo>
                    <a:pt x="615" y="536"/>
                    <a:pt x="624" y="492"/>
                    <a:pt x="592" y="483"/>
                  </a:cubicBezTo>
                  <a:cubicBezTo>
                    <a:pt x="478" y="434"/>
                    <a:pt x="364" y="380"/>
                    <a:pt x="271" y="300"/>
                  </a:cubicBezTo>
                  <a:cubicBezTo>
                    <a:pt x="174" y="221"/>
                    <a:pt x="98" y="120"/>
                    <a:pt x="39" y="10"/>
                  </a:cubicBezTo>
                  <a:cubicBezTo>
                    <a:pt x="36" y="3"/>
                    <a:pt x="31" y="1"/>
                    <a:pt x="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6"/>
            <p:cNvSpPr/>
            <p:nvPr/>
          </p:nvSpPr>
          <p:spPr>
            <a:xfrm flipH="1" rot="-857355">
              <a:off x="8059530" y="1212761"/>
              <a:ext cx="1299218" cy="975027"/>
            </a:xfrm>
            <a:custGeom>
              <a:rect b="b" l="l" r="r" t="t"/>
              <a:pathLst>
                <a:path extrusionOk="0" h="2382" w="3174">
                  <a:moveTo>
                    <a:pt x="2945" y="0"/>
                  </a:moveTo>
                  <a:cubicBezTo>
                    <a:pt x="2944" y="0"/>
                    <a:pt x="2942" y="1"/>
                    <a:pt x="2940" y="1"/>
                  </a:cubicBezTo>
                  <a:cubicBezTo>
                    <a:pt x="2650" y="133"/>
                    <a:pt x="2487" y="413"/>
                    <a:pt x="2287" y="648"/>
                  </a:cubicBezTo>
                  <a:cubicBezTo>
                    <a:pt x="2259" y="679"/>
                    <a:pt x="2232" y="706"/>
                    <a:pt x="2204" y="734"/>
                  </a:cubicBezTo>
                  <a:cubicBezTo>
                    <a:pt x="2191" y="734"/>
                    <a:pt x="2180" y="734"/>
                    <a:pt x="2166" y="738"/>
                  </a:cubicBezTo>
                  <a:cubicBezTo>
                    <a:pt x="2138" y="748"/>
                    <a:pt x="2128" y="773"/>
                    <a:pt x="2135" y="797"/>
                  </a:cubicBezTo>
                  <a:cubicBezTo>
                    <a:pt x="1917" y="990"/>
                    <a:pt x="1652" y="1111"/>
                    <a:pt x="1375" y="1214"/>
                  </a:cubicBezTo>
                  <a:cubicBezTo>
                    <a:pt x="1406" y="1135"/>
                    <a:pt x="1420" y="1045"/>
                    <a:pt x="1448" y="959"/>
                  </a:cubicBezTo>
                  <a:cubicBezTo>
                    <a:pt x="1472" y="865"/>
                    <a:pt x="1507" y="776"/>
                    <a:pt x="1541" y="682"/>
                  </a:cubicBezTo>
                  <a:cubicBezTo>
                    <a:pt x="1617" y="499"/>
                    <a:pt x="1714" y="323"/>
                    <a:pt x="1828" y="161"/>
                  </a:cubicBezTo>
                  <a:cubicBezTo>
                    <a:pt x="1832" y="156"/>
                    <a:pt x="1826" y="147"/>
                    <a:pt x="1820" y="147"/>
                  </a:cubicBezTo>
                  <a:cubicBezTo>
                    <a:pt x="1818" y="147"/>
                    <a:pt x="1815" y="148"/>
                    <a:pt x="1813" y="151"/>
                  </a:cubicBezTo>
                  <a:cubicBezTo>
                    <a:pt x="1689" y="306"/>
                    <a:pt x="1582" y="475"/>
                    <a:pt x="1496" y="655"/>
                  </a:cubicBezTo>
                  <a:cubicBezTo>
                    <a:pt x="1451" y="741"/>
                    <a:pt x="1413" y="831"/>
                    <a:pt x="1382" y="924"/>
                  </a:cubicBezTo>
                  <a:cubicBezTo>
                    <a:pt x="1347" y="1014"/>
                    <a:pt x="1306" y="1114"/>
                    <a:pt x="1306" y="1214"/>
                  </a:cubicBezTo>
                  <a:cubicBezTo>
                    <a:pt x="1303" y="1224"/>
                    <a:pt x="1309" y="1232"/>
                    <a:pt x="1316" y="1238"/>
                  </a:cubicBezTo>
                  <a:cubicBezTo>
                    <a:pt x="1019" y="1345"/>
                    <a:pt x="722" y="1452"/>
                    <a:pt x="466" y="1639"/>
                  </a:cubicBezTo>
                  <a:cubicBezTo>
                    <a:pt x="242" y="1801"/>
                    <a:pt x="0" y="2047"/>
                    <a:pt x="7" y="2344"/>
                  </a:cubicBezTo>
                  <a:cubicBezTo>
                    <a:pt x="7" y="2365"/>
                    <a:pt x="28" y="2381"/>
                    <a:pt x="49" y="2381"/>
                  </a:cubicBezTo>
                  <a:cubicBezTo>
                    <a:pt x="61" y="2381"/>
                    <a:pt x="73" y="2375"/>
                    <a:pt x="80" y="2361"/>
                  </a:cubicBezTo>
                  <a:cubicBezTo>
                    <a:pt x="139" y="2219"/>
                    <a:pt x="193" y="2074"/>
                    <a:pt x="294" y="1954"/>
                  </a:cubicBezTo>
                  <a:cubicBezTo>
                    <a:pt x="394" y="1830"/>
                    <a:pt x="525" y="1726"/>
                    <a:pt x="660" y="1639"/>
                  </a:cubicBezTo>
                  <a:cubicBezTo>
                    <a:pt x="940" y="1466"/>
                    <a:pt x="1254" y="1369"/>
                    <a:pt x="1555" y="1242"/>
                  </a:cubicBezTo>
                  <a:cubicBezTo>
                    <a:pt x="1789" y="1141"/>
                    <a:pt x="2007" y="1017"/>
                    <a:pt x="2186" y="841"/>
                  </a:cubicBezTo>
                  <a:cubicBezTo>
                    <a:pt x="2211" y="851"/>
                    <a:pt x="2239" y="855"/>
                    <a:pt x="2266" y="862"/>
                  </a:cubicBezTo>
                  <a:cubicBezTo>
                    <a:pt x="2311" y="869"/>
                    <a:pt x="2356" y="876"/>
                    <a:pt x="2398" y="879"/>
                  </a:cubicBezTo>
                  <a:cubicBezTo>
                    <a:pt x="2447" y="885"/>
                    <a:pt x="2496" y="887"/>
                    <a:pt x="2546" y="887"/>
                  </a:cubicBezTo>
                  <a:cubicBezTo>
                    <a:pt x="2586" y="887"/>
                    <a:pt x="2627" y="886"/>
                    <a:pt x="2667" y="883"/>
                  </a:cubicBezTo>
                  <a:cubicBezTo>
                    <a:pt x="2843" y="869"/>
                    <a:pt x="3009" y="814"/>
                    <a:pt x="3165" y="731"/>
                  </a:cubicBezTo>
                  <a:cubicBezTo>
                    <a:pt x="3174" y="727"/>
                    <a:pt x="3169" y="713"/>
                    <a:pt x="3160" y="713"/>
                  </a:cubicBezTo>
                  <a:cubicBezTo>
                    <a:pt x="3159" y="713"/>
                    <a:pt x="3158" y="713"/>
                    <a:pt x="3157" y="714"/>
                  </a:cubicBezTo>
                  <a:cubicBezTo>
                    <a:pt x="2995" y="765"/>
                    <a:pt x="2826" y="789"/>
                    <a:pt x="2657" y="797"/>
                  </a:cubicBezTo>
                  <a:cubicBezTo>
                    <a:pt x="2577" y="797"/>
                    <a:pt x="2494" y="793"/>
                    <a:pt x="2411" y="779"/>
                  </a:cubicBezTo>
                  <a:cubicBezTo>
                    <a:pt x="2373" y="776"/>
                    <a:pt x="2332" y="765"/>
                    <a:pt x="2294" y="758"/>
                  </a:cubicBezTo>
                  <a:cubicBezTo>
                    <a:pt x="2287" y="755"/>
                    <a:pt x="2280" y="752"/>
                    <a:pt x="2274" y="752"/>
                  </a:cubicBezTo>
                  <a:cubicBezTo>
                    <a:pt x="2287" y="734"/>
                    <a:pt x="2301" y="720"/>
                    <a:pt x="2315" y="703"/>
                  </a:cubicBezTo>
                  <a:cubicBezTo>
                    <a:pt x="2511" y="462"/>
                    <a:pt x="2660" y="167"/>
                    <a:pt x="2953" y="22"/>
                  </a:cubicBezTo>
                  <a:cubicBezTo>
                    <a:pt x="2966" y="16"/>
                    <a:pt x="2957" y="0"/>
                    <a:pt x="29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6"/>
            <p:cNvSpPr/>
            <p:nvPr/>
          </p:nvSpPr>
          <p:spPr>
            <a:xfrm flipH="1" rot="-857355">
              <a:off x="7910216" y="1681498"/>
              <a:ext cx="1306995" cy="472778"/>
            </a:xfrm>
            <a:custGeom>
              <a:rect b="b" l="l" r="r" t="t"/>
              <a:pathLst>
                <a:path extrusionOk="0" h="1155" w="3193">
                  <a:moveTo>
                    <a:pt x="2750" y="0"/>
                  </a:moveTo>
                  <a:cubicBezTo>
                    <a:pt x="2749" y="0"/>
                    <a:pt x="2748" y="0"/>
                    <a:pt x="2747" y="1"/>
                  </a:cubicBezTo>
                  <a:cubicBezTo>
                    <a:pt x="2650" y="38"/>
                    <a:pt x="2557" y="84"/>
                    <a:pt x="2471" y="142"/>
                  </a:cubicBezTo>
                  <a:cubicBezTo>
                    <a:pt x="2384" y="201"/>
                    <a:pt x="2301" y="263"/>
                    <a:pt x="2218" y="328"/>
                  </a:cubicBezTo>
                  <a:cubicBezTo>
                    <a:pt x="2052" y="464"/>
                    <a:pt x="1900" y="615"/>
                    <a:pt x="1762" y="781"/>
                  </a:cubicBezTo>
                  <a:cubicBezTo>
                    <a:pt x="1759" y="784"/>
                    <a:pt x="1762" y="784"/>
                    <a:pt x="1759" y="789"/>
                  </a:cubicBezTo>
                  <a:cubicBezTo>
                    <a:pt x="1510" y="896"/>
                    <a:pt x="1255" y="971"/>
                    <a:pt x="971" y="985"/>
                  </a:cubicBezTo>
                  <a:cubicBezTo>
                    <a:pt x="938" y="986"/>
                    <a:pt x="905" y="987"/>
                    <a:pt x="872" y="987"/>
                  </a:cubicBezTo>
                  <a:cubicBezTo>
                    <a:pt x="738" y="987"/>
                    <a:pt x="603" y="976"/>
                    <a:pt x="470" y="954"/>
                  </a:cubicBezTo>
                  <a:cubicBezTo>
                    <a:pt x="351" y="930"/>
                    <a:pt x="222" y="873"/>
                    <a:pt x="96" y="873"/>
                  </a:cubicBezTo>
                  <a:cubicBezTo>
                    <a:pt x="75" y="873"/>
                    <a:pt x="55" y="875"/>
                    <a:pt x="35" y="878"/>
                  </a:cubicBezTo>
                  <a:cubicBezTo>
                    <a:pt x="4" y="885"/>
                    <a:pt x="0" y="926"/>
                    <a:pt x="18" y="947"/>
                  </a:cubicBezTo>
                  <a:cubicBezTo>
                    <a:pt x="108" y="1054"/>
                    <a:pt x="277" y="1075"/>
                    <a:pt x="405" y="1095"/>
                  </a:cubicBezTo>
                  <a:cubicBezTo>
                    <a:pt x="526" y="1115"/>
                    <a:pt x="650" y="1126"/>
                    <a:pt x="773" y="1126"/>
                  </a:cubicBezTo>
                  <a:cubicBezTo>
                    <a:pt x="805" y="1126"/>
                    <a:pt x="836" y="1125"/>
                    <a:pt x="867" y="1124"/>
                  </a:cubicBezTo>
                  <a:cubicBezTo>
                    <a:pt x="1182" y="1113"/>
                    <a:pt x="1492" y="1037"/>
                    <a:pt x="1779" y="899"/>
                  </a:cubicBezTo>
                  <a:cubicBezTo>
                    <a:pt x="1935" y="826"/>
                    <a:pt x="2098" y="688"/>
                    <a:pt x="2280" y="688"/>
                  </a:cubicBezTo>
                  <a:cubicBezTo>
                    <a:pt x="2425" y="688"/>
                    <a:pt x="2546" y="781"/>
                    <a:pt x="2650" y="871"/>
                  </a:cubicBezTo>
                  <a:cubicBezTo>
                    <a:pt x="2812" y="1002"/>
                    <a:pt x="2964" y="1154"/>
                    <a:pt x="3185" y="1154"/>
                  </a:cubicBezTo>
                  <a:cubicBezTo>
                    <a:pt x="3192" y="1154"/>
                    <a:pt x="3192" y="1141"/>
                    <a:pt x="3185" y="1141"/>
                  </a:cubicBezTo>
                  <a:cubicBezTo>
                    <a:pt x="2930" y="1109"/>
                    <a:pt x="2771" y="864"/>
                    <a:pt x="2578" y="722"/>
                  </a:cubicBezTo>
                  <a:cubicBezTo>
                    <a:pt x="2474" y="647"/>
                    <a:pt x="2372" y="613"/>
                    <a:pt x="2267" y="613"/>
                  </a:cubicBezTo>
                  <a:cubicBezTo>
                    <a:pt x="2167" y="613"/>
                    <a:pt x="2064" y="644"/>
                    <a:pt x="1956" y="698"/>
                  </a:cubicBezTo>
                  <a:cubicBezTo>
                    <a:pt x="1953" y="698"/>
                    <a:pt x="1953" y="702"/>
                    <a:pt x="1948" y="702"/>
                  </a:cubicBezTo>
                  <a:cubicBezTo>
                    <a:pt x="2042" y="595"/>
                    <a:pt x="2142" y="491"/>
                    <a:pt x="2253" y="395"/>
                  </a:cubicBezTo>
                  <a:cubicBezTo>
                    <a:pt x="2329" y="328"/>
                    <a:pt x="2412" y="263"/>
                    <a:pt x="2495" y="204"/>
                  </a:cubicBezTo>
                  <a:cubicBezTo>
                    <a:pt x="2584" y="142"/>
                    <a:pt x="2667" y="76"/>
                    <a:pt x="2754" y="11"/>
                  </a:cubicBezTo>
                  <a:cubicBezTo>
                    <a:pt x="2756" y="8"/>
                    <a:pt x="2754" y="0"/>
                    <a:pt x="27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6"/>
            <p:cNvSpPr/>
            <p:nvPr/>
          </p:nvSpPr>
          <p:spPr>
            <a:xfrm flipH="1" rot="-857355">
              <a:off x="8114127" y="2056578"/>
              <a:ext cx="242324" cy="233319"/>
            </a:xfrm>
            <a:custGeom>
              <a:rect b="b" l="l" r="r" t="t"/>
              <a:pathLst>
                <a:path extrusionOk="0" h="570" w="592">
                  <a:moveTo>
                    <a:pt x="40" y="1"/>
                  </a:moveTo>
                  <a:cubicBezTo>
                    <a:pt x="20" y="1"/>
                    <a:pt x="1" y="24"/>
                    <a:pt x="3" y="44"/>
                  </a:cubicBezTo>
                  <a:cubicBezTo>
                    <a:pt x="11" y="79"/>
                    <a:pt x="27" y="110"/>
                    <a:pt x="45" y="138"/>
                  </a:cubicBezTo>
                  <a:cubicBezTo>
                    <a:pt x="62" y="165"/>
                    <a:pt x="83" y="193"/>
                    <a:pt x="104" y="221"/>
                  </a:cubicBezTo>
                  <a:cubicBezTo>
                    <a:pt x="142" y="276"/>
                    <a:pt x="190" y="328"/>
                    <a:pt x="239" y="376"/>
                  </a:cubicBezTo>
                  <a:cubicBezTo>
                    <a:pt x="287" y="417"/>
                    <a:pt x="342" y="466"/>
                    <a:pt x="397" y="497"/>
                  </a:cubicBezTo>
                  <a:cubicBezTo>
                    <a:pt x="456" y="528"/>
                    <a:pt x="522" y="552"/>
                    <a:pt x="584" y="570"/>
                  </a:cubicBezTo>
                  <a:cubicBezTo>
                    <a:pt x="587" y="570"/>
                    <a:pt x="591" y="566"/>
                    <a:pt x="587" y="562"/>
                  </a:cubicBezTo>
                  <a:cubicBezTo>
                    <a:pt x="529" y="531"/>
                    <a:pt x="480" y="490"/>
                    <a:pt x="429" y="452"/>
                  </a:cubicBezTo>
                  <a:cubicBezTo>
                    <a:pt x="376" y="410"/>
                    <a:pt x="328" y="372"/>
                    <a:pt x="284" y="324"/>
                  </a:cubicBezTo>
                  <a:cubicBezTo>
                    <a:pt x="239" y="279"/>
                    <a:pt x="197" y="231"/>
                    <a:pt x="163" y="176"/>
                  </a:cubicBezTo>
                  <a:cubicBezTo>
                    <a:pt x="145" y="152"/>
                    <a:pt x="128" y="124"/>
                    <a:pt x="114" y="100"/>
                  </a:cubicBezTo>
                  <a:cubicBezTo>
                    <a:pt x="97" y="69"/>
                    <a:pt x="83" y="37"/>
                    <a:pt x="62" y="13"/>
                  </a:cubicBezTo>
                  <a:cubicBezTo>
                    <a:pt x="55" y="4"/>
                    <a:pt x="48" y="1"/>
                    <a:pt x="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
            <p:cNvSpPr/>
            <p:nvPr/>
          </p:nvSpPr>
          <p:spPr>
            <a:xfrm flipH="1" rot="-472447">
              <a:off x="8331809" y="785820"/>
              <a:ext cx="1369751" cy="1278871"/>
            </a:xfrm>
            <a:custGeom>
              <a:rect b="b" l="l" r="r" t="t"/>
              <a:pathLst>
                <a:path extrusionOk="0" h="3124" w="3346">
                  <a:moveTo>
                    <a:pt x="2823" y="0"/>
                  </a:moveTo>
                  <a:cubicBezTo>
                    <a:pt x="2818" y="0"/>
                    <a:pt x="2813" y="3"/>
                    <a:pt x="2811" y="9"/>
                  </a:cubicBezTo>
                  <a:cubicBezTo>
                    <a:pt x="2677" y="445"/>
                    <a:pt x="2369" y="689"/>
                    <a:pt x="2024" y="901"/>
                  </a:cubicBezTo>
                  <a:cubicBezTo>
                    <a:pt x="2024" y="880"/>
                    <a:pt x="2024" y="863"/>
                    <a:pt x="2028" y="845"/>
                  </a:cubicBezTo>
                  <a:cubicBezTo>
                    <a:pt x="2034" y="756"/>
                    <a:pt x="2049" y="669"/>
                    <a:pt x="2069" y="579"/>
                  </a:cubicBezTo>
                  <a:cubicBezTo>
                    <a:pt x="2090" y="496"/>
                    <a:pt x="2117" y="413"/>
                    <a:pt x="2148" y="334"/>
                  </a:cubicBezTo>
                  <a:cubicBezTo>
                    <a:pt x="2180" y="251"/>
                    <a:pt x="2207" y="171"/>
                    <a:pt x="2242" y="88"/>
                  </a:cubicBezTo>
                  <a:cubicBezTo>
                    <a:pt x="2244" y="83"/>
                    <a:pt x="2236" y="77"/>
                    <a:pt x="2229" y="77"/>
                  </a:cubicBezTo>
                  <a:cubicBezTo>
                    <a:pt x="2227" y="77"/>
                    <a:pt x="2226" y="78"/>
                    <a:pt x="2224" y="78"/>
                  </a:cubicBezTo>
                  <a:cubicBezTo>
                    <a:pt x="2165" y="147"/>
                    <a:pt x="2114" y="213"/>
                    <a:pt x="2076" y="292"/>
                  </a:cubicBezTo>
                  <a:cubicBezTo>
                    <a:pt x="2034" y="378"/>
                    <a:pt x="1996" y="465"/>
                    <a:pt x="1969" y="552"/>
                  </a:cubicBezTo>
                  <a:cubicBezTo>
                    <a:pt x="1937" y="638"/>
                    <a:pt x="1917" y="727"/>
                    <a:pt x="1899" y="821"/>
                  </a:cubicBezTo>
                  <a:cubicBezTo>
                    <a:pt x="1889" y="869"/>
                    <a:pt x="1886" y="925"/>
                    <a:pt x="1889" y="979"/>
                  </a:cubicBezTo>
                  <a:cubicBezTo>
                    <a:pt x="1658" y="1111"/>
                    <a:pt x="1419" y="1236"/>
                    <a:pt x="1212" y="1394"/>
                  </a:cubicBezTo>
                  <a:cubicBezTo>
                    <a:pt x="950" y="1595"/>
                    <a:pt x="732" y="1843"/>
                    <a:pt x="542" y="2113"/>
                  </a:cubicBezTo>
                  <a:cubicBezTo>
                    <a:pt x="349" y="2386"/>
                    <a:pt x="148" y="2693"/>
                    <a:pt x="27" y="3007"/>
                  </a:cubicBezTo>
                  <a:cubicBezTo>
                    <a:pt x="0" y="3077"/>
                    <a:pt x="60" y="3124"/>
                    <a:pt x="121" y="3124"/>
                  </a:cubicBezTo>
                  <a:cubicBezTo>
                    <a:pt x="154" y="3124"/>
                    <a:pt x="187" y="3110"/>
                    <a:pt x="207" y="3080"/>
                  </a:cubicBezTo>
                  <a:cubicBezTo>
                    <a:pt x="407" y="2783"/>
                    <a:pt x="545" y="2448"/>
                    <a:pt x="753" y="2151"/>
                  </a:cubicBezTo>
                  <a:cubicBezTo>
                    <a:pt x="967" y="1847"/>
                    <a:pt x="1220" y="1571"/>
                    <a:pt x="1526" y="1363"/>
                  </a:cubicBezTo>
                  <a:cubicBezTo>
                    <a:pt x="1651" y="1280"/>
                    <a:pt x="1792" y="1198"/>
                    <a:pt x="1937" y="1108"/>
                  </a:cubicBezTo>
                  <a:cubicBezTo>
                    <a:pt x="1940" y="1109"/>
                    <a:pt x="1943" y="1109"/>
                    <a:pt x="1946" y="1109"/>
                  </a:cubicBezTo>
                  <a:cubicBezTo>
                    <a:pt x="1960" y="1109"/>
                    <a:pt x="1974" y="1102"/>
                    <a:pt x="1982" y="1091"/>
                  </a:cubicBezTo>
                  <a:cubicBezTo>
                    <a:pt x="1982" y="1087"/>
                    <a:pt x="1986" y="1080"/>
                    <a:pt x="1986" y="1076"/>
                  </a:cubicBezTo>
                  <a:cubicBezTo>
                    <a:pt x="1993" y="1073"/>
                    <a:pt x="1996" y="1070"/>
                    <a:pt x="2003" y="1067"/>
                  </a:cubicBezTo>
                  <a:cubicBezTo>
                    <a:pt x="2071" y="1094"/>
                    <a:pt x="2146" y="1101"/>
                    <a:pt x="2221" y="1101"/>
                  </a:cubicBezTo>
                  <a:cubicBezTo>
                    <a:pt x="2259" y="1101"/>
                    <a:pt x="2297" y="1099"/>
                    <a:pt x="2335" y="1097"/>
                  </a:cubicBezTo>
                  <a:cubicBezTo>
                    <a:pt x="2456" y="1094"/>
                    <a:pt x="2577" y="1076"/>
                    <a:pt x="2698" y="1052"/>
                  </a:cubicBezTo>
                  <a:cubicBezTo>
                    <a:pt x="2811" y="1025"/>
                    <a:pt x="2922" y="990"/>
                    <a:pt x="3029" y="942"/>
                  </a:cubicBezTo>
                  <a:cubicBezTo>
                    <a:pt x="3140" y="897"/>
                    <a:pt x="3240" y="821"/>
                    <a:pt x="3334" y="748"/>
                  </a:cubicBezTo>
                  <a:cubicBezTo>
                    <a:pt x="3346" y="739"/>
                    <a:pt x="3333" y="727"/>
                    <a:pt x="3323" y="727"/>
                  </a:cubicBezTo>
                  <a:cubicBezTo>
                    <a:pt x="3322" y="727"/>
                    <a:pt x="3321" y="727"/>
                    <a:pt x="3320" y="727"/>
                  </a:cubicBezTo>
                  <a:cubicBezTo>
                    <a:pt x="3119" y="821"/>
                    <a:pt x="2894" y="893"/>
                    <a:pt x="2674" y="928"/>
                  </a:cubicBezTo>
                  <a:cubicBezTo>
                    <a:pt x="2584" y="943"/>
                    <a:pt x="2492" y="950"/>
                    <a:pt x="2400" y="950"/>
                  </a:cubicBezTo>
                  <a:cubicBezTo>
                    <a:pt x="2382" y="950"/>
                    <a:pt x="2364" y="949"/>
                    <a:pt x="2345" y="949"/>
                  </a:cubicBezTo>
                  <a:cubicBezTo>
                    <a:pt x="2297" y="949"/>
                    <a:pt x="2252" y="942"/>
                    <a:pt x="2204" y="935"/>
                  </a:cubicBezTo>
                  <a:cubicBezTo>
                    <a:pt x="2535" y="703"/>
                    <a:pt x="2822" y="424"/>
                    <a:pt x="2836" y="13"/>
                  </a:cubicBezTo>
                  <a:cubicBezTo>
                    <a:pt x="2836" y="5"/>
                    <a:pt x="2830" y="0"/>
                    <a:pt x="28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6"/>
            <p:cNvSpPr/>
            <p:nvPr/>
          </p:nvSpPr>
          <p:spPr>
            <a:xfrm flipH="1" rot="-472447">
              <a:off x="8190433" y="1172091"/>
              <a:ext cx="1506481" cy="1040209"/>
            </a:xfrm>
            <a:custGeom>
              <a:rect b="b" l="l" r="r" t="t"/>
              <a:pathLst>
                <a:path extrusionOk="0" h="2541" w="3680">
                  <a:moveTo>
                    <a:pt x="3384" y="0"/>
                  </a:moveTo>
                  <a:cubicBezTo>
                    <a:pt x="3380" y="0"/>
                    <a:pt x="3375" y="2"/>
                    <a:pt x="3372" y="4"/>
                  </a:cubicBezTo>
                  <a:cubicBezTo>
                    <a:pt x="3279" y="146"/>
                    <a:pt x="3221" y="305"/>
                    <a:pt x="3106" y="440"/>
                  </a:cubicBezTo>
                  <a:cubicBezTo>
                    <a:pt x="2993" y="575"/>
                    <a:pt x="2851" y="688"/>
                    <a:pt x="2696" y="775"/>
                  </a:cubicBezTo>
                  <a:cubicBezTo>
                    <a:pt x="2682" y="782"/>
                    <a:pt x="2668" y="785"/>
                    <a:pt x="2654" y="792"/>
                  </a:cubicBezTo>
                  <a:cubicBezTo>
                    <a:pt x="2647" y="785"/>
                    <a:pt x="2643" y="775"/>
                    <a:pt x="2637" y="765"/>
                  </a:cubicBezTo>
                  <a:cubicBezTo>
                    <a:pt x="2628" y="755"/>
                    <a:pt x="2618" y="751"/>
                    <a:pt x="2608" y="751"/>
                  </a:cubicBezTo>
                  <a:cubicBezTo>
                    <a:pt x="2582" y="751"/>
                    <a:pt x="2556" y="779"/>
                    <a:pt x="2561" y="809"/>
                  </a:cubicBezTo>
                  <a:cubicBezTo>
                    <a:pt x="2564" y="817"/>
                    <a:pt x="2571" y="823"/>
                    <a:pt x="2571" y="833"/>
                  </a:cubicBezTo>
                  <a:cubicBezTo>
                    <a:pt x="2454" y="886"/>
                    <a:pt x="2329" y="916"/>
                    <a:pt x="2202" y="934"/>
                  </a:cubicBezTo>
                  <a:cubicBezTo>
                    <a:pt x="2158" y="939"/>
                    <a:pt x="2115" y="941"/>
                    <a:pt x="2072" y="941"/>
                  </a:cubicBezTo>
                  <a:cubicBezTo>
                    <a:pt x="2029" y="941"/>
                    <a:pt x="1985" y="939"/>
                    <a:pt x="1942" y="937"/>
                  </a:cubicBezTo>
                  <a:cubicBezTo>
                    <a:pt x="1902" y="936"/>
                    <a:pt x="1862" y="934"/>
                    <a:pt x="1822" y="934"/>
                  </a:cubicBezTo>
                  <a:cubicBezTo>
                    <a:pt x="1762" y="934"/>
                    <a:pt x="1702" y="937"/>
                    <a:pt x="1642" y="948"/>
                  </a:cubicBezTo>
                  <a:cubicBezTo>
                    <a:pt x="1307" y="1003"/>
                    <a:pt x="1038" y="1297"/>
                    <a:pt x="802" y="1517"/>
                  </a:cubicBezTo>
                  <a:cubicBezTo>
                    <a:pt x="529" y="1783"/>
                    <a:pt x="198" y="2081"/>
                    <a:pt x="29" y="2429"/>
                  </a:cubicBezTo>
                  <a:cubicBezTo>
                    <a:pt x="0" y="2484"/>
                    <a:pt x="43" y="2541"/>
                    <a:pt x="95" y="2541"/>
                  </a:cubicBezTo>
                  <a:cubicBezTo>
                    <a:pt x="112" y="2541"/>
                    <a:pt x="130" y="2534"/>
                    <a:pt x="146" y="2520"/>
                  </a:cubicBezTo>
                  <a:cubicBezTo>
                    <a:pt x="305" y="2375"/>
                    <a:pt x="426" y="2191"/>
                    <a:pt x="564" y="2029"/>
                  </a:cubicBezTo>
                  <a:cubicBezTo>
                    <a:pt x="692" y="1880"/>
                    <a:pt x="826" y="1735"/>
                    <a:pt x="965" y="1597"/>
                  </a:cubicBezTo>
                  <a:cubicBezTo>
                    <a:pt x="1116" y="1449"/>
                    <a:pt x="1272" y="1286"/>
                    <a:pt x="1452" y="1176"/>
                  </a:cubicBezTo>
                  <a:cubicBezTo>
                    <a:pt x="1655" y="1055"/>
                    <a:pt x="1870" y="1086"/>
                    <a:pt x="2095" y="1072"/>
                  </a:cubicBezTo>
                  <a:cubicBezTo>
                    <a:pt x="2277" y="1058"/>
                    <a:pt x="2457" y="1007"/>
                    <a:pt x="2623" y="927"/>
                  </a:cubicBezTo>
                  <a:cubicBezTo>
                    <a:pt x="2671" y="989"/>
                    <a:pt x="2737" y="1041"/>
                    <a:pt x="2795" y="1079"/>
                  </a:cubicBezTo>
                  <a:cubicBezTo>
                    <a:pt x="2891" y="1138"/>
                    <a:pt x="3010" y="1176"/>
                    <a:pt x="3126" y="1176"/>
                  </a:cubicBezTo>
                  <a:cubicBezTo>
                    <a:pt x="3131" y="1176"/>
                    <a:pt x="3136" y="1176"/>
                    <a:pt x="3141" y="1176"/>
                  </a:cubicBezTo>
                  <a:cubicBezTo>
                    <a:pt x="3369" y="1169"/>
                    <a:pt x="3621" y="1017"/>
                    <a:pt x="3680" y="785"/>
                  </a:cubicBezTo>
                  <a:cubicBezTo>
                    <a:pt x="3680" y="779"/>
                    <a:pt x="3674" y="775"/>
                    <a:pt x="3669" y="775"/>
                  </a:cubicBezTo>
                  <a:cubicBezTo>
                    <a:pt x="3666" y="775"/>
                    <a:pt x="3664" y="776"/>
                    <a:pt x="3662" y="779"/>
                  </a:cubicBezTo>
                  <a:cubicBezTo>
                    <a:pt x="3541" y="954"/>
                    <a:pt x="3367" y="1096"/>
                    <a:pt x="3149" y="1096"/>
                  </a:cubicBezTo>
                  <a:cubicBezTo>
                    <a:pt x="3144" y="1096"/>
                    <a:pt x="3139" y="1096"/>
                    <a:pt x="3134" y="1096"/>
                  </a:cubicBezTo>
                  <a:cubicBezTo>
                    <a:pt x="3027" y="1096"/>
                    <a:pt x="2927" y="1058"/>
                    <a:pt x="2841" y="999"/>
                  </a:cubicBezTo>
                  <a:cubicBezTo>
                    <a:pt x="2795" y="972"/>
                    <a:pt x="2758" y="934"/>
                    <a:pt x="2723" y="892"/>
                  </a:cubicBezTo>
                  <a:cubicBezTo>
                    <a:pt x="2720" y="889"/>
                    <a:pt x="2716" y="886"/>
                    <a:pt x="2716" y="882"/>
                  </a:cubicBezTo>
                  <a:cubicBezTo>
                    <a:pt x="2785" y="844"/>
                    <a:pt x="2851" y="799"/>
                    <a:pt x="2916" y="747"/>
                  </a:cubicBezTo>
                  <a:cubicBezTo>
                    <a:pt x="3127" y="581"/>
                    <a:pt x="3383" y="294"/>
                    <a:pt x="3396" y="12"/>
                  </a:cubicBezTo>
                  <a:cubicBezTo>
                    <a:pt x="3396" y="3"/>
                    <a:pt x="3390" y="0"/>
                    <a:pt x="33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6"/>
            <p:cNvSpPr/>
            <p:nvPr/>
          </p:nvSpPr>
          <p:spPr>
            <a:xfrm flipH="1" rot="-472447">
              <a:off x="9356401" y="2339145"/>
              <a:ext cx="48715" cy="21697"/>
            </a:xfrm>
            <a:custGeom>
              <a:rect b="b" l="l" r="r" t="t"/>
              <a:pathLst>
                <a:path extrusionOk="0" h="53" w="119">
                  <a:moveTo>
                    <a:pt x="32" y="0"/>
                  </a:moveTo>
                  <a:cubicBezTo>
                    <a:pt x="15" y="7"/>
                    <a:pt x="1" y="28"/>
                    <a:pt x="1" y="53"/>
                  </a:cubicBezTo>
                  <a:cubicBezTo>
                    <a:pt x="39" y="45"/>
                    <a:pt x="77" y="38"/>
                    <a:pt x="119" y="32"/>
                  </a:cubicBezTo>
                  <a:cubicBezTo>
                    <a:pt x="115" y="28"/>
                    <a:pt x="111" y="24"/>
                    <a:pt x="111" y="21"/>
                  </a:cubicBezTo>
                  <a:lnTo>
                    <a:pt x="111" y="18"/>
                  </a:lnTo>
                  <a:cubicBezTo>
                    <a:pt x="84" y="11"/>
                    <a:pt x="60" y="4"/>
                    <a:pt x="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6"/>
            <p:cNvSpPr/>
            <p:nvPr/>
          </p:nvSpPr>
          <p:spPr>
            <a:xfrm flipH="1" rot="-472447">
              <a:off x="9169471" y="1908178"/>
              <a:ext cx="823243" cy="212872"/>
            </a:xfrm>
            <a:custGeom>
              <a:rect b="b" l="l" r="r" t="t"/>
              <a:pathLst>
                <a:path extrusionOk="0" h="520" w="2011">
                  <a:moveTo>
                    <a:pt x="1948" y="1"/>
                  </a:moveTo>
                  <a:cubicBezTo>
                    <a:pt x="1931" y="1"/>
                    <a:pt x="1917" y="11"/>
                    <a:pt x="1907" y="25"/>
                  </a:cubicBezTo>
                  <a:cubicBezTo>
                    <a:pt x="1727" y="301"/>
                    <a:pt x="1475" y="401"/>
                    <a:pt x="1202" y="401"/>
                  </a:cubicBezTo>
                  <a:cubicBezTo>
                    <a:pt x="991" y="401"/>
                    <a:pt x="770" y="342"/>
                    <a:pt x="563" y="260"/>
                  </a:cubicBezTo>
                  <a:cubicBezTo>
                    <a:pt x="480" y="229"/>
                    <a:pt x="383" y="191"/>
                    <a:pt x="290" y="191"/>
                  </a:cubicBezTo>
                  <a:cubicBezTo>
                    <a:pt x="238" y="191"/>
                    <a:pt x="187" y="205"/>
                    <a:pt x="138" y="232"/>
                  </a:cubicBezTo>
                  <a:cubicBezTo>
                    <a:pt x="45" y="291"/>
                    <a:pt x="0" y="388"/>
                    <a:pt x="37" y="492"/>
                  </a:cubicBezTo>
                  <a:cubicBezTo>
                    <a:pt x="37" y="498"/>
                    <a:pt x="45" y="502"/>
                    <a:pt x="48" y="502"/>
                  </a:cubicBezTo>
                  <a:cubicBezTo>
                    <a:pt x="52" y="502"/>
                    <a:pt x="58" y="495"/>
                    <a:pt x="58" y="488"/>
                  </a:cubicBezTo>
                  <a:cubicBezTo>
                    <a:pt x="34" y="347"/>
                    <a:pt x="173" y="277"/>
                    <a:pt x="283" y="277"/>
                  </a:cubicBezTo>
                  <a:cubicBezTo>
                    <a:pt x="366" y="280"/>
                    <a:pt x="425" y="305"/>
                    <a:pt x="498" y="336"/>
                  </a:cubicBezTo>
                  <a:cubicBezTo>
                    <a:pt x="573" y="371"/>
                    <a:pt x="646" y="405"/>
                    <a:pt x="726" y="433"/>
                  </a:cubicBezTo>
                  <a:cubicBezTo>
                    <a:pt x="874" y="484"/>
                    <a:pt x="1037" y="519"/>
                    <a:pt x="1195" y="519"/>
                  </a:cubicBezTo>
                  <a:cubicBezTo>
                    <a:pt x="1233" y="519"/>
                    <a:pt x="1271" y="519"/>
                    <a:pt x="1313" y="512"/>
                  </a:cubicBezTo>
                  <a:cubicBezTo>
                    <a:pt x="1589" y="484"/>
                    <a:pt x="1869" y="336"/>
                    <a:pt x="1993" y="77"/>
                  </a:cubicBezTo>
                  <a:cubicBezTo>
                    <a:pt x="2011" y="36"/>
                    <a:pt x="1979" y="1"/>
                    <a:pt x="19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6"/>
            <p:cNvSpPr/>
            <p:nvPr/>
          </p:nvSpPr>
          <p:spPr>
            <a:xfrm flipH="1" rot="-472447">
              <a:off x="8985726" y="2241593"/>
              <a:ext cx="228428" cy="192813"/>
            </a:xfrm>
            <a:custGeom>
              <a:rect b="b" l="l" r="r" t="t"/>
              <a:pathLst>
                <a:path extrusionOk="0" h="471" w="558">
                  <a:moveTo>
                    <a:pt x="25" y="1"/>
                  </a:moveTo>
                  <a:cubicBezTo>
                    <a:pt x="12" y="1"/>
                    <a:pt x="1" y="18"/>
                    <a:pt x="12" y="28"/>
                  </a:cubicBezTo>
                  <a:cubicBezTo>
                    <a:pt x="108" y="101"/>
                    <a:pt x="219" y="157"/>
                    <a:pt x="326" y="211"/>
                  </a:cubicBezTo>
                  <a:cubicBezTo>
                    <a:pt x="377" y="235"/>
                    <a:pt x="439" y="256"/>
                    <a:pt x="422" y="326"/>
                  </a:cubicBezTo>
                  <a:cubicBezTo>
                    <a:pt x="412" y="370"/>
                    <a:pt x="385" y="391"/>
                    <a:pt x="395" y="443"/>
                  </a:cubicBezTo>
                  <a:cubicBezTo>
                    <a:pt x="398" y="460"/>
                    <a:pt x="415" y="471"/>
                    <a:pt x="433" y="471"/>
                  </a:cubicBezTo>
                  <a:cubicBezTo>
                    <a:pt x="436" y="471"/>
                    <a:pt x="439" y="467"/>
                    <a:pt x="443" y="467"/>
                  </a:cubicBezTo>
                  <a:cubicBezTo>
                    <a:pt x="557" y="447"/>
                    <a:pt x="554" y="267"/>
                    <a:pt x="481" y="198"/>
                  </a:cubicBezTo>
                  <a:cubicBezTo>
                    <a:pt x="433" y="152"/>
                    <a:pt x="350" y="128"/>
                    <a:pt x="288" y="101"/>
                  </a:cubicBezTo>
                  <a:cubicBezTo>
                    <a:pt x="205" y="63"/>
                    <a:pt x="119" y="25"/>
                    <a:pt x="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0" name="Shape 1330"/>
        <p:cNvGrpSpPr/>
        <p:nvPr/>
      </p:nvGrpSpPr>
      <p:grpSpPr>
        <a:xfrm>
          <a:off x="0" y="0"/>
          <a:ext cx="0" cy="0"/>
          <a:chOff x="0" y="0"/>
          <a:chExt cx="0" cy="0"/>
        </a:xfrm>
      </p:grpSpPr>
      <p:pic>
        <p:nvPicPr>
          <p:cNvPr id="1331" name="Google Shape;1331;p34" title="Chart">
            <a:hlinkClick r:id="rId3"/>
          </p:cNvPr>
          <p:cNvPicPr preferRelativeResize="0"/>
          <p:nvPr/>
        </p:nvPicPr>
        <p:blipFill>
          <a:blip r:embed="rId4">
            <a:alphaModFix/>
          </a:blip>
          <a:stretch>
            <a:fillRect/>
          </a:stretch>
        </p:blipFill>
        <p:spPr>
          <a:xfrm>
            <a:off x="3153262" y="1046097"/>
            <a:ext cx="2837475" cy="3051306"/>
          </a:xfrm>
          <a:prstGeom prst="rect">
            <a:avLst/>
          </a:prstGeom>
          <a:noFill/>
          <a:ln>
            <a:noFill/>
          </a:ln>
        </p:spPr>
      </p:pic>
      <p:sp>
        <p:nvSpPr>
          <p:cNvPr id="1332" name="Google Shape;1332;p34"/>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1333" name="Google Shape;1333;p34"/>
          <p:cNvSpPr/>
          <p:nvPr/>
        </p:nvSpPr>
        <p:spPr>
          <a:xfrm>
            <a:off x="713225" y="4302175"/>
            <a:ext cx="7717800" cy="3063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Work Sans"/>
                <a:ea typeface="Work Sans"/>
                <a:cs typeface="Work Sans"/>
                <a:sym typeface="Work Sans"/>
              </a:rPr>
              <a:t>Follow the link in the graph to modify its data and then paste the new one here. </a:t>
            </a:r>
            <a:r>
              <a:rPr b="1" lang="en" sz="1000">
                <a:solidFill>
                  <a:schemeClr val="dk1"/>
                </a:solidFill>
                <a:uFill>
                  <a:noFill/>
                </a:uFill>
                <a:latin typeface="Work Sans"/>
                <a:ea typeface="Work Sans"/>
                <a:cs typeface="Work Sans"/>
                <a:sym typeface="Work Sans"/>
                <a:hlinkClick r:id="rId5">
                  <a:extLst>
                    <a:ext uri="{A12FA001-AC4F-418D-AE19-62706E023703}">
                      <ahyp:hlinkClr val="tx"/>
                    </a:ext>
                  </a:extLst>
                </a:hlinkClick>
              </a:rPr>
              <a:t>For more info, click here</a:t>
            </a:r>
            <a:endParaRPr sz="1000">
              <a:solidFill>
                <a:schemeClr val="dk1"/>
              </a:solidFill>
              <a:latin typeface="Work Sans"/>
              <a:ea typeface="Work Sans"/>
              <a:cs typeface="Work Sans"/>
              <a:sym typeface="Work Sans"/>
            </a:endParaRPr>
          </a:p>
        </p:txBody>
      </p:sp>
      <p:grpSp>
        <p:nvGrpSpPr>
          <p:cNvPr id="1334" name="Google Shape;1334;p34"/>
          <p:cNvGrpSpPr/>
          <p:nvPr/>
        </p:nvGrpSpPr>
        <p:grpSpPr>
          <a:xfrm>
            <a:off x="713475" y="1197325"/>
            <a:ext cx="2084700" cy="1448900"/>
            <a:chOff x="713475" y="1197325"/>
            <a:chExt cx="2084700" cy="1448900"/>
          </a:xfrm>
        </p:grpSpPr>
        <p:sp>
          <p:nvSpPr>
            <p:cNvPr id="1335" name="Google Shape;1335;p34"/>
            <p:cNvSpPr txBox="1"/>
            <p:nvPr/>
          </p:nvSpPr>
          <p:spPr>
            <a:xfrm>
              <a:off x="713475" y="2056125"/>
              <a:ext cx="2084700" cy="5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latin typeface="Work Sans"/>
                <a:ea typeface="Work Sans"/>
                <a:cs typeface="Work Sans"/>
                <a:sym typeface="Work Sans"/>
              </a:endParaRPr>
            </a:p>
          </p:txBody>
        </p:sp>
        <p:sp>
          <p:nvSpPr>
            <p:cNvPr id="1336" name="Google Shape;1336;p34"/>
            <p:cNvSpPr/>
            <p:nvPr/>
          </p:nvSpPr>
          <p:spPr>
            <a:xfrm>
              <a:off x="1301175" y="1197325"/>
              <a:ext cx="909300" cy="4971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Staatliches"/>
                  <a:ea typeface="Staatliches"/>
                  <a:cs typeface="Staatliches"/>
                  <a:sym typeface="Staatliches"/>
                </a:rPr>
                <a:t>4</a:t>
              </a:r>
              <a:r>
                <a:rPr lang="en" sz="3000">
                  <a:solidFill>
                    <a:schemeClr val="accent2"/>
                  </a:solidFill>
                  <a:latin typeface="Staatliches"/>
                  <a:ea typeface="Staatliches"/>
                  <a:cs typeface="Staatliches"/>
                  <a:sym typeface="Staatliches"/>
                </a:rPr>
                <a:t>0%</a:t>
              </a:r>
              <a:endParaRPr sz="3000">
                <a:solidFill>
                  <a:schemeClr val="accent2"/>
                </a:solidFill>
                <a:latin typeface="Staatliches"/>
                <a:ea typeface="Staatliches"/>
                <a:cs typeface="Staatliches"/>
                <a:sym typeface="Staatliches"/>
              </a:endParaRPr>
            </a:p>
          </p:txBody>
        </p:sp>
        <p:sp>
          <p:nvSpPr>
            <p:cNvPr id="1337" name="Google Shape;1337;p34"/>
            <p:cNvSpPr/>
            <p:nvPr/>
          </p:nvSpPr>
          <p:spPr>
            <a:xfrm>
              <a:off x="713475" y="1671725"/>
              <a:ext cx="2084700" cy="382800"/>
            </a:xfrm>
            <a:prstGeom prst="roundRect">
              <a:avLst>
                <a:gd fmla="val 50000" name="adj"/>
              </a:avLst>
            </a:prstGeom>
            <a:solidFill>
              <a:schemeClr val="accen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Staatliches"/>
                  <a:ea typeface="Staatliches"/>
                  <a:cs typeface="Staatliches"/>
                  <a:sym typeface="Staatliches"/>
                </a:rPr>
                <a:t>Venus</a:t>
              </a:r>
              <a:endParaRPr>
                <a:solidFill>
                  <a:schemeClr val="lt1"/>
                </a:solidFill>
              </a:endParaRPr>
            </a:p>
          </p:txBody>
        </p:sp>
      </p:grpSp>
      <p:grpSp>
        <p:nvGrpSpPr>
          <p:cNvPr id="1338" name="Google Shape;1338;p34"/>
          <p:cNvGrpSpPr/>
          <p:nvPr/>
        </p:nvGrpSpPr>
        <p:grpSpPr>
          <a:xfrm>
            <a:off x="713475" y="2718799"/>
            <a:ext cx="2084700" cy="1448897"/>
            <a:chOff x="713475" y="2718799"/>
            <a:chExt cx="2084700" cy="1448897"/>
          </a:xfrm>
        </p:grpSpPr>
        <p:sp>
          <p:nvSpPr>
            <p:cNvPr id="1339" name="Google Shape;1339;p34"/>
            <p:cNvSpPr txBox="1"/>
            <p:nvPr/>
          </p:nvSpPr>
          <p:spPr>
            <a:xfrm>
              <a:off x="713475" y="3577596"/>
              <a:ext cx="2084700" cy="5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solidFill>
                  <a:schemeClr val="dk1"/>
                </a:solidFill>
                <a:latin typeface="Work Sans"/>
                <a:ea typeface="Work Sans"/>
                <a:cs typeface="Work Sans"/>
                <a:sym typeface="Work Sans"/>
              </a:endParaRPr>
            </a:p>
          </p:txBody>
        </p:sp>
        <p:sp>
          <p:nvSpPr>
            <p:cNvPr id="1340" name="Google Shape;1340;p34"/>
            <p:cNvSpPr/>
            <p:nvPr/>
          </p:nvSpPr>
          <p:spPr>
            <a:xfrm>
              <a:off x="1301175" y="2718799"/>
              <a:ext cx="909300" cy="4971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Staatliches"/>
                  <a:ea typeface="Staatliches"/>
                  <a:cs typeface="Staatliches"/>
                  <a:sym typeface="Staatliches"/>
                </a:rPr>
                <a:t>3</a:t>
              </a:r>
              <a:r>
                <a:rPr lang="en" sz="3000">
                  <a:solidFill>
                    <a:schemeClr val="accent2"/>
                  </a:solidFill>
                  <a:latin typeface="Staatliches"/>
                  <a:ea typeface="Staatliches"/>
                  <a:cs typeface="Staatliches"/>
                  <a:sym typeface="Staatliches"/>
                </a:rPr>
                <a:t>0%</a:t>
              </a:r>
              <a:endParaRPr sz="3000">
                <a:solidFill>
                  <a:schemeClr val="accent2"/>
                </a:solidFill>
                <a:latin typeface="Staatliches"/>
                <a:ea typeface="Staatliches"/>
                <a:cs typeface="Staatliches"/>
                <a:sym typeface="Staatliches"/>
              </a:endParaRPr>
            </a:p>
          </p:txBody>
        </p:sp>
        <p:sp>
          <p:nvSpPr>
            <p:cNvPr id="1341" name="Google Shape;1341;p34"/>
            <p:cNvSpPr/>
            <p:nvPr/>
          </p:nvSpPr>
          <p:spPr>
            <a:xfrm>
              <a:off x="713475" y="3193196"/>
              <a:ext cx="2084700" cy="382800"/>
            </a:xfrm>
            <a:prstGeom prst="roundRect">
              <a:avLst>
                <a:gd fmla="val 50000" name="adj"/>
              </a:avLst>
            </a:prstGeom>
            <a:solidFill>
              <a:schemeClr val="accent5"/>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Staatliches"/>
                  <a:ea typeface="Staatliches"/>
                  <a:cs typeface="Staatliches"/>
                  <a:sym typeface="Staatliches"/>
                </a:rPr>
                <a:t>MARS</a:t>
              </a:r>
              <a:endParaRPr>
                <a:solidFill>
                  <a:schemeClr val="lt1"/>
                </a:solidFill>
              </a:endParaRPr>
            </a:p>
          </p:txBody>
        </p:sp>
      </p:grpSp>
      <p:grpSp>
        <p:nvGrpSpPr>
          <p:cNvPr id="1342" name="Google Shape;1342;p34"/>
          <p:cNvGrpSpPr/>
          <p:nvPr/>
        </p:nvGrpSpPr>
        <p:grpSpPr>
          <a:xfrm>
            <a:off x="6346100" y="1197325"/>
            <a:ext cx="2084700" cy="1448900"/>
            <a:chOff x="6346100" y="1197325"/>
            <a:chExt cx="2084700" cy="1448900"/>
          </a:xfrm>
        </p:grpSpPr>
        <p:sp>
          <p:nvSpPr>
            <p:cNvPr id="1343" name="Google Shape;1343;p34"/>
            <p:cNvSpPr txBox="1"/>
            <p:nvPr/>
          </p:nvSpPr>
          <p:spPr>
            <a:xfrm>
              <a:off x="6346100" y="2056125"/>
              <a:ext cx="2084700" cy="5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It’s a gas giant and has eight moons</a:t>
              </a:r>
              <a:endParaRPr>
                <a:solidFill>
                  <a:schemeClr val="dk1"/>
                </a:solidFill>
                <a:latin typeface="Work Sans"/>
                <a:ea typeface="Work Sans"/>
                <a:cs typeface="Work Sans"/>
                <a:sym typeface="Work Sans"/>
              </a:endParaRPr>
            </a:p>
          </p:txBody>
        </p:sp>
        <p:sp>
          <p:nvSpPr>
            <p:cNvPr id="1344" name="Google Shape;1344;p34"/>
            <p:cNvSpPr/>
            <p:nvPr/>
          </p:nvSpPr>
          <p:spPr>
            <a:xfrm>
              <a:off x="6933800" y="1197325"/>
              <a:ext cx="909300" cy="4971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Staatliches"/>
                  <a:ea typeface="Staatliches"/>
                  <a:cs typeface="Staatliches"/>
                  <a:sym typeface="Staatliches"/>
                </a:rPr>
                <a:t>1</a:t>
              </a:r>
              <a:r>
                <a:rPr lang="en" sz="3000">
                  <a:solidFill>
                    <a:schemeClr val="accent2"/>
                  </a:solidFill>
                  <a:latin typeface="Staatliches"/>
                  <a:ea typeface="Staatliches"/>
                  <a:cs typeface="Staatliches"/>
                  <a:sym typeface="Staatliches"/>
                </a:rPr>
                <a:t>0%</a:t>
              </a:r>
              <a:endParaRPr sz="3000">
                <a:solidFill>
                  <a:schemeClr val="accent2"/>
                </a:solidFill>
                <a:latin typeface="Staatliches"/>
                <a:ea typeface="Staatliches"/>
                <a:cs typeface="Staatliches"/>
                <a:sym typeface="Staatliches"/>
              </a:endParaRPr>
            </a:p>
          </p:txBody>
        </p:sp>
        <p:sp>
          <p:nvSpPr>
            <p:cNvPr id="1345" name="Google Shape;1345;p34"/>
            <p:cNvSpPr/>
            <p:nvPr/>
          </p:nvSpPr>
          <p:spPr>
            <a:xfrm>
              <a:off x="6346100" y="1671725"/>
              <a:ext cx="2084700" cy="382800"/>
            </a:xfrm>
            <a:prstGeom prst="roundRect">
              <a:avLst>
                <a:gd fmla="val 50000" name="adj"/>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Staatliches"/>
                  <a:ea typeface="Staatliches"/>
                  <a:cs typeface="Staatliches"/>
                  <a:sym typeface="Staatliches"/>
                </a:rPr>
                <a:t>JUPITER</a:t>
              </a:r>
              <a:endParaRPr>
                <a:solidFill>
                  <a:schemeClr val="lt1"/>
                </a:solidFill>
              </a:endParaRPr>
            </a:p>
          </p:txBody>
        </p:sp>
      </p:grpSp>
      <p:grpSp>
        <p:nvGrpSpPr>
          <p:cNvPr id="1346" name="Google Shape;1346;p34"/>
          <p:cNvGrpSpPr/>
          <p:nvPr/>
        </p:nvGrpSpPr>
        <p:grpSpPr>
          <a:xfrm>
            <a:off x="6346100" y="2718799"/>
            <a:ext cx="2084700" cy="1448897"/>
            <a:chOff x="6346100" y="2718799"/>
            <a:chExt cx="2084700" cy="1448897"/>
          </a:xfrm>
        </p:grpSpPr>
        <p:sp>
          <p:nvSpPr>
            <p:cNvPr id="1347" name="Google Shape;1347;p34"/>
            <p:cNvSpPr txBox="1"/>
            <p:nvPr/>
          </p:nvSpPr>
          <p:spPr>
            <a:xfrm>
              <a:off x="6346100" y="3577596"/>
              <a:ext cx="2084700" cy="5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Saturn is a gas giant and has rings</a:t>
              </a:r>
              <a:endParaRPr>
                <a:latin typeface="Work Sans"/>
                <a:ea typeface="Work Sans"/>
                <a:cs typeface="Work Sans"/>
                <a:sym typeface="Work Sans"/>
              </a:endParaRPr>
            </a:p>
            <a:p>
              <a:pPr indent="0" lvl="0" marL="0" rtl="0" algn="ctr">
                <a:spcBef>
                  <a:spcPts val="0"/>
                </a:spcBef>
                <a:spcAft>
                  <a:spcPts val="0"/>
                </a:spcAft>
                <a:buNone/>
              </a:pPr>
              <a:r>
                <a:t/>
              </a:r>
              <a:endParaRPr>
                <a:solidFill>
                  <a:schemeClr val="dk1"/>
                </a:solidFill>
                <a:latin typeface="Work Sans"/>
                <a:ea typeface="Work Sans"/>
                <a:cs typeface="Work Sans"/>
                <a:sym typeface="Work Sans"/>
              </a:endParaRPr>
            </a:p>
          </p:txBody>
        </p:sp>
        <p:sp>
          <p:nvSpPr>
            <p:cNvPr id="1348" name="Google Shape;1348;p34"/>
            <p:cNvSpPr/>
            <p:nvPr/>
          </p:nvSpPr>
          <p:spPr>
            <a:xfrm>
              <a:off x="6933800" y="2718799"/>
              <a:ext cx="909300" cy="4971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Staatliches"/>
                  <a:ea typeface="Staatliches"/>
                  <a:cs typeface="Staatliches"/>
                  <a:sym typeface="Staatliches"/>
                </a:rPr>
                <a:t>2</a:t>
              </a:r>
              <a:r>
                <a:rPr lang="en" sz="3000">
                  <a:solidFill>
                    <a:schemeClr val="accent2"/>
                  </a:solidFill>
                  <a:latin typeface="Staatliches"/>
                  <a:ea typeface="Staatliches"/>
                  <a:cs typeface="Staatliches"/>
                  <a:sym typeface="Staatliches"/>
                </a:rPr>
                <a:t>0%</a:t>
              </a:r>
              <a:endParaRPr sz="3000">
                <a:solidFill>
                  <a:schemeClr val="accent2"/>
                </a:solidFill>
                <a:latin typeface="Staatliches"/>
                <a:ea typeface="Staatliches"/>
                <a:cs typeface="Staatliches"/>
                <a:sym typeface="Staatliches"/>
              </a:endParaRPr>
            </a:p>
          </p:txBody>
        </p:sp>
        <p:sp>
          <p:nvSpPr>
            <p:cNvPr id="1349" name="Google Shape;1349;p34"/>
            <p:cNvSpPr/>
            <p:nvPr/>
          </p:nvSpPr>
          <p:spPr>
            <a:xfrm>
              <a:off x="6346100" y="3193196"/>
              <a:ext cx="2084700" cy="382800"/>
            </a:xfrm>
            <a:prstGeom prst="roundRect">
              <a:avLst>
                <a:gd fmla="val 50000" name="adj"/>
              </a:avLst>
            </a:prstGeom>
            <a:solidFill>
              <a:schemeClr val="accen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Staatliches"/>
                  <a:ea typeface="Staatliches"/>
                  <a:cs typeface="Staatliches"/>
                  <a:sym typeface="Staatliches"/>
                </a:rPr>
                <a:t>SATURN</a:t>
              </a:r>
              <a:endParaRPr>
                <a:solidFill>
                  <a:schemeClr val="lt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sp>
        <p:nvSpPr>
          <p:cNvPr id="1354" name="Google Shape;1354;p35"/>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1355" name="Google Shape;1355;p35"/>
          <p:cNvSpPr/>
          <p:nvPr/>
        </p:nvSpPr>
        <p:spPr>
          <a:xfrm>
            <a:off x="4237050" y="1319726"/>
            <a:ext cx="669900" cy="6699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5"/>
          <p:cNvSpPr/>
          <p:nvPr/>
        </p:nvSpPr>
        <p:spPr>
          <a:xfrm>
            <a:off x="4237050" y="2192824"/>
            <a:ext cx="669900" cy="6699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5"/>
          <p:cNvSpPr/>
          <p:nvPr/>
        </p:nvSpPr>
        <p:spPr>
          <a:xfrm>
            <a:off x="4237050" y="3065922"/>
            <a:ext cx="669900" cy="6699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5"/>
          <p:cNvSpPr/>
          <p:nvPr/>
        </p:nvSpPr>
        <p:spPr>
          <a:xfrm>
            <a:off x="4237050" y="3939019"/>
            <a:ext cx="669900" cy="6699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9" name="Google Shape;1359;p35"/>
          <p:cNvGrpSpPr/>
          <p:nvPr/>
        </p:nvGrpSpPr>
        <p:grpSpPr>
          <a:xfrm>
            <a:off x="713100" y="1353473"/>
            <a:ext cx="3369150" cy="602400"/>
            <a:chOff x="713225" y="1353473"/>
            <a:chExt cx="3369150" cy="602400"/>
          </a:xfrm>
        </p:grpSpPr>
        <p:sp>
          <p:nvSpPr>
            <p:cNvPr id="1360" name="Google Shape;1360;p35"/>
            <p:cNvSpPr txBox="1"/>
            <p:nvPr/>
          </p:nvSpPr>
          <p:spPr>
            <a:xfrm>
              <a:off x="713225" y="1353473"/>
              <a:ext cx="2097600" cy="60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Work Sans"/>
                  <a:ea typeface="Work Sans"/>
                  <a:cs typeface="Work Sans"/>
                  <a:sym typeface="Work Sans"/>
                </a:rPr>
                <a:t>Jupiter is a gas giant and has eight moons</a:t>
              </a:r>
              <a:endParaRPr>
                <a:latin typeface="Work Sans"/>
                <a:ea typeface="Work Sans"/>
                <a:cs typeface="Work Sans"/>
                <a:sym typeface="Work Sans"/>
              </a:endParaRPr>
            </a:p>
          </p:txBody>
        </p:sp>
        <p:sp>
          <p:nvSpPr>
            <p:cNvPr id="1361" name="Google Shape;1361;p35"/>
            <p:cNvSpPr/>
            <p:nvPr/>
          </p:nvSpPr>
          <p:spPr>
            <a:xfrm>
              <a:off x="2829875" y="1429975"/>
              <a:ext cx="1252500" cy="4494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Jupiter</a:t>
              </a:r>
              <a:endParaRPr>
                <a:latin typeface="Work Sans"/>
                <a:ea typeface="Work Sans"/>
                <a:cs typeface="Work Sans"/>
                <a:sym typeface="Work Sans"/>
              </a:endParaRPr>
            </a:p>
          </p:txBody>
        </p:sp>
      </p:grpSp>
      <p:grpSp>
        <p:nvGrpSpPr>
          <p:cNvPr id="1362" name="Google Shape;1362;p35"/>
          <p:cNvGrpSpPr/>
          <p:nvPr/>
        </p:nvGrpSpPr>
        <p:grpSpPr>
          <a:xfrm>
            <a:off x="713113" y="3099672"/>
            <a:ext cx="3369138" cy="602400"/>
            <a:chOff x="713238" y="3099676"/>
            <a:chExt cx="3369138" cy="602400"/>
          </a:xfrm>
        </p:grpSpPr>
        <p:sp>
          <p:nvSpPr>
            <p:cNvPr id="1363" name="Google Shape;1363;p35"/>
            <p:cNvSpPr txBox="1"/>
            <p:nvPr/>
          </p:nvSpPr>
          <p:spPr>
            <a:xfrm>
              <a:off x="713238" y="3099676"/>
              <a:ext cx="2097600" cy="60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latin typeface="Work Sans"/>
                <a:ea typeface="Work Sans"/>
                <a:cs typeface="Work Sans"/>
                <a:sym typeface="Work Sans"/>
              </a:endParaRPr>
            </a:p>
          </p:txBody>
        </p:sp>
        <p:sp>
          <p:nvSpPr>
            <p:cNvPr id="1364" name="Google Shape;1364;p35"/>
            <p:cNvSpPr/>
            <p:nvPr/>
          </p:nvSpPr>
          <p:spPr>
            <a:xfrm>
              <a:off x="2829875" y="3176175"/>
              <a:ext cx="1252500" cy="4494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Mars</a:t>
              </a:r>
              <a:endParaRPr>
                <a:latin typeface="Work Sans"/>
                <a:ea typeface="Work Sans"/>
                <a:cs typeface="Work Sans"/>
                <a:sym typeface="Work Sans"/>
              </a:endParaRPr>
            </a:p>
          </p:txBody>
        </p:sp>
      </p:grpSp>
      <p:grpSp>
        <p:nvGrpSpPr>
          <p:cNvPr id="1365" name="Google Shape;1365;p35"/>
          <p:cNvGrpSpPr/>
          <p:nvPr/>
        </p:nvGrpSpPr>
        <p:grpSpPr>
          <a:xfrm>
            <a:off x="5061850" y="2226573"/>
            <a:ext cx="3369050" cy="602400"/>
            <a:chOff x="5061975" y="2226885"/>
            <a:chExt cx="3369050" cy="602400"/>
          </a:xfrm>
        </p:grpSpPr>
        <p:sp>
          <p:nvSpPr>
            <p:cNvPr id="1366" name="Google Shape;1366;p35"/>
            <p:cNvSpPr txBox="1"/>
            <p:nvPr/>
          </p:nvSpPr>
          <p:spPr>
            <a:xfrm>
              <a:off x="6333425" y="2226885"/>
              <a:ext cx="2097600" cy="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Saturn is a gas giant and has several rings</a:t>
              </a:r>
              <a:endParaRPr>
                <a:latin typeface="Work Sans"/>
                <a:ea typeface="Work Sans"/>
                <a:cs typeface="Work Sans"/>
                <a:sym typeface="Work Sans"/>
              </a:endParaRPr>
            </a:p>
          </p:txBody>
        </p:sp>
        <p:sp>
          <p:nvSpPr>
            <p:cNvPr id="1367" name="Google Shape;1367;p35"/>
            <p:cNvSpPr/>
            <p:nvPr/>
          </p:nvSpPr>
          <p:spPr>
            <a:xfrm>
              <a:off x="5061975" y="2303075"/>
              <a:ext cx="1252500" cy="4494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Saturn</a:t>
              </a:r>
              <a:endParaRPr>
                <a:latin typeface="Work Sans"/>
                <a:ea typeface="Work Sans"/>
                <a:cs typeface="Work Sans"/>
                <a:sym typeface="Work Sans"/>
              </a:endParaRPr>
            </a:p>
          </p:txBody>
        </p:sp>
      </p:grpSp>
      <p:grpSp>
        <p:nvGrpSpPr>
          <p:cNvPr id="1368" name="Google Shape;1368;p35"/>
          <p:cNvGrpSpPr/>
          <p:nvPr/>
        </p:nvGrpSpPr>
        <p:grpSpPr>
          <a:xfrm>
            <a:off x="5061850" y="3972771"/>
            <a:ext cx="3369050" cy="602400"/>
            <a:chOff x="5061975" y="3972771"/>
            <a:chExt cx="3369050" cy="602400"/>
          </a:xfrm>
        </p:grpSpPr>
        <p:sp>
          <p:nvSpPr>
            <p:cNvPr id="1369" name="Google Shape;1369;p35"/>
            <p:cNvSpPr txBox="1"/>
            <p:nvPr/>
          </p:nvSpPr>
          <p:spPr>
            <a:xfrm>
              <a:off x="6333425" y="3972771"/>
              <a:ext cx="2097600" cy="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It’s the second planet from the Sun</a:t>
              </a:r>
              <a:endParaRPr>
                <a:latin typeface="Work Sans"/>
                <a:ea typeface="Work Sans"/>
                <a:cs typeface="Work Sans"/>
                <a:sym typeface="Work Sans"/>
              </a:endParaRPr>
            </a:p>
          </p:txBody>
        </p:sp>
        <p:sp>
          <p:nvSpPr>
            <p:cNvPr id="1370" name="Google Shape;1370;p35"/>
            <p:cNvSpPr/>
            <p:nvPr/>
          </p:nvSpPr>
          <p:spPr>
            <a:xfrm>
              <a:off x="5061975" y="4049275"/>
              <a:ext cx="1252500" cy="4494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Venus</a:t>
              </a:r>
              <a:endParaRPr>
                <a:latin typeface="Work Sans"/>
                <a:ea typeface="Work Sans"/>
                <a:cs typeface="Work Sans"/>
                <a:sym typeface="Work Sans"/>
              </a:endParaRPr>
            </a:p>
          </p:txBody>
        </p:sp>
      </p:grpSp>
      <p:cxnSp>
        <p:nvCxnSpPr>
          <p:cNvPr id="1371" name="Google Shape;1371;p35"/>
          <p:cNvCxnSpPr>
            <a:stCxn id="1355" idx="2"/>
            <a:endCxn id="1361" idx="3"/>
          </p:cNvCxnSpPr>
          <p:nvPr/>
        </p:nvCxnSpPr>
        <p:spPr>
          <a:xfrm flipH="1">
            <a:off x="4082250" y="1654676"/>
            <a:ext cx="154800" cy="600"/>
          </a:xfrm>
          <a:prstGeom prst="bentConnector3">
            <a:avLst>
              <a:gd fmla="val 50000" name="adj1"/>
            </a:avLst>
          </a:prstGeom>
          <a:noFill/>
          <a:ln cap="flat" cmpd="sng" w="38100">
            <a:solidFill>
              <a:schemeClr val="dk2"/>
            </a:solidFill>
            <a:prstDash val="solid"/>
            <a:round/>
            <a:headEnd len="med" w="med" type="none"/>
            <a:tailEnd len="med" w="med" type="none"/>
          </a:ln>
        </p:spPr>
      </p:cxnSp>
      <p:cxnSp>
        <p:nvCxnSpPr>
          <p:cNvPr id="1372" name="Google Shape;1372;p35"/>
          <p:cNvCxnSpPr>
            <a:stCxn id="1357" idx="2"/>
            <a:endCxn id="1364" idx="3"/>
          </p:cNvCxnSpPr>
          <p:nvPr/>
        </p:nvCxnSpPr>
        <p:spPr>
          <a:xfrm flipH="1">
            <a:off x="4082250" y="3400872"/>
            <a:ext cx="154800" cy="600"/>
          </a:xfrm>
          <a:prstGeom prst="bentConnector3">
            <a:avLst>
              <a:gd fmla="val 50000" name="adj1"/>
            </a:avLst>
          </a:prstGeom>
          <a:noFill/>
          <a:ln cap="flat" cmpd="sng" w="38100">
            <a:solidFill>
              <a:schemeClr val="dk2"/>
            </a:solidFill>
            <a:prstDash val="solid"/>
            <a:round/>
            <a:headEnd len="med" w="med" type="none"/>
            <a:tailEnd len="med" w="med" type="none"/>
          </a:ln>
        </p:spPr>
      </p:cxnSp>
      <p:cxnSp>
        <p:nvCxnSpPr>
          <p:cNvPr id="1373" name="Google Shape;1373;p35"/>
          <p:cNvCxnSpPr>
            <a:stCxn id="1367" idx="1"/>
            <a:endCxn id="1356" idx="6"/>
          </p:cNvCxnSpPr>
          <p:nvPr/>
        </p:nvCxnSpPr>
        <p:spPr>
          <a:xfrm flipH="1">
            <a:off x="4907050" y="2527463"/>
            <a:ext cx="154800" cy="600"/>
          </a:xfrm>
          <a:prstGeom prst="bentConnector3">
            <a:avLst>
              <a:gd fmla="val 50032" name="adj1"/>
            </a:avLst>
          </a:prstGeom>
          <a:noFill/>
          <a:ln cap="flat" cmpd="sng" w="38100">
            <a:solidFill>
              <a:schemeClr val="dk2"/>
            </a:solidFill>
            <a:prstDash val="solid"/>
            <a:round/>
            <a:headEnd len="med" w="med" type="none"/>
            <a:tailEnd len="med" w="med" type="none"/>
          </a:ln>
        </p:spPr>
      </p:cxnSp>
      <p:cxnSp>
        <p:nvCxnSpPr>
          <p:cNvPr id="1374" name="Google Shape;1374;p35"/>
          <p:cNvCxnSpPr>
            <a:stCxn id="1370" idx="1"/>
            <a:endCxn id="1358" idx="6"/>
          </p:cNvCxnSpPr>
          <p:nvPr/>
        </p:nvCxnSpPr>
        <p:spPr>
          <a:xfrm flipH="1">
            <a:off x="4907050" y="4273975"/>
            <a:ext cx="154800" cy="600"/>
          </a:xfrm>
          <a:prstGeom prst="bentConnector3">
            <a:avLst>
              <a:gd fmla="val 50032" name="adj1"/>
            </a:avLst>
          </a:prstGeom>
          <a:noFill/>
          <a:ln cap="flat" cmpd="sng" w="38100">
            <a:solidFill>
              <a:schemeClr val="dk2"/>
            </a:solidFill>
            <a:prstDash val="solid"/>
            <a:round/>
            <a:headEnd len="med" w="med" type="none"/>
            <a:tailEnd len="med" w="med" type="none"/>
          </a:ln>
        </p:spPr>
      </p:cxnSp>
      <p:cxnSp>
        <p:nvCxnSpPr>
          <p:cNvPr id="1375" name="Google Shape;1375;p35"/>
          <p:cNvCxnSpPr>
            <a:stCxn id="1356" idx="0"/>
            <a:endCxn id="1355" idx="4"/>
          </p:cNvCxnSpPr>
          <p:nvPr/>
        </p:nvCxnSpPr>
        <p:spPr>
          <a:xfrm rot="-5400000">
            <a:off x="4470750" y="2090974"/>
            <a:ext cx="203100" cy="600"/>
          </a:xfrm>
          <a:prstGeom prst="bentConnector3">
            <a:avLst>
              <a:gd fmla="val 50024" name="adj1"/>
            </a:avLst>
          </a:prstGeom>
          <a:noFill/>
          <a:ln cap="flat" cmpd="sng" w="38100">
            <a:solidFill>
              <a:schemeClr val="dk2"/>
            </a:solidFill>
            <a:prstDash val="solid"/>
            <a:round/>
            <a:headEnd len="med" w="med" type="none"/>
            <a:tailEnd len="med" w="med" type="none"/>
          </a:ln>
        </p:spPr>
      </p:cxnSp>
      <p:cxnSp>
        <p:nvCxnSpPr>
          <p:cNvPr id="1376" name="Google Shape;1376;p35"/>
          <p:cNvCxnSpPr>
            <a:stCxn id="1357" idx="0"/>
            <a:endCxn id="1356" idx="4"/>
          </p:cNvCxnSpPr>
          <p:nvPr/>
        </p:nvCxnSpPr>
        <p:spPr>
          <a:xfrm rot="-5400000">
            <a:off x="4470750" y="2964072"/>
            <a:ext cx="203100" cy="600"/>
          </a:xfrm>
          <a:prstGeom prst="bentConnector3">
            <a:avLst>
              <a:gd fmla="val 50024" name="adj1"/>
            </a:avLst>
          </a:prstGeom>
          <a:noFill/>
          <a:ln cap="flat" cmpd="sng" w="38100">
            <a:solidFill>
              <a:schemeClr val="dk2"/>
            </a:solidFill>
            <a:prstDash val="solid"/>
            <a:round/>
            <a:headEnd len="med" w="med" type="none"/>
            <a:tailEnd len="med" w="med" type="none"/>
          </a:ln>
        </p:spPr>
      </p:cxnSp>
      <p:cxnSp>
        <p:nvCxnSpPr>
          <p:cNvPr id="1377" name="Google Shape;1377;p35"/>
          <p:cNvCxnSpPr>
            <a:stCxn id="1358" idx="0"/>
            <a:endCxn id="1357" idx="4"/>
          </p:cNvCxnSpPr>
          <p:nvPr/>
        </p:nvCxnSpPr>
        <p:spPr>
          <a:xfrm rot="-5400000">
            <a:off x="4470750" y="3837169"/>
            <a:ext cx="203100" cy="600"/>
          </a:xfrm>
          <a:prstGeom prst="bentConnector3">
            <a:avLst>
              <a:gd fmla="val 50024" name="adj1"/>
            </a:avLst>
          </a:prstGeom>
          <a:noFill/>
          <a:ln cap="flat" cmpd="sng" w="38100">
            <a:solidFill>
              <a:schemeClr val="dk2"/>
            </a:solidFill>
            <a:prstDash val="solid"/>
            <a:round/>
            <a:headEnd len="med" w="med" type="none"/>
            <a:tailEnd len="med" w="med" type="none"/>
          </a:ln>
        </p:spPr>
      </p:cxnSp>
      <p:grpSp>
        <p:nvGrpSpPr>
          <p:cNvPr id="1378" name="Google Shape;1378;p35"/>
          <p:cNvGrpSpPr/>
          <p:nvPr/>
        </p:nvGrpSpPr>
        <p:grpSpPr>
          <a:xfrm>
            <a:off x="4403764" y="4153341"/>
            <a:ext cx="336471" cy="241863"/>
            <a:chOff x="1842475" y="3249750"/>
            <a:chExt cx="332975" cy="239350"/>
          </a:xfrm>
        </p:grpSpPr>
        <p:sp>
          <p:nvSpPr>
            <p:cNvPr id="1379" name="Google Shape;1379;p35"/>
            <p:cNvSpPr/>
            <p:nvPr/>
          </p:nvSpPr>
          <p:spPr>
            <a:xfrm>
              <a:off x="1847675" y="3437050"/>
              <a:ext cx="244550" cy="52050"/>
            </a:xfrm>
            <a:custGeom>
              <a:rect b="b" l="l" r="r" t="t"/>
              <a:pathLst>
                <a:path extrusionOk="0" h="2082" w="9782">
                  <a:moveTo>
                    <a:pt x="631" y="1"/>
                  </a:moveTo>
                  <a:lnTo>
                    <a:pt x="1" y="417"/>
                  </a:lnTo>
                  <a:lnTo>
                    <a:pt x="1" y="1546"/>
                  </a:lnTo>
                  <a:cubicBezTo>
                    <a:pt x="1" y="1841"/>
                    <a:pt x="240" y="2081"/>
                    <a:pt x="536" y="2081"/>
                  </a:cubicBezTo>
                  <a:lnTo>
                    <a:pt x="9782" y="2081"/>
                  </a:lnTo>
                  <a:lnTo>
                    <a:pt x="9782" y="1249"/>
                  </a:lnTo>
                  <a:lnTo>
                    <a:pt x="921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5"/>
            <p:cNvSpPr/>
            <p:nvPr/>
          </p:nvSpPr>
          <p:spPr>
            <a:xfrm>
              <a:off x="1842475" y="3437050"/>
              <a:ext cx="35975" cy="52050"/>
            </a:xfrm>
            <a:custGeom>
              <a:rect b="b" l="l" r="r" t="t"/>
              <a:pathLst>
                <a:path extrusionOk="0" h="2082" w="1439">
                  <a:moveTo>
                    <a:pt x="632" y="1"/>
                  </a:moveTo>
                  <a:lnTo>
                    <a:pt x="0" y="417"/>
                  </a:lnTo>
                  <a:lnTo>
                    <a:pt x="0" y="1546"/>
                  </a:lnTo>
                  <a:cubicBezTo>
                    <a:pt x="0" y="1842"/>
                    <a:pt x="239" y="2081"/>
                    <a:pt x="536" y="2081"/>
                  </a:cubicBezTo>
                  <a:lnTo>
                    <a:pt x="1344" y="2081"/>
                  </a:lnTo>
                  <a:cubicBezTo>
                    <a:pt x="1046" y="2081"/>
                    <a:pt x="807" y="1842"/>
                    <a:pt x="807" y="1546"/>
                  </a:cubicBezTo>
                  <a:lnTo>
                    <a:pt x="807" y="417"/>
                  </a:lnTo>
                  <a:lnTo>
                    <a:pt x="14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5"/>
            <p:cNvSpPr/>
            <p:nvPr/>
          </p:nvSpPr>
          <p:spPr>
            <a:xfrm>
              <a:off x="1847650" y="3249775"/>
              <a:ext cx="327800" cy="239325"/>
            </a:xfrm>
            <a:custGeom>
              <a:rect b="b" l="l" r="r" t="t"/>
              <a:pathLst>
                <a:path extrusionOk="0" h="9573" w="13112">
                  <a:moveTo>
                    <a:pt x="535" y="1"/>
                  </a:moveTo>
                  <a:cubicBezTo>
                    <a:pt x="241" y="1"/>
                    <a:pt x="0" y="240"/>
                    <a:pt x="0" y="536"/>
                  </a:cubicBezTo>
                  <a:lnTo>
                    <a:pt x="0" y="7908"/>
                  </a:lnTo>
                  <a:lnTo>
                    <a:pt x="8842" y="7908"/>
                  </a:lnTo>
                  <a:cubicBezTo>
                    <a:pt x="8911" y="7908"/>
                    <a:pt x="8974" y="7946"/>
                    <a:pt x="9004" y="8008"/>
                  </a:cubicBezTo>
                  <a:lnTo>
                    <a:pt x="9787" y="9572"/>
                  </a:lnTo>
                  <a:lnTo>
                    <a:pt x="12575" y="9572"/>
                  </a:lnTo>
                  <a:cubicBezTo>
                    <a:pt x="12872" y="9572"/>
                    <a:pt x="13111" y="9333"/>
                    <a:pt x="13108" y="9037"/>
                  </a:cubicBezTo>
                  <a:lnTo>
                    <a:pt x="13108" y="536"/>
                  </a:lnTo>
                  <a:cubicBezTo>
                    <a:pt x="13108" y="241"/>
                    <a:pt x="12869" y="1"/>
                    <a:pt x="125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5"/>
            <p:cNvSpPr/>
            <p:nvPr/>
          </p:nvSpPr>
          <p:spPr>
            <a:xfrm>
              <a:off x="1842500" y="3249750"/>
              <a:ext cx="34200" cy="197675"/>
            </a:xfrm>
            <a:custGeom>
              <a:rect b="b" l="l" r="r" t="t"/>
              <a:pathLst>
                <a:path extrusionOk="0" h="7907" w="1368">
                  <a:moveTo>
                    <a:pt x="536" y="0"/>
                  </a:moveTo>
                  <a:cubicBezTo>
                    <a:pt x="238" y="0"/>
                    <a:pt x="1" y="241"/>
                    <a:pt x="1" y="535"/>
                  </a:cubicBezTo>
                  <a:lnTo>
                    <a:pt x="1" y="7906"/>
                  </a:lnTo>
                  <a:lnTo>
                    <a:pt x="832" y="7906"/>
                  </a:lnTo>
                  <a:lnTo>
                    <a:pt x="832" y="535"/>
                  </a:lnTo>
                  <a:cubicBezTo>
                    <a:pt x="831" y="241"/>
                    <a:pt x="1071" y="0"/>
                    <a:pt x="13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5"/>
            <p:cNvSpPr/>
            <p:nvPr/>
          </p:nvSpPr>
          <p:spPr>
            <a:xfrm>
              <a:off x="1863300" y="3270600"/>
              <a:ext cx="208125" cy="156075"/>
            </a:xfrm>
            <a:custGeom>
              <a:rect b="b" l="l" r="r" t="t"/>
              <a:pathLst>
                <a:path extrusionOk="0" h="6243" w="8325">
                  <a:moveTo>
                    <a:pt x="182" y="1"/>
                  </a:moveTo>
                  <a:cubicBezTo>
                    <a:pt x="81" y="1"/>
                    <a:pt x="0" y="81"/>
                    <a:pt x="0" y="181"/>
                  </a:cubicBezTo>
                  <a:lnTo>
                    <a:pt x="0" y="6061"/>
                  </a:lnTo>
                  <a:cubicBezTo>
                    <a:pt x="0" y="6162"/>
                    <a:pt x="81" y="6242"/>
                    <a:pt x="182" y="6242"/>
                  </a:cubicBezTo>
                  <a:lnTo>
                    <a:pt x="8142" y="6242"/>
                  </a:lnTo>
                  <a:cubicBezTo>
                    <a:pt x="8241" y="6242"/>
                    <a:pt x="8324" y="6160"/>
                    <a:pt x="8324" y="6061"/>
                  </a:cubicBezTo>
                  <a:lnTo>
                    <a:pt x="8324" y="181"/>
                  </a:lnTo>
                  <a:cubicBezTo>
                    <a:pt x="8324" y="81"/>
                    <a:pt x="8244" y="1"/>
                    <a:pt x="81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5"/>
            <p:cNvSpPr/>
            <p:nvPr/>
          </p:nvSpPr>
          <p:spPr>
            <a:xfrm>
              <a:off x="2113025" y="3322575"/>
              <a:ext cx="42250" cy="62450"/>
            </a:xfrm>
            <a:custGeom>
              <a:rect b="b" l="l" r="r" t="t"/>
              <a:pathLst>
                <a:path extrusionOk="0" h="2498" w="1690">
                  <a:moveTo>
                    <a:pt x="488" y="1"/>
                  </a:moveTo>
                  <a:cubicBezTo>
                    <a:pt x="383" y="1"/>
                    <a:pt x="1" y="84"/>
                    <a:pt x="1" y="188"/>
                  </a:cubicBezTo>
                  <a:lnTo>
                    <a:pt x="1" y="2310"/>
                  </a:lnTo>
                  <a:cubicBezTo>
                    <a:pt x="1" y="2413"/>
                    <a:pt x="383" y="2498"/>
                    <a:pt x="488" y="2498"/>
                  </a:cubicBezTo>
                  <a:lnTo>
                    <a:pt x="1504" y="2498"/>
                  </a:lnTo>
                  <a:cubicBezTo>
                    <a:pt x="1606" y="2498"/>
                    <a:pt x="1690" y="2416"/>
                    <a:pt x="1690" y="2310"/>
                  </a:cubicBezTo>
                  <a:lnTo>
                    <a:pt x="1690" y="188"/>
                  </a:lnTo>
                  <a:cubicBezTo>
                    <a:pt x="1690" y="86"/>
                    <a:pt x="1608" y="1"/>
                    <a:pt x="15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5"/>
            <p:cNvSpPr/>
            <p:nvPr/>
          </p:nvSpPr>
          <p:spPr>
            <a:xfrm>
              <a:off x="2102625" y="3322575"/>
              <a:ext cx="24875" cy="62450"/>
            </a:xfrm>
            <a:custGeom>
              <a:rect b="b" l="l" r="r" t="t"/>
              <a:pathLst>
                <a:path extrusionOk="0" h="2498" w="995">
                  <a:moveTo>
                    <a:pt x="188" y="1"/>
                  </a:moveTo>
                  <a:cubicBezTo>
                    <a:pt x="83" y="1"/>
                    <a:pt x="0" y="86"/>
                    <a:pt x="0" y="188"/>
                  </a:cubicBezTo>
                  <a:lnTo>
                    <a:pt x="0" y="2310"/>
                  </a:lnTo>
                  <a:cubicBezTo>
                    <a:pt x="0" y="2416"/>
                    <a:pt x="85" y="2498"/>
                    <a:pt x="188" y="2498"/>
                  </a:cubicBezTo>
                  <a:lnTo>
                    <a:pt x="989" y="2498"/>
                  </a:lnTo>
                  <a:cubicBezTo>
                    <a:pt x="886" y="2496"/>
                    <a:pt x="805" y="2414"/>
                    <a:pt x="805" y="2310"/>
                  </a:cubicBezTo>
                  <a:lnTo>
                    <a:pt x="805" y="188"/>
                  </a:lnTo>
                  <a:cubicBezTo>
                    <a:pt x="805" y="84"/>
                    <a:pt x="889" y="1"/>
                    <a:pt x="995" y="1"/>
                  </a:cubicBezTo>
                  <a:close/>
                  <a:moveTo>
                    <a:pt x="989" y="2498"/>
                  </a:moveTo>
                  <a:cubicBezTo>
                    <a:pt x="990" y="2498"/>
                    <a:pt x="991" y="2498"/>
                    <a:pt x="992" y="2498"/>
                  </a:cubicBezTo>
                  <a:cubicBezTo>
                    <a:pt x="993" y="2498"/>
                    <a:pt x="994" y="2498"/>
                    <a:pt x="995" y="249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5"/>
            <p:cNvSpPr/>
            <p:nvPr/>
          </p:nvSpPr>
          <p:spPr>
            <a:xfrm>
              <a:off x="1884075" y="3291425"/>
              <a:ext cx="166525" cy="114450"/>
            </a:xfrm>
            <a:custGeom>
              <a:rect b="b" l="l" r="r" t="t"/>
              <a:pathLst>
                <a:path extrusionOk="0" h="4578" w="6661">
                  <a:moveTo>
                    <a:pt x="181" y="0"/>
                  </a:moveTo>
                  <a:cubicBezTo>
                    <a:pt x="81" y="0"/>
                    <a:pt x="1" y="81"/>
                    <a:pt x="1" y="182"/>
                  </a:cubicBezTo>
                  <a:lnTo>
                    <a:pt x="1" y="1882"/>
                  </a:lnTo>
                  <a:lnTo>
                    <a:pt x="194" y="2078"/>
                  </a:lnTo>
                  <a:lnTo>
                    <a:pt x="1" y="2283"/>
                  </a:lnTo>
                  <a:lnTo>
                    <a:pt x="1" y="4396"/>
                  </a:lnTo>
                  <a:cubicBezTo>
                    <a:pt x="1" y="4497"/>
                    <a:pt x="81" y="4578"/>
                    <a:pt x="181" y="4578"/>
                  </a:cubicBezTo>
                  <a:lnTo>
                    <a:pt x="6477" y="4578"/>
                  </a:lnTo>
                  <a:cubicBezTo>
                    <a:pt x="6578" y="4578"/>
                    <a:pt x="6660" y="4494"/>
                    <a:pt x="6659" y="4396"/>
                  </a:cubicBezTo>
                  <a:lnTo>
                    <a:pt x="6659" y="2280"/>
                  </a:lnTo>
                  <a:lnTo>
                    <a:pt x="6445" y="2075"/>
                  </a:lnTo>
                  <a:lnTo>
                    <a:pt x="6659" y="1880"/>
                  </a:lnTo>
                  <a:lnTo>
                    <a:pt x="6659" y="182"/>
                  </a:lnTo>
                  <a:cubicBezTo>
                    <a:pt x="6659" y="81"/>
                    <a:pt x="6578" y="0"/>
                    <a:pt x="6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5"/>
            <p:cNvSpPr/>
            <p:nvPr/>
          </p:nvSpPr>
          <p:spPr>
            <a:xfrm>
              <a:off x="1879675" y="3463700"/>
              <a:ext cx="30350" cy="9825"/>
            </a:xfrm>
            <a:custGeom>
              <a:rect b="b" l="l" r="r" t="t"/>
              <a:pathLst>
                <a:path extrusionOk="0" h="393" w="1214">
                  <a:moveTo>
                    <a:pt x="199" y="1"/>
                  </a:moveTo>
                  <a:cubicBezTo>
                    <a:pt x="90" y="1"/>
                    <a:pt x="1" y="92"/>
                    <a:pt x="4" y="202"/>
                  </a:cubicBezTo>
                  <a:cubicBezTo>
                    <a:pt x="5" y="309"/>
                    <a:pt x="99" y="392"/>
                    <a:pt x="207" y="392"/>
                  </a:cubicBezTo>
                  <a:lnTo>
                    <a:pt x="1007" y="392"/>
                  </a:lnTo>
                  <a:cubicBezTo>
                    <a:pt x="1122" y="392"/>
                    <a:pt x="1213" y="291"/>
                    <a:pt x="1199" y="172"/>
                  </a:cubicBezTo>
                  <a:cubicBezTo>
                    <a:pt x="1188" y="73"/>
                    <a:pt x="1097" y="1"/>
                    <a:pt x="9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5"/>
            <p:cNvSpPr/>
            <p:nvPr/>
          </p:nvSpPr>
          <p:spPr>
            <a:xfrm>
              <a:off x="1928175" y="3463700"/>
              <a:ext cx="30425" cy="9825"/>
            </a:xfrm>
            <a:custGeom>
              <a:rect b="b" l="l" r="r" t="t"/>
              <a:pathLst>
                <a:path extrusionOk="0" h="393" w="1217">
                  <a:moveTo>
                    <a:pt x="198" y="1"/>
                  </a:moveTo>
                  <a:cubicBezTo>
                    <a:pt x="91" y="1"/>
                    <a:pt x="1" y="92"/>
                    <a:pt x="5" y="202"/>
                  </a:cubicBezTo>
                  <a:cubicBezTo>
                    <a:pt x="6" y="309"/>
                    <a:pt x="100" y="392"/>
                    <a:pt x="209" y="392"/>
                  </a:cubicBezTo>
                  <a:lnTo>
                    <a:pt x="1008" y="392"/>
                  </a:lnTo>
                  <a:cubicBezTo>
                    <a:pt x="1122" y="392"/>
                    <a:pt x="1216" y="291"/>
                    <a:pt x="1200" y="172"/>
                  </a:cubicBezTo>
                  <a:cubicBezTo>
                    <a:pt x="1188" y="73"/>
                    <a:pt x="1099" y="1"/>
                    <a:pt x="9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5"/>
            <p:cNvSpPr/>
            <p:nvPr/>
          </p:nvSpPr>
          <p:spPr>
            <a:xfrm>
              <a:off x="1976750" y="3463700"/>
              <a:ext cx="30375" cy="9825"/>
            </a:xfrm>
            <a:custGeom>
              <a:rect b="b" l="l" r="r" t="t"/>
              <a:pathLst>
                <a:path extrusionOk="0" h="393" w="1215">
                  <a:moveTo>
                    <a:pt x="198" y="1"/>
                  </a:moveTo>
                  <a:cubicBezTo>
                    <a:pt x="91" y="1"/>
                    <a:pt x="0" y="92"/>
                    <a:pt x="5" y="202"/>
                  </a:cubicBezTo>
                  <a:cubicBezTo>
                    <a:pt x="6" y="309"/>
                    <a:pt x="100" y="392"/>
                    <a:pt x="209" y="392"/>
                  </a:cubicBezTo>
                  <a:lnTo>
                    <a:pt x="1008" y="392"/>
                  </a:lnTo>
                  <a:cubicBezTo>
                    <a:pt x="1122" y="392"/>
                    <a:pt x="1214" y="291"/>
                    <a:pt x="1200" y="172"/>
                  </a:cubicBezTo>
                  <a:cubicBezTo>
                    <a:pt x="1188" y="73"/>
                    <a:pt x="1099" y="1"/>
                    <a:pt x="9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5"/>
            <p:cNvSpPr/>
            <p:nvPr/>
          </p:nvSpPr>
          <p:spPr>
            <a:xfrm>
              <a:off x="2025325" y="3463700"/>
              <a:ext cx="30375" cy="9825"/>
            </a:xfrm>
            <a:custGeom>
              <a:rect b="b" l="l" r="r" t="t"/>
              <a:pathLst>
                <a:path extrusionOk="0" h="393" w="1215">
                  <a:moveTo>
                    <a:pt x="198" y="1"/>
                  </a:moveTo>
                  <a:cubicBezTo>
                    <a:pt x="91" y="1"/>
                    <a:pt x="0" y="92"/>
                    <a:pt x="4" y="202"/>
                  </a:cubicBezTo>
                  <a:cubicBezTo>
                    <a:pt x="6" y="309"/>
                    <a:pt x="100" y="392"/>
                    <a:pt x="208" y="392"/>
                  </a:cubicBezTo>
                  <a:lnTo>
                    <a:pt x="1007" y="392"/>
                  </a:lnTo>
                  <a:cubicBezTo>
                    <a:pt x="1122" y="392"/>
                    <a:pt x="1214" y="291"/>
                    <a:pt x="1199" y="172"/>
                  </a:cubicBezTo>
                  <a:cubicBezTo>
                    <a:pt x="1188" y="73"/>
                    <a:pt x="1098" y="1"/>
                    <a:pt x="9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5"/>
            <p:cNvSpPr/>
            <p:nvPr/>
          </p:nvSpPr>
          <p:spPr>
            <a:xfrm>
              <a:off x="2108700" y="3453325"/>
              <a:ext cx="40250" cy="9775"/>
            </a:xfrm>
            <a:custGeom>
              <a:rect b="b" l="l" r="r" t="t"/>
              <a:pathLst>
                <a:path extrusionOk="0" h="391" w="1610">
                  <a:moveTo>
                    <a:pt x="199" y="1"/>
                  </a:moveTo>
                  <a:cubicBezTo>
                    <a:pt x="90" y="1"/>
                    <a:pt x="1" y="90"/>
                    <a:pt x="5" y="200"/>
                  </a:cubicBezTo>
                  <a:cubicBezTo>
                    <a:pt x="7" y="309"/>
                    <a:pt x="100" y="391"/>
                    <a:pt x="209" y="391"/>
                  </a:cubicBezTo>
                  <a:lnTo>
                    <a:pt x="1410" y="391"/>
                  </a:lnTo>
                  <a:cubicBezTo>
                    <a:pt x="1520" y="391"/>
                    <a:pt x="1609" y="301"/>
                    <a:pt x="1605" y="191"/>
                  </a:cubicBezTo>
                  <a:cubicBezTo>
                    <a:pt x="1603" y="83"/>
                    <a:pt x="1510" y="1"/>
                    <a:pt x="14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5"/>
            <p:cNvSpPr/>
            <p:nvPr/>
          </p:nvSpPr>
          <p:spPr>
            <a:xfrm>
              <a:off x="1884075" y="3307500"/>
              <a:ext cx="166475" cy="82925"/>
            </a:xfrm>
            <a:custGeom>
              <a:rect b="b" l="l" r="r" t="t"/>
              <a:pathLst>
                <a:path extrusionOk="0" h="3317" w="6659">
                  <a:moveTo>
                    <a:pt x="3644" y="0"/>
                  </a:moveTo>
                  <a:cubicBezTo>
                    <a:pt x="3571" y="0"/>
                    <a:pt x="3498" y="39"/>
                    <a:pt x="3462" y="118"/>
                  </a:cubicBezTo>
                  <a:lnTo>
                    <a:pt x="2845" y="1476"/>
                  </a:lnTo>
                  <a:cubicBezTo>
                    <a:pt x="2813" y="1547"/>
                    <a:pt x="2746" y="1583"/>
                    <a:pt x="2679" y="1583"/>
                  </a:cubicBezTo>
                  <a:cubicBezTo>
                    <a:pt x="2615" y="1583"/>
                    <a:pt x="2550" y="1550"/>
                    <a:pt x="2517" y="1483"/>
                  </a:cubicBezTo>
                  <a:lnTo>
                    <a:pt x="2127" y="719"/>
                  </a:lnTo>
                  <a:cubicBezTo>
                    <a:pt x="2087" y="641"/>
                    <a:pt x="2016" y="604"/>
                    <a:pt x="1945" y="604"/>
                  </a:cubicBezTo>
                  <a:cubicBezTo>
                    <a:pt x="1884" y="604"/>
                    <a:pt x="1824" y="631"/>
                    <a:pt x="1784" y="684"/>
                  </a:cubicBezTo>
                  <a:lnTo>
                    <a:pt x="1416" y="1180"/>
                  </a:lnTo>
                  <a:cubicBezTo>
                    <a:pt x="1380" y="1225"/>
                    <a:pt x="1328" y="1253"/>
                    <a:pt x="1269" y="1256"/>
                  </a:cubicBezTo>
                  <a:lnTo>
                    <a:pt x="1" y="1256"/>
                  </a:lnTo>
                  <a:lnTo>
                    <a:pt x="1" y="1648"/>
                  </a:lnTo>
                  <a:lnTo>
                    <a:pt x="1461" y="1673"/>
                  </a:lnTo>
                  <a:cubicBezTo>
                    <a:pt x="1461" y="1673"/>
                    <a:pt x="1584" y="1626"/>
                    <a:pt x="1622" y="1576"/>
                  </a:cubicBezTo>
                  <a:lnTo>
                    <a:pt x="1738" y="1422"/>
                  </a:lnTo>
                  <a:cubicBezTo>
                    <a:pt x="1775" y="1372"/>
                    <a:pt x="1830" y="1348"/>
                    <a:pt x="1884" y="1348"/>
                  </a:cubicBezTo>
                  <a:cubicBezTo>
                    <a:pt x="1949" y="1348"/>
                    <a:pt x="2013" y="1382"/>
                    <a:pt x="2046" y="1447"/>
                  </a:cubicBezTo>
                  <a:lnTo>
                    <a:pt x="2520" y="2375"/>
                  </a:lnTo>
                  <a:cubicBezTo>
                    <a:pt x="2557" y="2447"/>
                    <a:pt x="2628" y="2484"/>
                    <a:pt x="2699" y="2484"/>
                  </a:cubicBezTo>
                  <a:cubicBezTo>
                    <a:pt x="2772" y="2484"/>
                    <a:pt x="2846" y="2445"/>
                    <a:pt x="2882" y="2366"/>
                  </a:cubicBezTo>
                  <a:lnTo>
                    <a:pt x="3396" y="1233"/>
                  </a:lnTo>
                  <a:cubicBezTo>
                    <a:pt x="3429" y="1161"/>
                    <a:pt x="3495" y="1126"/>
                    <a:pt x="3561" y="1126"/>
                  </a:cubicBezTo>
                  <a:cubicBezTo>
                    <a:pt x="3637" y="1126"/>
                    <a:pt x="3712" y="1171"/>
                    <a:pt x="3737" y="1259"/>
                  </a:cubicBezTo>
                  <a:lnTo>
                    <a:pt x="4282" y="3165"/>
                  </a:lnTo>
                  <a:cubicBezTo>
                    <a:pt x="4311" y="3266"/>
                    <a:pt x="4394" y="3316"/>
                    <a:pt x="4477" y="3316"/>
                  </a:cubicBezTo>
                  <a:cubicBezTo>
                    <a:pt x="4548" y="3316"/>
                    <a:pt x="4619" y="3279"/>
                    <a:pt x="4656" y="3205"/>
                  </a:cubicBezTo>
                  <a:lnTo>
                    <a:pt x="5433" y="1648"/>
                  </a:lnTo>
                  <a:lnTo>
                    <a:pt x="6659" y="1648"/>
                  </a:lnTo>
                  <a:lnTo>
                    <a:pt x="6659" y="1230"/>
                  </a:lnTo>
                  <a:lnTo>
                    <a:pt x="5310" y="1230"/>
                  </a:lnTo>
                  <a:cubicBezTo>
                    <a:pt x="5232" y="1247"/>
                    <a:pt x="5163" y="1291"/>
                    <a:pt x="5130" y="1359"/>
                  </a:cubicBezTo>
                  <a:lnTo>
                    <a:pt x="4738" y="2143"/>
                  </a:lnTo>
                  <a:cubicBezTo>
                    <a:pt x="4704" y="2212"/>
                    <a:pt x="4639" y="2245"/>
                    <a:pt x="4575" y="2245"/>
                  </a:cubicBezTo>
                  <a:cubicBezTo>
                    <a:pt x="4500" y="2245"/>
                    <a:pt x="4425" y="2199"/>
                    <a:pt x="4401" y="2112"/>
                  </a:cubicBezTo>
                  <a:lnTo>
                    <a:pt x="3838" y="146"/>
                  </a:lnTo>
                  <a:cubicBezTo>
                    <a:pt x="3810" y="50"/>
                    <a:pt x="3727" y="0"/>
                    <a:pt x="36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3" name="Google Shape;1393;p35"/>
          <p:cNvGrpSpPr/>
          <p:nvPr/>
        </p:nvGrpSpPr>
        <p:grpSpPr>
          <a:xfrm>
            <a:off x="4403752" y="3240410"/>
            <a:ext cx="336496" cy="321036"/>
            <a:chOff x="1842700" y="2721175"/>
            <a:chExt cx="333000" cy="317700"/>
          </a:xfrm>
        </p:grpSpPr>
        <p:sp>
          <p:nvSpPr>
            <p:cNvPr id="1394" name="Google Shape;1394;p35"/>
            <p:cNvSpPr/>
            <p:nvPr/>
          </p:nvSpPr>
          <p:spPr>
            <a:xfrm>
              <a:off x="1852475" y="2730650"/>
              <a:ext cx="298475" cy="308225"/>
            </a:xfrm>
            <a:custGeom>
              <a:rect b="b" l="l" r="r" t="t"/>
              <a:pathLst>
                <a:path extrusionOk="0" h="12329" w="11939">
                  <a:moveTo>
                    <a:pt x="5773" y="1"/>
                  </a:moveTo>
                  <a:cubicBezTo>
                    <a:pt x="2910" y="1"/>
                    <a:pt x="1" y="2759"/>
                    <a:pt x="1" y="6163"/>
                  </a:cubicBezTo>
                  <a:cubicBezTo>
                    <a:pt x="1" y="9569"/>
                    <a:pt x="3143" y="12329"/>
                    <a:pt x="5773" y="12329"/>
                  </a:cubicBezTo>
                  <a:cubicBezTo>
                    <a:pt x="9178" y="12329"/>
                    <a:pt x="11939" y="9569"/>
                    <a:pt x="11939" y="6163"/>
                  </a:cubicBezTo>
                  <a:cubicBezTo>
                    <a:pt x="11939" y="2760"/>
                    <a:pt x="9178" y="1"/>
                    <a:pt x="57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5"/>
            <p:cNvSpPr/>
            <p:nvPr/>
          </p:nvSpPr>
          <p:spPr>
            <a:xfrm>
              <a:off x="1842700" y="2730625"/>
              <a:ext cx="164125" cy="308225"/>
            </a:xfrm>
            <a:custGeom>
              <a:rect b="b" l="l" r="r" t="t"/>
              <a:pathLst>
                <a:path extrusionOk="0" h="12329" w="6565">
                  <a:moveTo>
                    <a:pt x="6161" y="1"/>
                  </a:moveTo>
                  <a:cubicBezTo>
                    <a:pt x="2765" y="1"/>
                    <a:pt x="0" y="2756"/>
                    <a:pt x="0" y="6164"/>
                  </a:cubicBezTo>
                  <a:cubicBezTo>
                    <a:pt x="0" y="9573"/>
                    <a:pt x="2763" y="12329"/>
                    <a:pt x="6156" y="12329"/>
                  </a:cubicBezTo>
                  <a:cubicBezTo>
                    <a:pt x="6292" y="12329"/>
                    <a:pt x="6428" y="12324"/>
                    <a:pt x="6565" y="12315"/>
                  </a:cubicBezTo>
                  <a:cubicBezTo>
                    <a:pt x="3346" y="12110"/>
                    <a:pt x="801" y="9437"/>
                    <a:pt x="801" y="6164"/>
                  </a:cubicBezTo>
                  <a:cubicBezTo>
                    <a:pt x="801" y="2895"/>
                    <a:pt x="3346" y="219"/>
                    <a:pt x="6565" y="14"/>
                  </a:cubicBezTo>
                  <a:cubicBezTo>
                    <a:pt x="6429" y="5"/>
                    <a:pt x="6295" y="1"/>
                    <a:pt x="61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5"/>
            <p:cNvSpPr/>
            <p:nvPr/>
          </p:nvSpPr>
          <p:spPr>
            <a:xfrm>
              <a:off x="1863050" y="2750975"/>
              <a:ext cx="267500" cy="267525"/>
            </a:xfrm>
            <a:custGeom>
              <a:rect b="b" l="l" r="r" t="t"/>
              <a:pathLst>
                <a:path extrusionOk="0" h="10701" w="10700">
                  <a:moveTo>
                    <a:pt x="5349" y="0"/>
                  </a:moveTo>
                  <a:cubicBezTo>
                    <a:pt x="2394" y="0"/>
                    <a:pt x="0" y="2396"/>
                    <a:pt x="0" y="5350"/>
                  </a:cubicBezTo>
                  <a:cubicBezTo>
                    <a:pt x="0" y="8305"/>
                    <a:pt x="2394" y="10701"/>
                    <a:pt x="5349" y="10701"/>
                  </a:cubicBezTo>
                  <a:cubicBezTo>
                    <a:pt x="8305" y="10701"/>
                    <a:pt x="10699" y="8305"/>
                    <a:pt x="10699" y="5350"/>
                  </a:cubicBezTo>
                  <a:cubicBezTo>
                    <a:pt x="10699" y="2396"/>
                    <a:pt x="8305" y="0"/>
                    <a:pt x="53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5"/>
            <p:cNvSpPr/>
            <p:nvPr/>
          </p:nvSpPr>
          <p:spPr>
            <a:xfrm>
              <a:off x="1911975" y="2834250"/>
              <a:ext cx="175975" cy="124725"/>
            </a:xfrm>
            <a:custGeom>
              <a:rect b="b" l="l" r="r" t="t"/>
              <a:pathLst>
                <a:path extrusionOk="0" h="4989" w="7039">
                  <a:moveTo>
                    <a:pt x="1895" y="0"/>
                  </a:moveTo>
                  <a:cubicBezTo>
                    <a:pt x="1012" y="0"/>
                    <a:pt x="0" y="1565"/>
                    <a:pt x="998" y="2577"/>
                  </a:cubicBezTo>
                  <a:lnTo>
                    <a:pt x="3323" y="4949"/>
                  </a:lnTo>
                  <a:lnTo>
                    <a:pt x="3794" y="4989"/>
                  </a:lnTo>
                  <a:lnTo>
                    <a:pt x="6041" y="2750"/>
                  </a:lnTo>
                  <a:cubicBezTo>
                    <a:pt x="7038" y="1738"/>
                    <a:pt x="6329" y="2"/>
                    <a:pt x="4890" y="2"/>
                  </a:cubicBezTo>
                  <a:cubicBezTo>
                    <a:pt x="4329" y="2"/>
                    <a:pt x="3835" y="289"/>
                    <a:pt x="3544" y="725"/>
                  </a:cubicBezTo>
                  <a:cubicBezTo>
                    <a:pt x="3508" y="778"/>
                    <a:pt x="3451" y="805"/>
                    <a:pt x="3393" y="805"/>
                  </a:cubicBezTo>
                  <a:cubicBezTo>
                    <a:pt x="3335" y="805"/>
                    <a:pt x="3277" y="778"/>
                    <a:pt x="3241" y="725"/>
                  </a:cubicBezTo>
                  <a:cubicBezTo>
                    <a:pt x="3022" y="395"/>
                    <a:pt x="2685" y="150"/>
                    <a:pt x="2294" y="50"/>
                  </a:cubicBezTo>
                  <a:cubicBezTo>
                    <a:pt x="2166" y="17"/>
                    <a:pt x="2033" y="0"/>
                    <a:pt x="18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5"/>
            <p:cNvSpPr/>
            <p:nvPr/>
          </p:nvSpPr>
          <p:spPr>
            <a:xfrm>
              <a:off x="1909200" y="2834275"/>
              <a:ext cx="97625" cy="132975"/>
            </a:xfrm>
            <a:custGeom>
              <a:rect b="b" l="l" r="r" t="t"/>
              <a:pathLst>
                <a:path extrusionOk="0" h="5319" w="3905">
                  <a:moveTo>
                    <a:pt x="2006" y="1"/>
                  </a:moveTo>
                  <a:cubicBezTo>
                    <a:pt x="704" y="1"/>
                    <a:pt x="0" y="1428"/>
                    <a:pt x="620" y="2448"/>
                  </a:cubicBezTo>
                  <a:cubicBezTo>
                    <a:pt x="685" y="2554"/>
                    <a:pt x="889" y="2517"/>
                    <a:pt x="982" y="2612"/>
                  </a:cubicBezTo>
                  <a:lnTo>
                    <a:pt x="953" y="2845"/>
                  </a:lnTo>
                  <a:lnTo>
                    <a:pt x="3375" y="5265"/>
                  </a:lnTo>
                  <a:cubicBezTo>
                    <a:pt x="3411" y="5301"/>
                    <a:pt x="3458" y="5319"/>
                    <a:pt x="3504" y="5319"/>
                  </a:cubicBezTo>
                  <a:cubicBezTo>
                    <a:pt x="3551" y="5319"/>
                    <a:pt x="3597" y="5301"/>
                    <a:pt x="3632" y="5265"/>
                  </a:cubicBezTo>
                  <a:lnTo>
                    <a:pt x="3905" y="4992"/>
                  </a:lnTo>
                  <a:lnTo>
                    <a:pt x="1661" y="2749"/>
                  </a:lnTo>
                  <a:cubicBezTo>
                    <a:pt x="765" y="1838"/>
                    <a:pt x="1251" y="340"/>
                    <a:pt x="2405" y="51"/>
                  </a:cubicBezTo>
                  <a:cubicBezTo>
                    <a:pt x="2277" y="17"/>
                    <a:pt x="2144" y="1"/>
                    <a:pt x="20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5"/>
            <p:cNvSpPr/>
            <p:nvPr/>
          </p:nvSpPr>
          <p:spPr>
            <a:xfrm>
              <a:off x="2075725" y="2721175"/>
              <a:ext cx="99975" cy="111275"/>
            </a:xfrm>
            <a:custGeom>
              <a:rect b="b" l="l" r="r" t="t"/>
              <a:pathLst>
                <a:path extrusionOk="0" h="4451" w="3999">
                  <a:moveTo>
                    <a:pt x="1773" y="0"/>
                  </a:moveTo>
                  <a:cubicBezTo>
                    <a:pt x="1019" y="0"/>
                    <a:pt x="0" y="997"/>
                    <a:pt x="0" y="2224"/>
                  </a:cubicBezTo>
                  <a:cubicBezTo>
                    <a:pt x="0" y="3455"/>
                    <a:pt x="1157" y="4450"/>
                    <a:pt x="1773" y="4450"/>
                  </a:cubicBezTo>
                  <a:cubicBezTo>
                    <a:pt x="3003" y="4450"/>
                    <a:pt x="3999" y="3453"/>
                    <a:pt x="3999" y="2224"/>
                  </a:cubicBezTo>
                  <a:cubicBezTo>
                    <a:pt x="3999" y="997"/>
                    <a:pt x="3002" y="0"/>
                    <a:pt x="17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5"/>
            <p:cNvSpPr/>
            <p:nvPr/>
          </p:nvSpPr>
          <p:spPr>
            <a:xfrm>
              <a:off x="2064400" y="2721200"/>
              <a:ext cx="65700" cy="111225"/>
            </a:xfrm>
            <a:custGeom>
              <a:rect b="b" l="l" r="r" t="t"/>
              <a:pathLst>
                <a:path extrusionOk="0" h="4449" w="2628">
                  <a:moveTo>
                    <a:pt x="2222" y="0"/>
                  </a:moveTo>
                  <a:cubicBezTo>
                    <a:pt x="1021" y="0"/>
                    <a:pt x="0" y="973"/>
                    <a:pt x="0" y="2223"/>
                  </a:cubicBezTo>
                  <a:cubicBezTo>
                    <a:pt x="0" y="3474"/>
                    <a:pt x="1019" y="4448"/>
                    <a:pt x="2220" y="4448"/>
                  </a:cubicBezTo>
                  <a:cubicBezTo>
                    <a:pt x="2354" y="4448"/>
                    <a:pt x="2490" y="4436"/>
                    <a:pt x="2628" y="4411"/>
                  </a:cubicBezTo>
                  <a:cubicBezTo>
                    <a:pt x="1592" y="4222"/>
                    <a:pt x="805" y="3314"/>
                    <a:pt x="805" y="2223"/>
                  </a:cubicBezTo>
                  <a:cubicBezTo>
                    <a:pt x="805" y="1134"/>
                    <a:pt x="1592" y="226"/>
                    <a:pt x="2628" y="37"/>
                  </a:cubicBezTo>
                  <a:cubicBezTo>
                    <a:pt x="2491" y="12"/>
                    <a:pt x="2356" y="0"/>
                    <a:pt x="22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5"/>
            <p:cNvSpPr/>
            <p:nvPr/>
          </p:nvSpPr>
          <p:spPr>
            <a:xfrm>
              <a:off x="2082125" y="2752575"/>
              <a:ext cx="33400" cy="48475"/>
            </a:xfrm>
            <a:custGeom>
              <a:rect b="b" l="l" r="r" t="t"/>
              <a:pathLst>
                <a:path extrusionOk="0" h="1939" w="1336">
                  <a:moveTo>
                    <a:pt x="683" y="402"/>
                  </a:moveTo>
                  <a:cubicBezTo>
                    <a:pt x="819" y="402"/>
                    <a:pt x="930" y="514"/>
                    <a:pt x="930" y="650"/>
                  </a:cubicBezTo>
                  <a:cubicBezTo>
                    <a:pt x="930" y="785"/>
                    <a:pt x="819" y="898"/>
                    <a:pt x="683" y="898"/>
                  </a:cubicBezTo>
                  <a:cubicBezTo>
                    <a:pt x="548" y="898"/>
                    <a:pt x="436" y="785"/>
                    <a:pt x="436" y="650"/>
                  </a:cubicBezTo>
                  <a:cubicBezTo>
                    <a:pt x="436" y="514"/>
                    <a:pt x="548" y="402"/>
                    <a:pt x="683" y="402"/>
                  </a:cubicBezTo>
                  <a:close/>
                  <a:moveTo>
                    <a:pt x="684" y="1"/>
                  </a:moveTo>
                  <a:cubicBezTo>
                    <a:pt x="660" y="1"/>
                    <a:pt x="635" y="2"/>
                    <a:pt x="609" y="5"/>
                  </a:cubicBezTo>
                  <a:cubicBezTo>
                    <a:pt x="310" y="37"/>
                    <a:pt x="71" y="278"/>
                    <a:pt x="37" y="577"/>
                  </a:cubicBezTo>
                  <a:cubicBezTo>
                    <a:pt x="1" y="907"/>
                    <a:pt x="213" y="1196"/>
                    <a:pt x="512" y="1279"/>
                  </a:cubicBezTo>
                  <a:cubicBezTo>
                    <a:pt x="586" y="1298"/>
                    <a:pt x="614" y="1386"/>
                    <a:pt x="565" y="1445"/>
                  </a:cubicBezTo>
                  <a:cubicBezTo>
                    <a:pt x="511" y="1511"/>
                    <a:pt x="458" y="1575"/>
                    <a:pt x="455" y="1577"/>
                  </a:cubicBezTo>
                  <a:cubicBezTo>
                    <a:pt x="367" y="1643"/>
                    <a:pt x="350" y="1770"/>
                    <a:pt x="416" y="1858"/>
                  </a:cubicBezTo>
                  <a:cubicBezTo>
                    <a:pt x="455" y="1911"/>
                    <a:pt x="516" y="1939"/>
                    <a:pt x="577" y="1939"/>
                  </a:cubicBezTo>
                  <a:cubicBezTo>
                    <a:pt x="619" y="1939"/>
                    <a:pt x="661" y="1926"/>
                    <a:pt x="697" y="1899"/>
                  </a:cubicBezTo>
                  <a:cubicBezTo>
                    <a:pt x="1054" y="1635"/>
                    <a:pt x="1335" y="1068"/>
                    <a:pt x="1335" y="652"/>
                  </a:cubicBezTo>
                  <a:cubicBezTo>
                    <a:pt x="1334" y="291"/>
                    <a:pt x="1042" y="1"/>
                    <a:pt x="6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5"/>
            <p:cNvSpPr/>
            <p:nvPr/>
          </p:nvSpPr>
          <p:spPr>
            <a:xfrm>
              <a:off x="2124700" y="2751550"/>
              <a:ext cx="32575" cy="50475"/>
            </a:xfrm>
            <a:custGeom>
              <a:rect b="b" l="l" r="r" t="t"/>
              <a:pathLst>
                <a:path extrusionOk="0" h="2019" w="1303">
                  <a:moveTo>
                    <a:pt x="637" y="403"/>
                  </a:moveTo>
                  <a:cubicBezTo>
                    <a:pt x="773" y="403"/>
                    <a:pt x="884" y="513"/>
                    <a:pt x="884" y="649"/>
                  </a:cubicBezTo>
                  <a:lnTo>
                    <a:pt x="884" y="1367"/>
                  </a:lnTo>
                  <a:cubicBezTo>
                    <a:pt x="884" y="1502"/>
                    <a:pt x="775" y="1614"/>
                    <a:pt x="640" y="1614"/>
                  </a:cubicBezTo>
                  <a:cubicBezTo>
                    <a:pt x="627" y="1614"/>
                    <a:pt x="613" y="1613"/>
                    <a:pt x="600" y="1611"/>
                  </a:cubicBezTo>
                  <a:cubicBezTo>
                    <a:pt x="478" y="1593"/>
                    <a:pt x="390" y="1483"/>
                    <a:pt x="390" y="1358"/>
                  </a:cubicBezTo>
                  <a:lnTo>
                    <a:pt x="390" y="657"/>
                  </a:lnTo>
                  <a:cubicBezTo>
                    <a:pt x="390" y="533"/>
                    <a:pt x="478" y="423"/>
                    <a:pt x="600" y="405"/>
                  </a:cubicBezTo>
                  <a:cubicBezTo>
                    <a:pt x="612" y="403"/>
                    <a:pt x="624" y="403"/>
                    <a:pt x="637" y="403"/>
                  </a:cubicBezTo>
                  <a:close/>
                  <a:moveTo>
                    <a:pt x="650" y="0"/>
                  </a:moveTo>
                  <a:cubicBezTo>
                    <a:pt x="624" y="0"/>
                    <a:pt x="597" y="2"/>
                    <a:pt x="570" y="5"/>
                  </a:cubicBezTo>
                  <a:cubicBezTo>
                    <a:pt x="255" y="45"/>
                    <a:pt x="0" y="347"/>
                    <a:pt x="0" y="663"/>
                  </a:cubicBezTo>
                  <a:lnTo>
                    <a:pt x="0" y="1357"/>
                  </a:lnTo>
                  <a:cubicBezTo>
                    <a:pt x="0" y="1674"/>
                    <a:pt x="255" y="1976"/>
                    <a:pt x="570" y="2014"/>
                  </a:cubicBezTo>
                  <a:cubicBezTo>
                    <a:pt x="598" y="2017"/>
                    <a:pt x="625" y="2019"/>
                    <a:pt x="652" y="2019"/>
                  </a:cubicBezTo>
                  <a:cubicBezTo>
                    <a:pt x="1010" y="2019"/>
                    <a:pt x="1302" y="1727"/>
                    <a:pt x="1302" y="1369"/>
                  </a:cubicBezTo>
                  <a:lnTo>
                    <a:pt x="1302" y="650"/>
                  </a:lnTo>
                  <a:cubicBezTo>
                    <a:pt x="1302" y="292"/>
                    <a:pt x="1009" y="0"/>
                    <a:pt x="6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5"/>
            <p:cNvSpPr/>
            <p:nvPr/>
          </p:nvSpPr>
          <p:spPr>
            <a:xfrm>
              <a:off x="1925100" y="2872600"/>
              <a:ext cx="113250" cy="61525"/>
            </a:xfrm>
            <a:custGeom>
              <a:rect b="b" l="l" r="r" t="t"/>
              <a:pathLst>
                <a:path extrusionOk="0" h="2461" w="4530">
                  <a:moveTo>
                    <a:pt x="1804" y="1"/>
                  </a:moveTo>
                  <a:cubicBezTo>
                    <a:pt x="1741" y="1"/>
                    <a:pt x="1678" y="30"/>
                    <a:pt x="1638" y="90"/>
                  </a:cubicBezTo>
                  <a:lnTo>
                    <a:pt x="1148" y="827"/>
                  </a:lnTo>
                  <a:cubicBezTo>
                    <a:pt x="1115" y="878"/>
                    <a:pt x="996" y="927"/>
                    <a:pt x="996" y="927"/>
                  </a:cubicBezTo>
                  <a:lnTo>
                    <a:pt x="0" y="925"/>
                  </a:lnTo>
                  <a:lnTo>
                    <a:pt x="0" y="925"/>
                  </a:lnTo>
                  <a:cubicBezTo>
                    <a:pt x="49" y="1004"/>
                    <a:pt x="279" y="1018"/>
                    <a:pt x="323" y="1070"/>
                  </a:cubicBezTo>
                  <a:cubicBezTo>
                    <a:pt x="396" y="1157"/>
                    <a:pt x="278" y="1261"/>
                    <a:pt x="305" y="1292"/>
                  </a:cubicBezTo>
                  <a:lnTo>
                    <a:pt x="1200" y="1318"/>
                  </a:lnTo>
                  <a:cubicBezTo>
                    <a:pt x="1267" y="1318"/>
                    <a:pt x="1330" y="1283"/>
                    <a:pt x="1367" y="1224"/>
                  </a:cubicBezTo>
                  <a:lnTo>
                    <a:pt x="1782" y="578"/>
                  </a:lnTo>
                  <a:lnTo>
                    <a:pt x="2688" y="2349"/>
                  </a:lnTo>
                  <a:cubicBezTo>
                    <a:pt x="2725" y="2424"/>
                    <a:pt x="2795" y="2460"/>
                    <a:pt x="2865" y="2460"/>
                  </a:cubicBezTo>
                  <a:cubicBezTo>
                    <a:pt x="2938" y="2460"/>
                    <a:pt x="3011" y="2420"/>
                    <a:pt x="3047" y="2342"/>
                  </a:cubicBezTo>
                  <a:lnTo>
                    <a:pt x="3467" y="1425"/>
                  </a:lnTo>
                  <a:cubicBezTo>
                    <a:pt x="3496" y="1359"/>
                    <a:pt x="3560" y="1318"/>
                    <a:pt x="3632" y="1318"/>
                  </a:cubicBezTo>
                  <a:lnTo>
                    <a:pt x="4305" y="1318"/>
                  </a:lnTo>
                  <a:lnTo>
                    <a:pt x="4305" y="1320"/>
                  </a:lnTo>
                  <a:cubicBezTo>
                    <a:pt x="4431" y="1320"/>
                    <a:pt x="4530" y="1199"/>
                    <a:pt x="4500" y="1062"/>
                  </a:cubicBezTo>
                  <a:cubicBezTo>
                    <a:pt x="4478" y="968"/>
                    <a:pt x="4392" y="903"/>
                    <a:pt x="4298" y="903"/>
                  </a:cubicBezTo>
                  <a:lnTo>
                    <a:pt x="3392" y="903"/>
                  </a:lnTo>
                  <a:cubicBezTo>
                    <a:pt x="3392" y="903"/>
                    <a:pt x="3244" y="955"/>
                    <a:pt x="3210" y="1025"/>
                  </a:cubicBezTo>
                  <a:lnTo>
                    <a:pt x="3015" y="1437"/>
                  </a:lnTo>
                  <a:cubicBezTo>
                    <a:pt x="2982" y="1506"/>
                    <a:pt x="2916" y="1541"/>
                    <a:pt x="2850" y="1541"/>
                  </a:cubicBezTo>
                  <a:cubicBezTo>
                    <a:pt x="2787" y="1541"/>
                    <a:pt x="2723" y="1509"/>
                    <a:pt x="2688" y="1444"/>
                  </a:cubicBezTo>
                  <a:lnTo>
                    <a:pt x="1983" y="109"/>
                  </a:lnTo>
                  <a:cubicBezTo>
                    <a:pt x="1945" y="37"/>
                    <a:pt x="1874" y="1"/>
                    <a:pt x="180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5"/>
            <p:cNvSpPr/>
            <p:nvPr/>
          </p:nvSpPr>
          <p:spPr>
            <a:xfrm>
              <a:off x="1924975" y="2895125"/>
              <a:ext cx="27775" cy="9900"/>
            </a:xfrm>
            <a:custGeom>
              <a:rect b="b" l="l" r="r" t="t"/>
              <a:pathLst>
                <a:path extrusionOk="0" h="396" w="1111">
                  <a:moveTo>
                    <a:pt x="1" y="1"/>
                  </a:moveTo>
                  <a:cubicBezTo>
                    <a:pt x="8" y="10"/>
                    <a:pt x="83" y="147"/>
                    <a:pt x="234" y="300"/>
                  </a:cubicBezTo>
                  <a:lnTo>
                    <a:pt x="326" y="394"/>
                  </a:lnTo>
                  <a:lnTo>
                    <a:pt x="1111" y="395"/>
                  </a:lnTo>
                  <a:cubicBezTo>
                    <a:pt x="1064" y="340"/>
                    <a:pt x="919" y="222"/>
                    <a:pt x="785" y="2"/>
                  </a:cubicBez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5" name="Google Shape;1405;p35"/>
          <p:cNvGrpSpPr/>
          <p:nvPr/>
        </p:nvGrpSpPr>
        <p:grpSpPr>
          <a:xfrm>
            <a:off x="4448978" y="2348846"/>
            <a:ext cx="246045" cy="357942"/>
            <a:chOff x="2566175" y="2720875"/>
            <a:chExt cx="228900" cy="333000"/>
          </a:xfrm>
        </p:grpSpPr>
        <p:sp>
          <p:nvSpPr>
            <p:cNvPr id="1406" name="Google Shape;1406;p35"/>
            <p:cNvSpPr/>
            <p:nvPr/>
          </p:nvSpPr>
          <p:spPr>
            <a:xfrm>
              <a:off x="2578500" y="2720875"/>
              <a:ext cx="216575" cy="291350"/>
            </a:xfrm>
            <a:custGeom>
              <a:rect b="b" l="l" r="r" t="t"/>
              <a:pathLst>
                <a:path extrusionOk="0" h="11654" w="8663">
                  <a:moveTo>
                    <a:pt x="4916" y="835"/>
                  </a:moveTo>
                  <a:cubicBezTo>
                    <a:pt x="5131" y="835"/>
                    <a:pt x="5318" y="990"/>
                    <a:pt x="5342" y="1203"/>
                  </a:cubicBezTo>
                  <a:cubicBezTo>
                    <a:pt x="5368" y="1455"/>
                    <a:pt x="5172" y="1667"/>
                    <a:pt x="4928" y="1667"/>
                  </a:cubicBezTo>
                  <a:lnTo>
                    <a:pt x="3274" y="1667"/>
                  </a:lnTo>
                  <a:cubicBezTo>
                    <a:pt x="3060" y="1667"/>
                    <a:pt x="2873" y="1511"/>
                    <a:pt x="2849" y="1298"/>
                  </a:cubicBezTo>
                  <a:cubicBezTo>
                    <a:pt x="2821" y="1047"/>
                    <a:pt x="3018" y="835"/>
                    <a:pt x="3264" y="835"/>
                  </a:cubicBezTo>
                  <a:close/>
                  <a:moveTo>
                    <a:pt x="1588" y="0"/>
                  </a:moveTo>
                  <a:lnTo>
                    <a:pt x="0" y="1250"/>
                  </a:lnTo>
                  <a:lnTo>
                    <a:pt x="0" y="11252"/>
                  </a:lnTo>
                  <a:cubicBezTo>
                    <a:pt x="0" y="11474"/>
                    <a:pt x="519" y="11654"/>
                    <a:pt x="741" y="11654"/>
                  </a:cubicBezTo>
                  <a:lnTo>
                    <a:pt x="8261" y="11654"/>
                  </a:lnTo>
                  <a:cubicBezTo>
                    <a:pt x="8484" y="11654"/>
                    <a:pt x="8663" y="11474"/>
                    <a:pt x="8663" y="11252"/>
                  </a:cubicBezTo>
                  <a:lnTo>
                    <a:pt x="8663" y="1326"/>
                  </a:lnTo>
                  <a:cubicBezTo>
                    <a:pt x="8663" y="1277"/>
                    <a:pt x="8644" y="1231"/>
                    <a:pt x="8610" y="1198"/>
                  </a:cubicBezTo>
                  <a:lnTo>
                    <a:pt x="7468" y="56"/>
                  </a:lnTo>
                  <a:cubicBezTo>
                    <a:pt x="7435" y="21"/>
                    <a:pt x="7389" y="0"/>
                    <a:pt x="73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5"/>
            <p:cNvSpPr/>
            <p:nvPr/>
          </p:nvSpPr>
          <p:spPr>
            <a:xfrm>
              <a:off x="2701700" y="2741725"/>
              <a:ext cx="31825" cy="20850"/>
            </a:xfrm>
            <a:custGeom>
              <a:rect b="b" l="l" r="r" t="t"/>
              <a:pathLst>
                <a:path extrusionOk="0" h="834" w="1273">
                  <a:moveTo>
                    <a:pt x="0" y="1"/>
                  </a:moveTo>
                  <a:cubicBezTo>
                    <a:pt x="229" y="1"/>
                    <a:pt x="415" y="187"/>
                    <a:pt x="415" y="417"/>
                  </a:cubicBezTo>
                  <a:cubicBezTo>
                    <a:pt x="415" y="646"/>
                    <a:pt x="229" y="833"/>
                    <a:pt x="0" y="833"/>
                  </a:cubicBezTo>
                  <a:lnTo>
                    <a:pt x="821" y="833"/>
                  </a:lnTo>
                  <a:cubicBezTo>
                    <a:pt x="1035" y="833"/>
                    <a:pt x="1222" y="677"/>
                    <a:pt x="1246" y="464"/>
                  </a:cubicBezTo>
                  <a:cubicBezTo>
                    <a:pt x="1273" y="213"/>
                    <a:pt x="1078" y="1"/>
                    <a:pt x="8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5"/>
            <p:cNvSpPr/>
            <p:nvPr/>
          </p:nvSpPr>
          <p:spPr>
            <a:xfrm>
              <a:off x="2566175" y="2720875"/>
              <a:ext cx="52050" cy="291375"/>
            </a:xfrm>
            <a:custGeom>
              <a:rect b="b" l="l" r="r" t="t"/>
              <a:pathLst>
                <a:path extrusionOk="0" h="11655" w="2082">
                  <a:moveTo>
                    <a:pt x="1325" y="0"/>
                  </a:moveTo>
                  <a:cubicBezTo>
                    <a:pt x="1276" y="0"/>
                    <a:pt x="1229" y="19"/>
                    <a:pt x="1195" y="55"/>
                  </a:cubicBezTo>
                  <a:lnTo>
                    <a:pt x="55" y="1195"/>
                  </a:lnTo>
                  <a:cubicBezTo>
                    <a:pt x="20" y="1231"/>
                    <a:pt x="0" y="1276"/>
                    <a:pt x="0" y="1324"/>
                  </a:cubicBezTo>
                  <a:lnTo>
                    <a:pt x="0" y="11252"/>
                  </a:lnTo>
                  <a:cubicBezTo>
                    <a:pt x="0" y="11474"/>
                    <a:pt x="181" y="11654"/>
                    <a:pt x="402" y="11654"/>
                  </a:cubicBezTo>
                  <a:lnTo>
                    <a:pt x="1230" y="11654"/>
                  </a:lnTo>
                  <a:cubicBezTo>
                    <a:pt x="1009" y="11653"/>
                    <a:pt x="833" y="11472"/>
                    <a:pt x="833" y="11252"/>
                  </a:cubicBezTo>
                  <a:lnTo>
                    <a:pt x="833" y="1250"/>
                  </a:lnTo>
                  <a:lnTo>
                    <a:pt x="2081" y="0"/>
                  </a:lnTo>
                  <a:close/>
                  <a:moveTo>
                    <a:pt x="1230" y="11654"/>
                  </a:moveTo>
                  <a:cubicBezTo>
                    <a:pt x="1231" y="11654"/>
                    <a:pt x="1231" y="11654"/>
                    <a:pt x="1232" y="11654"/>
                  </a:cubicBezTo>
                  <a:cubicBezTo>
                    <a:pt x="1233" y="11654"/>
                    <a:pt x="1234" y="11654"/>
                    <a:pt x="1235" y="1165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5"/>
            <p:cNvSpPr/>
            <p:nvPr/>
          </p:nvSpPr>
          <p:spPr>
            <a:xfrm>
              <a:off x="2587000" y="2783325"/>
              <a:ext cx="187300" cy="260100"/>
            </a:xfrm>
            <a:custGeom>
              <a:rect b="b" l="l" r="r" t="t"/>
              <a:pathLst>
                <a:path extrusionOk="0" h="10404" w="7492">
                  <a:moveTo>
                    <a:pt x="187" y="1"/>
                  </a:moveTo>
                  <a:cubicBezTo>
                    <a:pt x="82" y="1"/>
                    <a:pt x="0" y="86"/>
                    <a:pt x="0" y="188"/>
                  </a:cubicBezTo>
                  <a:lnTo>
                    <a:pt x="0" y="8137"/>
                  </a:lnTo>
                  <a:cubicBezTo>
                    <a:pt x="0" y="8241"/>
                    <a:pt x="84" y="8323"/>
                    <a:pt x="187" y="8323"/>
                  </a:cubicBezTo>
                  <a:lnTo>
                    <a:pt x="648" y="8323"/>
                  </a:lnTo>
                  <a:cubicBezTo>
                    <a:pt x="750" y="8323"/>
                    <a:pt x="830" y="8404"/>
                    <a:pt x="830" y="8505"/>
                  </a:cubicBezTo>
                  <a:lnTo>
                    <a:pt x="830" y="9370"/>
                  </a:lnTo>
                  <a:lnTo>
                    <a:pt x="1052" y="9571"/>
                  </a:lnTo>
                  <a:lnTo>
                    <a:pt x="830" y="9773"/>
                  </a:lnTo>
                  <a:lnTo>
                    <a:pt x="830" y="10222"/>
                  </a:lnTo>
                  <a:cubicBezTo>
                    <a:pt x="830" y="10323"/>
                    <a:pt x="911" y="10404"/>
                    <a:pt x="1012" y="10404"/>
                  </a:cubicBezTo>
                  <a:lnTo>
                    <a:pt x="1478" y="10404"/>
                  </a:lnTo>
                  <a:cubicBezTo>
                    <a:pt x="1579" y="10404"/>
                    <a:pt x="1660" y="10323"/>
                    <a:pt x="1660" y="10222"/>
                  </a:cubicBezTo>
                  <a:lnTo>
                    <a:pt x="1660" y="9773"/>
                  </a:lnTo>
                  <a:lnTo>
                    <a:pt x="1459" y="9571"/>
                  </a:lnTo>
                  <a:lnTo>
                    <a:pt x="1660" y="9370"/>
                  </a:lnTo>
                  <a:lnTo>
                    <a:pt x="1660" y="8505"/>
                  </a:lnTo>
                  <a:cubicBezTo>
                    <a:pt x="1660" y="8404"/>
                    <a:pt x="1741" y="8323"/>
                    <a:pt x="1842" y="8323"/>
                  </a:cubicBezTo>
                  <a:lnTo>
                    <a:pt x="3142" y="8323"/>
                  </a:lnTo>
                  <a:cubicBezTo>
                    <a:pt x="3244" y="8323"/>
                    <a:pt x="3324" y="8404"/>
                    <a:pt x="3324" y="8505"/>
                  </a:cubicBezTo>
                  <a:lnTo>
                    <a:pt x="3324" y="10404"/>
                  </a:lnTo>
                  <a:lnTo>
                    <a:pt x="4157" y="10404"/>
                  </a:lnTo>
                  <a:lnTo>
                    <a:pt x="4157" y="8505"/>
                  </a:lnTo>
                  <a:cubicBezTo>
                    <a:pt x="4157" y="8404"/>
                    <a:pt x="4238" y="8323"/>
                    <a:pt x="4337" y="8323"/>
                  </a:cubicBezTo>
                  <a:lnTo>
                    <a:pt x="5639" y="8323"/>
                  </a:lnTo>
                  <a:cubicBezTo>
                    <a:pt x="5741" y="8323"/>
                    <a:pt x="5821" y="8404"/>
                    <a:pt x="5821" y="8505"/>
                  </a:cubicBezTo>
                  <a:lnTo>
                    <a:pt x="5821" y="9370"/>
                  </a:lnTo>
                  <a:lnTo>
                    <a:pt x="6022" y="9571"/>
                  </a:lnTo>
                  <a:lnTo>
                    <a:pt x="5821" y="9773"/>
                  </a:lnTo>
                  <a:lnTo>
                    <a:pt x="5821" y="10222"/>
                  </a:lnTo>
                  <a:cubicBezTo>
                    <a:pt x="5821" y="10323"/>
                    <a:pt x="5902" y="10404"/>
                    <a:pt x="6002" y="10404"/>
                  </a:cubicBezTo>
                  <a:lnTo>
                    <a:pt x="6469" y="10404"/>
                  </a:lnTo>
                  <a:cubicBezTo>
                    <a:pt x="6571" y="10404"/>
                    <a:pt x="6651" y="10323"/>
                    <a:pt x="6651" y="10222"/>
                  </a:cubicBezTo>
                  <a:lnTo>
                    <a:pt x="6651" y="9773"/>
                  </a:lnTo>
                  <a:lnTo>
                    <a:pt x="6403" y="9571"/>
                  </a:lnTo>
                  <a:lnTo>
                    <a:pt x="6651" y="9370"/>
                  </a:lnTo>
                  <a:lnTo>
                    <a:pt x="6651" y="8505"/>
                  </a:lnTo>
                  <a:cubicBezTo>
                    <a:pt x="6651" y="8404"/>
                    <a:pt x="6732" y="8323"/>
                    <a:pt x="6833" y="8323"/>
                  </a:cubicBezTo>
                  <a:lnTo>
                    <a:pt x="7295" y="8323"/>
                  </a:lnTo>
                  <a:cubicBezTo>
                    <a:pt x="7399" y="8323"/>
                    <a:pt x="7481" y="8240"/>
                    <a:pt x="7481" y="8137"/>
                  </a:cubicBezTo>
                  <a:lnTo>
                    <a:pt x="7481" y="188"/>
                  </a:lnTo>
                  <a:cubicBezTo>
                    <a:pt x="7491" y="86"/>
                    <a:pt x="7408" y="1"/>
                    <a:pt x="730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5"/>
            <p:cNvSpPr/>
            <p:nvPr/>
          </p:nvSpPr>
          <p:spPr>
            <a:xfrm>
              <a:off x="2617750" y="2804150"/>
              <a:ext cx="135825" cy="166475"/>
            </a:xfrm>
            <a:custGeom>
              <a:rect b="b" l="l" r="r" t="t"/>
              <a:pathLst>
                <a:path extrusionOk="0" h="6659" w="5433">
                  <a:moveTo>
                    <a:pt x="404" y="1"/>
                  </a:moveTo>
                  <a:lnTo>
                    <a:pt x="0" y="411"/>
                  </a:lnTo>
                  <a:lnTo>
                    <a:pt x="46" y="6264"/>
                  </a:lnTo>
                  <a:lnTo>
                    <a:pt x="401" y="6659"/>
                  </a:lnTo>
                  <a:lnTo>
                    <a:pt x="5247" y="6659"/>
                  </a:lnTo>
                  <a:cubicBezTo>
                    <a:pt x="5348" y="6659"/>
                    <a:pt x="5429" y="6578"/>
                    <a:pt x="5433" y="6477"/>
                  </a:cubicBezTo>
                  <a:lnTo>
                    <a:pt x="5433" y="5196"/>
                  </a:lnTo>
                  <a:lnTo>
                    <a:pt x="5181" y="5053"/>
                  </a:lnTo>
                  <a:lnTo>
                    <a:pt x="5433" y="4795"/>
                  </a:lnTo>
                  <a:lnTo>
                    <a:pt x="5433" y="3531"/>
                  </a:lnTo>
                  <a:lnTo>
                    <a:pt x="5181" y="3330"/>
                  </a:lnTo>
                  <a:lnTo>
                    <a:pt x="5433" y="3128"/>
                  </a:lnTo>
                  <a:lnTo>
                    <a:pt x="5433" y="181"/>
                  </a:lnTo>
                  <a:cubicBezTo>
                    <a:pt x="5433" y="81"/>
                    <a:pt x="5352" y="1"/>
                    <a:pt x="5251" y="1"/>
                  </a:cubicBezTo>
                  <a:lnTo>
                    <a:pt x="1885" y="1"/>
                  </a:lnTo>
                  <a:lnTo>
                    <a:pt x="1706" y="203"/>
                  </a:lnTo>
                  <a:lnTo>
                    <a:pt x="148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5"/>
            <p:cNvSpPr/>
            <p:nvPr/>
          </p:nvSpPr>
          <p:spPr>
            <a:xfrm>
              <a:off x="2680700" y="2825200"/>
              <a:ext cx="56325" cy="39775"/>
            </a:xfrm>
            <a:custGeom>
              <a:rect b="b" l="l" r="r" t="t"/>
              <a:pathLst>
                <a:path extrusionOk="0" h="1591" w="2253">
                  <a:moveTo>
                    <a:pt x="664" y="0"/>
                  </a:moveTo>
                  <a:cubicBezTo>
                    <a:pt x="220" y="0"/>
                    <a:pt x="0" y="538"/>
                    <a:pt x="308" y="849"/>
                  </a:cubicBezTo>
                  <a:lnTo>
                    <a:pt x="997" y="1537"/>
                  </a:lnTo>
                  <a:cubicBezTo>
                    <a:pt x="1033" y="1573"/>
                    <a:pt x="1080" y="1591"/>
                    <a:pt x="1126" y="1591"/>
                  </a:cubicBezTo>
                  <a:cubicBezTo>
                    <a:pt x="1173" y="1591"/>
                    <a:pt x="1219" y="1573"/>
                    <a:pt x="1254" y="1537"/>
                  </a:cubicBezTo>
                  <a:lnTo>
                    <a:pt x="1944" y="849"/>
                  </a:lnTo>
                  <a:cubicBezTo>
                    <a:pt x="2252" y="538"/>
                    <a:pt x="2032" y="0"/>
                    <a:pt x="1589" y="0"/>
                  </a:cubicBezTo>
                  <a:cubicBezTo>
                    <a:pt x="1459" y="0"/>
                    <a:pt x="1340" y="50"/>
                    <a:pt x="1251" y="132"/>
                  </a:cubicBezTo>
                  <a:cubicBezTo>
                    <a:pt x="1216" y="164"/>
                    <a:pt x="1171" y="181"/>
                    <a:pt x="1126" y="181"/>
                  </a:cubicBezTo>
                  <a:cubicBezTo>
                    <a:pt x="1082" y="181"/>
                    <a:pt x="1037" y="164"/>
                    <a:pt x="1003" y="132"/>
                  </a:cubicBezTo>
                  <a:cubicBezTo>
                    <a:pt x="913" y="50"/>
                    <a:pt x="796" y="0"/>
                    <a:pt x="66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5"/>
            <p:cNvSpPr/>
            <p:nvPr/>
          </p:nvSpPr>
          <p:spPr>
            <a:xfrm>
              <a:off x="2672025" y="3033075"/>
              <a:ext cx="29425" cy="20800"/>
            </a:xfrm>
            <a:custGeom>
              <a:rect b="b" l="l" r="r" t="t"/>
              <a:pathLst>
                <a:path extrusionOk="0" h="832" w="1177">
                  <a:moveTo>
                    <a:pt x="316" y="0"/>
                  </a:moveTo>
                  <a:lnTo>
                    <a:pt x="1" y="415"/>
                  </a:lnTo>
                  <a:lnTo>
                    <a:pt x="316" y="832"/>
                  </a:lnTo>
                  <a:lnTo>
                    <a:pt x="994" y="832"/>
                  </a:lnTo>
                  <a:cubicBezTo>
                    <a:pt x="1095" y="832"/>
                    <a:pt x="1177" y="751"/>
                    <a:pt x="1175" y="648"/>
                  </a:cubicBezTo>
                  <a:lnTo>
                    <a:pt x="1175" y="181"/>
                  </a:lnTo>
                  <a:cubicBezTo>
                    <a:pt x="1175" y="79"/>
                    <a:pt x="1095" y="0"/>
                    <a:pt x="9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5"/>
            <p:cNvSpPr/>
            <p:nvPr/>
          </p:nvSpPr>
          <p:spPr>
            <a:xfrm>
              <a:off x="2659800" y="3033075"/>
              <a:ext cx="20175" cy="20775"/>
            </a:xfrm>
            <a:custGeom>
              <a:rect b="b" l="l" r="r" t="t"/>
              <a:pathLst>
                <a:path extrusionOk="0" h="831" w="807">
                  <a:moveTo>
                    <a:pt x="182" y="0"/>
                  </a:moveTo>
                  <a:cubicBezTo>
                    <a:pt x="82" y="0"/>
                    <a:pt x="0" y="79"/>
                    <a:pt x="0" y="181"/>
                  </a:cubicBezTo>
                  <a:lnTo>
                    <a:pt x="0" y="648"/>
                  </a:lnTo>
                  <a:cubicBezTo>
                    <a:pt x="0" y="750"/>
                    <a:pt x="81" y="830"/>
                    <a:pt x="182" y="830"/>
                  </a:cubicBezTo>
                  <a:lnTo>
                    <a:pt x="807" y="830"/>
                  </a:lnTo>
                  <a:lnTo>
                    <a:pt x="80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5"/>
            <p:cNvSpPr/>
            <p:nvPr/>
          </p:nvSpPr>
          <p:spPr>
            <a:xfrm>
              <a:off x="2607775" y="3018075"/>
              <a:ext cx="20850" cy="9775"/>
            </a:xfrm>
            <a:custGeom>
              <a:rect b="b" l="l" r="r" t="t"/>
              <a:pathLst>
                <a:path extrusionOk="0" h="391" w="834">
                  <a:moveTo>
                    <a:pt x="1" y="1"/>
                  </a:moveTo>
                  <a:lnTo>
                    <a:pt x="1" y="391"/>
                  </a:lnTo>
                  <a:lnTo>
                    <a:pt x="833" y="391"/>
                  </a:lnTo>
                  <a:lnTo>
                    <a:pt x="83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5"/>
            <p:cNvSpPr/>
            <p:nvPr/>
          </p:nvSpPr>
          <p:spPr>
            <a:xfrm>
              <a:off x="2732675" y="3018075"/>
              <a:ext cx="20800" cy="9775"/>
            </a:xfrm>
            <a:custGeom>
              <a:rect b="b" l="l" r="r" t="t"/>
              <a:pathLst>
                <a:path extrusionOk="0" h="391" w="832">
                  <a:moveTo>
                    <a:pt x="0" y="1"/>
                  </a:moveTo>
                  <a:lnTo>
                    <a:pt x="0" y="391"/>
                  </a:lnTo>
                  <a:lnTo>
                    <a:pt x="832" y="391"/>
                  </a:lnTo>
                  <a:lnTo>
                    <a:pt x="83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5"/>
            <p:cNvSpPr/>
            <p:nvPr/>
          </p:nvSpPr>
          <p:spPr>
            <a:xfrm>
              <a:off x="2607850" y="2804125"/>
              <a:ext cx="145650" cy="166500"/>
            </a:xfrm>
            <a:custGeom>
              <a:rect b="b" l="l" r="r" t="t"/>
              <a:pathLst>
                <a:path extrusionOk="0" h="6660" w="5826">
                  <a:moveTo>
                    <a:pt x="181" y="0"/>
                  </a:moveTo>
                  <a:cubicBezTo>
                    <a:pt x="81" y="0"/>
                    <a:pt x="1" y="81"/>
                    <a:pt x="1" y="182"/>
                  </a:cubicBezTo>
                  <a:lnTo>
                    <a:pt x="1" y="6478"/>
                  </a:lnTo>
                  <a:cubicBezTo>
                    <a:pt x="1" y="6579"/>
                    <a:pt x="81" y="6660"/>
                    <a:pt x="181" y="6660"/>
                  </a:cubicBezTo>
                  <a:lnTo>
                    <a:pt x="807" y="6660"/>
                  </a:lnTo>
                  <a:lnTo>
                    <a:pt x="807" y="5386"/>
                  </a:lnTo>
                  <a:cubicBezTo>
                    <a:pt x="807" y="5284"/>
                    <a:pt x="888" y="5204"/>
                    <a:pt x="987" y="5204"/>
                  </a:cubicBezTo>
                  <a:lnTo>
                    <a:pt x="5826" y="5204"/>
                  </a:lnTo>
                  <a:lnTo>
                    <a:pt x="5826" y="4814"/>
                  </a:lnTo>
                  <a:lnTo>
                    <a:pt x="987" y="4814"/>
                  </a:lnTo>
                  <a:cubicBezTo>
                    <a:pt x="888" y="4814"/>
                    <a:pt x="807" y="4733"/>
                    <a:pt x="807" y="4632"/>
                  </a:cubicBezTo>
                  <a:lnTo>
                    <a:pt x="807" y="3721"/>
                  </a:lnTo>
                  <a:cubicBezTo>
                    <a:pt x="807" y="3620"/>
                    <a:pt x="888" y="3540"/>
                    <a:pt x="987" y="3540"/>
                  </a:cubicBezTo>
                  <a:lnTo>
                    <a:pt x="5825" y="3540"/>
                  </a:lnTo>
                  <a:lnTo>
                    <a:pt x="5825" y="3538"/>
                  </a:lnTo>
                  <a:lnTo>
                    <a:pt x="5825" y="3148"/>
                  </a:lnTo>
                  <a:lnTo>
                    <a:pt x="2468" y="3148"/>
                  </a:lnTo>
                  <a:cubicBezTo>
                    <a:pt x="2369" y="3148"/>
                    <a:pt x="2288" y="3068"/>
                    <a:pt x="2288" y="2966"/>
                  </a:cubicBezTo>
                  <a:lnTo>
                    <a:pt x="2288" y="27"/>
                  </a:lnTo>
                  <a:lnTo>
                    <a:pt x="1872" y="27"/>
                  </a:lnTo>
                  <a:lnTo>
                    <a:pt x="1872" y="2966"/>
                  </a:lnTo>
                  <a:cubicBezTo>
                    <a:pt x="1872" y="3068"/>
                    <a:pt x="1791" y="3148"/>
                    <a:pt x="1690" y="3148"/>
                  </a:cubicBezTo>
                  <a:lnTo>
                    <a:pt x="987" y="3148"/>
                  </a:lnTo>
                  <a:cubicBezTo>
                    <a:pt x="888" y="3148"/>
                    <a:pt x="807" y="3068"/>
                    <a:pt x="807" y="2966"/>
                  </a:cubicBezTo>
                  <a:lnTo>
                    <a:pt x="80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5"/>
            <p:cNvSpPr/>
            <p:nvPr/>
          </p:nvSpPr>
          <p:spPr>
            <a:xfrm>
              <a:off x="2623975" y="2820400"/>
              <a:ext cx="20225" cy="9800"/>
            </a:xfrm>
            <a:custGeom>
              <a:rect b="b" l="l" r="r" t="t"/>
              <a:pathLst>
                <a:path extrusionOk="0" h="392" w="809">
                  <a:moveTo>
                    <a:pt x="215" y="0"/>
                  </a:moveTo>
                  <a:cubicBezTo>
                    <a:pt x="114" y="0"/>
                    <a:pt x="24" y="72"/>
                    <a:pt x="12" y="172"/>
                  </a:cubicBezTo>
                  <a:cubicBezTo>
                    <a:pt x="1" y="290"/>
                    <a:pt x="92" y="392"/>
                    <a:pt x="207" y="392"/>
                  </a:cubicBezTo>
                  <a:lnTo>
                    <a:pt x="602" y="392"/>
                  </a:lnTo>
                  <a:cubicBezTo>
                    <a:pt x="709" y="392"/>
                    <a:pt x="803" y="308"/>
                    <a:pt x="804" y="201"/>
                  </a:cubicBezTo>
                  <a:cubicBezTo>
                    <a:pt x="809" y="91"/>
                    <a:pt x="71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5"/>
            <p:cNvSpPr/>
            <p:nvPr/>
          </p:nvSpPr>
          <p:spPr>
            <a:xfrm>
              <a:off x="2624200" y="2841200"/>
              <a:ext cx="20000" cy="9800"/>
            </a:xfrm>
            <a:custGeom>
              <a:rect b="b" l="l" r="r" t="t"/>
              <a:pathLst>
                <a:path extrusionOk="0" h="392" w="800">
                  <a:moveTo>
                    <a:pt x="207" y="1"/>
                  </a:moveTo>
                  <a:cubicBezTo>
                    <a:pt x="99" y="1"/>
                    <a:pt x="6" y="83"/>
                    <a:pt x="3" y="192"/>
                  </a:cubicBezTo>
                  <a:cubicBezTo>
                    <a:pt x="1" y="302"/>
                    <a:pt x="90" y="391"/>
                    <a:pt x="198" y="391"/>
                  </a:cubicBezTo>
                  <a:lnTo>
                    <a:pt x="593" y="391"/>
                  </a:lnTo>
                  <a:cubicBezTo>
                    <a:pt x="700" y="391"/>
                    <a:pt x="794" y="309"/>
                    <a:pt x="795" y="200"/>
                  </a:cubicBezTo>
                  <a:cubicBezTo>
                    <a:pt x="800" y="90"/>
                    <a:pt x="710" y="1"/>
                    <a:pt x="6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5"/>
            <p:cNvSpPr/>
            <p:nvPr/>
          </p:nvSpPr>
          <p:spPr>
            <a:xfrm>
              <a:off x="2624200" y="2862000"/>
              <a:ext cx="20000" cy="9800"/>
            </a:xfrm>
            <a:custGeom>
              <a:rect b="b" l="l" r="r" t="t"/>
              <a:pathLst>
                <a:path extrusionOk="0" h="392" w="800">
                  <a:moveTo>
                    <a:pt x="207" y="0"/>
                  </a:moveTo>
                  <a:cubicBezTo>
                    <a:pt x="99" y="0"/>
                    <a:pt x="6" y="84"/>
                    <a:pt x="3" y="191"/>
                  </a:cubicBezTo>
                  <a:cubicBezTo>
                    <a:pt x="1" y="301"/>
                    <a:pt x="90" y="392"/>
                    <a:pt x="198" y="392"/>
                  </a:cubicBezTo>
                  <a:lnTo>
                    <a:pt x="593" y="392"/>
                  </a:lnTo>
                  <a:cubicBezTo>
                    <a:pt x="700" y="392"/>
                    <a:pt x="794" y="308"/>
                    <a:pt x="795" y="201"/>
                  </a:cubicBezTo>
                  <a:cubicBezTo>
                    <a:pt x="800" y="91"/>
                    <a:pt x="710" y="0"/>
                    <a:pt x="6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5"/>
            <p:cNvSpPr/>
            <p:nvPr/>
          </p:nvSpPr>
          <p:spPr>
            <a:xfrm>
              <a:off x="2623475" y="2903600"/>
              <a:ext cx="114800" cy="9775"/>
            </a:xfrm>
            <a:custGeom>
              <a:rect b="b" l="l" r="r" t="t"/>
              <a:pathLst>
                <a:path extrusionOk="0" h="391" w="4592">
                  <a:moveTo>
                    <a:pt x="214" y="1"/>
                  </a:moveTo>
                  <a:cubicBezTo>
                    <a:pt x="96" y="1"/>
                    <a:pt x="0" y="102"/>
                    <a:pt x="15" y="219"/>
                  </a:cubicBezTo>
                  <a:cubicBezTo>
                    <a:pt x="28" y="317"/>
                    <a:pt x="118" y="391"/>
                    <a:pt x="219" y="391"/>
                  </a:cubicBezTo>
                  <a:lnTo>
                    <a:pt x="4373" y="391"/>
                  </a:lnTo>
                  <a:cubicBezTo>
                    <a:pt x="4474" y="391"/>
                    <a:pt x="4563" y="320"/>
                    <a:pt x="4576" y="219"/>
                  </a:cubicBezTo>
                  <a:cubicBezTo>
                    <a:pt x="4591" y="100"/>
                    <a:pt x="4496" y="1"/>
                    <a:pt x="43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5"/>
            <p:cNvSpPr/>
            <p:nvPr/>
          </p:nvSpPr>
          <p:spPr>
            <a:xfrm>
              <a:off x="2623475" y="2945275"/>
              <a:ext cx="114800" cy="9775"/>
            </a:xfrm>
            <a:custGeom>
              <a:rect b="b" l="l" r="r" t="t"/>
              <a:pathLst>
                <a:path extrusionOk="0" h="391" w="4592">
                  <a:moveTo>
                    <a:pt x="217" y="1"/>
                  </a:moveTo>
                  <a:cubicBezTo>
                    <a:pt x="118" y="1"/>
                    <a:pt x="27" y="71"/>
                    <a:pt x="15" y="172"/>
                  </a:cubicBezTo>
                  <a:cubicBezTo>
                    <a:pt x="0" y="291"/>
                    <a:pt x="96" y="391"/>
                    <a:pt x="214" y="391"/>
                  </a:cubicBezTo>
                  <a:lnTo>
                    <a:pt x="4377" y="391"/>
                  </a:lnTo>
                  <a:cubicBezTo>
                    <a:pt x="4496" y="391"/>
                    <a:pt x="4591" y="289"/>
                    <a:pt x="4576" y="172"/>
                  </a:cubicBezTo>
                  <a:cubicBezTo>
                    <a:pt x="4563" y="74"/>
                    <a:pt x="4474" y="1"/>
                    <a:pt x="43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2" name="Google Shape;1422;p35"/>
          <p:cNvGrpSpPr/>
          <p:nvPr/>
        </p:nvGrpSpPr>
        <p:grpSpPr>
          <a:xfrm>
            <a:off x="4378691" y="1473375"/>
            <a:ext cx="386617" cy="363190"/>
            <a:chOff x="6175475" y="3787900"/>
            <a:chExt cx="332975" cy="312825"/>
          </a:xfrm>
        </p:grpSpPr>
        <p:sp>
          <p:nvSpPr>
            <p:cNvPr id="1423" name="Google Shape;1423;p35"/>
            <p:cNvSpPr/>
            <p:nvPr/>
          </p:nvSpPr>
          <p:spPr>
            <a:xfrm>
              <a:off x="6195975" y="4069525"/>
              <a:ext cx="41950" cy="31200"/>
            </a:xfrm>
            <a:custGeom>
              <a:rect b="b" l="l" r="r" t="t"/>
              <a:pathLst>
                <a:path extrusionOk="0" h="1248" w="1678">
                  <a:moveTo>
                    <a:pt x="0" y="0"/>
                  </a:moveTo>
                  <a:lnTo>
                    <a:pt x="810" y="1248"/>
                  </a:lnTo>
                  <a:lnTo>
                    <a:pt x="1496" y="1248"/>
                  </a:lnTo>
                  <a:cubicBezTo>
                    <a:pt x="1597" y="1248"/>
                    <a:pt x="1678" y="1167"/>
                    <a:pt x="1678" y="1066"/>
                  </a:cubicBezTo>
                  <a:lnTo>
                    <a:pt x="16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5"/>
            <p:cNvSpPr/>
            <p:nvPr/>
          </p:nvSpPr>
          <p:spPr>
            <a:xfrm>
              <a:off x="6196300" y="4069525"/>
              <a:ext cx="20175" cy="31200"/>
            </a:xfrm>
            <a:custGeom>
              <a:rect b="b" l="l" r="r" t="t"/>
              <a:pathLst>
                <a:path extrusionOk="0" h="1248" w="807">
                  <a:moveTo>
                    <a:pt x="0" y="0"/>
                  </a:moveTo>
                  <a:lnTo>
                    <a:pt x="0" y="1066"/>
                  </a:lnTo>
                  <a:cubicBezTo>
                    <a:pt x="0" y="1167"/>
                    <a:pt x="81" y="1248"/>
                    <a:pt x="181" y="1248"/>
                  </a:cubicBezTo>
                  <a:lnTo>
                    <a:pt x="807" y="1248"/>
                  </a:lnTo>
                  <a:lnTo>
                    <a:pt x="80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5"/>
            <p:cNvSpPr/>
            <p:nvPr/>
          </p:nvSpPr>
          <p:spPr>
            <a:xfrm>
              <a:off x="6445675" y="4069525"/>
              <a:ext cx="41950" cy="31200"/>
            </a:xfrm>
            <a:custGeom>
              <a:rect b="b" l="l" r="r" t="t"/>
              <a:pathLst>
                <a:path extrusionOk="0" h="1248" w="1678">
                  <a:moveTo>
                    <a:pt x="0" y="0"/>
                  </a:moveTo>
                  <a:lnTo>
                    <a:pt x="811" y="1248"/>
                  </a:lnTo>
                  <a:lnTo>
                    <a:pt x="1496" y="1248"/>
                  </a:lnTo>
                  <a:cubicBezTo>
                    <a:pt x="1597" y="1248"/>
                    <a:pt x="1678" y="1167"/>
                    <a:pt x="1678" y="1066"/>
                  </a:cubicBezTo>
                  <a:lnTo>
                    <a:pt x="16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5"/>
            <p:cNvSpPr/>
            <p:nvPr/>
          </p:nvSpPr>
          <p:spPr>
            <a:xfrm>
              <a:off x="6446000" y="4069525"/>
              <a:ext cx="20175" cy="31200"/>
            </a:xfrm>
            <a:custGeom>
              <a:rect b="b" l="l" r="r" t="t"/>
              <a:pathLst>
                <a:path extrusionOk="0" h="1248" w="807">
                  <a:moveTo>
                    <a:pt x="0" y="0"/>
                  </a:moveTo>
                  <a:lnTo>
                    <a:pt x="0" y="1066"/>
                  </a:lnTo>
                  <a:cubicBezTo>
                    <a:pt x="0" y="1167"/>
                    <a:pt x="81" y="1248"/>
                    <a:pt x="182" y="1248"/>
                  </a:cubicBezTo>
                  <a:lnTo>
                    <a:pt x="807" y="1248"/>
                  </a:lnTo>
                  <a:lnTo>
                    <a:pt x="80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5"/>
            <p:cNvSpPr/>
            <p:nvPr/>
          </p:nvSpPr>
          <p:spPr>
            <a:xfrm>
              <a:off x="6237900" y="3787900"/>
              <a:ext cx="208000" cy="55300"/>
            </a:xfrm>
            <a:custGeom>
              <a:rect b="b" l="l" r="r" t="t"/>
              <a:pathLst>
                <a:path extrusionOk="0" h="2212" w="8320">
                  <a:moveTo>
                    <a:pt x="1322" y="0"/>
                  </a:moveTo>
                  <a:cubicBezTo>
                    <a:pt x="955" y="0"/>
                    <a:pt x="415" y="301"/>
                    <a:pt x="415" y="669"/>
                  </a:cubicBezTo>
                  <a:lnTo>
                    <a:pt x="1" y="2211"/>
                  </a:lnTo>
                  <a:lnTo>
                    <a:pt x="832" y="2211"/>
                  </a:lnTo>
                  <a:lnTo>
                    <a:pt x="832" y="939"/>
                  </a:lnTo>
                  <a:cubicBezTo>
                    <a:pt x="832" y="880"/>
                    <a:pt x="880" y="833"/>
                    <a:pt x="937" y="833"/>
                  </a:cubicBezTo>
                  <a:lnTo>
                    <a:pt x="7382" y="833"/>
                  </a:lnTo>
                  <a:cubicBezTo>
                    <a:pt x="7442" y="833"/>
                    <a:pt x="7489" y="880"/>
                    <a:pt x="7489" y="939"/>
                  </a:cubicBezTo>
                  <a:lnTo>
                    <a:pt x="7489" y="2211"/>
                  </a:lnTo>
                  <a:lnTo>
                    <a:pt x="8320" y="2211"/>
                  </a:lnTo>
                  <a:lnTo>
                    <a:pt x="8320" y="672"/>
                  </a:lnTo>
                  <a:cubicBezTo>
                    <a:pt x="8320" y="301"/>
                    <a:pt x="8019" y="0"/>
                    <a:pt x="76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5"/>
            <p:cNvSpPr/>
            <p:nvPr/>
          </p:nvSpPr>
          <p:spPr>
            <a:xfrm>
              <a:off x="6237900" y="3787900"/>
              <a:ext cx="37600" cy="55300"/>
            </a:xfrm>
            <a:custGeom>
              <a:rect b="b" l="l" r="r" t="t"/>
              <a:pathLst>
                <a:path extrusionOk="0" h="2212" w="1504">
                  <a:moveTo>
                    <a:pt x="671" y="0"/>
                  </a:moveTo>
                  <a:cubicBezTo>
                    <a:pt x="301" y="0"/>
                    <a:pt x="1" y="299"/>
                    <a:pt x="1" y="669"/>
                  </a:cubicBezTo>
                  <a:lnTo>
                    <a:pt x="1" y="2211"/>
                  </a:lnTo>
                  <a:lnTo>
                    <a:pt x="832" y="2211"/>
                  </a:lnTo>
                  <a:lnTo>
                    <a:pt x="832" y="669"/>
                  </a:lnTo>
                  <a:cubicBezTo>
                    <a:pt x="832" y="299"/>
                    <a:pt x="1132" y="0"/>
                    <a:pt x="1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5"/>
            <p:cNvSpPr/>
            <p:nvPr/>
          </p:nvSpPr>
          <p:spPr>
            <a:xfrm>
              <a:off x="6184600" y="3829525"/>
              <a:ext cx="323850" cy="249725"/>
            </a:xfrm>
            <a:custGeom>
              <a:rect b="b" l="l" r="r" t="t"/>
              <a:pathLst>
                <a:path extrusionOk="0" h="9989" w="12954">
                  <a:moveTo>
                    <a:pt x="473" y="1"/>
                  </a:moveTo>
                  <a:cubicBezTo>
                    <a:pt x="370" y="1"/>
                    <a:pt x="1" y="84"/>
                    <a:pt x="1" y="188"/>
                  </a:cubicBezTo>
                  <a:lnTo>
                    <a:pt x="1" y="9801"/>
                  </a:lnTo>
                  <a:cubicBezTo>
                    <a:pt x="1" y="9904"/>
                    <a:pt x="369" y="9989"/>
                    <a:pt x="473" y="9989"/>
                  </a:cubicBezTo>
                  <a:lnTo>
                    <a:pt x="12772" y="9989"/>
                  </a:lnTo>
                  <a:cubicBezTo>
                    <a:pt x="12873" y="9989"/>
                    <a:pt x="12953" y="9908"/>
                    <a:pt x="12953" y="9807"/>
                  </a:cubicBezTo>
                  <a:lnTo>
                    <a:pt x="12953" y="183"/>
                  </a:lnTo>
                  <a:cubicBezTo>
                    <a:pt x="12953" y="81"/>
                    <a:pt x="12873" y="1"/>
                    <a:pt x="127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5"/>
            <p:cNvSpPr/>
            <p:nvPr/>
          </p:nvSpPr>
          <p:spPr>
            <a:xfrm>
              <a:off x="6175475" y="3829525"/>
              <a:ext cx="25500" cy="249725"/>
            </a:xfrm>
            <a:custGeom>
              <a:rect b="b" l="l" r="r" t="t"/>
              <a:pathLst>
                <a:path extrusionOk="0" h="9989" w="1020">
                  <a:moveTo>
                    <a:pt x="188" y="1"/>
                  </a:moveTo>
                  <a:cubicBezTo>
                    <a:pt x="83" y="1"/>
                    <a:pt x="1" y="86"/>
                    <a:pt x="1" y="188"/>
                  </a:cubicBezTo>
                  <a:lnTo>
                    <a:pt x="1" y="9801"/>
                  </a:lnTo>
                  <a:cubicBezTo>
                    <a:pt x="1" y="9905"/>
                    <a:pt x="86" y="9989"/>
                    <a:pt x="188" y="9989"/>
                  </a:cubicBezTo>
                  <a:lnTo>
                    <a:pt x="1014" y="9989"/>
                  </a:lnTo>
                  <a:cubicBezTo>
                    <a:pt x="913" y="9987"/>
                    <a:pt x="833" y="9903"/>
                    <a:pt x="833" y="9801"/>
                  </a:cubicBezTo>
                  <a:lnTo>
                    <a:pt x="833" y="188"/>
                  </a:lnTo>
                  <a:cubicBezTo>
                    <a:pt x="833" y="84"/>
                    <a:pt x="917" y="1"/>
                    <a:pt x="1020" y="1"/>
                  </a:cubicBezTo>
                  <a:close/>
                  <a:moveTo>
                    <a:pt x="1014" y="9989"/>
                  </a:moveTo>
                  <a:lnTo>
                    <a:pt x="1014" y="9989"/>
                  </a:lnTo>
                  <a:cubicBezTo>
                    <a:pt x="1015" y="9989"/>
                    <a:pt x="1016" y="9989"/>
                    <a:pt x="1017" y="9989"/>
                  </a:cubicBezTo>
                  <a:cubicBezTo>
                    <a:pt x="1018" y="9989"/>
                    <a:pt x="1019" y="9989"/>
                    <a:pt x="1020" y="998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5"/>
            <p:cNvSpPr/>
            <p:nvPr/>
          </p:nvSpPr>
          <p:spPr>
            <a:xfrm>
              <a:off x="6196325" y="3850425"/>
              <a:ext cx="249800" cy="210400"/>
            </a:xfrm>
            <a:custGeom>
              <a:rect b="b" l="l" r="r" t="t"/>
              <a:pathLst>
                <a:path extrusionOk="0" h="8416" w="9992">
                  <a:moveTo>
                    <a:pt x="99" y="1"/>
                  </a:moveTo>
                  <a:cubicBezTo>
                    <a:pt x="45" y="1"/>
                    <a:pt x="1" y="45"/>
                    <a:pt x="1" y="100"/>
                  </a:cubicBezTo>
                  <a:lnTo>
                    <a:pt x="1" y="8225"/>
                  </a:lnTo>
                  <a:cubicBezTo>
                    <a:pt x="1" y="8280"/>
                    <a:pt x="45" y="8324"/>
                    <a:pt x="99" y="8324"/>
                  </a:cubicBezTo>
                  <a:lnTo>
                    <a:pt x="6458" y="8324"/>
                  </a:lnTo>
                  <a:cubicBezTo>
                    <a:pt x="6514" y="8324"/>
                    <a:pt x="6477" y="8297"/>
                    <a:pt x="6509" y="8251"/>
                  </a:cubicBezTo>
                  <a:lnTo>
                    <a:pt x="6570" y="8165"/>
                  </a:lnTo>
                  <a:cubicBezTo>
                    <a:pt x="6589" y="8136"/>
                    <a:pt x="6620" y="8121"/>
                    <a:pt x="6651" y="8121"/>
                  </a:cubicBezTo>
                  <a:cubicBezTo>
                    <a:pt x="6680" y="8121"/>
                    <a:pt x="6709" y="8134"/>
                    <a:pt x="6729" y="8159"/>
                  </a:cubicBezTo>
                  <a:lnTo>
                    <a:pt x="6807" y="8258"/>
                  </a:lnTo>
                  <a:cubicBezTo>
                    <a:pt x="6841" y="8298"/>
                    <a:pt x="6807" y="8321"/>
                    <a:pt x="6858" y="8321"/>
                  </a:cubicBezTo>
                  <a:lnTo>
                    <a:pt x="9817" y="8321"/>
                  </a:lnTo>
                  <a:lnTo>
                    <a:pt x="9892" y="8399"/>
                  </a:lnTo>
                  <a:cubicBezTo>
                    <a:pt x="9904" y="8411"/>
                    <a:pt x="9918" y="8416"/>
                    <a:pt x="9932" y="8416"/>
                  </a:cubicBezTo>
                  <a:cubicBezTo>
                    <a:pt x="9962" y="8416"/>
                    <a:pt x="9992" y="8392"/>
                    <a:pt x="9992" y="8357"/>
                  </a:cubicBezTo>
                  <a:lnTo>
                    <a:pt x="9992" y="4418"/>
                  </a:lnTo>
                  <a:cubicBezTo>
                    <a:pt x="9992" y="4385"/>
                    <a:pt x="9974" y="4354"/>
                    <a:pt x="9948" y="4336"/>
                  </a:cubicBezTo>
                  <a:lnTo>
                    <a:pt x="9819" y="4245"/>
                  </a:lnTo>
                  <a:cubicBezTo>
                    <a:pt x="9762" y="4206"/>
                    <a:pt x="9762" y="4121"/>
                    <a:pt x="9819" y="4081"/>
                  </a:cubicBezTo>
                  <a:lnTo>
                    <a:pt x="9948" y="3992"/>
                  </a:lnTo>
                  <a:cubicBezTo>
                    <a:pt x="9974" y="3973"/>
                    <a:pt x="9992" y="3942"/>
                    <a:pt x="9992" y="3908"/>
                  </a:cubicBezTo>
                  <a:lnTo>
                    <a:pt x="9992" y="100"/>
                  </a:lnTo>
                  <a:cubicBezTo>
                    <a:pt x="9992" y="45"/>
                    <a:pt x="9948" y="1"/>
                    <a:pt x="9892" y="1"/>
                  </a:cubicBezTo>
                  <a:lnTo>
                    <a:pt x="6863" y="1"/>
                  </a:lnTo>
                  <a:cubicBezTo>
                    <a:pt x="6797" y="1"/>
                    <a:pt x="6844" y="37"/>
                    <a:pt x="6814" y="96"/>
                  </a:cubicBezTo>
                  <a:lnTo>
                    <a:pt x="6813" y="100"/>
                  </a:lnTo>
                  <a:cubicBezTo>
                    <a:pt x="6781" y="163"/>
                    <a:pt x="6720" y="195"/>
                    <a:pt x="6659" y="195"/>
                  </a:cubicBezTo>
                  <a:cubicBezTo>
                    <a:pt x="6575" y="195"/>
                    <a:pt x="6491" y="136"/>
                    <a:pt x="6485" y="15"/>
                  </a:cubicBezTo>
                  <a:cubicBezTo>
                    <a:pt x="6483" y="8"/>
                    <a:pt x="6477" y="1"/>
                    <a:pt x="64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5"/>
            <p:cNvSpPr/>
            <p:nvPr/>
          </p:nvSpPr>
          <p:spPr>
            <a:xfrm>
              <a:off x="6380225" y="3883925"/>
              <a:ext cx="48750" cy="34225"/>
            </a:xfrm>
            <a:custGeom>
              <a:rect b="b" l="l" r="r" t="t"/>
              <a:pathLst>
                <a:path extrusionOk="0" h="1369" w="1950">
                  <a:moveTo>
                    <a:pt x="576" y="1"/>
                  </a:moveTo>
                  <a:cubicBezTo>
                    <a:pt x="190" y="1"/>
                    <a:pt x="1" y="464"/>
                    <a:pt x="268" y="735"/>
                  </a:cubicBezTo>
                  <a:lnTo>
                    <a:pt x="847" y="1314"/>
                  </a:lnTo>
                  <a:cubicBezTo>
                    <a:pt x="882" y="1350"/>
                    <a:pt x="929" y="1368"/>
                    <a:pt x="975" y="1368"/>
                  </a:cubicBezTo>
                  <a:cubicBezTo>
                    <a:pt x="1022" y="1368"/>
                    <a:pt x="1068" y="1350"/>
                    <a:pt x="1104" y="1314"/>
                  </a:cubicBezTo>
                  <a:lnTo>
                    <a:pt x="1684" y="735"/>
                  </a:lnTo>
                  <a:cubicBezTo>
                    <a:pt x="1950" y="464"/>
                    <a:pt x="1760" y="1"/>
                    <a:pt x="1376" y="1"/>
                  </a:cubicBezTo>
                  <a:cubicBezTo>
                    <a:pt x="1268" y="1"/>
                    <a:pt x="1167" y="42"/>
                    <a:pt x="1092" y="108"/>
                  </a:cubicBezTo>
                  <a:cubicBezTo>
                    <a:pt x="1059" y="136"/>
                    <a:pt x="1017" y="149"/>
                    <a:pt x="975" y="149"/>
                  </a:cubicBezTo>
                  <a:cubicBezTo>
                    <a:pt x="933" y="149"/>
                    <a:pt x="892" y="136"/>
                    <a:pt x="859" y="108"/>
                  </a:cubicBezTo>
                  <a:cubicBezTo>
                    <a:pt x="784" y="42"/>
                    <a:pt x="683" y="1"/>
                    <a:pt x="5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5"/>
            <p:cNvSpPr/>
            <p:nvPr/>
          </p:nvSpPr>
          <p:spPr>
            <a:xfrm>
              <a:off x="6466850" y="3871125"/>
              <a:ext cx="20775" cy="20850"/>
            </a:xfrm>
            <a:custGeom>
              <a:rect b="b" l="l" r="r" t="t"/>
              <a:pathLst>
                <a:path extrusionOk="0" h="834" w="831">
                  <a:moveTo>
                    <a:pt x="182" y="1"/>
                  </a:moveTo>
                  <a:cubicBezTo>
                    <a:pt x="81" y="1"/>
                    <a:pt x="1" y="82"/>
                    <a:pt x="1" y="183"/>
                  </a:cubicBezTo>
                  <a:lnTo>
                    <a:pt x="1" y="652"/>
                  </a:lnTo>
                  <a:cubicBezTo>
                    <a:pt x="1" y="753"/>
                    <a:pt x="81" y="834"/>
                    <a:pt x="182" y="834"/>
                  </a:cubicBezTo>
                  <a:lnTo>
                    <a:pt x="649" y="834"/>
                  </a:lnTo>
                  <a:cubicBezTo>
                    <a:pt x="750" y="834"/>
                    <a:pt x="831" y="753"/>
                    <a:pt x="831" y="650"/>
                  </a:cubicBezTo>
                  <a:lnTo>
                    <a:pt x="831" y="183"/>
                  </a:lnTo>
                  <a:cubicBezTo>
                    <a:pt x="831" y="82"/>
                    <a:pt x="750" y="1"/>
                    <a:pt x="6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5"/>
            <p:cNvSpPr/>
            <p:nvPr/>
          </p:nvSpPr>
          <p:spPr>
            <a:xfrm>
              <a:off x="6466850" y="3912825"/>
              <a:ext cx="20775" cy="20750"/>
            </a:xfrm>
            <a:custGeom>
              <a:rect b="b" l="l" r="r" t="t"/>
              <a:pathLst>
                <a:path extrusionOk="0" h="830" w="831">
                  <a:moveTo>
                    <a:pt x="182" y="0"/>
                  </a:moveTo>
                  <a:cubicBezTo>
                    <a:pt x="81" y="0"/>
                    <a:pt x="1" y="81"/>
                    <a:pt x="1" y="180"/>
                  </a:cubicBezTo>
                  <a:lnTo>
                    <a:pt x="1" y="648"/>
                  </a:lnTo>
                  <a:cubicBezTo>
                    <a:pt x="1" y="749"/>
                    <a:pt x="81" y="830"/>
                    <a:pt x="182" y="830"/>
                  </a:cubicBezTo>
                  <a:lnTo>
                    <a:pt x="649" y="830"/>
                  </a:lnTo>
                  <a:cubicBezTo>
                    <a:pt x="750" y="830"/>
                    <a:pt x="831" y="749"/>
                    <a:pt x="831" y="648"/>
                  </a:cubicBezTo>
                  <a:lnTo>
                    <a:pt x="831" y="180"/>
                  </a:lnTo>
                  <a:cubicBezTo>
                    <a:pt x="831" y="81"/>
                    <a:pt x="750" y="0"/>
                    <a:pt x="6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5"/>
            <p:cNvSpPr/>
            <p:nvPr/>
          </p:nvSpPr>
          <p:spPr>
            <a:xfrm>
              <a:off x="6467050" y="4037875"/>
              <a:ext cx="20800" cy="20850"/>
            </a:xfrm>
            <a:custGeom>
              <a:rect b="b" l="l" r="r" t="t"/>
              <a:pathLst>
                <a:path extrusionOk="0" h="834" w="832">
                  <a:moveTo>
                    <a:pt x="416" y="1"/>
                  </a:moveTo>
                  <a:cubicBezTo>
                    <a:pt x="186" y="1"/>
                    <a:pt x="0" y="187"/>
                    <a:pt x="0" y="417"/>
                  </a:cubicBezTo>
                  <a:cubicBezTo>
                    <a:pt x="0" y="646"/>
                    <a:pt x="186" y="834"/>
                    <a:pt x="416" y="834"/>
                  </a:cubicBezTo>
                  <a:cubicBezTo>
                    <a:pt x="645" y="834"/>
                    <a:pt x="831" y="646"/>
                    <a:pt x="831" y="417"/>
                  </a:cubicBezTo>
                  <a:cubicBezTo>
                    <a:pt x="831" y="187"/>
                    <a:pt x="645" y="1"/>
                    <a:pt x="4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5"/>
            <p:cNvSpPr/>
            <p:nvPr/>
          </p:nvSpPr>
          <p:spPr>
            <a:xfrm>
              <a:off x="6212325" y="3866350"/>
              <a:ext cx="135050" cy="82975"/>
            </a:xfrm>
            <a:custGeom>
              <a:rect b="b" l="l" r="r" t="t"/>
              <a:pathLst>
                <a:path extrusionOk="0" h="3319" w="5402">
                  <a:moveTo>
                    <a:pt x="1563" y="1"/>
                  </a:moveTo>
                  <a:cubicBezTo>
                    <a:pt x="1486" y="1"/>
                    <a:pt x="1417" y="43"/>
                    <a:pt x="1383" y="111"/>
                  </a:cubicBezTo>
                  <a:lnTo>
                    <a:pt x="606" y="1676"/>
                  </a:lnTo>
                  <a:lnTo>
                    <a:pt x="207" y="1676"/>
                  </a:lnTo>
                  <a:cubicBezTo>
                    <a:pt x="100" y="1676"/>
                    <a:pt x="6" y="1758"/>
                    <a:pt x="4" y="1866"/>
                  </a:cubicBezTo>
                  <a:cubicBezTo>
                    <a:pt x="0" y="1976"/>
                    <a:pt x="90" y="2066"/>
                    <a:pt x="198" y="2066"/>
                  </a:cubicBezTo>
                  <a:lnTo>
                    <a:pt x="727" y="2066"/>
                  </a:lnTo>
                  <a:cubicBezTo>
                    <a:pt x="727" y="2066"/>
                    <a:pt x="874" y="2025"/>
                    <a:pt x="908" y="1957"/>
                  </a:cubicBezTo>
                  <a:lnTo>
                    <a:pt x="1509" y="755"/>
                  </a:lnTo>
                  <a:lnTo>
                    <a:pt x="2199" y="3173"/>
                  </a:lnTo>
                  <a:cubicBezTo>
                    <a:pt x="2227" y="3268"/>
                    <a:pt x="2310" y="3318"/>
                    <a:pt x="2393" y="3318"/>
                  </a:cubicBezTo>
                  <a:cubicBezTo>
                    <a:pt x="2466" y="3318"/>
                    <a:pt x="2539" y="3280"/>
                    <a:pt x="2575" y="3201"/>
                  </a:cubicBezTo>
                  <a:lnTo>
                    <a:pt x="3349" y="1500"/>
                  </a:lnTo>
                  <a:lnTo>
                    <a:pt x="3913" y="2604"/>
                  </a:lnTo>
                  <a:cubicBezTo>
                    <a:pt x="3950" y="2677"/>
                    <a:pt x="4021" y="2714"/>
                    <a:pt x="4092" y="2714"/>
                  </a:cubicBezTo>
                  <a:cubicBezTo>
                    <a:pt x="4152" y="2714"/>
                    <a:pt x="4213" y="2687"/>
                    <a:pt x="4254" y="2633"/>
                  </a:cubicBezTo>
                  <a:lnTo>
                    <a:pt x="4676" y="2094"/>
                  </a:lnTo>
                  <a:lnTo>
                    <a:pt x="5189" y="2097"/>
                  </a:lnTo>
                  <a:lnTo>
                    <a:pt x="5191" y="2097"/>
                  </a:lnTo>
                  <a:cubicBezTo>
                    <a:pt x="5306" y="2097"/>
                    <a:pt x="5400" y="2003"/>
                    <a:pt x="5402" y="1888"/>
                  </a:cubicBezTo>
                  <a:cubicBezTo>
                    <a:pt x="5400" y="1771"/>
                    <a:pt x="5306" y="1676"/>
                    <a:pt x="5191" y="1676"/>
                  </a:cubicBezTo>
                  <a:lnTo>
                    <a:pt x="4575" y="1676"/>
                  </a:lnTo>
                  <a:cubicBezTo>
                    <a:pt x="4564" y="1673"/>
                    <a:pt x="4553" y="1672"/>
                    <a:pt x="4543" y="1672"/>
                  </a:cubicBezTo>
                  <a:cubicBezTo>
                    <a:pt x="4491" y="1672"/>
                    <a:pt x="4445" y="1700"/>
                    <a:pt x="4413" y="1742"/>
                  </a:cubicBezTo>
                  <a:lnTo>
                    <a:pt x="4125" y="2132"/>
                  </a:lnTo>
                  <a:lnTo>
                    <a:pt x="3518" y="943"/>
                  </a:lnTo>
                  <a:cubicBezTo>
                    <a:pt x="3480" y="869"/>
                    <a:pt x="3409" y="833"/>
                    <a:pt x="3339" y="833"/>
                  </a:cubicBezTo>
                  <a:cubicBezTo>
                    <a:pt x="3265" y="833"/>
                    <a:pt x="3191" y="873"/>
                    <a:pt x="3157" y="951"/>
                  </a:cubicBezTo>
                  <a:lnTo>
                    <a:pt x="2436" y="2535"/>
                  </a:lnTo>
                  <a:lnTo>
                    <a:pt x="1754" y="146"/>
                  </a:lnTo>
                  <a:cubicBezTo>
                    <a:pt x="1732" y="67"/>
                    <a:pt x="1663" y="9"/>
                    <a:pt x="1581" y="1"/>
                  </a:cubicBezTo>
                  <a:cubicBezTo>
                    <a:pt x="1575" y="1"/>
                    <a:pt x="1569" y="1"/>
                    <a:pt x="15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5"/>
            <p:cNvSpPr/>
            <p:nvPr/>
          </p:nvSpPr>
          <p:spPr>
            <a:xfrm>
              <a:off x="6211550" y="3960825"/>
              <a:ext cx="135675" cy="82850"/>
            </a:xfrm>
            <a:custGeom>
              <a:rect b="b" l="l" r="r" t="t"/>
              <a:pathLst>
                <a:path extrusionOk="0" h="3314" w="5427">
                  <a:moveTo>
                    <a:pt x="3033" y="1"/>
                  </a:moveTo>
                  <a:cubicBezTo>
                    <a:pt x="2960" y="1"/>
                    <a:pt x="2886" y="39"/>
                    <a:pt x="2851" y="118"/>
                  </a:cubicBezTo>
                  <a:lnTo>
                    <a:pt x="2077" y="1819"/>
                  </a:lnTo>
                  <a:lnTo>
                    <a:pt x="1512" y="713"/>
                  </a:lnTo>
                  <a:cubicBezTo>
                    <a:pt x="1475" y="641"/>
                    <a:pt x="1404" y="604"/>
                    <a:pt x="1333" y="604"/>
                  </a:cubicBezTo>
                  <a:cubicBezTo>
                    <a:pt x="1273" y="604"/>
                    <a:pt x="1212" y="630"/>
                    <a:pt x="1172" y="684"/>
                  </a:cubicBezTo>
                  <a:lnTo>
                    <a:pt x="750" y="1250"/>
                  </a:lnTo>
                  <a:lnTo>
                    <a:pt x="229" y="1250"/>
                  </a:lnTo>
                  <a:cubicBezTo>
                    <a:pt x="144" y="1250"/>
                    <a:pt x="68" y="1301"/>
                    <a:pt x="41" y="1382"/>
                  </a:cubicBezTo>
                  <a:cubicBezTo>
                    <a:pt x="0" y="1515"/>
                    <a:pt x="97" y="1640"/>
                    <a:pt x="225" y="1640"/>
                  </a:cubicBezTo>
                  <a:lnTo>
                    <a:pt x="846" y="1640"/>
                  </a:lnTo>
                  <a:cubicBezTo>
                    <a:pt x="846" y="1640"/>
                    <a:pt x="971" y="1624"/>
                    <a:pt x="1009" y="1573"/>
                  </a:cubicBezTo>
                  <a:lnTo>
                    <a:pt x="1299" y="1183"/>
                  </a:lnTo>
                  <a:lnTo>
                    <a:pt x="1906" y="2372"/>
                  </a:lnTo>
                  <a:cubicBezTo>
                    <a:pt x="1944" y="2445"/>
                    <a:pt x="2014" y="2482"/>
                    <a:pt x="2085" y="2482"/>
                  </a:cubicBezTo>
                  <a:cubicBezTo>
                    <a:pt x="2159" y="2482"/>
                    <a:pt x="2233" y="2442"/>
                    <a:pt x="2269" y="2363"/>
                  </a:cubicBezTo>
                  <a:lnTo>
                    <a:pt x="2989" y="779"/>
                  </a:lnTo>
                  <a:lnTo>
                    <a:pt x="3670" y="3168"/>
                  </a:lnTo>
                  <a:cubicBezTo>
                    <a:pt x="3697" y="3263"/>
                    <a:pt x="3780" y="3313"/>
                    <a:pt x="3864" y="3313"/>
                  </a:cubicBezTo>
                  <a:cubicBezTo>
                    <a:pt x="3935" y="3313"/>
                    <a:pt x="4006" y="3277"/>
                    <a:pt x="4044" y="3202"/>
                  </a:cubicBezTo>
                  <a:lnTo>
                    <a:pt x="4821" y="1639"/>
                  </a:lnTo>
                  <a:lnTo>
                    <a:pt x="5225" y="1639"/>
                  </a:lnTo>
                  <a:cubicBezTo>
                    <a:pt x="5230" y="1639"/>
                    <a:pt x="5235" y="1639"/>
                    <a:pt x="5240" y="1639"/>
                  </a:cubicBezTo>
                  <a:cubicBezTo>
                    <a:pt x="5345" y="1639"/>
                    <a:pt x="5427" y="1553"/>
                    <a:pt x="5427" y="1447"/>
                  </a:cubicBezTo>
                  <a:cubicBezTo>
                    <a:pt x="5427" y="1335"/>
                    <a:pt x="5337" y="1244"/>
                    <a:pt x="5225" y="1244"/>
                  </a:cubicBezTo>
                  <a:lnTo>
                    <a:pt x="5225" y="1227"/>
                  </a:lnTo>
                  <a:lnTo>
                    <a:pt x="4698" y="1227"/>
                  </a:lnTo>
                  <a:cubicBezTo>
                    <a:pt x="4698" y="1227"/>
                    <a:pt x="4552" y="1293"/>
                    <a:pt x="4518" y="1360"/>
                  </a:cubicBezTo>
                  <a:lnTo>
                    <a:pt x="3917" y="2562"/>
                  </a:lnTo>
                  <a:lnTo>
                    <a:pt x="3226" y="145"/>
                  </a:lnTo>
                  <a:cubicBezTo>
                    <a:pt x="3199" y="50"/>
                    <a:pt x="3116" y="1"/>
                    <a:pt x="30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5"/>
            <p:cNvSpPr/>
            <p:nvPr/>
          </p:nvSpPr>
          <p:spPr>
            <a:xfrm>
              <a:off x="6392475" y="4013550"/>
              <a:ext cx="37450" cy="9775"/>
            </a:xfrm>
            <a:custGeom>
              <a:rect b="b" l="l" r="r" t="t"/>
              <a:pathLst>
                <a:path extrusionOk="0" h="391" w="1498">
                  <a:moveTo>
                    <a:pt x="207" y="0"/>
                  </a:moveTo>
                  <a:cubicBezTo>
                    <a:pt x="100" y="0"/>
                    <a:pt x="7" y="84"/>
                    <a:pt x="5" y="191"/>
                  </a:cubicBezTo>
                  <a:cubicBezTo>
                    <a:pt x="1" y="301"/>
                    <a:pt x="90" y="390"/>
                    <a:pt x="199" y="390"/>
                  </a:cubicBezTo>
                  <a:lnTo>
                    <a:pt x="1291" y="390"/>
                  </a:lnTo>
                  <a:cubicBezTo>
                    <a:pt x="1399" y="390"/>
                    <a:pt x="1493" y="308"/>
                    <a:pt x="1495" y="200"/>
                  </a:cubicBezTo>
                  <a:cubicBezTo>
                    <a:pt x="1498" y="91"/>
                    <a:pt x="1410" y="0"/>
                    <a:pt x="13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5"/>
            <p:cNvSpPr/>
            <p:nvPr/>
          </p:nvSpPr>
          <p:spPr>
            <a:xfrm>
              <a:off x="6379425" y="4033075"/>
              <a:ext cx="50325" cy="9775"/>
            </a:xfrm>
            <a:custGeom>
              <a:rect b="b" l="l" r="r" t="t"/>
              <a:pathLst>
                <a:path extrusionOk="0" h="391" w="2013">
                  <a:moveTo>
                    <a:pt x="207" y="1"/>
                  </a:moveTo>
                  <a:cubicBezTo>
                    <a:pt x="99" y="1"/>
                    <a:pt x="7" y="83"/>
                    <a:pt x="4" y="191"/>
                  </a:cubicBezTo>
                  <a:cubicBezTo>
                    <a:pt x="1" y="301"/>
                    <a:pt x="90" y="391"/>
                    <a:pt x="199" y="391"/>
                  </a:cubicBezTo>
                  <a:lnTo>
                    <a:pt x="1806" y="391"/>
                  </a:lnTo>
                  <a:cubicBezTo>
                    <a:pt x="1914" y="391"/>
                    <a:pt x="2008" y="309"/>
                    <a:pt x="2009" y="200"/>
                  </a:cubicBezTo>
                  <a:cubicBezTo>
                    <a:pt x="2012" y="90"/>
                    <a:pt x="1924" y="1"/>
                    <a:pt x="18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5"/>
            <p:cNvSpPr/>
            <p:nvPr/>
          </p:nvSpPr>
          <p:spPr>
            <a:xfrm>
              <a:off x="6358200" y="3850350"/>
              <a:ext cx="87825" cy="208125"/>
            </a:xfrm>
            <a:custGeom>
              <a:rect b="b" l="l" r="r" t="t"/>
              <a:pathLst>
                <a:path extrusionOk="0" h="8325" w="3513">
                  <a:moveTo>
                    <a:pt x="1" y="1"/>
                  </a:moveTo>
                  <a:lnTo>
                    <a:pt x="1" y="8324"/>
                  </a:lnTo>
                  <a:lnTo>
                    <a:pt x="391" y="8324"/>
                  </a:lnTo>
                  <a:lnTo>
                    <a:pt x="391" y="4553"/>
                  </a:lnTo>
                  <a:cubicBezTo>
                    <a:pt x="391" y="4452"/>
                    <a:pt x="471" y="4371"/>
                    <a:pt x="573" y="4371"/>
                  </a:cubicBezTo>
                  <a:lnTo>
                    <a:pt x="3512" y="4371"/>
                  </a:lnTo>
                  <a:lnTo>
                    <a:pt x="3512" y="3980"/>
                  </a:lnTo>
                  <a:lnTo>
                    <a:pt x="573" y="3980"/>
                  </a:lnTo>
                  <a:cubicBezTo>
                    <a:pt x="471" y="3980"/>
                    <a:pt x="391" y="3899"/>
                    <a:pt x="391" y="3798"/>
                  </a:cubicBezTo>
                  <a:lnTo>
                    <a:pt x="39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5"/>
            <p:cNvSpPr/>
            <p:nvPr/>
          </p:nvSpPr>
          <p:spPr>
            <a:xfrm>
              <a:off x="6446000" y="3949575"/>
              <a:ext cx="25" cy="10075"/>
            </a:xfrm>
            <a:custGeom>
              <a:rect b="b" l="l" r="r" t="t"/>
              <a:pathLst>
                <a:path extrusionOk="0" h="403" w="1">
                  <a:moveTo>
                    <a:pt x="0" y="1"/>
                  </a:moveTo>
                  <a:lnTo>
                    <a:pt x="0" y="402"/>
                  </a:lnTo>
                  <a:close/>
                </a:path>
              </a:pathLst>
            </a:custGeom>
            <a:solidFill>
              <a:srgbClr val="5DE1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36"/>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graphicFrame>
        <p:nvGraphicFramePr>
          <p:cNvPr id="1447" name="Google Shape;1447;p36"/>
          <p:cNvGraphicFramePr/>
          <p:nvPr/>
        </p:nvGraphicFramePr>
        <p:xfrm>
          <a:off x="713225" y="1439158"/>
          <a:ext cx="3000000" cy="3000000"/>
        </p:xfrm>
        <a:graphic>
          <a:graphicData uri="http://schemas.openxmlformats.org/drawingml/2006/table">
            <a:tbl>
              <a:tblPr>
                <a:noFill/>
                <a:tableStyleId>{E2C369A9-C664-4AA6-B1F5-B77839C89DB5}</a:tableStyleId>
              </a:tblPr>
              <a:tblGrid>
                <a:gridCol w="1169900"/>
                <a:gridCol w="723225"/>
                <a:gridCol w="723225"/>
                <a:gridCol w="723225"/>
                <a:gridCol w="723225"/>
                <a:gridCol w="723225"/>
                <a:gridCol w="723225"/>
                <a:gridCol w="723225"/>
                <a:gridCol w="723225"/>
                <a:gridCol w="723225"/>
              </a:tblGrid>
              <a:tr h="4761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chemeClr val="dk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JAN</a:t>
                      </a:r>
                      <a:endParaRPr sz="2000">
                        <a:solidFill>
                          <a:schemeClr val="dk1"/>
                        </a:solidFill>
                        <a:latin typeface="Staatliches"/>
                        <a:ea typeface="Staatliches"/>
                        <a:cs typeface="Staatliches"/>
                        <a:sym typeface="Staatliche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FEB</a:t>
                      </a:r>
                      <a:endParaRPr sz="2000">
                        <a:solidFill>
                          <a:schemeClr val="dk1"/>
                        </a:solidFill>
                        <a:latin typeface="Staatliches"/>
                        <a:ea typeface="Staatliches"/>
                        <a:cs typeface="Staatliches"/>
                        <a:sym typeface="Staatliche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MAR</a:t>
                      </a:r>
                      <a:endParaRPr sz="2000">
                        <a:solidFill>
                          <a:schemeClr val="dk1"/>
                        </a:solidFill>
                        <a:latin typeface="Staatliches"/>
                        <a:ea typeface="Staatliches"/>
                        <a:cs typeface="Staatliches"/>
                        <a:sym typeface="Staatliche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APR</a:t>
                      </a:r>
                      <a:endParaRPr sz="2000">
                        <a:solidFill>
                          <a:schemeClr val="dk1"/>
                        </a:solidFill>
                        <a:latin typeface="Staatliches"/>
                        <a:ea typeface="Staatliches"/>
                        <a:cs typeface="Staatliches"/>
                        <a:sym typeface="Staatliche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MAY</a:t>
                      </a:r>
                      <a:endParaRPr sz="2000">
                        <a:solidFill>
                          <a:schemeClr val="dk1"/>
                        </a:solidFill>
                        <a:latin typeface="Staatliches"/>
                        <a:ea typeface="Staatliches"/>
                        <a:cs typeface="Staatliches"/>
                        <a:sym typeface="Staatliche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JUN</a:t>
                      </a:r>
                      <a:endParaRPr sz="2000">
                        <a:solidFill>
                          <a:schemeClr val="dk1"/>
                        </a:solidFill>
                        <a:latin typeface="Staatliches"/>
                        <a:ea typeface="Staatliches"/>
                        <a:cs typeface="Staatliches"/>
                        <a:sym typeface="Staatliche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JUL</a:t>
                      </a:r>
                      <a:endParaRPr sz="2000">
                        <a:solidFill>
                          <a:schemeClr val="dk1"/>
                        </a:solidFill>
                        <a:latin typeface="Staatliches"/>
                        <a:ea typeface="Staatliches"/>
                        <a:cs typeface="Staatliches"/>
                        <a:sym typeface="Staatliche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AUG</a:t>
                      </a:r>
                      <a:endParaRPr sz="2000">
                        <a:solidFill>
                          <a:schemeClr val="dk1"/>
                        </a:solidFill>
                        <a:latin typeface="Staatliches"/>
                        <a:ea typeface="Staatliches"/>
                        <a:cs typeface="Staatliches"/>
                        <a:sym typeface="Staatliche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SEP</a:t>
                      </a:r>
                      <a:endParaRPr sz="2000">
                        <a:solidFill>
                          <a:schemeClr val="dk1"/>
                        </a:solidFill>
                        <a:latin typeface="Staatliches"/>
                        <a:ea typeface="Staatliches"/>
                        <a:cs typeface="Staatliches"/>
                        <a:sym typeface="Staatliche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476175">
                <a:tc>
                  <a:txBody>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CASE</a:t>
                      </a:r>
                      <a:r>
                        <a:rPr lang="en" sz="2000">
                          <a:solidFill>
                            <a:schemeClr val="dk1"/>
                          </a:solidFill>
                          <a:latin typeface="Staatliches"/>
                          <a:ea typeface="Staatliches"/>
                          <a:cs typeface="Staatliches"/>
                          <a:sym typeface="Staatliches"/>
                        </a:rPr>
                        <a:t> 1</a:t>
                      </a:r>
                      <a:endParaRPr sz="2000">
                        <a:solidFill>
                          <a:schemeClr val="dk1"/>
                        </a:solidFill>
                        <a:latin typeface="Staatliches"/>
                        <a:ea typeface="Staatliches"/>
                        <a:cs typeface="Staatliches"/>
                        <a:sym typeface="Staatliche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38100">
                      <a:solidFill>
                        <a:schemeClr val="dk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256400">
                <a:tc>
                  <a:txBody>
                    <a:bodyPr/>
                    <a:lstStyle/>
                    <a:p>
                      <a:pPr indent="0" lvl="0" marL="0" rtl="0" algn="l">
                        <a:spcBef>
                          <a:spcPts val="0"/>
                        </a:spcBef>
                        <a:spcAft>
                          <a:spcPts val="0"/>
                        </a:spcAft>
                        <a:buNone/>
                      </a:pPr>
                      <a:r>
                        <a:rPr lang="en" sz="1600">
                          <a:solidFill>
                            <a:schemeClr val="dk1"/>
                          </a:solidFill>
                          <a:latin typeface="Staatliches"/>
                          <a:ea typeface="Staatliches"/>
                          <a:cs typeface="Staatliches"/>
                          <a:sym typeface="Staatliches"/>
                        </a:rPr>
                        <a:t>PHASE A</a:t>
                      </a:r>
                      <a:endParaRPr sz="1600">
                        <a:solidFill>
                          <a:schemeClr val="dk1"/>
                        </a:solidFill>
                        <a:latin typeface="Staatliches"/>
                        <a:ea typeface="Staatliches"/>
                        <a:cs typeface="Staatliches"/>
                        <a:sym typeface="Staatliche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38100">
                      <a:solidFill>
                        <a:schemeClr val="dk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256400">
                <a:tc>
                  <a:txBody>
                    <a:bodyPr/>
                    <a:lstStyle/>
                    <a:p>
                      <a:pPr indent="0" lvl="0" marL="0" rtl="0" algn="l">
                        <a:spcBef>
                          <a:spcPts val="0"/>
                        </a:spcBef>
                        <a:spcAft>
                          <a:spcPts val="0"/>
                        </a:spcAft>
                        <a:buNone/>
                      </a:pPr>
                      <a:r>
                        <a:rPr lang="en" sz="1600">
                          <a:solidFill>
                            <a:schemeClr val="dk1"/>
                          </a:solidFill>
                          <a:latin typeface="Staatliches"/>
                          <a:ea typeface="Staatliches"/>
                          <a:cs typeface="Staatliches"/>
                          <a:sym typeface="Staatliches"/>
                        </a:rPr>
                        <a:t>PHASE B</a:t>
                      </a:r>
                      <a:endParaRPr sz="1600">
                        <a:solidFill>
                          <a:schemeClr val="dk1"/>
                        </a:solidFill>
                        <a:latin typeface="Staatliches"/>
                        <a:ea typeface="Staatliches"/>
                        <a:cs typeface="Staatliches"/>
                        <a:sym typeface="Staatliche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38100">
                      <a:solidFill>
                        <a:schemeClr val="dk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476175">
                <a:tc>
                  <a:txBody>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CASE</a:t>
                      </a:r>
                      <a:r>
                        <a:rPr lang="en" sz="2000">
                          <a:solidFill>
                            <a:schemeClr val="dk1"/>
                          </a:solidFill>
                          <a:latin typeface="Staatliches"/>
                          <a:ea typeface="Staatliches"/>
                          <a:cs typeface="Staatliches"/>
                          <a:sym typeface="Staatliches"/>
                        </a:rPr>
                        <a:t> 2</a:t>
                      </a:r>
                      <a:endParaRPr sz="2000">
                        <a:solidFill>
                          <a:schemeClr val="dk1"/>
                        </a:solidFill>
                        <a:latin typeface="Staatliches"/>
                        <a:ea typeface="Staatliches"/>
                        <a:cs typeface="Staatliches"/>
                        <a:sym typeface="Staatliche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38100">
                      <a:solidFill>
                        <a:schemeClr val="dk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256400">
                <a:tc>
                  <a:txBody>
                    <a:bodyPr/>
                    <a:lstStyle/>
                    <a:p>
                      <a:pPr indent="0" lvl="0" marL="0" rtl="0" algn="l">
                        <a:spcBef>
                          <a:spcPts val="0"/>
                        </a:spcBef>
                        <a:spcAft>
                          <a:spcPts val="0"/>
                        </a:spcAft>
                        <a:buNone/>
                      </a:pPr>
                      <a:r>
                        <a:rPr lang="en" sz="1600">
                          <a:solidFill>
                            <a:schemeClr val="dk1"/>
                          </a:solidFill>
                          <a:latin typeface="Staatliches"/>
                          <a:ea typeface="Staatliches"/>
                          <a:cs typeface="Staatliches"/>
                          <a:sym typeface="Staatliches"/>
                        </a:rPr>
                        <a:t>PHASE A</a:t>
                      </a:r>
                      <a:endParaRPr sz="1600">
                        <a:solidFill>
                          <a:schemeClr val="dk1"/>
                        </a:solidFill>
                        <a:latin typeface="Staatliches"/>
                        <a:ea typeface="Staatliches"/>
                        <a:cs typeface="Staatliches"/>
                        <a:sym typeface="Staatliche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38100">
                      <a:solidFill>
                        <a:schemeClr val="dk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256400">
                <a:tc>
                  <a:txBody>
                    <a:bodyPr/>
                    <a:lstStyle/>
                    <a:p>
                      <a:pPr indent="0" lvl="0" marL="0" rtl="0" algn="l">
                        <a:spcBef>
                          <a:spcPts val="0"/>
                        </a:spcBef>
                        <a:spcAft>
                          <a:spcPts val="0"/>
                        </a:spcAft>
                        <a:buNone/>
                      </a:pPr>
                      <a:r>
                        <a:rPr lang="en" sz="1600">
                          <a:solidFill>
                            <a:schemeClr val="dk1"/>
                          </a:solidFill>
                          <a:latin typeface="Staatliches"/>
                          <a:ea typeface="Staatliches"/>
                          <a:cs typeface="Staatliches"/>
                          <a:sym typeface="Staatliches"/>
                        </a:rPr>
                        <a:t>PHASE B</a:t>
                      </a:r>
                      <a:endParaRPr sz="1600">
                        <a:solidFill>
                          <a:schemeClr val="dk1"/>
                        </a:solidFill>
                        <a:latin typeface="Staatliches"/>
                        <a:ea typeface="Staatliches"/>
                        <a:cs typeface="Staatliches"/>
                        <a:sym typeface="Staatliche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38100">
                      <a:solidFill>
                        <a:schemeClr val="dk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
        <p:nvSpPr>
          <p:cNvPr id="1448" name="Google Shape;1448;p36"/>
          <p:cNvSpPr/>
          <p:nvPr/>
        </p:nvSpPr>
        <p:spPr>
          <a:xfrm>
            <a:off x="1940760" y="2017235"/>
            <a:ext cx="4235400" cy="296400"/>
          </a:xfrm>
          <a:prstGeom prst="roundRect">
            <a:avLst>
              <a:gd fmla="val 50000" name="adj"/>
            </a:avLst>
          </a:prstGeom>
          <a:solidFill>
            <a:schemeClr val="accen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6"/>
          <p:cNvSpPr/>
          <p:nvPr/>
        </p:nvSpPr>
        <p:spPr>
          <a:xfrm>
            <a:off x="4062371" y="3365235"/>
            <a:ext cx="4235400" cy="296400"/>
          </a:xfrm>
          <a:prstGeom prst="roundRect">
            <a:avLst>
              <a:gd fmla="val 50000" name="adj"/>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6"/>
          <p:cNvSpPr/>
          <p:nvPr/>
        </p:nvSpPr>
        <p:spPr>
          <a:xfrm>
            <a:off x="1940750" y="2512013"/>
            <a:ext cx="2112000" cy="224700"/>
          </a:xfrm>
          <a:prstGeom prst="roundRect">
            <a:avLst>
              <a:gd fmla="val 50000" name="adj"/>
            </a:avLst>
          </a:prstGeom>
          <a:solidFill>
            <a:schemeClr val="accent4"/>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6"/>
          <p:cNvSpPr/>
          <p:nvPr/>
        </p:nvSpPr>
        <p:spPr>
          <a:xfrm>
            <a:off x="4052750" y="2946938"/>
            <a:ext cx="2112000" cy="224700"/>
          </a:xfrm>
          <a:prstGeom prst="roundRect">
            <a:avLst>
              <a:gd fmla="val 50000" name="adj"/>
            </a:avLst>
          </a:prstGeom>
          <a:solidFill>
            <a:schemeClr val="accent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6"/>
          <p:cNvSpPr/>
          <p:nvPr/>
        </p:nvSpPr>
        <p:spPr>
          <a:xfrm>
            <a:off x="4073747" y="3855200"/>
            <a:ext cx="2656800" cy="224700"/>
          </a:xfrm>
          <a:prstGeom prst="roundRect">
            <a:avLst>
              <a:gd fmla="val 50000" name="adj"/>
            </a:avLst>
          </a:prstGeom>
          <a:solidFill>
            <a:schemeClr val="accent6"/>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6"/>
          <p:cNvSpPr/>
          <p:nvPr/>
        </p:nvSpPr>
        <p:spPr>
          <a:xfrm>
            <a:off x="6730550" y="4290125"/>
            <a:ext cx="1567200" cy="224700"/>
          </a:xfrm>
          <a:prstGeom prst="roundRect">
            <a:avLst>
              <a:gd fmla="val 50000" name="adj"/>
            </a:avLst>
          </a:prstGeom>
          <a:solidFill>
            <a:schemeClr val="accent5"/>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7" name="Shape 1457"/>
        <p:cNvGrpSpPr/>
        <p:nvPr/>
      </p:nvGrpSpPr>
      <p:grpSpPr>
        <a:xfrm>
          <a:off x="0" y="0"/>
          <a:ext cx="0" cy="0"/>
          <a:chOff x="0" y="0"/>
          <a:chExt cx="0" cy="0"/>
        </a:xfrm>
      </p:grpSpPr>
      <p:sp>
        <p:nvSpPr>
          <p:cNvPr id="1458" name="Google Shape;1458;p37"/>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1459" name="Google Shape;1459;p37"/>
          <p:cNvSpPr/>
          <p:nvPr/>
        </p:nvSpPr>
        <p:spPr>
          <a:xfrm>
            <a:off x="2890340" y="1335745"/>
            <a:ext cx="1975500" cy="1975500"/>
          </a:xfrm>
          <a:prstGeom prst="ellipse">
            <a:avLst/>
          </a:prstGeom>
          <a:solidFill>
            <a:srgbClr val="3D5D9F">
              <a:alpha val="52200"/>
            </a:srgbClr>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7"/>
          <p:cNvSpPr/>
          <p:nvPr/>
        </p:nvSpPr>
        <p:spPr>
          <a:xfrm>
            <a:off x="4278160" y="1335745"/>
            <a:ext cx="1975500" cy="1975500"/>
          </a:xfrm>
          <a:prstGeom prst="ellipse">
            <a:avLst/>
          </a:prstGeom>
          <a:solidFill>
            <a:srgbClr val="C94136">
              <a:alpha val="49690"/>
            </a:srgbClr>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61" name="Google Shape;1461;p37"/>
          <p:cNvCxnSpPr>
            <a:stCxn id="1462" idx="0"/>
            <a:endCxn id="1459" idx="2"/>
          </p:cNvCxnSpPr>
          <p:nvPr/>
        </p:nvCxnSpPr>
        <p:spPr>
          <a:xfrm rot="-5400000">
            <a:off x="1996225" y="2028850"/>
            <a:ext cx="599400" cy="1188600"/>
          </a:xfrm>
          <a:prstGeom prst="bentConnector2">
            <a:avLst/>
          </a:prstGeom>
          <a:noFill/>
          <a:ln cap="flat" cmpd="sng" w="38100">
            <a:solidFill>
              <a:schemeClr val="dk2"/>
            </a:solidFill>
            <a:prstDash val="solid"/>
            <a:round/>
            <a:headEnd len="med" w="med" type="none"/>
            <a:tailEnd len="med" w="med" type="none"/>
          </a:ln>
        </p:spPr>
      </p:cxnSp>
      <p:cxnSp>
        <p:nvCxnSpPr>
          <p:cNvPr id="1463" name="Google Shape;1463;p37"/>
          <p:cNvCxnSpPr>
            <a:stCxn id="1460" idx="6"/>
            <a:endCxn id="1464" idx="0"/>
          </p:cNvCxnSpPr>
          <p:nvPr/>
        </p:nvCxnSpPr>
        <p:spPr>
          <a:xfrm>
            <a:off x="6253660" y="2323495"/>
            <a:ext cx="1133100" cy="599400"/>
          </a:xfrm>
          <a:prstGeom prst="bentConnector2">
            <a:avLst/>
          </a:prstGeom>
          <a:noFill/>
          <a:ln cap="flat" cmpd="sng" w="38100">
            <a:solidFill>
              <a:schemeClr val="dk2"/>
            </a:solidFill>
            <a:prstDash val="solid"/>
            <a:round/>
            <a:headEnd len="med" w="med" type="none"/>
            <a:tailEnd len="med" w="med" type="none"/>
          </a:ln>
        </p:spPr>
      </p:cxnSp>
      <p:cxnSp>
        <p:nvCxnSpPr>
          <p:cNvPr id="1465" name="Google Shape;1465;p37"/>
          <p:cNvCxnSpPr>
            <a:stCxn id="1466" idx="0"/>
            <a:endCxn id="1460" idx="3"/>
          </p:cNvCxnSpPr>
          <p:nvPr/>
        </p:nvCxnSpPr>
        <p:spPr>
          <a:xfrm flipH="1" rot="5400000">
            <a:off x="4213661" y="3375725"/>
            <a:ext cx="712200" cy="4500"/>
          </a:xfrm>
          <a:prstGeom prst="bentConnector3">
            <a:avLst>
              <a:gd fmla="val 29685" name="adj1"/>
            </a:avLst>
          </a:prstGeom>
          <a:noFill/>
          <a:ln cap="flat" cmpd="sng" w="38100">
            <a:solidFill>
              <a:schemeClr val="dk2"/>
            </a:solidFill>
            <a:prstDash val="solid"/>
            <a:round/>
            <a:headEnd len="med" w="med" type="none"/>
            <a:tailEnd len="med" w="med" type="none"/>
          </a:ln>
        </p:spPr>
      </p:cxnSp>
      <p:grpSp>
        <p:nvGrpSpPr>
          <p:cNvPr id="1467" name="Google Shape;1467;p37"/>
          <p:cNvGrpSpPr/>
          <p:nvPr/>
        </p:nvGrpSpPr>
        <p:grpSpPr>
          <a:xfrm>
            <a:off x="720475" y="2922850"/>
            <a:ext cx="1963100" cy="874499"/>
            <a:chOff x="720475" y="2922850"/>
            <a:chExt cx="1963100" cy="874499"/>
          </a:xfrm>
        </p:grpSpPr>
        <p:sp>
          <p:nvSpPr>
            <p:cNvPr id="1468" name="Google Shape;1468;p37"/>
            <p:cNvSpPr txBox="1"/>
            <p:nvPr/>
          </p:nvSpPr>
          <p:spPr>
            <a:xfrm>
              <a:off x="721275" y="3266949"/>
              <a:ext cx="1962300" cy="53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It’s a gas giant and has eight moons</a:t>
              </a:r>
              <a:endParaRPr>
                <a:latin typeface="Work Sans"/>
                <a:ea typeface="Work Sans"/>
                <a:cs typeface="Work Sans"/>
                <a:sym typeface="Work Sans"/>
              </a:endParaRPr>
            </a:p>
          </p:txBody>
        </p:sp>
        <p:sp>
          <p:nvSpPr>
            <p:cNvPr id="1462" name="Google Shape;1462;p37"/>
            <p:cNvSpPr/>
            <p:nvPr/>
          </p:nvSpPr>
          <p:spPr>
            <a:xfrm>
              <a:off x="720475" y="2922850"/>
              <a:ext cx="1962300" cy="3441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Jupiter</a:t>
              </a:r>
              <a:endParaRPr/>
            </a:p>
          </p:txBody>
        </p:sp>
      </p:grpSp>
      <p:grpSp>
        <p:nvGrpSpPr>
          <p:cNvPr id="1469" name="Google Shape;1469;p37"/>
          <p:cNvGrpSpPr/>
          <p:nvPr/>
        </p:nvGrpSpPr>
        <p:grpSpPr>
          <a:xfrm>
            <a:off x="3590836" y="3734075"/>
            <a:ext cx="1962328" cy="874499"/>
            <a:chOff x="3590963" y="3734075"/>
            <a:chExt cx="1962328" cy="874499"/>
          </a:xfrm>
        </p:grpSpPr>
        <p:sp>
          <p:nvSpPr>
            <p:cNvPr id="1470" name="Google Shape;1470;p37"/>
            <p:cNvSpPr txBox="1"/>
            <p:nvPr/>
          </p:nvSpPr>
          <p:spPr>
            <a:xfrm>
              <a:off x="3590963" y="4078174"/>
              <a:ext cx="1962328" cy="53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latin typeface="Work Sans"/>
                <a:ea typeface="Work Sans"/>
                <a:cs typeface="Work Sans"/>
                <a:sym typeface="Work Sans"/>
              </a:endParaRPr>
            </a:p>
          </p:txBody>
        </p:sp>
        <p:sp>
          <p:nvSpPr>
            <p:cNvPr id="1466" name="Google Shape;1466;p37"/>
            <p:cNvSpPr/>
            <p:nvPr/>
          </p:nvSpPr>
          <p:spPr>
            <a:xfrm>
              <a:off x="3590988" y="3734075"/>
              <a:ext cx="1962300" cy="3441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Mars</a:t>
              </a:r>
              <a:endParaRPr/>
            </a:p>
          </p:txBody>
        </p:sp>
      </p:grpSp>
      <p:grpSp>
        <p:nvGrpSpPr>
          <p:cNvPr id="1471" name="Google Shape;1471;p37"/>
          <p:cNvGrpSpPr/>
          <p:nvPr/>
        </p:nvGrpSpPr>
        <p:grpSpPr>
          <a:xfrm>
            <a:off x="6405750" y="2922850"/>
            <a:ext cx="1962300" cy="874930"/>
            <a:chOff x="6405750" y="2922850"/>
            <a:chExt cx="1962300" cy="874930"/>
          </a:xfrm>
        </p:grpSpPr>
        <p:sp>
          <p:nvSpPr>
            <p:cNvPr id="1472" name="Google Shape;1472;p37"/>
            <p:cNvSpPr txBox="1"/>
            <p:nvPr/>
          </p:nvSpPr>
          <p:spPr>
            <a:xfrm>
              <a:off x="6405750" y="3267380"/>
              <a:ext cx="1962300" cy="53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latin typeface="Work Sans"/>
                <a:ea typeface="Work Sans"/>
                <a:cs typeface="Work Sans"/>
                <a:sym typeface="Work Sans"/>
              </a:endParaRPr>
            </a:p>
          </p:txBody>
        </p:sp>
        <p:sp>
          <p:nvSpPr>
            <p:cNvPr id="1464" name="Google Shape;1464;p37"/>
            <p:cNvSpPr/>
            <p:nvPr/>
          </p:nvSpPr>
          <p:spPr>
            <a:xfrm>
              <a:off x="6405750" y="2922850"/>
              <a:ext cx="1962300" cy="3441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Venus</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6" name="Shape 1476"/>
        <p:cNvGrpSpPr/>
        <p:nvPr/>
      </p:nvGrpSpPr>
      <p:grpSpPr>
        <a:xfrm>
          <a:off x="0" y="0"/>
          <a:ext cx="0" cy="0"/>
          <a:chOff x="0" y="0"/>
          <a:chExt cx="0" cy="0"/>
        </a:xfrm>
      </p:grpSpPr>
      <p:sp>
        <p:nvSpPr>
          <p:cNvPr id="1477" name="Google Shape;1477;p38"/>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1478" name="Google Shape;1478;p38"/>
          <p:cNvSpPr/>
          <p:nvPr/>
        </p:nvSpPr>
        <p:spPr>
          <a:xfrm>
            <a:off x="3168825" y="2160650"/>
            <a:ext cx="2806500" cy="14394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9" name="Google Shape;1479;p38"/>
          <p:cNvSpPr/>
          <p:nvPr/>
        </p:nvSpPr>
        <p:spPr>
          <a:xfrm>
            <a:off x="6129090" y="1637538"/>
            <a:ext cx="659700" cy="659700"/>
          </a:xfrm>
          <a:prstGeom prst="ellipse">
            <a:avLst/>
          </a:prstGeom>
          <a:solidFill>
            <a:schemeClr val="accent1"/>
          </a:solidFill>
          <a:ln cap="flat" cmpd="sng" w="3810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500">
                <a:solidFill>
                  <a:schemeClr val="lt1"/>
                </a:solidFill>
                <a:latin typeface="Staatliches"/>
                <a:ea typeface="Staatliches"/>
                <a:cs typeface="Staatliches"/>
                <a:sym typeface="Staatliches"/>
              </a:rPr>
              <a:t>01</a:t>
            </a:r>
            <a:endParaRPr sz="2500">
              <a:solidFill>
                <a:schemeClr val="lt1"/>
              </a:solidFill>
              <a:latin typeface="Staatliches"/>
              <a:ea typeface="Staatliches"/>
              <a:cs typeface="Staatliches"/>
              <a:sym typeface="Staatliches"/>
            </a:endParaRPr>
          </a:p>
        </p:txBody>
      </p:sp>
      <p:grpSp>
        <p:nvGrpSpPr>
          <p:cNvPr id="1480" name="Google Shape;1480;p38"/>
          <p:cNvGrpSpPr/>
          <p:nvPr/>
        </p:nvGrpSpPr>
        <p:grpSpPr>
          <a:xfrm>
            <a:off x="3590842" y="2356448"/>
            <a:ext cx="1962328" cy="1034134"/>
            <a:chOff x="5815584" y="3569208"/>
            <a:chExt cx="2084700" cy="1034134"/>
          </a:xfrm>
        </p:grpSpPr>
        <p:sp>
          <p:nvSpPr>
            <p:cNvPr id="1481" name="Google Shape;1481;p38"/>
            <p:cNvSpPr txBox="1"/>
            <p:nvPr/>
          </p:nvSpPr>
          <p:spPr>
            <a:xfrm>
              <a:off x="5815584" y="3935842"/>
              <a:ext cx="2084700" cy="6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Saturn is a gas giant and has rings</a:t>
              </a:r>
              <a:endParaRPr>
                <a:latin typeface="Work Sans"/>
                <a:ea typeface="Work Sans"/>
                <a:cs typeface="Work Sans"/>
                <a:sym typeface="Work Sans"/>
              </a:endParaRPr>
            </a:p>
          </p:txBody>
        </p:sp>
        <p:sp>
          <p:nvSpPr>
            <p:cNvPr id="1482" name="Google Shape;1482;p38"/>
            <p:cNvSpPr txBox="1"/>
            <p:nvPr/>
          </p:nvSpPr>
          <p:spPr>
            <a:xfrm>
              <a:off x="5815584" y="3569208"/>
              <a:ext cx="2084700" cy="53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Saturn</a:t>
              </a:r>
              <a:endParaRPr>
                <a:latin typeface="Work Sans"/>
                <a:ea typeface="Work Sans"/>
                <a:cs typeface="Work Sans"/>
                <a:sym typeface="Work Sans"/>
              </a:endParaRPr>
            </a:p>
          </p:txBody>
        </p:sp>
      </p:grpSp>
      <p:sp>
        <p:nvSpPr>
          <p:cNvPr id="1483" name="Google Shape;1483;p38"/>
          <p:cNvSpPr/>
          <p:nvPr/>
        </p:nvSpPr>
        <p:spPr>
          <a:xfrm>
            <a:off x="6129090" y="3463588"/>
            <a:ext cx="659700" cy="659700"/>
          </a:xfrm>
          <a:prstGeom prst="ellipse">
            <a:avLst/>
          </a:prstGeom>
          <a:solidFill>
            <a:schemeClr val="lt2"/>
          </a:solidFill>
          <a:ln cap="flat" cmpd="sng" w="3810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500">
                <a:solidFill>
                  <a:schemeClr val="lt1"/>
                </a:solidFill>
                <a:latin typeface="Staatliches"/>
                <a:ea typeface="Staatliches"/>
                <a:cs typeface="Staatliches"/>
                <a:sym typeface="Staatliches"/>
              </a:rPr>
              <a:t>02</a:t>
            </a:r>
            <a:endParaRPr sz="2500">
              <a:solidFill>
                <a:schemeClr val="lt1"/>
              </a:solidFill>
              <a:latin typeface="Staatliches"/>
              <a:ea typeface="Staatliches"/>
              <a:cs typeface="Staatliches"/>
              <a:sym typeface="Staatliches"/>
            </a:endParaRPr>
          </a:p>
        </p:txBody>
      </p:sp>
      <p:sp>
        <p:nvSpPr>
          <p:cNvPr id="1484" name="Google Shape;1484;p38"/>
          <p:cNvSpPr/>
          <p:nvPr/>
        </p:nvSpPr>
        <p:spPr>
          <a:xfrm>
            <a:off x="2355506" y="1637538"/>
            <a:ext cx="659700" cy="659700"/>
          </a:xfrm>
          <a:prstGeom prst="ellipse">
            <a:avLst/>
          </a:prstGeom>
          <a:solidFill>
            <a:schemeClr val="accent2"/>
          </a:solidFill>
          <a:ln cap="flat" cmpd="sng" w="3810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500">
                <a:solidFill>
                  <a:schemeClr val="lt1"/>
                </a:solidFill>
                <a:latin typeface="Staatliches"/>
                <a:ea typeface="Staatliches"/>
                <a:cs typeface="Staatliches"/>
                <a:sym typeface="Staatliches"/>
              </a:rPr>
              <a:t>04</a:t>
            </a:r>
            <a:endParaRPr sz="2500">
              <a:solidFill>
                <a:schemeClr val="lt1"/>
              </a:solidFill>
              <a:latin typeface="Staatliches"/>
              <a:ea typeface="Staatliches"/>
              <a:cs typeface="Staatliches"/>
              <a:sym typeface="Staatliches"/>
            </a:endParaRPr>
          </a:p>
        </p:txBody>
      </p:sp>
      <p:sp>
        <p:nvSpPr>
          <p:cNvPr id="1485" name="Google Shape;1485;p38"/>
          <p:cNvSpPr/>
          <p:nvPr/>
        </p:nvSpPr>
        <p:spPr>
          <a:xfrm>
            <a:off x="2355506" y="3463588"/>
            <a:ext cx="659700" cy="659700"/>
          </a:xfrm>
          <a:prstGeom prst="ellipse">
            <a:avLst/>
          </a:prstGeom>
          <a:solidFill>
            <a:schemeClr val="accent5"/>
          </a:solidFill>
          <a:ln cap="flat" cmpd="sng" w="3810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500">
                <a:solidFill>
                  <a:schemeClr val="lt1"/>
                </a:solidFill>
                <a:latin typeface="Staatliches"/>
                <a:ea typeface="Staatliches"/>
                <a:cs typeface="Staatliches"/>
                <a:sym typeface="Staatliches"/>
              </a:rPr>
              <a:t>03</a:t>
            </a:r>
            <a:endParaRPr sz="2500">
              <a:solidFill>
                <a:schemeClr val="lt1"/>
              </a:solidFill>
              <a:latin typeface="Staatliches"/>
              <a:ea typeface="Staatliches"/>
              <a:cs typeface="Staatliches"/>
              <a:sym typeface="Staatliches"/>
            </a:endParaRPr>
          </a:p>
        </p:txBody>
      </p:sp>
      <p:grpSp>
        <p:nvGrpSpPr>
          <p:cNvPr id="1486" name="Google Shape;1486;p38"/>
          <p:cNvGrpSpPr/>
          <p:nvPr/>
        </p:nvGrpSpPr>
        <p:grpSpPr>
          <a:xfrm>
            <a:off x="6864918" y="1426635"/>
            <a:ext cx="1565100" cy="1102051"/>
            <a:chOff x="6864918" y="1426635"/>
            <a:chExt cx="1565100" cy="1102051"/>
          </a:xfrm>
        </p:grpSpPr>
        <p:sp>
          <p:nvSpPr>
            <p:cNvPr id="1487" name="Google Shape;1487;p38"/>
            <p:cNvSpPr txBox="1"/>
            <p:nvPr/>
          </p:nvSpPr>
          <p:spPr>
            <a:xfrm>
              <a:off x="6864918" y="1797286"/>
              <a:ext cx="1565100" cy="7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Ceres is located in an asteroid belt</a:t>
              </a:r>
              <a:endParaRPr>
                <a:latin typeface="Work Sans"/>
                <a:ea typeface="Work Sans"/>
                <a:cs typeface="Work Sans"/>
                <a:sym typeface="Work Sans"/>
              </a:endParaRPr>
            </a:p>
          </p:txBody>
        </p:sp>
        <p:sp>
          <p:nvSpPr>
            <p:cNvPr id="1488" name="Google Shape;1488;p38"/>
            <p:cNvSpPr txBox="1"/>
            <p:nvPr/>
          </p:nvSpPr>
          <p:spPr>
            <a:xfrm>
              <a:off x="6864923" y="1426635"/>
              <a:ext cx="1564984"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CERES</a:t>
              </a:r>
              <a:endParaRPr>
                <a:latin typeface="Work Sans"/>
                <a:ea typeface="Work Sans"/>
                <a:cs typeface="Work Sans"/>
                <a:sym typeface="Work Sans"/>
              </a:endParaRPr>
            </a:p>
          </p:txBody>
        </p:sp>
      </p:grpSp>
      <p:grpSp>
        <p:nvGrpSpPr>
          <p:cNvPr id="1489" name="Google Shape;1489;p38"/>
          <p:cNvGrpSpPr/>
          <p:nvPr/>
        </p:nvGrpSpPr>
        <p:grpSpPr>
          <a:xfrm>
            <a:off x="713871" y="1418925"/>
            <a:ext cx="1565193" cy="1109761"/>
            <a:chOff x="713871" y="1418925"/>
            <a:chExt cx="1565193" cy="1109761"/>
          </a:xfrm>
        </p:grpSpPr>
        <p:sp>
          <p:nvSpPr>
            <p:cNvPr id="1490" name="Google Shape;1490;p38"/>
            <p:cNvSpPr txBox="1"/>
            <p:nvPr/>
          </p:nvSpPr>
          <p:spPr>
            <a:xfrm>
              <a:off x="713875" y="1797286"/>
              <a:ext cx="1565100" cy="731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Work Sans"/>
                  <a:ea typeface="Work Sans"/>
                  <a:cs typeface="Work Sans"/>
                  <a:sym typeface="Work Sans"/>
                </a:rPr>
                <a:t>Jupiter is</a:t>
              </a:r>
              <a:r>
                <a:rPr lang="en">
                  <a:solidFill>
                    <a:schemeClr val="dk1"/>
                  </a:solidFill>
                  <a:latin typeface="Work Sans"/>
                  <a:ea typeface="Work Sans"/>
                  <a:cs typeface="Work Sans"/>
                  <a:sym typeface="Work Sans"/>
                </a:rPr>
                <a:t> a gas giant and has eight moons</a:t>
              </a:r>
              <a:endParaRPr>
                <a:latin typeface="Work Sans"/>
                <a:ea typeface="Work Sans"/>
                <a:cs typeface="Work Sans"/>
                <a:sym typeface="Work Sans"/>
              </a:endParaRPr>
            </a:p>
          </p:txBody>
        </p:sp>
        <p:sp>
          <p:nvSpPr>
            <p:cNvPr id="1491" name="Google Shape;1491;p38"/>
            <p:cNvSpPr txBox="1"/>
            <p:nvPr/>
          </p:nvSpPr>
          <p:spPr>
            <a:xfrm>
              <a:off x="713871" y="1418925"/>
              <a:ext cx="1565193" cy="530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Staatliches"/>
                  <a:ea typeface="Staatliches"/>
                  <a:cs typeface="Staatliches"/>
                  <a:sym typeface="Staatliches"/>
                </a:rPr>
                <a:t>Jupiter</a:t>
              </a:r>
              <a:endParaRPr>
                <a:latin typeface="Work Sans"/>
                <a:ea typeface="Work Sans"/>
                <a:cs typeface="Work Sans"/>
                <a:sym typeface="Work Sans"/>
              </a:endParaRPr>
            </a:p>
          </p:txBody>
        </p:sp>
      </p:grpSp>
      <p:grpSp>
        <p:nvGrpSpPr>
          <p:cNvPr id="1492" name="Google Shape;1492;p38"/>
          <p:cNvGrpSpPr/>
          <p:nvPr/>
        </p:nvGrpSpPr>
        <p:grpSpPr>
          <a:xfrm>
            <a:off x="6865205" y="3242419"/>
            <a:ext cx="1565108" cy="1102067"/>
            <a:chOff x="6865205" y="3242419"/>
            <a:chExt cx="1565108" cy="1102067"/>
          </a:xfrm>
        </p:grpSpPr>
        <p:sp>
          <p:nvSpPr>
            <p:cNvPr id="1493" name="Google Shape;1493;p38"/>
            <p:cNvSpPr txBox="1"/>
            <p:nvPr/>
          </p:nvSpPr>
          <p:spPr>
            <a:xfrm>
              <a:off x="6865214" y="3614286"/>
              <a:ext cx="1565100" cy="7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Venus is</a:t>
              </a:r>
              <a:r>
                <a:rPr lang="en">
                  <a:solidFill>
                    <a:schemeClr val="dk1"/>
                  </a:solidFill>
                  <a:latin typeface="Work Sans"/>
                  <a:ea typeface="Work Sans"/>
                  <a:cs typeface="Work Sans"/>
                  <a:sym typeface="Work Sans"/>
                </a:rPr>
                <a:t> the second planet from the Sun</a:t>
              </a:r>
              <a:endParaRPr>
                <a:latin typeface="Work Sans"/>
                <a:ea typeface="Work Sans"/>
                <a:cs typeface="Work Sans"/>
                <a:sym typeface="Work Sans"/>
              </a:endParaRPr>
            </a:p>
          </p:txBody>
        </p:sp>
        <p:sp>
          <p:nvSpPr>
            <p:cNvPr id="1494" name="Google Shape;1494;p38"/>
            <p:cNvSpPr txBox="1"/>
            <p:nvPr/>
          </p:nvSpPr>
          <p:spPr>
            <a:xfrm>
              <a:off x="6865205" y="3242419"/>
              <a:ext cx="15651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Venus</a:t>
              </a:r>
              <a:endParaRPr>
                <a:latin typeface="Work Sans"/>
                <a:ea typeface="Work Sans"/>
                <a:cs typeface="Work Sans"/>
                <a:sym typeface="Work Sans"/>
              </a:endParaRPr>
            </a:p>
          </p:txBody>
        </p:sp>
      </p:grpSp>
      <p:grpSp>
        <p:nvGrpSpPr>
          <p:cNvPr id="1495" name="Google Shape;1495;p38"/>
          <p:cNvGrpSpPr/>
          <p:nvPr/>
        </p:nvGrpSpPr>
        <p:grpSpPr>
          <a:xfrm>
            <a:off x="714050" y="3242419"/>
            <a:ext cx="1565100" cy="1102067"/>
            <a:chOff x="714050" y="3242419"/>
            <a:chExt cx="1565100" cy="1102067"/>
          </a:xfrm>
        </p:grpSpPr>
        <p:sp>
          <p:nvSpPr>
            <p:cNvPr id="1496" name="Google Shape;1496;p38"/>
            <p:cNvSpPr txBox="1"/>
            <p:nvPr/>
          </p:nvSpPr>
          <p:spPr>
            <a:xfrm>
              <a:off x="714050" y="3614286"/>
              <a:ext cx="1565100" cy="730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latin typeface="Work Sans"/>
                <a:ea typeface="Work Sans"/>
                <a:cs typeface="Work Sans"/>
                <a:sym typeface="Work Sans"/>
              </a:endParaRPr>
            </a:p>
          </p:txBody>
        </p:sp>
        <p:sp>
          <p:nvSpPr>
            <p:cNvPr id="1497" name="Google Shape;1497;p38"/>
            <p:cNvSpPr txBox="1"/>
            <p:nvPr/>
          </p:nvSpPr>
          <p:spPr>
            <a:xfrm>
              <a:off x="714050" y="3242419"/>
              <a:ext cx="1565100" cy="530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Staatliches"/>
                  <a:ea typeface="Staatliches"/>
                  <a:cs typeface="Staatliches"/>
                  <a:sym typeface="Staatliches"/>
                </a:rPr>
                <a:t>Mars</a:t>
              </a:r>
              <a:endParaRPr>
                <a:latin typeface="Work Sans"/>
                <a:ea typeface="Work Sans"/>
                <a:cs typeface="Work Sans"/>
                <a:sym typeface="Work Sans"/>
              </a:endParaRPr>
            </a:p>
          </p:txBody>
        </p:sp>
      </p:grpSp>
      <p:cxnSp>
        <p:nvCxnSpPr>
          <p:cNvPr id="1498" name="Google Shape;1498;p38"/>
          <p:cNvCxnSpPr>
            <a:stCxn id="1478" idx="3"/>
            <a:endCxn id="1483" idx="0"/>
          </p:cNvCxnSpPr>
          <p:nvPr/>
        </p:nvCxnSpPr>
        <p:spPr>
          <a:xfrm>
            <a:off x="5975325" y="2880350"/>
            <a:ext cx="483600" cy="583200"/>
          </a:xfrm>
          <a:prstGeom prst="bentConnector2">
            <a:avLst/>
          </a:prstGeom>
          <a:noFill/>
          <a:ln cap="flat" cmpd="sng" w="38100">
            <a:solidFill>
              <a:schemeClr val="dk2"/>
            </a:solidFill>
            <a:prstDash val="solid"/>
            <a:round/>
            <a:headEnd len="med" w="med" type="none"/>
            <a:tailEnd len="med" w="med" type="none"/>
          </a:ln>
        </p:spPr>
      </p:cxnSp>
      <p:cxnSp>
        <p:nvCxnSpPr>
          <p:cNvPr id="1499" name="Google Shape;1499;p38"/>
          <p:cNvCxnSpPr>
            <a:stCxn id="1478" idx="2"/>
            <a:endCxn id="1485" idx="6"/>
          </p:cNvCxnSpPr>
          <p:nvPr/>
        </p:nvCxnSpPr>
        <p:spPr>
          <a:xfrm rot="5400000">
            <a:off x="3696825" y="2918300"/>
            <a:ext cx="193500" cy="1557000"/>
          </a:xfrm>
          <a:prstGeom prst="bentConnector2">
            <a:avLst/>
          </a:prstGeom>
          <a:noFill/>
          <a:ln cap="flat" cmpd="sng" w="38100">
            <a:solidFill>
              <a:schemeClr val="dk2"/>
            </a:solidFill>
            <a:prstDash val="solid"/>
            <a:round/>
            <a:headEnd len="med" w="med" type="none"/>
            <a:tailEnd len="med" w="med" type="none"/>
          </a:ln>
        </p:spPr>
      </p:cxnSp>
      <p:cxnSp>
        <p:nvCxnSpPr>
          <p:cNvPr id="1500" name="Google Shape;1500;p38"/>
          <p:cNvCxnSpPr>
            <a:stCxn id="1478" idx="1"/>
            <a:endCxn id="1484" idx="4"/>
          </p:cNvCxnSpPr>
          <p:nvPr/>
        </p:nvCxnSpPr>
        <p:spPr>
          <a:xfrm rot="10800000">
            <a:off x="2685225" y="2297150"/>
            <a:ext cx="483600" cy="583200"/>
          </a:xfrm>
          <a:prstGeom prst="bentConnector2">
            <a:avLst/>
          </a:prstGeom>
          <a:noFill/>
          <a:ln cap="flat" cmpd="sng" w="38100">
            <a:solidFill>
              <a:schemeClr val="dk2"/>
            </a:solidFill>
            <a:prstDash val="solid"/>
            <a:round/>
            <a:headEnd len="med" w="med" type="none"/>
            <a:tailEnd len="med" w="med" type="none"/>
          </a:ln>
        </p:spPr>
      </p:cxnSp>
      <p:cxnSp>
        <p:nvCxnSpPr>
          <p:cNvPr id="1501" name="Google Shape;1501;p38"/>
          <p:cNvCxnSpPr>
            <a:stCxn id="1478" idx="0"/>
            <a:endCxn id="1479" idx="2"/>
          </p:cNvCxnSpPr>
          <p:nvPr/>
        </p:nvCxnSpPr>
        <p:spPr>
          <a:xfrm rot="-5400000">
            <a:off x="5253975" y="1285550"/>
            <a:ext cx="193200" cy="1557000"/>
          </a:xfrm>
          <a:prstGeom prst="bentConnector2">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5" name="Shape 1505"/>
        <p:cNvGrpSpPr/>
        <p:nvPr/>
      </p:nvGrpSpPr>
      <p:grpSpPr>
        <a:xfrm>
          <a:off x="0" y="0"/>
          <a:ext cx="0" cy="0"/>
          <a:chOff x="0" y="0"/>
          <a:chExt cx="0" cy="0"/>
        </a:xfrm>
      </p:grpSpPr>
      <p:sp>
        <p:nvSpPr>
          <p:cNvPr id="1506" name="Google Shape;1506;p39"/>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1507" name="Google Shape;1507;p39"/>
          <p:cNvSpPr/>
          <p:nvPr/>
        </p:nvSpPr>
        <p:spPr>
          <a:xfrm>
            <a:off x="2644042" y="2636433"/>
            <a:ext cx="1925100" cy="14583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8" name="Google Shape;1508;p39"/>
          <p:cNvSpPr/>
          <p:nvPr/>
        </p:nvSpPr>
        <p:spPr>
          <a:xfrm>
            <a:off x="6505675" y="1608750"/>
            <a:ext cx="1925100" cy="14583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9" name="Google Shape;1509;p39"/>
          <p:cNvSpPr/>
          <p:nvPr/>
        </p:nvSpPr>
        <p:spPr>
          <a:xfrm>
            <a:off x="4574858" y="2122592"/>
            <a:ext cx="1925100" cy="14583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0" name="Google Shape;1510;p39"/>
          <p:cNvSpPr/>
          <p:nvPr/>
        </p:nvSpPr>
        <p:spPr>
          <a:xfrm>
            <a:off x="713225" y="3150275"/>
            <a:ext cx="1925100" cy="14583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511" name="Google Shape;1511;p39"/>
          <p:cNvGrpSpPr/>
          <p:nvPr/>
        </p:nvGrpSpPr>
        <p:grpSpPr>
          <a:xfrm>
            <a:off x="6706371" y="1712531"/>
            <a:ext cx="1523707" cy="1103562"/>
            <a:chOff x="6706371" y="1712531"/>
            <a:chExt cx="1523707" cy="1103562"/>
          </a:xfrm>
        </p:grpSpPr>
        <p:sp>
          <p:nvSpPr>
            <p:cNvPr id="1512" name="Google Shape;1512;p39"/>
            <p:cNvSpPr txBox="1"/>
            <p:nvPr/>
          </p:nvSpPr>
          <p:spPr>
            <a:xfrm>
              <a:off x="6706375" y="2084393"/>
              <a:ext cx="1523700" cy="73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Saturn is a gas giant and has several rings</a:t>
              </a:r>
              <a:endParaRPr>
                <a:latin typeface="Work Sans"/>
                <a:ea typeface="Work Sans"/>
                <a:cs typeface="Work Sans"/>
                <a:sym typeface="Work Sans"/>
              </a:endParaRPr>
            </a:p>
          </p:txBody>
        </p:sp>
        <p:sp>
          <p:nvSpPr>
            <p:cNvPr id="1513" name="Google Shape;1513;p39"/>
            <p:cNvSpPr txBox="1"/>
            <p:nvPr/>
          </p:nvSpPr>
          <p:spPr>
            <a:xfrm>
              <a:off x="6706371" y="1712531"/>
              <a:ext cx="1523707" cy="53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Saturn</a:t>
              </a:r>
              <a:endParaRPr>
                <a:latin typeface="Work Sans"/>
                <a:ea typeface="Work Sans"/>
                <a:cs typeface="Work Sans"/>
                <a:sym typeface="Work Sans"/>
              </a:endParaRPr>
            </a:p>
          </p:txBody>
        </p:sp>
      </p:grpSp>
      <p:grpSp>
        <p:nvGrpSpPr>
          <p:cNvPr id="1514" name="Google Shape;1514;p39"/>
          <p:cNvGrpSpPr/>
          <p:nvPr/>
        </p:nvGrpSpPr>
        <p:grpSpPr>
          <a:xfrm>
            <a:off x="2844735" y="2730636"/>
            <a:ext cx="1523703" cy="1103562"/>
            <a:chOff x="2844735" y="2730636"/>
            <a:chExt cx="1523703" cy="1103562"/>
          </a:xfrm>
        </p:grpSpPr>
        <p:sp>
          <p:nvSpPr>
            <p:cNvPr id="1515" name="Google Shape;1515;p39"/>
            <p:cNvSpPr txBox="1"/>
            <p:nvPr/>
          </p:nvSpPr>
          <p:spPr>
            <a:xfrm>
              <a:off x="2844738" y="3102498"/>
              <a:ext cx="1523700" cy="73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Jupiter is</a:t>
              </a:r>
              <a:r>
                <a:rPr lang="en">
                  <a:solidFill>
                    <a:schemeClr val="dk1"/>
                  </a:solidFill>
                  <a:latin typeface="Work Sans"/>
                  <a:ea typeface="Work Sans"/>
                  <a:cs typeface="Work Sans"/>
                  <a:sym typeface="Work Sans"/>
                </a:rPr>
                <a:t> a gas giant and has eight moons</a:t>
              </a:r>
              <a:endParaRPr>
                <a:latin typeface="Work Sans"/>
                <a:ea typeface="Work Sans"/>
                <a:cs typeface="Work Sans"/>
                <a:sym typeface="Work Sans"/>
              </a:endParaRPr>
            </a:p>
          </p:txBody>
        </p:sp>
        <p:sp>
          <p:nvSpPr>
            <p:cNvPr id="1516" name="Google Shape;1516;p39"/>
            <p:cNvSpPr txBox="1"/>
            <p:nvPr/>
          </p:nvSpPr>
          <p:spPr>
            <a:xfrm>
              <a:off x="2844735" y="2730636"/>
              <a:ext cx="1523700" cy="53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Jupiter</a:t>
              </a:r>
              <a:endParaRPr>
                <a:latin typeface="Work Sans"/>
                <a:ea typeface="Work Sans"/>
                <a:cs typeface="Work Sans"/>
                <a:sym typeface="Work Sans"/>
              </a:endParaRPr>
            </a:p>
          </p:txBody>
        </p:sp>
      </p:grpSp>
      <p:grpSp>
        <p:nvGrpSpPr>
          <p:cNvPr id="1517" name="Google Shape;1517;p39"/>
          <p:cNvGrpSpPr/>
          <p:nvPr/>
        </p:nvGrpSpPr>
        <p:grpSpPr>
          <a:xfrm>
            <a:off x="4775553" y="2218979"/>
            <a:ext cx="1523707" cy="1103553"/>
            <a:chOff x="5710243" y="3429272"/>
            <a:chExt cx="1523707" cy="1103553"/>
          </a:xfrm>
        </p:grpSpPr>
        <p:sp>
          <p:nvSpPr>
            <p:cNvPr id="1518" name="Google Shape;1518;p39"/>
            <p:cNvSpPr txBox="1"/>
            <p:nvPr/>
          </p:nvSpPr>
          <p:spPr>
            <a:xfrm>
              <a:off x="5710250" y="3801126"/>
              <a:ext cx="1523700" cy="73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It’</a:t>
              </a:r>
              <a:r>
                <a:rPr lang="en">
                  <a:solidFill>
                    <a:schemeClr val="dk1"/>
                  </a:solidFill>
                  <a:latin typeface="Work Sans"/>
                  <a:ea typeface="Work Sans"/>
                  <a:cs typeface="Work Sans"/>
                  <a:sym typeface="Work Sans"/>
                </a:rPr>
                <a:t>s the second planet from the Sun</a:t>
              </a:r>
              <a:endParaRPr>
                <a:latin typeface="Work Sans"/>
                <a:ea typeface="Work Sans"/>
                <a:cs typeface="Work Sans"/>
                <a:sym typeface="Work Sans"/>
              </a:endParaRPr>
            </a:p>
          </p:txBody>
        </p:sp>
        <p:sp>
          <p:nvSpPr>
            <p:cNvPr id="1519" name="Google Shape;1519;p39"/>
            <p:cNvSpPr txBox="1"/>
            <p:nvPr/>
          </p:nvSpPr>
          <p:spPr>
            <a:xfrm>
              <a:off x="5710243" y="3429272"/>
              <a:ext cx="1523707" cy="53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Venus</a:t>
              </a:r>
              <a:endParaRPr>
                <a:latin typeface="Work Sans"/>
                <a:ea typeface="Work Sans"/>
                <a:cs typeface="Work Sans"/>
                <a:sym typeface="Work Sans"/>
              </a:endParaRPr>
            </a:p>
          </p:txBody>
        </p:sp>
      </p:grpSp>
      <p:grpSp>
        <p:nvGrpSpPr>
          <p:cNvPr id="1520" name="Google Shape;1520;p39"/>
          <p:cNvGrpSpPr/>
          <p:nvPr/>
        </p:nvGrpSpPr>
        <p:grpSpPr>
          <a:xfrm>
            <a:off x="913915" y="3251439"/>
            <a:ext cx="1523710" cy="1103562"/>
            <a:chOff x="1123990" y="3524189"/>
            <a:chExt cx="1523710" cy="1103562"/>
          </a:xfrm>
        </p:grpSpPr>
        <p:sp>
          <p:nvSpPr>
            <p:cNvPr id="1521" name="Google Shape;1521;p39"/>
            <p:cNvSpPr txBox="1"/>
            <p:nvPr/>
          </p:nvSpPr>
          <p:spPr>
            <a:xfrm>
              <a:off x="1124000" y="3896051"/>
              <a:ext cx="1523700" cy="73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latin typeface="Work Sans"/>
                <a:ea typeface="Work Sans"/>
                <a:cs typeface="Work Sans"/>
                <a:sym typeface="Work Sans"/>
              </a:endParaRPr>
            </a:p>
          </p:txBody>
        </p:sp>
        <p:sp>
          <p:nvSpPr>
            <p:cNvPr id="1522" name="Google Shape;1522;p39"/>
            <p:cNvSpPr txBox="1"/>
            <p:nvPr/>
          </p:nvSpPr>
          <p:spPr>
            <a:xfrm>
              <a:off x="1123990" y="3524189"/>
              <a:ext cx="1523707" cy="53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Mars</a:t>
              </a:r>
              <a:endParaRPr>
                <a:latin typeface="Work Sans"/>
                <a:ea typeface="Work Sans"/>
                <a:cs typeface="Work Sans"/>
                <a:sym typeface="Work Sans"/>
              </a:endParaRPr>
            </a:p>
          </p:txBody>
        </p:sp>
      </p:grpSp>
      <p:cxnSp>
        <p:nvCxnSpPr>
          <p:cNvPr id="1523" name="Google Shape;1523;p39"/>
          <p:cNvCxnSpPr>
            <a:stCxn id="1510" idx="0"/>
            <a:endCxn id="1507" idx="0"/>
          </p:cNvCxnSpPr>
          <p:nvPr/>
        </p:nvCxnSpPr>
        <p:spPr>
          <a:xfrm rot="-5400000">
            <a:off x="2384225" y="1927925"/>
            <a:ext cx="513900" cy="1930800"/>
          </a:xfrm>
          <a:prstGeom prst="bentConnector3">
            <a:avLst>
              <a:gd fmla="val 146325" name="adj1"/>
            </a:avLst>
          </a:prstGeom>
          <a:noFill/>
          <a:ln cap="flat" cmpd="sng" w="38100">
            <a:solidFill>
              <a:schemeClr val="dk2"/>
            </a:solidFill>
            <a:prstDash val="solid"/>
            <a:round/>
            <a:headEnd len="med" w="med" type="none"/>
            <a:tailEnd len="med" w="med" type="none"/>
          </a:ln>
        </p:spPr>
      </p:cxnSp>
      <p:cxnSp>
        <p:nvCxnSpPr>
          <p:cNvPr id="1524" name="Google Shape;1524;p39"/>
          <p:cNvCxnSpPr>
            <a:stCxn id="1507" idx="0"/>
            <a:endCxn id="1509" idx="0"/>
          </p:cNvCxnSpPr>
          <p:nvPr/>
        </p:nvCxnSpPr>
        <p:spPr>
          <a:xfrm rot="-5400000">
            <a:off x="4315042" y="1414083"/>
            <a:ext cx="513900" cy="1930800"/>
          </a:xfrm>
          <a:prstGeom prst="bentConnector3">
            <a:avLst>
              <a:gd fmla="val 146325" name="adj1"/>
            </a:avLst>
          </a:prstGeom>
          <a:noFill/>
          <a:ln cap="flat" cmpd="sng" w="38100">
            <a:solidFill>
              <a:schemeClr val="dk2"/>
            </a:solidFill>
            <a:prstDash val="solid"/>
            <a:round/>
            <a:headEnd len="med" w="med" type="none"/>
            <a:tailEnd len="med" w="med" type="none"/>
          </a:ln>
        </p:spPr>
      </p:cxnSp>
      <p:cxnSp>
        <p:nvCxnSpPr>
          <p:cNvPr id="1525" name="Google Shape;1525;p39"/>
          <p:cNvCxnSpPr>
            <a:stCxn id="1509" idx="0"/>
            <a:endCxn id="1508" idx="0"/>
          </p:cNvCxnSpPr>
          <p:nvPr/>
        </p:nvCxnSpPr>
        <p:spPr>
          <a:xfrm rot="-5400000">
            <a:off x="6245858" y="900242"/>
            <a:ext cx="513900" cy="1930800"/>
          </a:xfrm>
          <a:prstGeom prst="bentConnector3">
            <a:avLst>
              <a:gd fmla="val 140343" name="adj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p40"/>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graphicFrame>
        <p:nvGraphicFramePr>
          <p:cNvPr id="1531" name="Google Shape;1531;p40"/>
          <p:cNvGraphicFramePr/>
          <p:nvPr/>
        </p:nvGraphicFramePr>
        <p:xfrm>
          <a:off x="713200" y="1428750"/>
          <a:ext cx="3000000" cy="3000000"/>
        </p:xfrm>
        <a:graphic>
          <a:graphicData uri="http://schemas.openxmlformats.org/drawingml/2006/table">
            <a:tbl>
              <a:tblPr>
                <a:noFill/>
                <a:tableStyleId>{E2C369A9-C664-4AA6-B1F5-B77839C89DB5}</a:tableStyleId>
              </a:tblPr>
              <a:tblGrid>
                <a:gridCol w="562325"/>
                <a:gridCol w="1221975"/>
                <a:gridCol w="4730650"/>
                <a:gridCol w="1202850"/>
              </a:tblGrid>
              <a:tr h="529975">
                <a:tc>
                  <a:txBody>
                    <a:bodyPr/>
                    <a:lstStyle/>
                    <a:p>
                      <a:pPr indent="0" lvl="0" marL="0" rtl="0" algn="ctr">
                        <a:spcBef>
                          <a:spcPts val="0"/>
                        </a:spcBef>
                        <a:spcAft>
                          <a:spcPts val="0"/>
                        </a:spcAft>
                        <a:buNone/>
                      </a:pPr>
                      <a:r>
                        <a:rPr lang="en" sz="2000">
                          <a:latin typeface="Staatliches"/>
                          <a:ea typeface="Staatliches"/>
                          <a:cs typeface="Staatliches"/>
                          <a:sym typeface="Staatliches"/>
                        </a:rPr>
                        <a:t>No.</a:t>
                      </a:r>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2000">
                          <a:latin typeface="Staatliches"/>
                          <a:ea typeface="Staatliches"/>
                          <a:cs typeface="Staatliches"/>
                          <a:sym typeface="Staatliches"/>
                        </a:rPr>
                        <a:t>Case</a:t>
                      </a:r>
                      <a:endParaRPr sz="2000">
                        <a:latin typeface="Staatliches"/>
                        <a:ea typeface="Staatliches"/>
                        <a:cs typeface="Staatliches"/>
                        <a:sym typeface="Staatliche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2000">
                          <a:latin typeface="Staatliches"/>
                          <a:ea typeface="Staatliches"/>
                          <a:cs typeface="Staatliches"/>
                          <a:sym typeface="Staatliches"/>
                        </a:rPr>
                        <a:t>Description</a:t>
                      </a:r>
                      <a:endParaRPr sz="2000">
                        <a:latin typeface="Staatliches"/>
                        <a:ea typeface="Staatliches"/>
                        <a:cs typeface="Staatliches"/>
                        <a:sym typeface="Staatliche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000">
                          <a:latin typeface="Staatliches"/>
                          <a:ea typeface="Staatliches"/>
                          <a:cs typeface="Staatliches"/>
                          <a:sym typeface="Staatliches"/>
                        </a:rPr>
                        <a:t>Check</a:t>
                      </a:r>
                      <a:endParaRPr sz="2000">
                        <a:latin typeface="Staatliches"/>
                        <a:ea typeface="Staatliches"/>
                        <a:cs typeface="Staatliches"/>
                        <a:sym typeface="Staatliche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529975">
                <a:tc>
                  <a:txBody>
                    <a:bodyPr/>
                    <a:lstStyle/>
                    <a:p>
                      <a:pPr indent="0" lvl="0" marL="0" rtl="0" algn="ctr">
                        <a:spcBef>
                          <a:spcPts val="0"/>
                        </a:spcBef>
                        <a:spcAft>
                          <a:spcPts val="0"/>
                        </a:spcAft>
                        <a:buNone/>
                      </a:pPr>
                      <a:r>
                        <a:rPr lang="en" sz="2000">
                          <a:latin typeface="Staatliches"/>
                          <a:ea typeface="Staatliches"/>
                          <a:cs typeface="Staatliches"/>
                          <a:sym typeface="Staatliches"/>
                        </a:rPr>
                        <a:t>01</a:t>
                      </a:r>
                      <a:endParaRPr sz="2000">
                        <a:latin typeface="Staatliches"/>
                        <a:ea typeface="Staatliches"/>
                        <a:cs typeface="Staatliches"/>
                        <a:sym typeface="Staatliche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2000">
                          <a:latin typeface="Staatliches"/>
                          <a:ea typeface="Staatliches"/>
                          <a:cs typeface="Staatliches"/>
                          <a:sym typeface="Staatliches"/>
                        </a:rPr>
                        <a:t>Mercury</a:t>
                      </a:r>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191919"/>
                          </a:solidFill>
                          <a:latin typeface="Work Sans"/>
                          <a:ea typeface="Work Sans"/>
                          <a:cs typeface="Work Sans"/>
                          <a:sym typeface="Work Sans"/>
                        </a:rPr>
                        <a:t>Mercury is the closest planet to the Sun</a:t>
                      </a:r>
                      <a:endParaRPr>
                        <a:latin typeface="Work Sans"/>
                        <a:ea typeface="Work Sans"/>
                        <a:cs typeface="Work Sans"/>
                        <a:sym typeface="Work San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Work Sans"/>
                          <a:ea typeface="Work Sans"/>
                          <a:cs typeface="Work Sans"/>
                          <a:sym typeface="Work Sans"/>
                        </a:rPr>
                        <a:t>Done</a:t>
                      </a:r>
                      <a:endParaRPr>
                        <a:latin typeface="Work Sans"/>
                        <a:ea typeface="Work Sans"/>
                        <a:cs typeface="Work Sans"/>
                        <a:sym typeface="Work San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529975">
                <a:tc>
                  <a:txBody>
                    <a:bodyPr/>
                    <a:lstStyle/>
                    <a:p>
                      <a:pPr indent="0" lvl="0" marL="0" rtl="0" algn="ctr">
                        <a:spcBef>
                          <a:spcPts val="0"/>
                        </a:spcBef>
                        <a:spcAft>
                          <a:spcPts val="0"/>
                        </a:spcAft>
                        <a:buNone/>
                      </a:pPr>
                      <a:r>
                        <a:rPr lang="en" sz="2000">
                          <a:latin typeface="Staatliches"/>
                          <a:ea typeface="Staatliches"/>
                          <a:cs typeface="Staatliches"/>
                          <a:sym typeface="Staatliches"/>
                        </a:rPr>
                        <a:t>02</a:t>
                      </a:r>
                      <a:endParaRPr sz="2000">
                        <a:latin typeface="Staatliches"/>
                        <a:ea typeface="Staatliches"/>
                        <a:cs typeface="Staatliches"/>
                        <a:sym typeface="Staatliche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2000">
                          <a:latin typeface="Staatliches"/>
                          <a:ea typeface="Staatliches"/>
                          <a:cs typeface="Staatliches"/>
                          <a:sym typeface="Staatliches"/>
                        </a:rPr>
                        <a:t>Venus</a:t>
                      </a:r>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191919"/>
                          </a:solidFill>
                          <a:latin typeface="Work Sans"/>
                          <a:ea typeface="Work Sans"/>
                          <a:cs typeface="Work Sans"/>
                          <a:sym typeface="Work Sans"/>
                        </a:rPr>
                        <a:t>Venus is the second planet from the Sun</a:t>
                      </a:r>
                      <a:endParaRPr>
                        <a:latin typeface="Work Sans"/>
                        <a:ea typeface="Work Sans"/>
                        <a:cs typeface="Work Sans"/>
                        <a:sym typeface="Work San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Work Sans"/>
                          <a:ea typeface="Work Sans"/>
                          <a:cs typeface="Work Sans"/>
                          <a:sym typeface="Work Sans"/>
                        </a:rPr>
                        <a:t>In progress</a:t>
                      </a:r>
                      <a:endParaRPr>
                        <a:latin typeface="Work Sans"/>
                        <a:ea typeface="Work Sans"/>
                        <a:cs typeface="Work Sans"/>
                        <a:sym typeface="Work San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529975">
                <a:tc>
                  <a:txBody>
                    <a:bodyPr/>
                    <a:lstStyle/>
                    <a:p>
                      <a:pPr indent="0" lvl="0" marL="0" rtl="0" algn="ctr">
                        <a:spcBef>
                          <a:spcPts val="0"/>
                        </a:spcBef>
                        <a:spcAft>
                          <a:spcPts val="0"/>
                        </a:spcAft>
                        <a:buNone/>
                      </a:pPr>
                      <a:r>
                        <a:rPr lang="en" sz="2000">
                          <a:latin typeface="Staatliches"/>
                          <a:ea typeface="Staatliches"/>
                          <a:cs typeface="Staatliches"/>
                          <a:sym typeface="Staatliches"/>
                        </a:rPr>
                        <a:t>03</a:t>
                      </a:r>
                      <a:endParaRPr sz="2000">
                        <a:latin typeface="Staatliches"/>
                        <a:ea typeface="Staatliches"/>
                        <a:cs typeface="Staatliches"/>
                        <a:sym typeface="Staatliche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2000">
                          <a:latin typeface="Staatliches"/>
                          <a:ea typeface="Staatliches"/>
                          <a:cs typeface="Staatliches"/>
                          <a:sym typeface="Staatliches"/>
                        </a:rPr>
                        <a:t>Mars</a:t>
                      </a:r>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191919"/>
                          </a:solidFill>
                          <a:latin typeface="Work Sans"/>
                          <a:ea typeface="Work Sans"/>
                          <a:cs typeface="Work Sans"/>
                          <a:sym typeface="Work Sans"/>
                        </a:rPr>
                        <a:t>Despite being red, Mars is actually a very cold place</a:t>
                      </a:r>
                      <a:endParaRPr>
                        <a:latin typeface="Work Sans"/>
                        <a:ea typeface="Work Sans"/>
                        <a:cs typeface="Work Sans"/>
                        <a:sym typeface="Work San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Work Sans"/>
                          <a:ea typeface="Work Sans"/>
                          <a:cs typeface="Work Sans"/>
                          <a:sym typeface="Work Sans"/>
                        </a:rPr>
                        <a:t>Undone</a:t>
                      </a:r>
                      <a:endParaRPr>
                        <a:latin typeface="Work Sans"/>
                        <a:ea typeface="Work Sans"/>
                        <a:cs typeface="Work Sans"/>
                        <a:sym typeface="Work San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529975">
                <a:tc>
                  <a:txBody>
                    <a:bodyPr/>
                    <a:lstStyle/>
                    <a:p>
                      <a:pPr indent="0" lvl="0" marL="0" rtl="0" algn="ctr">
                        <a:spcBef>
                          <a:spcPts val="0"/>
                        </a:spcBef>
                        <a:spcAft>
                          <a:spcPts val="0"/>
                        </a:spcAft>
                        <a:buNone/>
                      </a:pPr>
                      <a:r>
                        <a:rPr lang="en" sz="2000">
                          <a:latin typeface="Staatliches"/>
                          <a:ea typeface="Staatliches"/>
                          <a:cs typeface="Staatliches"/>
                          <a:sym typeface="Staatliches"/>
                        </a:rPr>
                        <a:t>04</a:t>
                      </a:r>
                      <a:endParaRPr sz="2000">
                        <a:latin typeface="Staatliches"/>
                        <a:ea typeface="Staatliches"/>
                        <a:cs typeface="Staatliches"/>
                        <a:sym typeface="Staatliche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2000">
                          <a:latin typeface="Staatliches"/>
                          <a:ea typeface="Staatliches"/>
                          <a:cs typeface="Staatliches"/>
                          <a:sym typeface="Staatliches"/>
                        </a:rPr>
                        <a:t>Jupiter</a:t>
                      </a:r>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191919"/>
                          </a:solidFill>
                          <a:latin typeface="Work Sans"/>
                          <a:ea typeface="Work Sans"/>
                          <a:cs typeface="Work Sans"/>
                          <a:sym typeface="Work Sans"/>
                        </a:rPr>
                        <a:t>Jupiter is the biggest planet of them all</a:t>
                      </a:r>
                      <a:endParaRPr>
                        <a:latin typeface="Work Sans"/>
                        <a:ea typeface="Work Sans"/>
                        <a:cs typeface="Work Sans"/>
                        <a:sym typeface="Work San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Work Sans"/>
                          <a:ea typeface="Work Sans"/>
                          <a:cs typeface="Work Sans"/>
                          <a:sym typeface="Work Sans"/>
                        </a:rPr>
                        <a:t>Done</a:t>
                      </a:r>
                      <a:endParaRPr>
                        <a:latin typeface="Work Sans"/>
                        <a:ea typeface="Work Sans"/>
                        <a:cs typeface="Work Sans"/>
                        <a:sym typeface="Work San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529975">
                <a:tc>
                  <a:txBody>
                    <a:bodyPr/>
                    <a:lstStyle/>
                    <a:p>
                      <a:pPr indent="0" lvl="0" marL="0" rtl="0" algn="ctr">
                        <a:spcBef>
                          <a:spcPts val="0"/>
                        </a:spcBef>
                        <a:spcAft>
                          <a:spcPts val="0"/>
                        </a:spcAft>
                        <a:buNone/>
                      </a:pPr>
                      <a:r>
                        <a:rPr lang="en" sz="2000">
                          <a:latin typeface="Staatliches"/>
                          <a:ea typeface="Staatliches"/>
                          <a:cs typeface="Staatliches"/>
                          <a:sym typeface="Staatliches"/>
                        </a:rPr>
                        <a:t>05</a:t>
                      </a:r>
                      <a:endParaRPr sz="2000">
                        <a:latin typeface="Staatliches"/>
                        <a:ea typeface="Staatliches"/>
                        <a:cs typeface="Staatliches"/>
                        <a:sym typeface="Staatliche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2000">
                          <a:latin typeface="Staatliches"/>
                          <a:ea typeface="Staatliches"/>
                          <a:cs typeface="Staatliches"/>
                          <a:sym typeface="Staatliches"/>
                        </a:rPr>
                        <a:t>Saturn</a:t>
                      </a:r>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191919"/>
                          </a:solidFill>
                          <a:latin typeface="Work Sans"/>
                          <a:ea typeface="Work Sans"/>
                          <a:cs typeface="Work Sans"/>
                          <a:sym typeface="Work Sans"/>
                        </a:rPr>
                        <a:t>Saturn is composed of hydrogen and helium</a:t>
                      </a:r>
                      <a:endParaRPr>
                        <a:latin typeface="Work Sans"/>
                        <a:ea typeface="Work Sans"/>
                        <a:cs typeface="Work Sans"/>
                        <a:sym typeface="Work San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Work Sans"/>
                          <a:ea typeface="Work Sans"/>
                          <a:cs typeface="Work Sans"/>
                          <a:sym typeface="Work Sans"/>
                        </a:rPr>
                        <a:t>Undone</a:t>
                      </a:r>
                      <a:endParaRPr>
                        <a:latin typeface="Work Sans"/>
                        <a:ea typeface="Work Sans"/>
                        <a:cs typeface="Work Sans"/>
                        <a:sym typeface="Work Sans"/>
                      </a:endParaRPr>
                    </a:p>
                  </a:txBody>
                  <a:tcPr marT="91425" marB="91425" marR="91425" marL="914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5" name="Shape 1535"/>
        <p:cNvGrpSpPr/>
        <p:nvPr/>
      </p:nvGrpSpPr>
      <p:grpSpPr>
        <a:xfrm>
          <a:off x="0" y="0"/>
          <a:ext cx="0" cy="0"/>
          <a:chOff x="0" y="0"/>
          <a:chExt cx="0" cy="0"/>
        </a:xfrm>
      </p:grpSpPr>
      <p:cxnSp>
        <p:nvCxnSpPr>
          <p:cNvPr id="1536" name="Google Shape;1536;p41"/>
          <p:cNvCxnSpPr>
            <a:stCxn id="1537" idx="0"/>
          </p:cNvCxnSpPr>
          <p:nvPr/>
        </p:nvCxnSpPr>
        <p:spPr>
          <a:xfrm flipH="1" rot="5400000">
            <a:off x="6333475" y="1056700"/>
            <a:ext cx="528000" cy="2142900"/>
          </a:xfrm>
          <a:prstGeom prst="bentConnector2">
            <a:avLst/>
          </a:prstGeom>
          <a:noFill/>
          <a:ln cap="flat" cmpd="sng" w="38100">
            <a:solidFill>
              <a:schemeClr val="dk2"/>
            </a:solidFill>
            <a:prstDash val="solid"/>
            <a:round/>
            <a:headEnd len="med" w="med" type="none"/>
            <a:tailEnd len="med" w="med" type="none"/>
          </a:ln>
        </p:spPr>
      </p:cxnSp>
      <p:cxnSp>
        <p:nvCxnSpPr>
          <p:cNvPr id="1538" name="Google Shape;1538;p41"/>
          <p:cNvCxnSpPr>
            <a:stCxn id="1539" idx="0"/>
          </p:cNvCxnSpPr>
          <p:nvPr/>
        </p:nvCxnSpPr>
        <p:spPr>
          <a:xfrm rot="-5400000">
            <a:off x="2299625" y="1039600"/>
            <a:ext cx="528000" cy="2177100"/>
          </a:xfrm>
          <a:prstGeom prst="bentConnector2">
            <a:avLst/>
          </a:prstGeom>
          <a:noFill/>
          <a:ln cap="flat" cmpd="sng" w="38100">
            <a:solidFill>
              <a:schemeClr val="dk2"/>
            </a:solidFill>
            <a:prstDash val="solid"/>
            <a:round/>
            <a:headEnd len="med" w="med" type="none"/>
            <a:tailEnd len="med" w="med" type="none"/>
          </a:ln>
        </p:spPr>
      </p:cxnSp>
      <p:sp>
        <p:nvSpPr>
          <p:cNvPr id="1537" name="Google Shape;1537;p41"/>
          <p:cNvSpPr/>
          <p:nvPr/>
        </p:nvSpPr>
        <p:spPr>
          <a:xfrm>
            <a:off x="6907075" y="2392150"/>
            <a:ext cx="15237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Staatliches"/>
                <a:ea typeface="Staatliches"/>
                <a:cs typeface="Staatliches"/>
                <a:sym typeface="Staatliches"/>
              </a:rPr>
              <a:t>60%</a:t>
            </a:r>
            <a:endParaRPr sz="3000">
              <a:solidFill>
                <a:schemeClr val="accent2"/>
              </a:solidFill>
              <a:latin typeface="Staatliches"/>
              <a:ea typeface="Staatliches"/>
              <a:cs typeface="Staatliches"/>
              <a:sym typeface="Staatliches"/>
            </a:endParaRPr>
          </a:p>
        </p:txBody>
      </p:sp>
      <p:sp>
        <p:nvSpPr>
          <p:cNvPr id="1540" name="Google Shape;1540;p41"/>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1541" name="Google Shape;1541;p41"/>
          <p:cNvSpPr/>
          <p:nvPr/>
        </p:nvSpPr>
        <p:spPr>
          <a:xfrm flipH="1" rot="5400000">
            <a:off x="2975400" y="1415375"/>
            <a:ext cx="3193200" cy="3193200"/>
          </a:xfrm>
          <a:prstGeom prst="blockArc">
            <a:avLst>
              <a:gd fmla="val 7988168" name="adj1"/>
              <a:gd fmla="val 21574847" name="adj2"/>
              <a:gd fmla="val 19397" name="adj3"/>
            </a:avLst>
          </a:prstGeom>
          <a:solidFill>
            <a:schemeClr val="accen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1"/>
          <p:cNvSpPr/>
          <p:nvPr/>
        </p:nvSpPr>
        <p:spPr>
          <a:xfrm rot="-5400000">
            <a:off x="2975400" y="1415375"/>
            <a:ext cx="3193200" cy="3193200"/>
          </a:xfrm>
          <a:prstGeom prst="blockArc">
            <a:avLst>
              <a:gd fmla="val 13592633" name="adj1"/>
              <a:gd fmla="val 26163" name="adj2"/>
              <a:gd fmla="val 19447" name="adj3"/>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3" name="Google Shape;1543;p41"/>
          <p:cNvGrpSpPr/>
          <p:nvPr/>
        </p:nvGrpSpPr>
        <p:grpSpPr>
          <a:xfrm>
            <a:off x="6907071" y="2959156"/>
            <a:ext cx="1523704" cy="1098345"/>
            <a:chOff x="6521696" y="1516481"/>
            <a:chExt cx="1523704" cy="1098345"/>
          </a:xfrm>
        </p:grpSpPr>
        <p:sp>
          <p:nvSpPr>
            <p:cNvPr id="1544" name="Google Shape;1544;p41"/>
            <p:cNvSpPr txBox="1"/>
            <p:nvPr/>
          </p:nvSpPr>
          <p:spPr>
            <a:xfrm>
              <a:off x="6521700" y="1883126"/>
              <a:ext cx="1523700" cy="73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Saturn is a gas giant and has several rings</a:t>
              </a:r>
              <a:endParaRPr>
                <a:latin typeface="Work Sans"/>
                <a:ea typeface="Work Sans"/>
                <a:cs typeface="Work Sans"/>
                <a:sym typeface="Work Sans"/>
              </a:endParaRPr>
            </a:p>
          </p:txBody>
        </p:sp>
        <p:sp>
          <p:nvSpPr>
            <p:cNvPr id="1545" name="Google Shape;1545;p41"/>
            <p:cNvSpPr txBox="1"/>
            <p:nvPr/>
          </p:nvSpPr>
          <p:spPr>
            <a:xfrm>
              <a:off x="6521696" y="1516481"/>
              <a:ext cx="1523700" cy="53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Saturn</a:t>
              </a:r>
              <a:endParaRPr>
                <a:latin typeface="Work Sans"/>
                <a:ea typeface="Work Sans"/>
                <a:cs typeface="Work Sans"/>
                <a:sym typeface="Work Sans"/>
              </a:endParaRPr>
            </a:p>
          </p:txBody>
        </p:sp>
      </p:grpSp>
      <p:grpSp>
        <p:nvGrpSpPr>
          <p:cNvPr id="1546" name="Google Shape;1546;p41"/>
          <p:cNvGrpSpPr/>
          <p:nvPr/>
        </p:nvGrpSpPr>
        <p:grpSpPr>
          <a:xfrm>
            <a:off x="713228" y="2956554"/>
            <a:ext cx="1523707" cy="1103553"/>
            <a:chOff x="5710243" y="3429272"/>
            <a:chExt cx="1523707" cy="1103553"/>
          </a:xfrm>
        </p:grpSpPr>
        <p:sp>
          <p:nvSpPr>
            <p:cNvPr id="1547" name="Google Shape;1547;p41"/>
            <p:cNvSpPr txBox="1"/>
            <p:nvPr/>
          </p:nvSpPr>
          <p:spPr>
            <a:xfrm>
              <a:off x="5710250" y="3801126"/>
              <a:ext cx="1523700" cy="73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It’s the second planet from the Sun</a:t>
              </a:r>
              <a:endParaRPr>
                <a:latin typeface="Work Sans"/>
                <a:ea typeface="Work Sans"/>
                <a:cs typeface="Work Sans"/>
                <a:sym typeface="Work Sans"/>
              </a:endParaRPr>
            </a:p>
          </p:txBody>
        </p:sp>
        <p:sp>
          <p:nvSpPr>
            <p:cNvPr id="1548" name="Google Shape;1548;p41"/>
            <p:cNvSpPr txBox="1"/>
            <p:nvPr/>
          </p:nvSpPr>
          <p:spPr>
            <a:xfrm>
              <a:off x="5710243" y="3429272"/>
              <a:ext cx="1523700" cy="53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Venus</a:t>
              </a:r>
              <a:endParaRPr>
                <a:latin typeface="Work Sans"/>
                <a:ea typeface="Work Sans"/>
                <a:cs typeface="Work Sans"/>
                <a:sym typeface="Work Sans"/>
              </a:endParaRPr>
            </a:p>
          </p:txBody>
        </p:sp>
      </p:grpSp>
      <p:sp>
        <p:nvSpPr>
          <p:cNvPr id="1539" name="Google Shape;1539;p41"/>
          <p:cNvSpPr/>
          <p:nvPr/>
        </p:nvSpPr>
        <p:spPr>
          <a:xfrm>
            <a:off x="713225" y="2392150"/>
            <a:ext cx="15237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Staatliches"/>
                <a:ea typeface="Staatliches"/>
                <a:cs typeface="Staatliches"/>
                <a:sym typeface="Staatliches"/>
              </a:rPr>
              <a:t>40%</a:t>
            </a:r>
            <a:endParaRPr sz="3000">
              <a:solidFill>
                <a:schemeClr val="accent2"/>
              </a:solidFill>
              <a:latin typeface="Work Sans"/>
              <a:ea typeface="Work Sans"/>
              <a:cs typeface="Work Sans"/>
              <a:sym typeface="Work Sans"/>
            </a:endParaRPr>
          </a:p>
        </p:txBody>
      </p:sp>
      <p:grpSp>
        <p:nvGrpSpPr>
          <p:cNvPr id="1549" name="Google Shape;1549;p41"/>
          <p:cNvGrpSpPr/>
          <p:nvPr/>
        </p:nvGrpSpPr>
        <p:grpSpPr>
          <a:xfrm>
            <a:off x="4072306" y="2593372"/>
            <a:ext cx="999391" cy="837205"/>
            <a:chOff x="4705500" y="3250050"/>
            <a:chExt cx="378500" cy="317075"/>
          </a:xfrm>
        </p:grpSpPr>
        <p:sp>
          <p:nvSpPr>
            <p:cNvPr id="1550" name="Google Shape;1550;p41"/>
            <p:cNvSpPr/>
            <p:nvPr/>
          </p:nvSpPr>
          <p:spPr>
            <a:xfrm>
              <a:off x="4705500" y="3289050"/>
              <a:ext cx="378500" cy="278075"/>
            </a:xfrm>
            <a:custGeom>
              <a:rect b="b" l="l" r="r" t="t"/>
              <a:pathLst>
                <a:path extrusionOk="0" h="11123" w="15140">
                  <a:moveTo>
                    <a:pt x="4459" y="0"/>
                  </a:moveTo>
                  <a:cubicBezTo>
                    <a:pt x="1474" y="0"/>
                    <a:pt x="0" y="3607"/>
                    <a:pt x="2069" y="5708"/>
                  </a:cubicBezTo>
                  <a:lnTo>
                    <a:pt x="7439" y="11069"/>
                  </a:lnTo>
                  <a:cubicBezTo>
                    <a:pt x="7474" y="11105"/>
                    <a:pt x="7521" y="11123"/>
                    <a:pt x="7568" y="11123"/>
                  </a:cubicBezTo>
                  <a:cubicBezTo>
                    <a:pt x="7614" y="11123"/>
                    <a:pt x="7661" y="11105"/>
                    <a:pt x="7695" y="11069"/>
                  </a:cubicBezTo>
                  <a:lnTo>
                    <a:pt x="13069" y="5708"/>
                  </a:lnTo>
                  <a:cubicBezTo>
                    <a:pt x="15139" y="3607"/>
                    <a:pt x="13667" y="782"/>
                    <a:pt x="10679" y="782"/>
                  </a:cubicBezTo>
                  <a:cubicBezTo>
                    <a:pt x="10134" y="782"/>
                    <a:pt x="9619" y="545"/>
                    <a:pt x="9164" y="545"/>
                  </a:cubicBezTo>
                  <a:cubicBezTo>
                    <a:pt x="8954" y="545"/>
                    <a:pt x="8758" y="595"/>
                    <a:pt x="8576" y="741"/>
                  </a:cubicBezTo>
                  <a:cubicBezTo>
                    <a:pt x="8230" y="1019"/>
                    <a:pt x="7941" y="1367"/>
                    <a:pt x="7729" y="1760"/>
                  </a:cubicBezTo>
                  <a:cubicBezTo>
                    <a:pt x="7694" y="1823"/>
                    <a:pt x="7631" y="1855"/>
                    <a:pt x="7568" y="1855"/>
                  </a:cubicBezTo>
                  <a:cubicBezTo>
                    <a:pt x="7506" y="1855"/>
                    <a:pt x="7443" y="1823"/>
                    <a:pt x="7409" y="1760"/>
                  </a:cubicBezTo>
                  <a:cubicBezTo>
                    <a:pt x="6842" y="711"/>
                    <a:pt x="5735" y="0"/>
                    <a:pt x="44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1"/>
            <p:cNvSpPr/>
            <p:nvPr/>
          </p:nvSpPr>
          <p:spPr>
            <a:xfrm>
              <a:off x="4756000" y="3309075"/>
              <a:ext cx="284475" cy="222550"/>
            </a:xfrm>
            <a:custGeom>
              <a:rect b="b" l="l" r="r" t="t"/>
              <a:pathLst>
                <a:path extrusionOk="0" h="8902" w="11379">
                  <a:moveTo>
                    <a:pt x="2714" y="0"/>
                  </a:moveTo>
                  <a:cubicBezTo>
                    <a:pt x="2449" y="0"/>
                    <a:pt x="1808" y="71"/>
                    <a:pt x="1218" y="547"/>
                  </a:cubicBezTo>
                  <a:cubicBezTo>
                    <a:pt x="842" y="849"/>
                    <a:pt x="532" y="1170"/>
                    <a:pt x="338" y="1630"/>
                  </a:cubicBezTo>
                  <a:cubicBezTo>
                    <a:pt x="18" y="2398"/>
                    <a:pt x="1" y="3371"/>
                    <a:pt x="881" y="4268"/>
                  </a:cubicBezTo>
                  <a:lnTo>
                    <a:pt x="5265" y="8659"/>
                  </a:lnTo>
                  <a:lnTo>
                    <a:pt x="5945" y="8901"/>
                  </a:lnTo>
                  <a:lnTo>
                    <a:pt x="10499" y="4353"/>
                  </a:lnTo>
                  <a:cubicBezTo>
                    <a:pt x="11379" y="3458"/>
                    <a:pt x="11349" y="2319"/>
                    <a:pt x="11028" y="1552"/>
                  </a:cubicBezTo>
                  <a:cubicBezTo>
                    <a:pt x="10836" y="1093"/>
                    <a:pt x="10527" y="705"/>
                    <a:pt x="10133" y="428"/>
                  </a:cubicBezTo>
                  <a:cubicBezTo>
                    <a:pt x="10054" y="373"/>
                    <a:pt x="9974" y="350"/>
                    <a:pt x="9891" y="350"/>
                  </a:cubicBezTo>
                  <a:cubicBezTo>
                    <a:pt x="9522" y="350"/>
                    <a:pt x="9109" y="794"/>
                    <a:pt x="8660" y="794"/>
                  </a:cubicBezTo>
                  <a:cubicBezTo>
                    <a:pt x="8173" y="794"/>
                    <a:pt x="7711" y="577"/>
                    <a:pt x="7316" y="577"/>
                  </a:cubicBezTo>
                  <a:cubicBezTo>
                    <a:pt x="7110" y="577"/>
                    <a:pt x="6923" y="636"/>
                    <a:pt x="6759" y="816"/>
                  </a:cubicBezTo>
                  <a:cubicBezTo>
                    <a:pt x="6556" y="1038"/>
                    <a:pt x="6392" y="1299"/>
                    <a:pt x="6275" y="1588"/>
                  </a:cubicBezTo>
                  <a:cubicBezTo>
                    <a:pt x="6143" y="1913"/>
                    <a:pt x="5847" y="2076"/>
                    <a:pt x="5551" y="2076"/>
                  </a:cubicBezTo>
                  <a:cubicBezTo>
                    <a:pt x="5255" y="2076"/>
                    <a:pt x="4959" y="1913"/>
                    <a:pt x="4828" y="1588"/>
                  </a:cubicBezTo>
                  <a:cubicBezTo>
                    <a:pt x="4480" y="730"/>
                    <a:pt x="3716" y="137"/>
                    <a:pt x="2822" y="5"/>
                  </a:cubicBezTo>
                  <a:cubicBezTo>
                    <a:pt x="2802" y="3"/>
                    <a:pt x="2765" y="0"/>
                    <a:pt x="27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1"/>
            <p:cNvSpPr/>
            <p:nvPr/>
          </p:nvSpPr>
          <p:spPr>
            <a:xfrm>
              <a:off x="4749125" y="3308575"/>
              <a:ext cx="155375" cy="231025"/>
            </a:xfrm>
            <a:custGeom>
              <a:rect b="b" l="l" r="r" t="t"/>
              <a:pathLst>
                <a:path extrusionOk="0" h="9241" w="6215">
                  <a:moveTo>
                    <a:pt x="2716" y="1"/>
                  </a:moveTo>
                  <a:cubicBezTo>
                    <a:pt x="2166" y="1"/>
                    <a:pt x="1672" y="153"/>
                    <a:pt x="1246" y="451"/>
                  </a:cubicBezTo>
                  <a:cubicBezTo>
                    <a:pt x="852" y="728"/>
                    <a:pt x="543" y="1116"/>
                    <a:pt x="349" y="1577"/>
                  </a:cubicBezTo>
                  <a:cubicBezTo>
                    <a:pt x="29" y="2342"/>
                    <a:pt x="0" y="3481"/>
                    <a:pt x="880" y="4377"/>
                  </a:cubicBezTo>
                  <a:lnTo>
                    <a:pt x="5695" y="9187"/>
                  </a:lnTo>
                  <a:cubicBezTo>
                    <a:pt x="5731" y="9222"/>
                    <a:pt x="5778" y="9240"/>
                    <a:pt x="5824" y="9240"/>
                  </a:cubicBezTo>
                  <a:cubicBezTo>
                    <a:pt x="5871" y="9240"/>
                    <a:pt x="5917" y="9222"/>
                    <a:pt x="5952" y="9187"/>
                  </a:cubicBezTo>
                  <a:lnTo>
                    <a:pt x="6214" y="8926"/>
                  </a:lnTo>
                  <a:lnTo>
                    <a:pt x="1660" y="4377"/>
                  </a:lnTo>
                  <a:cubicBezTo>
                    <a:pt x="780" y="3481"/>
                    <a:pt x="808" y="2342"/>
                    <a:pt x="1131" y="1577"/>
                  </a:cubicBezTo>
                  <a:cubicBezTo>
                    <a:pt x="1323" y="1116"/>
                    <a:pt x="1632" y="728"/>
                    <a:pt x="2026" y="451"/>
                  </a:cubicBezTo>
                  <a:cubicBezTo>
                    <a:pt x="2348" y="226"/>
                    <a:pt x="2705" y="84"/>
                    <a:pt x="3097" y="28"/>
                  </a:cubicBezTo>
                  <a:cubicBezTo>
                    <a:pt x="2972" y="9"/>
                    <a:pt x="2845" y="1"/>
                    <a:pt x="27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41"/>
            <p:cNvSpPr/>
            <p:nvPr/>
          </p:nvSpPr>
          <p:spPr>
            <a:xfrm>
              <a:off x="4919900" y="3289050"/>
              <a:ext cx="112150" cy="73650"/>
            </a:xfrm>
            <a:custGeom>
              <a:rect b="b" l="l" r="r" t="t"/>
              <a:pathLst>
                <a:path extrusionOk="0" h="2946" w="4486">
                  <a:moveTo>
                    <a:pt x="2103" y="0"/>
                  </a:moveTo>
                  <a:cubicBezTo>
                    <a:pt x="1308" y="0"/>
                    <a:pt x="577" y="277"/>
                    <a:pt x="0" y="741"/>
                  </a:cubicBezTo>
                  <a:cubicBezTo>
                    <a:pt x="26" y="1972"/>
                    <a:pt x="1035" y="2945"/>
                    <a:pt x="2251" y="2945"/>
                  </a:cubicBezTo>
                  <a:cubicBezTo>
                    <a:pt x="2331" y="2945"/>
                    <a:pt x="2412" y="2941"/>
                    <a:pt x="2493" y="2933"/>
                  </a:cubicBezTo>
                  <a:cubicBezTo>
                    <a:pt x="3544" y="2820"/>
                    <a:pt x="4352" y="2001"/>
                    <a:pt x="4486" y="988"/>
                  </a:cubicBezTo>
                  <a:cubicBezTo>
                    <a:pt x="3903" y="392"/>
                    <a:pt x="3085" y="0"/>
                    <a:pt x="21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1"/>
            <p:cNvSpPr/>
            <p:nvPr/>
          </p:nvSpPr>
          <p:spPr>
            <a:xfrm>
              <a:off x="4924925" y="3308575"/>
              <a:ext cx="99675" cy="54100"/>
            </a:xfrm>
            <a:custGeom>
              <a:rect b="b" l="l" r="r" t="t"/>
              <a:pathLst>
                <a:path extrusionOk="0" h="2164" w="3987">
                  <a:moveTo>
                    <a:pt x="1902" y="1"/>
                  </a:moveTo>
                  <a:cubicBezTo>
                    <a:pt x="1160" y="1"/>
                    <a:pt x="477" y="314"/>
                    <a:pt x="0" y="839"/>
                  </a:cubicBezTo>
                  <a:cubicBezTo>
                    <a:pt x="350" y="1613"/>
                    <a:pt x="1125" y="2164"/>
                    <a:pt x="2055" y="2164"/>
                  </a:cubicBezTo>
                  <a:cubicBezTo>
                    <a:pt x="2182" y="2164"/>
                    <a:pt x="2311" y="2154"/>
                    <a:pt x="2443" y="2132"/>
                  </a:cubicBezTo>
                  <a:cubicBezTo>
                    <a:pt x="3098" y="2017"/>
                    <a:pt x="3658" y="1619"/>
                    <a:pt x="3987" y="1067"/>
                  </a:cubicBezTo>
                  <a:cubicBezTo>
                    <a:pt x="3818" y="825"/>
                    <a:pt x="3610" y="618"/>
                    <a:pt x="3373" y="451"/>
                  </a:cubicBezTo>
                  <a:cubicBezTo>
                    <a:pt x="2947" y="153"/>
                    <a:pt x="2452" y="1"/>
                    <a:pt x="19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1"/>
            <p:cNvSpPr/>
            <p:nvPr/>
          </p:nvSpPr>
          <p:spPr>
            <a:xfrm>
              <a:off x="4949625" y="3250075"/>
              <a:ext cx="102475" cy="112625"/>
            </a:xfrm>
            <a:custGeom>
              <a:rect b="b" l="l" r="r" t="t"/>
              <a:pathLst>
                <a:path extrusionOk="0" h="4505" w="4099">
                  <a:moveTo>
                    <a:pt x="1845" y="0"/>
                  </a:moveTo>
                  <a:cubicBezTo>
                    <a:pt x="914" y="0"/>
                    <a:pt x="0" y="1008"/>
                    <a:pt x="0" y="2253"/>
                  </a:cubicBezTo>
                  <a:cubicBezTo>
                    <a:pt x="0" y="3497"/>
                    <a:pt x="1185" y="4505"/>
                    <a:pt x="1845" y="4505"/>
                  </a:cubicBezTo>
                  <a:cubicBezTo>
                    <a:pt x="3090" y="4505"/>
                    <a:pt x="4099" y="3497"/>
                    <a:pt x="4099" y="2253"/>
                  </a:cubicBezTo>
                  <a:cubicBezTo>
                    <a:pt x="4099" y="1008"/>
                    <a:pt x="3088" y="0"/>
                    <a:pt x="18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1"/>
            <p:cNvSpPr/>
            <p:nvPr/>
          </p:nvSpPr>
          <p:spPr>
            <a:xfrm>
              <a:off x="4939425" y="3250050"/>
              <a:ext cx="66125" cy="112650"/>
            </a:xfrm>
            <a:custGeom>
              <a:rect b="b" l="l" r="r" t="t"/>
              <a:pathLst>
                <a:path extrusionOk="0" h="4506" w="2645">
                  <a:moveTo>
                    <a:pt x="2250" y="1"/>
                  </a:moveTo>
                  <a:cubicBezTo>
                    <a:pt x="1027" y="1"/>
                    <a:pt x="1" y="995"/>
                    <a:pt x="1" y="2254"/>
                  </a:cubicBezTo>
                  <a:cubicBezTo>
                    <a:pt x="1" y="3511"/>
                    <a:pt x="1025" y="4506"/>
                    <a:pt x="2247" y="4506"/>
                  </a:cubicBezTo>
                  <a:cubicBezTo>
                    <a:pt x="2377" y="4506"/>
                    <a:pt x="2510" y="4494"/>
                    <a:pt x="2644" y="4471"/>
                  </a:cubicBezTo>
                  <a:cubicBezTo>
                    <a:pt x="1584" y="4286"/>
                    <a:pt x="782" y="3364"/>
                    <a:pt x="782" y="2254"/>
                  </a:cubicBezTo>
                  <a:cubicBezTo>
                    <a:pt x="782" y="1142"/>
                    <a:pt x="1586" y="218"/>
                    <a:pt x="2644" y="35"/>
                  </a:cubicBezTo>
                  <a:cubicBezTo>
                    <a:pt x="2512" y="12"/>
                    <a:pt x="2380" y="1"/>
                    <a:pt x="225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1"/>
            <p:cNvSpPr/>
            <p:nvPr/>
          </p:nvSpPr>
          <p:spPr>
            <a:xfrm>
              <a:off x="4965500" y="3275800"/>
              <a:ext cx="60425" cy="61025"/>
            </a:xfrm>
            <a:custGeom>
              <a:rect b="b" l="l" r="r" t="t"/>
              <a:pathLst>
                <a:path extrusionOk="0" h="2441" w="2417">
                  <a:moveTo>
                    <a:pt x="987" y="1"/>
                  </a:moveTo>
                  <a:cubicBezTo>
                    <a:pt x="886" y="1"/>
                    <a:pt x="805" y="81"/>
                    <a:pt x="805" y="183"/>
                  </a:cubicBezTo>
                  <a:lnTo>
                    <a:pt x="805" y="650"/>
                  </a:lnTo>
                  <a:cubicBezTo>
                    <a:pt x="805" y="750"/>
                    <a:pt x="725" y="831"/>
                    <a:pt x="624" y="831"/>
                  </a:cubicBezTo>
                  <a:lnTo>
                    <a:pt x="182" y="831"/>
                  </a:lnTo>
                  <a:cubicBezTo>
                    <a:pt x="81" y="831"/>
                    <a:pt x="0" y="911"/>
                    <a:pt x="0" y="1012"/>
                  </a:cubicBezTo>
                  <a:lnTo>
                    <a:pt x="0" y="1454"/>
                  </a:lnTo>
                  <a:cubicBezTo>
                    <a:pt x="0" y="1555"/>
                    <a:pt x="81" y="1636"/>
                    <a:pt x="182" y="1636"/>
                  </a:cubicBezTo>
                  <a:lnTo>
                    <a:pt x="624" y="1636"/>
                  </a:lnTo>
                  <a:cubicBezTo>
                    <a:pt x="725" y="1636"/>
                    <a:pt x="805" y="1716"/>
                    <a:pt x="805" y="1817"/>
                  </a:cubicBezTo>
                  <a:lnTo>
                    <a:pt x="805" y="2259"/>
                  </a:lnTo>
                  <a:cubicBezTo>
                    <a:pt x="805" y="2360"/>
                    <a:pt x="886" y="2441"/>
                    <a:pt x="987" y="2441"/>
                  </a:cubicBezTo>
                  <a:lnTo>
                    <a:pt x="1428" y="2441"/>
                  </a:lnTo>
                  <a:cubicBezTo>
                    <a:pt x="1530" y="2441"/>
                    <a:pt x="1610" y="2360"/>
                    <a:pt x="1610" y="2259"/>
                  </a:cubicBezTo>
                  <a:lnTo>
                    <a:pt x="1610" y="1817"/>
                  </a:lnTo>
                  <a:cubicBezTo>
                    <a:pt x="1610" y="1716"/>
                    <a:pt x="1691" y="1636"/>
                    <a:pt x="1792" y="1636"/>
                  </a:cubicBezTo>
                  <a:lnTo>
                    <a:pt x="2233" y="1636"/>
                  </a:lnTo>
                  <a:cubicBezTo>
                    <a:pt x="2335" y="1636"/>
                    <a:pt x="2415" y="1555"/>
                    <a:pt x="2415" y="1454"/>
                  </a:cubicBezTo>
                  <a:lnTo>
                    <a:pt x="2415" y="995"/>
                  </a:lnTo>
                  <a:cubicBezTo>
                    <a:pt x="2417" y="889"/>
                    <a:pt x="2335" y="806"/>
                    <a:pt x="2233" y="806"/>
                  </a:cubicBezTo>
                  <a:lnTo>
                    <a:pt x="1792" y="806"/>
                  </a:lnTo>
                  <a:cubicBezTo>
                    <a:pt x="1691" y="806"/>
                    <a:pt x="1610" y="725"/>
                    <a:pt x="1610" y="624"/>
                  </a:cubicBezTo>
                  <a:lnTo>
                    <a:pt x="1610" y="183"/>
                  </a:lnTo>
                  <a:cubicBezTo>
                    <a:pt x="1610" y="81"/>
                    <a:pt x="1530" y="1"/>
                    <a:pt x="142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1"/>
            <p:cNvSpPr/>
            <p:nvPr/>
          </p:nvSpPr>
          <p:spPr>
            <a:xfrm>
              <a:off x="4727000" y="3354850"/>
              <a:ext cx="334700" cy="131600"/>
            </a:xfrm>
            <a:custGeom>
              <a:rect b="b" l="l" r="r" t="t"/>
              <a:pathLst>
                <a:path extrusionOk="0" h="5264" w="13388">
                  <a:moveTo>
                    <a:pt x="4457" y="1"/>
                  </a:moveTo>
                  <a:cubicBezTo>
                    <a:pt x="4388" y="1"/>
                    <a:pt x="4319" y="36"/>
                    <a:pt x="4282" y="108"/>
                  </a:cubicBezTo>
                  <a:lnTo>
                    <a:pt x="3080" y="2517"/>
                  </a:lnTo>
                  <a:cubicBezTo>
                    <a:pt x="3049" y="2579"/>
                    <a:pt x="2917" y="2613"/>
                    <a:pt x="2917" y="2613"/>
                  </a:cubicBezTo>
                  <a:lnTo>
                    <a:pt x="252" y="2613"/>
                  </a:lnTo>
                  <a:cubicBezTo>
                    <a:pt x="109" y="2613"/>
                    <a:pt x="1" y="2755"/>
                    <a:pt x="61" y="2906"/>
                  </a:cubicBezTo>
                  <a:cubicBezTo>
                    <a:pt x="90" y="2981"/>
                    <a:pt x="168" y="3028"/>
                    <a:pt x="249" y="3028"/>
                  </a:cubicBezTo>
                  <a:lnTo>
                    <a:pt x="3150" y="3028"/>
                  </a:lnTo>
                  <a:cubicBezTo>
                    <a:pt x="3150" y="3028"/>
                    <a:pt x="3291" y="2966"/>
                    <a:pt x="3323" y="2900"/>
                  </a:cubicBezTo>
                  <a:lnTo>
                    <a:pt x="4231" y="1082"/>
                  </a:lnTo>
                  <a:cubicBezTo>
                    <a:pt x="4266" y="1014"/>
                    <a:pt x="4330" y="982"/>
                    <a:pt x="4395" y="982"/>
                  </a:cubicBezTo>
                  <a:cubicBezTo>
                    <a:pt x="4467" y="982"/>
                    <a:pt x="4539" y="1023"/>
                    <a:pt x="4567" y="1104"/>
                  </a:cubicBezTo>
                  <a:lnTo>
                    <a:pt x="5974" y="5135"/>
                  </a:lnTo>
                  <a:cubicBezTo>
                    <a:pt x="6005" y="5221"/>
                    <a:pt x="6081" y="5264"/>
                    <a:pt x="6159" y="5264"/>
                  </a:cubicBezTo>
                  <a:cubicBezTo>
                    <a:pt x="6235" y="5264"/>
                    <a:pt x="6312" y="5221"/>
                    <a:pt x="6344" y="5135"/>
                  </a:cubicBezTo>
                  <a:lnTo>
                    <a:pt x="7360" y="2290"/>
                  </a:lnTo>
                  <a:cubicBezTo>
                    <a:pt x="7388" y="2210"/>
                    <a:pt x="7460" y="2168"/>
                    <a:pt x="7531" y="2168"/>
                  </a:cubicBezTo>
                  <a:cubicBezTo>
                    <a:pt x="7599" y="2168"/>
                    <a:pt x="7667" y="2205"/>
                    <a:pt x="7699" y="2280"/>
                  </a:cubicBezTo>
                  <a:lnTo>
                    <a:pt x="8438" y="4045"/>
                  </a:lnTo>
                  <a:cubicBezTo>
                    <a:pt x="8458" y="4097"/>
                    <a:pt x="8498" y="4139"/>
                    <a:pt x="8551" y="4160"/>
                  </a:cubicBezTo>
                  <a:cubicBezTo>
                    <a:pt x="8574" y="4168"/>
                    <a:pt x="8597" y="4172"/>
                    <a:pt x="8619" y="4172"/>
                  </a:cubicBezTo>
                  <a:cubicBezTo>
                    <a:pt x="8681" y="4172"/>
                    <a:pt x="8739" y="4143"/>
                    <a:pt x="8776" y="4094"/>
                  </a:cubicBezTo>
                  <a:lnTo>
                    <a:pt x="9536" y="3072"/>
                  </a:lnTo>
                  <a:cubicBezTo>
                    <a:pt x="9568" y="3027"/>
                    <a:pt x="9617" y="3001"/>
                    <a:pt x="9674" y="3001"/>
                  </a:cubicBezTo>
                  <a:cubicBezTo>
                    <a:pt x="9677" y="3001"/>
                    <a:pt x="9680" y="3001"/>
                    <a:pt x="9683" y="3001"/>
                  </a:cubicBezTo>
                  <a:lnTo>
                    <a:pt x="13180" y="3001"/>
                  </a:lnTo>
                  <a:cubicBezTo>
                    <a:pt x="13263" y="3001"/>
                    <a:pt x="13342" y="2944"/>
                    <a:pt x="13363" y="2862"/>
                  </a:cubicBezTo>
                  <a:cubicBezTo>
                    <a:pt x="13388" y="2748"/>
                    <a:pt x="13292" y="2645"/>
                    <a:pt x="13172" y="2645"/>
                  </a:cubicBezTo>
                  <a:lnTo>
                    <a:pt x="9489" y="2638"/>
                  </a:lnTo>
                  <a:cubicBezTo>
                    <a:pt x="9489" y="2638"/>
                    <a:pt x="9370" y="2638"/>
                    <a:pt x="9334" y="2688"/>
                  </a:cubicBezTo>
                  <a:lnTo>
                    <a:pt x="8856" y="3331"/>
                  </a:lnTo>
                  <a:cubicBezTo>
                    <a:pt x="8818" y="3381"/>
                    <a:pt x="8764" y="3404"/>
                    <a:pt x="8711" y="3404"/>
                  </a:cubicBezTo>
                  <a:cubicBezTo>
                    <a:pt x="8642" y="3404"/>
                    <a:pt x="8573" y="3365"/>
                    <a:pt x="8542" y="3292"/>
                  </a:cubicBezTo>
                  <a:lnTo>
                    <a:pt x="7681" y="1235"/>
                  </a:lnTo>
                  <a:cubicBezTo>
                    <a:pt x="7648" y="1154"/>
                    <a:pt x="7574" y="1114"/>
                    <a:pt x="7501" y="1114"/>
                  </a:cubicBezTo>
                  <a:cubicBezTo>
                    <a:pt x="7425" y="1114"/>
                    <a:pt x="7348" y="1158"/>
                    <a:pt x="7318" y="1243"/>
                  </a:cubicBezTo>
                  <a:lnTo>
                    <a:pt x="6334" y="3998"/>
                  </a:lnTo>
                  <a:cubicBezTo>
                    <a:pt x="6305" y="4078"/>
                    <a:pt x="6235" y="4118"/>
                    <a:pt x="6164" y="4118"/>
                  </a:cubicBezTo>
                  <a:cubicBezTo>
                    <a:pt x="6092" y="4118"/>
                    <a:pt x="6019" y="4077"/>
                    <a:pt x="5991" y="3995"/>
                  </a:cubicBezTo>
                  <a:lnTo>
                    <a:pt x="4642" y="130"/>
                  </a:lnTo>
                  <a:cubicBezTo>
                    <a:pt x="4611" y="45"/>
                    <a:pt x="4534" y="1"/>
                    <a:pt x="44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2" name="Shape 1562"/>
        <p:cNvGrpSpPr/>
        <p:nvPr/>
      </p:nvGrpSpPr>
      <p:grpSpPr>
        <a:xfrm>
          <a:off x="0" y="0"/>
          <a:ext cx="0" cy="0"/>
          <a:chOff x="0" y="0"/>
          <a:chExt cx="0" cy="0"/>
        </a:xfrm>
      </p:grpSpPr>
      <p:sp>
        <p:nvSpPr>
          <p:cNvPr id="1563" name="Google Shape;1563;p42"/>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1564" name="Google Shape;1564;p42"/>
          <p:cNvSpPr/>
          <p:nvPr/>
        </p:nvSpPr>
        <p:spPr>
          <a:xfrm>
            <a:off x="3749750" y="2647339"/>
            <a:ext cx="490800" cy="490800"/>
          </a:xfrm>
          <a:prstGeom prst="flowChartConnecto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A</a:t>
            </a:r>
            <a:endParaRPr sz="2000">
              <a:solidFill>
                <a:schemeClr val="dk1"/>
              </a:solidFill>
              <a:latin typeface="Staatliches"/>
              <a:ea typeface="Staatliches"/>
              <a:cs typeface="Staatliches"/>
              <a:sym typeface="Staatliches"/>
            </a:endParaRPr>
          </a:p>
        </p:txBody>
      </p:sp>
      <p:sp>
        <p:nvSpPr>
          <p:cNvPr id="1565" name="Google Shape;1565;p42"/>
          <p:cNvSpPr/>
          <p:nvPr/>
        </p:nvSpPr>
        <p:spPr>
          <a:xfrm>
            <a:off x="4903450" y="2653894"/>
            <a:ext cx="490800" cy="490800"/>
          </a:xfrm>
          <a:prstGeom prst="flowChartConnecto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b</a:t>
            </a:r>
            <a:endParaRPr sz="2000">
              <a:solidFill>
                <a:schemeClr val="dk1"/>
              </a:solidFill>
              <a:latin typeface="Staatliches"/>
              <a:ea typeface="Staatliches"/>
              <a:cs typeface="Staatliches"/>
              <a:sym typeface="Staatliches"/>
            </a:endParaRPr>
          </a:p>
        </p:txBody>
      </p:sp>
      <p:sp>
        <p:nvSpPr>
          <p:cNvPr id="1566" name="Google Shape;1566;p42"/>
          <p:cNvSpPr/>
          <p:nvPr/>
        </p:nvSpPr>
        <p:spPr>
          <a:xfrm>
            <a:off x="3512900" y="1520735"/>
            <a:ext cx="964500" cy="964500"/>
          </a:xfrm>
          <a:prstGeom prst="flowChartConnecto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dk1"/>
              </a:solidFill>
              <a:latin typeface="Staatliches"/>
              <a:ea typeface="Staatliches"/>
              <a:cs typeface="Staatliches"/>
              <a:sym typeface="Staatliches"/>
            </a:endParaRPr>
          </a:p>
        </p:txBody>
      </p:sp>
      <p:sp>
        <p:nvSpPr>
          <p:cNvPr id="1567" name="Google Shape;1567;p42"/>
          <p:cNvSpPr/>
          <p:nvPr/>
        </p:nvSpPr>
        <p:spPr>
          <a:xfrm>
            <a:off x="4666600" y="1522923"/>
            <a:ext cx="964500" cy="964500"/>
          </a:xfrm>
          <a:prstGeom prst="flowChartConnecto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dk1"/>
              </a:solidFill>
              <a:latin typeface="Staatliches"/>
              <a:ea typeface="Staatliches"/>
              <a:cs typeface="Staatliches"/>
              <a:sym typeface="Staatliches"/>
            </a:endParaRPr>
          </a:p>
        </p:txBody>
      </p:sp>
      <p:sp>
        <p:nvSpPr>
          <p:cNvPr id="1568" name="Google Shape;1568;p42"/>
          <p:cNvSpPr/>
          <p:nvPr/>
        </p:nvSpPr>
        <p:spPr>
          <a:xfrm>
            <a:off x="3512900" y="3300227"/>
            <a:ext cx="964500" cy="964500"/>
          </a:xfrm>
          <a:prstGeom prst="flowChartConnecto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dk1"/>
              </a:solidFill>
              <a:latin typeface="Staatliches"/>
              <a:ea typeface="Staatliches"/>
              <a:cs typeface="Staatliches"/>
              <a:sym typeface="Staatliches"/>
            </a:endParaRPr>
          </a:p>
        </p:txBody>
      </p:sp>
      <p:sp>
        <p:nvSpPr>
          <p:cNvPr id="1569" name="Google Shape;1569;p42"/>
          <p:cNvSpPr/>
          <p:nvPr/>
        </p:nvSpPr>
        <p:spPr>
          <a:xfrm>
            <a:off x="4666600" y="3311165"/>
            <a:ext cx="964500" cy="964500"/>
          </a:xfrm>
          <a:prstGeom prst="flowChartConnecto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solidFill>
                <a:schemeClr val="dk1"/>
              </a:solidFill>
              <a:latin typeface="Staatliches"/>
              <a:ea typeface="Staatliches"/>
              <a:cs typeface="Staatliches"/>
              <a:sym typeface="Staatliches"/>
            </a:endParaRPr>
          </a:p>
        </p:txBody>
      </p:sp>
      <p:sp>
        <p:nvSpPr>
          <p:cNvPr id="1570" name="Google Shape;1570;p42"/>
          <p:cNvSpPr/>
          <p:nvPr/>
        </p:nvSpPr>
        <p:spPr>
          <a:xfrm>
            <a:off x="713238" y="1190025"/>
            <a:ext cx="2373600" cy="7362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Work Sans"/>
                <a:ea typeface="Work Sans"/>
                <a:cs typeface="Work Sans"/>
                <a:sym typeface="Work Sans"/>
              </a:rPr>
              <a:t>Jupiter is a gas giant and has eight moons</a:t>
            </a:r>
            <a:endParaRPr>
              <a:latin typeface="Work Sans"/>
              <a:ea typeface="Work Sans"/>
              <a:cs typeface="Work Sans"/>
              <a:sym typeface="Work Sans"/>
            </a:endParaRPr>
          </a:p>
        </p:txBody>
      </p:sp>
      <p:sp>
        <p:nvSpPr>
          <p:cNvPr id="1571" name="Google Shape;1571;p42"/>
          <p:cNvSpPr/>
          <p:nvPr/>
        </p:nvSpPr>
        <p:spPr>
          <a:xfrm>
            <a:off x="713238" y="2079768"/>
            <a:ext cx="2373600" cy="7362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solidFill>
                <a:schemeClr val="dk1"/>
              </a:solidFill>
              <a:latin typeface="Work Sans"/>
              <a:ea typeface="Work Sans"/>
              <a:cs typeface="Work Sans"/>
              <a:sym typeface="Work Sans"/>
            </a:endParaRPr>
          </a:p>
        </p:txBody>
      </p:sp>
      <p:sp>
        <p:nvSpPr>
          <p:cNvPr id="1572" name="Google Shape;1572;p42"/>
          <p:cNvSpPr/>
          <p:nvPr/>
        </p:nvSpPr>
        <p:spPr>
          <a:xfrm>
            <a:off x="6057163" y="1190025"/>
            <a:ext cx="2373600" cy="7362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Saturn is a gas giant and has several rings</a:t>
            </a:r>
            <a:endParaRPr>
              <a:solidFill>
                <a:schemeClr val="dk1"/>
              </a:solidFill>
              <a:latin typeface="Work Sans"/>
              <a:ea typeface="Work Sans"/>
              <a:cs typeface="Work Sans"/>
              <a:sym typeface="Work Sans"/>
            </a:endParaRPr>
          </a:p>
        </p:txBody>
      </p:sp>
      <p:sp>
        <p:nvSpPr>
          <p:cNvPr id="1573" name="Google Shape;1573;p42"/>
          <p:cNvSpPr/>
          <p:nvPr/>
        </p:nvSpPr>
        <p:spPr>
          <a:xfrm>
            <a:off x="6057163" y="2084143"/>
            <a:ext cx="2373600" cy="7362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solidFill>
                <a:schemeClr val="dk1"/>
              </a:solidFill>
              <a:latin typeface="Work Sans"/>
              <a:ea typeface="Work Sans"/>
              <a:cs typeface="Work Sans"/>
              <a:sym typeface="Work Sans"/>
            </a:endParaRPr>
          </a:p>
        </p:txBody>
      </p:sp>
      <p:sp>
        <p:nvSpPr>
          <p:cNvPr id="1574" name="Google Shape;1574;p42"/>
          <p:cNvSpPr/>
          <p:nvPr/>
        </p:nvSpPr>
        <p:spPr>
          <a:xfrm>
            <a:off x="713238" y="2969510"/>
            <a:ext cx="2373600" cy="7362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Work Sans"/>
                <a:ea typeface="Work Sans"/>
                <a:cs typeface="Work Sans"/>
                <a:sym typeface="Work Sans"/>
              </a:rPr>
              <a:t>Neptune is very far away from the Sun</a:t>
            </a:r>
            <a:endParaRPr>
              <a:latin typeface="Work Sans"/>
              <a:ea typeface="Work Sans"/>
              <a:cs typeface="Work Sans"/>
              <a:sym typeface="Work Sans"/>
            </a:endParaRPr>
          </a:p>
        </p:txBody>
      </p:sp>
      <p:sp>
        <p:nvSpPr>
          <p:cNvPr id="1575" name="Google Shape;1575;p42"/>
          <p:cNvSpPr/>
          <p:nvPr/>
        </p:nvSpPr>
        <p:spPr>
          <a:xfrm>
            <a:off x="713238" y="3859253"/>
            <a:ext cx="2373600" cy="7362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191919"/>
                </a:solidFill>
                <a:latin typeface="Work Sans"/>
                <a:ea typeface="Work Sans"/>
                <a:cs typeface="Work Sans"/>
                <a:sym typeface="Work Sans"/>
              </a:rPr>
              <a:t>Mercury is the closest planet to the Sun</a:t>
            </a:r>
            <a:endParaRPr>
              <a:solidFill>
                <a:schemeClr val="dk1"/>
              </a:solidFill>
              <a:latin typeface="Work Sans"/>
              <a:ea typeface="Work Sans"/>
              <a:cs typeface="Work Sans"/>
              <a:sym typeface="Work Sans"/>
            </a:endParaRPr>
          </a:p>
        </p:txBody>
      </p:sp>
      <p:sp>
        <p:nvSpPr>
          <p:cNvPr id="1576" name="Google Shape;1576;p42"/>
          <p:cNvSpPr/>
          <p:nvPr/>
        </p:nvSpPr>
        <p:spPr>
          <a:xfrm>
            <a:off x="6057163" y="2978260"/>
            <a:ext cx="2373600" cy="7362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91919"/>
                </a:solidFill>
                <a:latin typeface="Work Sans"/>
                <a:ea typeface="Work Sans"/>
                <a:cs typeface="Work Sans"/>
                <a:sym typeface="Work Sans"/>
              </a:rPr>
              <a:t>Earth is the planet on which we all live</a:t>
            </a:r>
            <a:endParaRPr>
              <a:solidFill>
                <a:schemeClr val="dk1"/>
              </a:solidFill>
              <a:latin typeface="Work Sans"/>
              <a:ea typeface="Work Sans"/>
              <a:cs typeface="Work Sans"/>
              <a:sym typeface="Work Sans"/>
            </a:endParaRPr>
          </a:p>
        </p:txBody>
      </p:sp>
      <p:sp>
        <p:nvSpPr>
          <p:cNvPr id="1577" name="Google Shape;1577;p42"/>
          <p:cNvSpPr/>
          <p:nvPr/>
        </p:nvSpPr>
        <p:spPr>
          <a:xfrm>
            <a:off x="6057163" y="3872378"/>
            <a:ext cx="2373600" cy="7362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91919"/>
                </a:solidFill>
                <a:latin typeface="Work Sans"/>
                <a:ea typeface="Work Sans"/>
                <a:cs typeface="Work Sans"/>
                <a:sym typeface="Work Sans"/>
              </a:rPr>
              <a:t>Pluto is considered a dwarf planet</a:t>
            </a:r>
            <a:endParaRPr>
              <a:solidFill>
                <a:schemeClr val="dk1"/>
              </a:solidFill>
              <a:latin typeface="Work Sans"/>
              <a:ea typeface="Work Sans"/>
              <a:cs typeface="Work Sans"/>
              <a:sym typeface="Work Sans"/>
            </a:endParaRPr>
          </a:p>
        </p:txBody>
      </p:sp>
      <p:cxnSp>
        <p:nvCxnSpPr>
          <p:cNvPr id="1578" name="Google Shape;1578;p42"/>
          <p:cNvCxnSpPr>
            <a:stCxn id="1564" idx="0"/>
            <a:endCxn id="1566" idx="4"/>
          </p:cNvCxnSpPr>
          <p:nvPr/>
        </p:nvCxnSpPr>
        <p:spPr>
          <a:xfrm rot="-5400000">
            <a:off x="3914450" y="2566039"/>
            <a:ext cx="162000" cy="600"/>
          </a:xfrm>
          <a:prstGeom prst="bentConnector3">
            <a:avLst>
              <a:gd fmla="val 50032" name="adj1"/>
            </a:avLst>
          </a:prstGeom>
          <a:noFill/>
          <a:ln cap="flat" cmpd="sng" w="38100">
            <a:solidFill>
              <a:schemeClr val="dk2"/>
            </a:solidFill>
            <a:prstDash val="solid"/>
            <a:round/>
            <a:headEnd len="med" w="med" type="none"/>
            <a:tailEnd len="med" w="med" type="none"/>
          </a:ln>
        </p:spPr>
      </p:cxnSp>
      <p:cxnSp>
        <p:nvCxnSpPr>
          <p:cNvPr id="1579" name="Google Shape;1579;p42"/>
          <p:cNvCxnSpPr>
            <a:stCxn id="1565" idx="0"/>
            <a:endCxn id="1567" idx="4"/>
          </p:cNvCxnSpPr>
          <p:nvPr/>
        </p:nvCxnSpPr>
        <p:spPr>
          <a:xfrm rot="-5400000">
            <a:off x="5065900" y="2570344"/>
            <a:ext cx="166500" cy="600"/>
          </a:xfrm>
          <a:prstGeom prst="bentConnector3">
            <a:avLst>
              <a:gd fmla="val 49991" name="adj1"/>
            </a:avLst>
          </a:prstGeom>
          <a:noFill/>
          <a:ln cap="flat" cmpd="sng" w="38100">
            <a:solidFill>
              <a:schemeClr val="dk2"/>
            </a:solidFill>
            <a:prstDash val="solid"/>
            <a:round/>
            <a:headEnd len="med" w="med" type="none"/>
            <a:tailEnd len="med" w="med" type="none"/>
          </a:ln>
        </p:spPr>
      </p:cxnSp>
      <p:cxnSp>
        <p:nvCxnSpPr>
          <p:cNvPr id="1580" name="Google Shape;1580;p42"/>
          <p:cNvCxnSpPr>
            <a:stCxn id="1568" idx="0"/>
            <a:endCxn id="1564" idx="4"/>
          </p:cNvCxnSpPr>
          <p:nvPr/>
        </p:nvCxnSpPr>
        <p:spPr>
          <a:xfrm rot="-5400000">
            <a:off x="3914450" y="3218927"/>
            <a:ext cx="162000" cy="600"/>
          </a:xfrm>
          <a:prstGeom prst="bentConnector3">
            <a:avLst>
              <a:gd fmla="val 50027" name="adj1"/>
            </a:avLst>
          </a:prstGeom>
          <a:noFill/>
          <a:ln cap="flat" cmpd="sng" w="38100">
            <a:solidFill>
              <a:schemeClr val="dk2"/>
            </a:solidFill>
            <a:prstDash val="solid"/>
            <a:round/>
            <a:headEnd len="med" w="med" type="none"/>
            <a:tailEnd len="med" w="med" type="none"/>
          </a:ln>
        </p:spPr>
      </p:cxnSp>
      <p:cxnSp>
        <p:nvCxnSpPr>
          <p:cNvPr id="1581" name="Google Shape;1581;p42"/>
          <p:cNvCxnSpPr>
            <a:stCxn id="1569" idx="0"/>
            <a:endCxn id="1565" idx="4"/>
          </p:cNvCxnSpPr>
          <p:nvPr/>
        </p:nvCxnSpPr>
        <p:spPr>
          <a:xfrm rot="-5400000">
            <a:off x="5065900" y="3227615"/>
            <a:ext cx="166500" cy="600"/>
          </a:xfrm>
          <a:prstGeom prst="bentConnector3">
            <a:avLst>
              <a:gd fmla="val 49991" name="adj1"/>
            </a:avLst>
          </a:prstGeom>
          <a:noFill/>
          <a:ln cap="flat" cmpd="sng" w="38100">
            <a:solidFill>
              <a:schemeClr val="dk2"/>
            </a:solidFill>
            <a:prstDash val="solid"/>
            <a:round/>
            <a:headEnd len="med" w="med" type="none"/>
            <a:tailEnd len="med" w="med" type="none"/>
          </a:ln>
        </p:spPr>
      </p:cxnSp>
      <p:cxnSp>
        <p:nvCxnSpPr>
          <p:cNvPr id="1582" name="Google Shape;1582;p42"/>
          <p:cNvCxnSpPr>
            <a:stCxn id="1570" idx="3"/>
            <a:endCxn id="1566" idx="1"/>
          </p:cNvCxnSpPr>
          <p:nvPr/>
        </p:nvCxnSpPr>
        <p:spPr>
          <a:xfrm>
            <a:off x="3086838" y="1558125"/>
            <a:ext cx="567300" cy="103800"/>
          </a:xfrm>
          <a:prstGeom prst="bentConnector2">
            <a:avLst/>
          </a:prstGeom>
          <a:noFill/>
          <a:ln cap="flat" cmpd="sng" w="38100">
            <a:solidFill>
              <a:schemeClr val="dk2"/>
            </a:solidFill>
            <a:prstDash val="solid"/>
            <a:round/>
            <a:headEnd len="med" w="med" type="none"/>
            <a:tailEnd len="med" w="med" type="none"/>
          </a:ln>
        </p:spPr>
      </p:cxnSp>
      <p:cxnSp>
        <p:nvCxnSpPr>
          <p:cNvPr id="1583" name="Google Shape;1583;p42"/>
          <p:cNvCxnSpPr>
            <a:stCxn id="1571" idx="3"/>
            <a:endCxn id="1566" idx="3"/>
          </p:cNvCxnSpPr>
          <p:nvPr/>
        </p:nvCxnSpPr>
        <p:spPr>
          <a:xfrm flipH="1" rot="10800000">
            <a:off x="3086838" y="2344068"/>
            <a:ext cx="567300" cy="103800"/>
          </a:xfrm>
          <a:prstGeom prst="bentConnector2">
            <a:avLst/>
          </a:prstGeom>
          <a:noFill/>
          <a:ln cap="flat" cmpd="sng" w="38100">
            <a:solidFill>
              <a:schemeClr val="dk2"/>
            </a:solidFill>
            <a:prstDash val="solid"/>
            <a:round/>
            <a:headEnd len="med" w="med" type="none"/>
            <a:tailEnd len="med" w="med" type="none"/>
          </a:ln>
        </p:spPr>
      </p:cxnSp>
      <p:cxnSp>
        <p:nvCxnSpPr>
          <p:cNvPr id="1584" name="Google Shape;1584;p42"/>
          <p:cNvCxnSpPr>
            <a:stCxn id="1567" idx="7"/>
            <a:endCxn id="1572" idx="1"/>
          </p:cNvCxnSpPr>
          <p:nvPr/>
        </p:nvCxnSpPr>
        <p:spPr>
          <a:xfrm rot="-5400000">
            <a:off x="5720552" y="1327571"/>
            <a:ext cx="105900" cy="567300"/>
          </a:xfrm>
          <a:prstGeom prst="bentConnector2">
            <a:avLst/>
          </a:prstGeom>
          <a:noFill/>
          <a:ln cap="flat" cmpd="sng" w="38100">
            <a:solidFill>
              <a:schemeClr val="dk2"/>
            </a:solidFill>
            <a:prstDash val="solid"/>
            <a:round/>
            <a:headEnd len="med" w="med" type="none"/>
            <a:tailEnd len="med" w="med" type="none"/>
          </a:ln>
        </p:spPr>
      </p:cxnSp>
      <p:cxnSp>
        <p:nvCxnSpPr>
          <p:cNvPr id="1585" name="Google Shape;1585;p42"/>
          <p:cNvCxnSpPr>
            <a:stCxn id="1567" idx="5"/>
            <a:endCxn id="1573" idx="1"/>
          </p:cNvCxnSpPr>
          <p:nvPr/>
        </p:nvCxnSpPr>
        <p:spPr>
          <a:xfrm flipH="1" rot="-5400000">
            <a:off x="5720402" y="2115625"/>
            <a:ext cx="106200" cy="567300"/>
          </a:xfrm>
          <a:prstGeom prst="bentConnector2">
            <a:avLst/>
          </a:prstGeom>
          <a:noFill/>
          <a:ln cap="flat" cmpd="sng" w="38100">
            <a:solidFill>
              <a:schemeClr val="dk2"/>
            </a:solidFill>
            <a:prstDash val="solid"/>
            <a:round/>
            <a:headEnd len="med" w="med" type="none"/>
            <a:tailEnd len="med" w="med" type="none"/>
          </a:ln>
        </p:spPr>
      </p:cxnSp>
      <p:cxnSp>
        <p:nvCxnSpPr>
          <p:cNvPr id="1586" name="Google Shape;1586;p42"/>
          <p:cNvCxnSpPr>
            <a:stCxn id="1574" idx="3"/>
            <a:endCxn id="1568" idx="1"/>
          </p:cNvCxnSpPr>
          <p:nvPr/>
        </p:nvCxnSpPr>
        <p:spPr>
          <a:xfrm>
            <a:off x="3086838" y="3337610"/>
            <a:ext cx="567300" cy="103800"/>
          </a:xfrm>
          <a:prstGeom prst="bentConnector2">
            <a:avLst/>
          </a:prstGeom>
          <a:noFill/>
          <a:ln cap="flat" cmpd="sng" w="38100">
            <a:solidFill>
              <a:schemeClr val="dk2"/>
            </a:solidFill>
            <a:prstDash val="solid"/>
            <a:round/>
            <a:headEnd len="med" w="med" type="none"/>
            <a:tailEnd len="med" w="med" type="none"/>
          </a:ln>
        </p:spPr>
      </p:cxnSp>
      <p:cxnSp>
        <p:nvCxnSpPr>
          <p:cNvPr id="1587" name="Google Shape;1587;p42"/>
          <p:cNvCxnSpPr>
            <a:stCxn id="1575" idx="3"/>
            <a:endCxn id="1568" idx="3"/>
          </p:cNvCxnSpPr>
          <p:nvPr/>
        </p:nvCxnSpPr>
        <p:spPr>
          <a:xfrm flipH="1" rot="10800000">
            <a:off x="3086838" y="4123553"/>
            <a:ext cx="567300" cy="103800"/>
          </a:xfrm>
          <a:prstGeom prst="bentConnector2">
            <a:avLst/>
          </a:prstGeom>
          <a:noFill/>
          <a:ln cap="flat" cmpd="sng" w="38100">
            <a:solidFill>
              <a:schemeClr val="dk2"/>
            </a:solidFill>
            <a:prstDash val="solid"/>
            <a:round/>
            <a:headEnd len="med" w="med" type="none"/>
            <a:tailEnd len="med" w="med" type="none"/>
          </a:ln>
        </p:spPr>
      </p:cxnSp>
      <p:cxnSp>
        <p:nvCxnSpPr>
          <p:cNvPr id="1588" name="Google Shape;1588;p42"/>
          <p:cNvCxnSpPr>
            <a:stCxn id="1569" idx="7"/>
            <a:endCxn id="1576" idx="1"/>
          </p:cNvCxnSpPr>
          <p:nvPr/>
        </p:nvCxnSpPr>
        <p:spPr>
          <a:xfrm rot="-5400000">
            <a:off x="5720402" y="3115662"/>
            <a:ext cx="106200" cy="567300"/>
          </a:xfrm>
          <a:prstGeom prst="bentConnector2">
            <a:avLst/>
          </a:prstGeom>
          <a:noFill/>
          <a:ln cap="flat" cmpd="sng" w="38100">
            <a:solidFill>
              <a:schemeClr val="dk2"/>
            </a:solidFill>
            <a:prstDash val="solid"/>
            <a:round/>
            <a:headEnd len="med" w="med" type="none"/>
            <a:tailEnd len="med" w="med" type="none"/>
          </a:ln>
        </p:spPr>
      </p:cxnSp>
      <p:cxnSp>
        <p:nvCxnSpPr>
          <p:cNvPr id="1589" name="Google Shape;1589;p42"/>
          <p:cNvCxnSpPr>
            <a:stCxn id="1569" idx="5"/>
            <a:endCxn id="1577" idx="1"/>
          </p:cNvCxnSpPr>
          <p:nvPr/>
        </p:nvCxnSpPr>
        <p:spPr>
          <a:xfrm flipH="1" rot="-5400000">
            <a:off x="5720402" y="3903867"/>
            <a:ext cx="106200" cy="567300"/>
          </a:xfrm>
          <a:prstGeom prst="bentConnector2">
            <a:avLst/>
          </a:prstGeom>
          <a:noFill/>
          <a:ln cap="flat" cmpd="sng" w="38100">
            <a:solidFill>
              <a:schemeClr val="dk2"/>
            </a:solidFill>
            <a:prstDash val="solid"/>
            <a:round/>
            <a:headEnd len="med" w="med" type="none"/>
            <a:tailEnd len="med" w="med" type="none"/>
          </a:ln>
        </p:spPr>
      </p:cxnSp>
      <p:grpSp>
        <p:nvGrpSpPr>
          <p:cNvPr id="1590" name="Google Shape;1590;p42"/>
          <p:cNvGrpSpPr/>
          <p:nvPr/>
        </p:nvGrpSpPr>
        <p:grpSpPr>
          <a:xfrm>
            <a:off x="3798672" y="3472067"/>
            <a:ext cx="392955" cy="571780"/>
            <a:chOff x="2566425" y="3249750"/>
            <a:chExt cx="228875" cy="333050"/>
          </a:xfrm>
        </p:grpSpPr>
        <p:sp>
          <p:nvSpPr>
            <p:cNvPr id="1591" name="Google Shape;1591;p42"/>
            <p:cNvSpPr/>
            <p:nvPr/>
          </p:nvSpPr>
          <p:spPr>
            <a:xfrm>
              <a:off x="2721900" y="3291375"/>
              <a:ext cx="31800" cy="41650"/>
            </a:xfrm>
            <a:custGeom>
              <a:rect b="b" l="l" r="r" t="t"/>
              <a:pathLst>
                <a:path extrusionOk="0" h="1666" w="1272">
                  <a:moveTo>
                    <a:pt x="302" y="1"/>
                  </a:moveTo>
                  <a:lnTo>
                    <a:pt x="0" y="834"/>
                  </a:lnTo>
                  <a:lnTo>
                    <a:pt x="440" y="1665"/>
                  </a:lnTo>
                  <a:lnTo>
                    <a:pt x="1271" y="1665"/>
                  </a:lnTo>
                  <a:lnTo>
                    <a:pt x="1175" y="492"/>
                  </a:lnTo>
                  <a:cubicBezTo>
                    <a:pt x="1153" y="213"/>
                    <a:pt x="919" y="1"/>
                    <a:pt x="6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42"/>
            <p:cNvSpPr/>
            <p:nvPr/>
          </p:nvSpPr>
          <p:spPr>
            <a:xfrm>
              <a:off x="2608025" y="3291350"/>
              <a:ext cx="34375" cy="41675"/>
            </a:xfrm>
            <a:custGeom>
              <a:rect b="b" l="l" r="r" t="t"/>
              <a:pathLst>
                <a:path extrusionOk="0" h="1667" w="1375">
                  <a:moveTo>
                    <a:pt x="630" y="0"/>
                  </a:moveTo>
                  <a:cubicBezTo>
                    <a:pt x="351" y="0"/>
                    <a:pt x="120" y="213"/>
                    <a:pt x="98" y="492"/>
                  </a:cubicBezTo>
                  <a:lnTo>
                    <a:pt x="1" y="1666"/>
                  </a:lnTo>
                  <a:lnTo>
                    <a:pt x="832" y="1666"/>
                  </a:lnTo>
                  <a:lnTo>
                    <a:pt x="1375" y="911"/>
                  </a:lnTo>
                  <a:lnTo>
                    <a:pt x="9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42"/>
            <p:cNvSpPr/>
            <p:nvPr/>
          </p:nvSpPr>
          <p:spPr>
            <a:xfrm>
              <a:off x="2628825" y="3249750"/>
              <a:ext cx="104075" cy="83275"/>
            </a:xfrm>
            <a:custGeom>
              <a:rect b="b" l="l" r="r" t="t"/>
              <a:pathLst>
                <a:path extrusionOk="0" h="3331" w="4163">
                  <a:moveTo>
                    <a:pt x="1085" y="0"/>
                  </a:moveTo>
                  <a:lnTo>
                    <a:pt x="0" y="3330"/>
                  </a:lnTo>
                  <a:lnTo>
                    <a:pt x="4163" y="3330"/>
                  </a:lnTo>
                  <a:lnTo>
                    <a:pt x="3893" y="167"/>
                  </a:lnTo>
                  <a:cubicBezTo>
                    <a:pt x="3886" y="74"/>
                    <a:pt x="3807" y="0"/>
                    <a:pt x="37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42"/>
            <p:cNvSpPr/>
            <p:nvPr/>
          </p:nvSpPr>
          <p:spPr>
            <a:xfrm>
              <a:off x="2628825" y="3249750"/>
              <a:ext cx="27175" cy="83275"/>
            </a:xfrm>
            <a:custGeom>
              <a:rect b="b" l="l" r="r" t="t"/>
              <a:pathLst>
                <a:path extrusionOk="0" h="3331" w="1087">
                  <a:moveTo>
                    <a:pt x="450" y="0"/>
                  </a:moveTo>
                  <a:cubicBezTo>
                    <a:pt x="354" y="0"/>
                    <a:pt x="276" y="74"/>
                    <a:pt x="269" y="167"/>
                  </a:cubicBezTo>
                  <a:lnTo>
                    <a:pt x="0" y="3330"/>
                  </a:lnTo>
                  <a:lnTo>
                    <a:pt x="805" y="3330"/>
                  </a:lnTo>
                  <a:lnTo>
                    <a:pt x="10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42"/>
            <p:cNvSpPr/>
            <p:nvPr/>
          </p:nvSpPr>
          <p:spPr>
            <a:xfrm>
              <a:off x="2608025" y="3499525"/>
              <a:ext cx="34375" cy="41575"/>
            </a:xfrm>
            <a:custGeom>
              <a:rect b="b" l="l" r="r" t="t"/>
              <a:pathLst>
                <a:path extrusionOk="0" h="1663" w="1375">
                  <a:moveTo>
                    <a:pt x="1" y="0"/>
                  </a:moveTo>
                  <a:lnTo>
                    <a:pt x="98" y="1172"/>
                  </a:lnTo>
                  <a:cubicBezTo>
                    <a:pt x="120" y="1450"/>
                    <a:pt x="351" y="1663"/>
                    <a:pt x="630" y="1663"/>
                  </a:cubicBezTo>
                  <a:lnTo>
                    <a:pt x="970" y="1663"/>
                  </a:lnTo>
                  <a:lnTo>
                    <a:pt x="1375" y="832"/>
                  </a:lnTo>
                  <a:lnTo>
                    <a:pt x="83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42"/>
            <p:cNvSpPr/>
            <p:nvPr/>
          </p:nvSpPr>
          <p:spPr>
            <a:xfrm>
              <a:off x="2721900" y="3499525"/>
              <a:ext cx="31800" cy="41625"/>
            </a:xfrm>
            <a:custGeom>
              <a:rect b="b" l="l" r="r" t="t"/>
              <a:pathLst>
                <a:path extrusionOk="0" h="1665" w="1272">
                  <a:moveTo>
                    <a:pt x="440" y="0"/>
                  </a:moveTo>
                  <a:lnTo>
                    <a:pt x="0" y="689"/>
                  </a:lnTo>
                  <a:lnTo>
                    <a:pt x="302" y="1664"/>
                  </a:lnTo>
                  <a:lnTo>
                    <a:pt x="641" y="1664"/>
                  </a:lnTo>
                  <a:cubicBezTo>
                    <a:pt x="919" y="1664"/>
                    <a:pt x="1153" y="1452"/>
                    <a:pt x="1175" y="1173"/>
                  </a:cubicBezTo>
                  <a:lnTo>
                    <a:pt x="12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2"/>
            <p:cNvSpPr/>
            <p:nvPr/>
          </p:nvSpPr>
          <p:spPr>
            <a:xfrm>
              <a:off x="2628825" y="3499525"/>
              <a:ext cx="104075" cy="83275"/>
            </a:xfrm>
            <a:custGeom>
              <a:rect b="b" l="l" r="r" t="t"/>
              <a:pathLst>
                <a:path extrusionOk="0" h="3331" w="4163">
                  <a:moveTo>
                    <a:pt x="0" y="0"/>
                  </a:moveTo>
                  <a:lnTo>
                    <a:pt x="1087" y="3330"/>
                  </a:lnTo>
                  <a:lnTo>
                    <a:pt x="3714" y="3330"/>
                  </a:lnTo>
                  <a:cubicBezTo>
                    <a:pt x="3810" y="3330"/>
                    <a:pt x="3887" y="3257"/>
                    <a:pt x="3895" y="3163"/>
                  </a:cubicBezTo>
                  <a:lnTo>
                    <a:pt x="41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2"/>
            <p:cNvSpPr/>
            <p:nvPr/>
          </p:nvSpPr>
          <p:spPr>
            <a:xfrm>
              <a:off x="2628825" y="3499525"/>
              <a:ext cx="27150" cy="83275"/>
            </a:xfrm>
            <a:custGeom>
              <a:rect b="b" l="l" r="r" t="t"/>
              <a:pathLst>
                <a:path extrusionOk="0" h="3331" w="1086">
                  <a:moveTo>
                    <a:pt x="0" y="0"/>
                  </a:moveTo>
                  <a:lnTo>
                    <a:pt x="269" y="3163"/>
                  </a:lnTo>
                  <a:cubicBezTo>
                    <a:pt x="276" y="3257"/>
                    <a:pt x="354" y="3330"/>
                    <a:pt x="449" y="3330"/>
                  </a:cubicBezTo>
                  <a:lnTo>
                    <a:pt x="1085" y="3330"/>
                  </a:lnTo>
                  <a:lnTo>
                    <a:pt x="80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42"/>
            <p:cNvSpPr/>
            <p:nvPr/>
          </p:nvSpPr>
          <p:spPr>
            <a:xfrm>
              <a:off x="2578850" y="3302050"/>
              <a:ext cx="216450" cy="228950"/>
            </a:xfrm>
            <a:custGeom>
              <a:rect b="b" l="l" r="r" t="t"/>
              <a:pathLst>
                <a:path extrusionOk="0" h="9158" w="8658">
                  <a:moveTo>
                    <a:pt x="4080" y="1"/>
                  </a:moveTo>
                  <a:cubicBezTo>
                    <a:pt x="2325" y="1"/>
                    <a:pt x="1" y="2050"/>
                    <a:pt x="1" y="4580"/>
                  </a:cubicBezTo>
                  <a:cubicBezTo>
                    <a:pt x="1" y="7109"/>
                    <a:pt x="2542" y="9157"/>
                    <a:pt x="4080" y="9157"/>
                  </a:cubicBezTo>
                  <a:cubicBezTo>
                    <a:pt x="6609" y="9157"/>
                    <a:pt x="8657" y="7109"/>
                    <a:pt x="8657" y="4580"/>
                  </a:cubicBezTo>
                  <a:cubicBezTo>
                    <a:pt x="8657" y="2050"/>
                    <a:pt x="6609" y="1"/>
                    <a:pt x="40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42"/>
            <p:cNvSpPr/>
            <p:nvPr/>
          </p:nvSpPr>
          <p:spPr>
            <a:xfrm>
              <a:off x="2566425" y="3302050"/>
              <a:ext cx="124875" cy="228975"/>
            </a:xfrm>
            <a:custGeom>
              <a:rect b="b" l="l" r="r" t="t"/>
              <a:pathLst>
                <a:path extrusionOk="0" h="9159" w="4995">
                  <a:moveTo>
                    <a:pt x="4571" y="0"/>
                  </a:moveTo>
                  <a:cubicBezTo>
                    <a:pt x="2060" y="0"/>
                    <a:pt x="1" y="2041"/>
                    <a:pt x="1" y="4580"/>
                  </a:cubicBezTo>
                  <a:cubicBezTo>
                    <a:pt x="1" y="7117"/>
                    <a:pt x="2062" y="9158"/>
                    <a:pt x="4576" y="9158"/>
                  </a:cubicBezTo>
                  <a:cubicBezTo>
                    <a:pt x="4714" y="9158"/>
                    <a:pt x="4854" y="9152"/>
                    <a:pt x="4995" y="9140"/>
                  </a:cubicBezTo>
                  <a:cubicBezTo>
                    <a:pt x="2659" y="8929"/>
                    <a:pt x="832" y="6968"/>
                    <a:pt x="832" y="4580"/>
                  </a:cubicBezTo>
                  <a:cubicBezTo>
                    <a:pt x="832" y="2191"/>
                    <a:pt x="2662" y="231"/>
                    <a:pt x="4995" y="20"/>
                  </a:cubicBezTo>
                  <a:cubicBezTo>
                    <a:pt x="4852" y="7"/>
                    <a:pt x="4711" y="0"/>
                    <a:pt x="45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2"/>
            <p:cNvSpPr/>
            <p:nvPr/>
          </p:nvSpPr>
          <p:spPr>
            <a:xfrm>
              <a:off x="2598500" y="3322875"/>
              <a:ext cx="176025" cy="187325"/>
            </a:xfrm>
            <a:custGeom>
              <a:rect b="b" l="l" r="r" t="t"/>
              <a:pathLst>
                <a:path extrusionOk="0" h="7493" w="7041">
                  <a:moveTo>
                    <a:pt x="3294" y="0"/>
                  </a:moveTo>
                  <a:cubicBezTo>
                    <a:pt x="2039" y="0"/>
                    <a:pt x="1" y="1678"/>
                    <a:pt x="1" y="3747"/>
                  </a:cubicBezTo>
                  <a:cubicBezTo>
                    <a:pt x="1" y="5816"/>
                    <a:pt x="2029" y="7493"/>
                    <a:pt x="3294" y="7493"/>
                  </a:cubicBezTo>
                  <a:cubicBezTo>
                    <a:pt x="5363" y="7493"/>
                    <a:pt x="7040" y="5816"/>
                    <a:pt x="7040" y="3747"/>
                  </a:cubicBezTo>
                  <a:cubicBezTo>
                    <a:pt x="7040" y="1678"/>
                    <a:pt x="5363" y="0"/>
                    <a:pt x="32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2"/>
            <p:cNvSpPr/>
            <p:nvPr/>
          </p:nvSpPr>
          <p:spPr>
            <a:xfrm>
              <a:off x="2587175" y="3322875"/>
              <a:ext cx="103725" cy="187325"/>
            </a:xfrm>
            <a:custGeom>
              <a:rect b="b" l="l" r="r" t="t"/>
              <a:pathLst>
                <a:path extrusionOk="0" h="7493" w="4149">
                  <a:moveTo>
                    <a:pt x="3740" y="0"/>
                  </a:moveTo>
                  <a:cubicBezTo>
                    <a:pt x="1692" y="0"/>
                    <a:pt x="1" y="1664"/>
                    <a:pt x="1" y="3747"/>
                  </a:cubicBezTo>
                  <a:cubicBezTo>
                    <a:pt x="1" y="5830"/>
                    <a:pt x="1694" y="7493"/>
                    <a:pt x="3742" y="7493"/>
                  </a:cubicBezTo>
                  <a:cubicBezTo>
                    <a:pt x="3876" y="7493"/>
                    <a:pt x="4012" y="7485"/>
                    <a:pt x="4149" y="7471"/>
                  </a:cubicBezTo>
                  <a:cubicBezTo>
                    <a:pt x="2269" y="7271"/>
                    <a:pt x="806" y="5681"/>
                    <a:pt x="806" y="3747"/>
                  </a:cubicBezTo>
                  <a:cubicBezTo>
                    <a:pt x="806" y="1813"/>
                    <a:pt x="2269" y="222"/>
                    <a:pt x="4149" y="22"/>
                  </a:cubicBezTo>
                  <a:cubicBezTo>
                    <a:pt x="4011" y="8"/>
                    <a:pt x="3875" y="0"/>
                    <a:pt x="37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42"/>
            <p:cNvSpPr/>
            <p:nvPr/>
          </p:nvSpPr>
          <p:spPr>
            <a:xfrm>
              <a:off x="2621300" y="3369675"/>
              <a:ext cx="56325" cy="39800"/>
            </a:xfrm>
            <a:custGeom>
              <a:rect b="b" l="l" r="r" t="t"/>
              <a:pathLst>
                <a:path extrusionOk="0" h="1592" w="2253">
                  <a:moveTo>
                    <a:pt x="665" y="1"/>
                  </a:moveTo>
                  <a:cubicBezTo>
                    <a:pt x="221" y="1"/>
                    <a:pt x="1" y="539"/>
                    <a:pt x="309" y="850"/>
                  </a:cubicBezTo>
                  <a:lnTo>
                    <a:pt x="998" y="1537"/>
                  </a:lnTo>
                  <a:cubicBezTo>
                    <a:pt x="1034" y="1573"/>
                    <a:pt x="1081" y="1591"/>
                    <a:pt x="1127" y="1591"/>
                  </a:cubicBezTo>
                  <a:cubicBezTo>
                    <a:pt x="1174" y="1591"/>
                    <a:pt x="1220" y="1573"/>
                    <a:pt x="1254" y="1537"/>
                  </a:cubicBezTo>
                  <a:lnTo>
                    <a:pt x="1945" y="850"/>
                  </a:lnTo>
                  <a:cubicBezTo>
                    <a:pt x="2253" y="539"/>
                    <a:pt x="2033" y="1"/>
                    <a:pt x="1590" y="1"/>
                  </a:cubicBezTo>
                  <a:cubicBezTo>
                    <a:pt x="1460" y="1"/>
                    <a:pt x="1341" y="51"/>
                    <a:pt x="1251" y="133"/>
                  </a:cubicBezTo>
                  <a:cubicBezTo>
                    <a:pt x="1216" y="165"/>
                    <a:pt x="1172" y="181"/>
                    <a:pt x="1127" y="181"/>
                  </a:cubicBezTo>
                  <a:cubicBezTo>
                    <a:pt x="1082" y="181"/>
                    <a:pt x="1038" y="165"/>
                    <a:pt x="1004" y="133"/>
                  </a:cubicBezTo>
                  <a:cubicBezTo>
                    <a:pt x="914" y="51"/>
                    <a:pt x="797" y="1"/>
                    <a:pt x="6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42"/>
            <p:cNvSpPr/>
            <p:nvPr/>
          </p:nvSpPr>
          <p:spPr>
            <a:xfrm>
              <a:off x="2690250" y="3364875"/>
              <a:ext cx="50350" cy="9775"/>
            </a:xfrm>
            <a:custGeom>
              <a:rect b="b" l="l" r="r" t="t"/>
              <a:pathLst>
                <a:path extrusionOk="0" h="391" w="2014">
                  <a:moveTo>
                    <a:pt x="199" y="1"/>
                  </a:moveTo>
                  <a:cubicBezTo>
                    <a:pt x="92" y="1"/>
                    <a:pt x="1" y="90"/>
                    <a:pt x="5" y="200"/>
                  </a:cubicBezTo>
                  <a:cubicBezTo>
                    <a:pt x="7" y="309"/>
                    <a:pt x="100" y="391"/>
                    <a:pt x="209" y="391"/>
                  </a:cubicBezTo>
                  <a:lnTo>
                    <a:pt x="1816" y="391"/>
                  </a:lnTo>
                  <a:cubicBezTo>
                    <a:pt x="1926" y="391"/>
                    <a:pt x="2014" y="300"/>
                    <a:pt x="2009" y="191"/>
                  </a:cubicBezTo>
                  <a:cubicBezTo>
                    <a:pt x="2008" y="83"/>
                    <a:pt x="1914" y="1"/>
                    <a:pt x="18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42"/>
            <p:cNvSpPr/>
            <p:nvPr/>
          </p:nvSpPr>
          <p:spPr>
            <a:xfrm>
              <a:off x="2690250" y="3385700"/>
              <a:ext cx="50350" cy="9775"/>
            </a:xfrm>
            <a:custGeom>
              <a:rect b="b" l="l" r="r" t="t"/>
              <a:pathLst>
                <a:path extrusionOk="0" h="391" w="2014">
                  <a:moveTo>
                    <a:pt x="199" y="1"/>
                  </a:moveTo>
                  <a:cubicBezTo>
                    <a:pt x="92" y="1"/>
                    <a:pt x="1" y="90"/>
                    <a:pt x="5" y="200"/>
                  </a:cubicBezTo>
                  <a:cubicBezTo>
                    <a:pt x="7" y="308"/>
                    <a:pt x="100" y="391"/>
                    <a:pt x="209" y="391"/>
                  </a:cubicBezTo>
                  <a:lnTo>
                    <a:pt x="1816" y="391"/>
                  </a:lnTo>
                  <a:cubicBezTo>
                    <a:pt x="1926" y="391"/>
                    <a:pt x="2014" y="301"/>
                    <a:pt x="2009" y="191"/>
                  </a:cubicBezTo>
                  <a:cubicBezTo>
                    <a:pt x="2008" y="83"/>
                    <a:pt x="1914" y="1"/>
                    <a:pt x="18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2"/>
            <p:cNvSpPr/>
            <p:nvPr/>
          </p:nvSpPr>
          <p:spPr>
            <a:xfrm>
              <a:off x="2690250" y="3406475"/>
              <a:ext cx="50350" cy="9775"/>
            </a:xfrm>
            <a:custGeom>
              <a:rect b="b" l="l" r="r" t="t"/>
              <a:pathLst>
                <a:path extrusionOk="0" h="391" w="2014">
                  <a:moveTo>
                    <a:pt x="199" y="1"/>
                  </a:moveTo>
                  <a:cubicBezTo>
                    <a:pt x="92" y="1"/>
                    <a:pt x="1" y="90"/>
                    <a:pt x="5" y="200"/>
                  </a:cubicBezTo>
                  <a:cubicBezTo>
                    <a:pt x="7" y="309"/>
                    <a:pt x="100" y="391"/>
                    <a:pt x="209" y="391"/>
                  </a:cubicBezTo>
                  <a:lnTo>
                    <a:pt x="1816" y="391"/>
                  </a:lnTo>
                  <a:cubicBezTo>
                    <a:pt x="1926" y="391"/>
                    <a:pt x="2014" y="301"/>
                    <a:pt x="2009" y="191"/>
                  </a:cubicBezTo>
                  <a:cubicBezTo>
                    <a:pt x="2008" y="83"/>
                    <a:pt x="1914" y="1"/>
                    <a:pt x="18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2"/>
            <p:cNvSpPr/>
            <p:nvPr/>
          </p:nvSpPr>
          <p:spPr>
            <a:xfrm>
              <a:off x="2624250" y="3427075"/>
              <a:ext cx="113400" cy="62800"/>
            </a:xfrm>
            <a:custGeom>
              <a:rect b="b" l="l" r="r" t="t"/>
              <a:pathLst>
                <a:path extrusionOk="0" h="2512" w="4536">
                  <a:moveTo>
                    <a:pt x="1419" y="1"/>
                  </a:moveTo>
                  <a:cubicBezTo>
                    <a:pt x="1348" y="1"/>
                    <a:pt x="1277" y="37"/>
                    <a:pt x="1239" y="112"/>
                  </a:cubicBezTo>
                  <a:lnTo>
                    <a:pt x="745" y="1104"/>
                  </a:lnTo>
                  <a:cubicBezTo>
                    <a:pt x="718" y="1156"/>
                    <a:pt x="603" y="1206"/>
                    <a:pt x="603" y="1206"/>
                  </a:cubicBezTo>
                  <a:lnTo>
                    <a:pt x="198" y="1206"/>
                  </a:lnTo>
                  <a:cubicBezTo>
                    <a:pt x="89" y="1206"/>
                    <a:pt x="0" y="1296"/>
                    <a:pt x="3" y="1406"/>
                  </a:cubicBezTo>
                  <a:cubicBezTo>
                    <a:pt x="6" y="1514"/>
                    <a:pt x="100" y="1596"/>
                    <a:pt x="207" y="1596"/>
                  </a:cubicBezTo>
                  <a:lnTo>
                    <a:pt x="826" y="1596"/>
                  </a:lnTo>
                  <a:cubicBezTo>
                    <a:pt x="900" y="1596"/>
                    <a:pt x="969" y="1552"/>
                    <a:pt x="1004" y="1483"/>
                  </a:cubicBezTo>
                  <a:lnTo>
                    <a:pt x="1186" y="1109"/>
                  </a:lnTo>
                  <a:cubicBezTo>
                    <a:pt x="1215" y="1049"/>
                    <a:pt x="1271" y="1019"/>
                    <a:pt x="1327" y="1019"/>
                  </a:cubicBezTo>
                  <a:cubicBezTo>
                    <a:pt x="1392" y="1019"/>
                    <a:pt x="1457" y="1059"/>
                    <a:pt x="1479" y="1136"/>
                  </a:cubicBezTo>
                  <a:lnTo>
                    <a:pt x="1820" y="2363"/>
                  </a:lnTo>
                  <a:cubicBezTo>
                    <a:pt x="1847" y="2460"/>
                    <a:pt x="1929" y="2511"/>
                    <a:pt x="2012" y="2511"/>
                  </a:cubicBezTo>
                  <a:cubicBezTo>
                    <a:pt x="2086" y="2511"/>
                    <a:pt x="2160" y="2471"/>
                    <a:pt x="2196" y="2388"/>
                  </a:cubicBezTo>
                  <a:lnTo>
                    <a:pt x="2563" y="1560"/>
                  </a:lnTo>
                  <a:cubicBezTo>
                    <a:pt x="2591" y="1497"/>
                    <a:pt x="2649" y="1465"/>
                    <a:pt x="2707" y="1465"/>
                  </a:cubicBezTo>
                  <a:cubicBezTo>
                    <a:pt x="2763" y="1465"/>
                    <a:pt x="2819" y="1494"/>
                    <a:pt x="2849" y="1552"/>
                  </a:cubicBezTo>
                  <a:lnTo>
                    <a:pt x="3048" y="1954"/>
                  </a:lnTo>
                  <a:cubicBezTo>
                    <a:pt x="3085" y="2028"/>
                    <a:pt x="3156" y="2066"/>
                    <a:pt x="3227" y="2066"/>
                  </a:cubicBezTo>
                  <a:cubicBezTo>
                    <a:pt x="3288" y="2066"/>
                    <a:pt x="3348" y="2039"/>
                    <a:pt x="3388" y="1983"/>
                  </a:cubicBezTo>
                  <a:lnTo>
                    <a:pt x="3673" y="1590"/>
                  </a:lnTo>
                  <a:lnTo>
                    <a:pt x="4327" y="1595"/>
                  </a:lnTo>
                  <a:lnTo>
                    <a:pt x="4330" y="1595"/>
                  </a:lnTo>
                  <a:cubicBezTo>
                    <a:pt x="4443" y="1595"/>
                    <a:pt x="4535" y="1499"/>
                    <a:pt x="4531" y="1382"/>
                  </a:cubicBezTo>
                  <a:cubicBezTo>
                    <a:pt x="4528" y="1269"/>
                    <a:pt x="4432" y="1181"/>
                    <a:pt x="4322" y="1181"/>
                  </a:cubicBezTo>
                  <a:lnTo>
                    <a:pt x="3575" y="1178"/>
                  </a:lnTo>
                  <a:cubicBezTo>
                    <a:pt x="3575" y="1178"/>
                    <a:pt x="3450" y="1215"/>
                    <a:pt x="3410" y="1266"/>
                  </a:cubicBezTo>
                  <a:cubicBezTo>
                    <a:pt x="3379" y="1310"/>
                    <a:pt x="3332" y="1331"/>
                    <a:pt x="3285" y="1331"/>
                  </a:cubicBezTo>
                  <a:cubicBezTo>
                    <a:pt x="3228" y="1331"/>
                    <a:pt x="3172" y="1301"/>
                    <a:pt x="3144" y="1244"/>
                  </a:cubicBezTo>
                  <a:lnTo>
                    <a:pt x="2867" y="703"/>
                  </a:lnTo>
                  <a:cubicBezTo>
                    <a:pt x="2830" y="630"/>
                    <a:pt x="2760" y="595"/>
                    <a:pt x="2690" y="595"/>
                  </a:cubicBezTo>
                  <a:cubicBezTo>
                    <a:pt x="2616" y="595"/>
                    <a:pt x="2541" y="635"/>
                    <a:pt x="2506" y="712"/>
                  </a:cubicBezTo>
                  <a:lnTo>
                    <a:pt x="2235" y="1310"/>
                  </a:lnTo>
                  <a:cubicBezTo>
                    <a:pt x="2207" y="1373"/>
                    <a:pt x="2149" y="1403"/>
                    <a:pt x="2092" y="1403"/>
                  </a:cubicBezTo>
                  <a:cubicBezTo>
                    <a:pt x="2026" y="1403"/>
                    <a:pt x="1961" y="1363"/>
                    <a:pt x="1940" y="1288"/>
                  </a:cubicBezTo>
                  <a:lnTo>
                    <a:pt x="1613" y="146"/>
                  </a:lnTo>
                  <a:cubicBezTo>
                    <a:pt x="1585" y="51"/>
                    <a:pt x="1502" y="1"/>
                    <a:pt x="14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8" name="Google Shape;1608;p42"/>
          <p:cNvGrpSpPr/>
          <p:nvPr/>
        </p:nvGrpSpPr>
        <p:grpSpPr>
          <a:xfrm>
            <a:off x="4895152" y="3558490"/>
            <a:ext cx="507397" cy="469847"/>
            <a:chOff x="395025" y="3788200"/>
            <a:chExt cx="333025" cy="308400"/>
          </a:xfrm>
        </p:grpSpPr>
        <p:sp>
          <p:nvSpPr>
            <p:cNvPr id="1609" name="Google Shape;1609;p42"/>
            <p:cNvSpPr/>
            <p:nvPr/>
          </p:nvSpPr>
          <p:spPr>
            <a:xfrm>
              <a:off x="578425" y="4041575"/>
              <a:ext cx="37575" cy="55025"/>
            </a:xfrm>
            <a:custGeom>
              <a:rect b="b" l="l" r="r" t="t"/>
              <a:pathLst>
                <a:path extrusionOk="0" h="2201" w="1503">
                  <a:moveTo>
                    <a:pt x="1068" y="1"/>
                  </a:moveTo>
                  <a:cubicBezTo>
                    <a:pt x="957" y="1"/>
                    <a:pt x="867" y="90"/>
                    <a:pt x="867" y="203"/>
                  </a:cubicBezTo>
                  <a:cubicBezTo>
                    <a:pt x="867" y="246"/>
                    <a:pt x="1188" y="1033"/>
                    <a:pt x="209" y="1392"/>
                  </a:cubicBezTo>
                  <a:cubicBezTo>
                    <a:pt x="1" y="1469"/>
                    <a:pt x="55" y="1782"/>
                    <a:pt x="279" y="1782"/>
                  </a:cubicBezTo>
                  <a:cubicBezTo>
                    <a:pt x="328" y="1782"/>
                    <a:pt x="537" y="1721"/>
                    <a:pt x="756" y="1570"/>
                  </a:cubicBezTo>
                  <a:cubicBezTo>
                    <a:pt x="788" y="1548"/>
                    <a:pt x="825" y="1536"/>
                    <a:pt x="862" y="1536"/>
                  </a:cubicBezTo>
                  <a:cubicBezTo>
                    <a:pt x="912" y="1536"/>
                    <a:pt x="962" y="1557"/>
                    <a:pt x="998" y="1598"/>
                  </a:cubicBezTo>
                  <a:cubicBezTo>
                    <a:pt x="1055" y="1664"/>
                    <a:pt x="1097" y="1750"/>
                    <a:pt x="1097" y="1857"/>
                  </a:cubicBezTo>
                  <a:cubicBezTo>
                    <a:pt x="1097" y="1929"/>
                    <a:pt x="1081" y="1955"/>
                    <a:pt x="1081" y="1999"/>
                  </a:cubicBezTo>
                  <a:cubicBezTo>
                    <a:pt x="1081" y="2102"/>
                    <a:pt x="1165" y="2200"/>
                    <a:pt x="1284" y="2200"/>
                  </a:cubicBezTo>
                  <a:cubicBezTo>
                    <a:pt x="1487" y="2200"/>
                    <a:pt x="1501" y="1972"/>
                    <a:pt x="1501" y="1854"/>
                  </a:cubicBezTo>
                  <a:cubicBezTo>
                    <a:pt x="1502" y="1599"/>
                    <a:pt x="1380" y="1407"/>
                    <a:pt x="1241" y="1272"/>
                  </a:cubicBezTo>
                  <a:cubicBezTo>
                    <a:pt x="1184" y="1216"/>
                    <a:pt x="1168" y="1131"/>
                    <a:pt x="1201" y="1061"/>
                  </a:cubicBezTo>
                  <a:cubicBezTo>
                    <a:pt x="1272" y="912"/>
                    <a:pt x="1316" y="738"/>
                    <a:pt x="1316" y="533"/>
                  </a:cubicBezTo>
                  <a:cubicBezTo>
                    <a:pt x="1316" y="89"/>
                    <a:pt x="1196" y="1"/>
                    <a:pt x="10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42"/>
            <p:cNvSpPr/>
            <p:nvPr/>
          </p:nvSpPr>
          <p:spPr>
            <a:xfrm>
              <a:off x="631100" y="4039000"/>
              <a:ext cx="49100" cy="20650"/>
            </a:xfrm>
            <a:custGeom>
              <a:rect b="b" l="l" r="r" t="t"/>
              <a:pathLst>
                <a:path extrusionOk="0" h="826" w="1964">
                  <a:moveTo>
                    <a:pt x="1185" y="1"/>
                  </a:moveTo>
                  <a:cubicBezTo>
                    <a:pt x="773" y="1"/>
                    <a:pt x="425" y="142"/>
                    <a:pt x="209" y="349"/>
                  </a:cubicBezTo>
                  <a:cubicBezTo>
                    <a:pt x="116" y="447"/>
                    <a:pt x="1" y="490"/>
                    <a:pt x="1" y="624"/>
                  </a:cubicBezTo>
                  <a:cubicBezTo>
                    <a:pt x="1" y="745"/>
                    <a:pt x="100" y="825"/>
                    <a:pt x="204" y="825"/>
                  </a:cubicBezTo>
                  <a:cubicBezTo>
                    <a:pt x="250" y="825"/>
                    <a:pt x="297" y="809"/>
                    <a:pt x="336" y="774"/>
                  </a:cubicBezTo>
                  <a:cubicBezTo>
                    <a:pt x="451" y="679"/>
                    <a:pt x="666" y="400"/>
                    <a:pt x="1185" y="400"/>
                  </a:cubicBezTo>
                  <a:cubicBezTo>
                    <a:pt x="1464" y="400"/>
                    <a:pt x="1613" y="476"/>
                    <a:pt x="1687" y="476"/>
                  </a:cubicBezTo>
                  <a:cubicBezTo>
                    <a:pt x="1687" y="476"/>
                    <a:pt x="1688" y="476"/>
                    <a:pt x="1688" y="476"/>
                  </a:cubicBezTo>
                  <a:cubicBezTo>
                    <a:pt x="1926" y="476"/>
                    <a:pt x="1963" y="148"/>
                    <a:pt x="1745" y="85"/>
                  </a:cubicBezTo>
                  <a:cubicBezTo>
                    <a:pt x="1550" y="27"/>
                    <a:pt x="1362" y="1"/>
                    <a:pt x="11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2"/>
            <p:cNvSpPr/>
            <p:nvPr/>
          </p:nvSpPr>
          <p:spPr>
            <a:xfrm>
              <a:off x="535900" y="3795150"/>
              <a:ext cx="14150" cy="42075"/>
            </a:xfrm>
            <a:custGeom>
              <a:rect b="b" l="l" r="r" t="t"/>
              <a:pathLst>
                <a:path extrusionOk="0" h="1683" w="566">
                  <a:moveTo>
                    <a:pt x="202" y="0"/>
                  </a:moveTo>
                  <a:cubicBezTo>
                    <a:pt x="45" y="0"/>
                    <a:pt x="1" y="147"/>
                    <a:pt x="1" y="201"/>
                  </a:cubicBezTo>
                  <a:cubicBezTo>
                    <a:pt x="1" y="319"/>
                    <a:pt x="162" y="480"/>
                    <a:pt x="162" y="999"/>
                  </a:cubicBezTo>
                  <a:cubicBezTo>
                    <a:pt x="162" y="1248"/>
                    <a:pt x="118" y="1427"/>
                    <a:pt x="118" y="1431"/>
                  </a:cubicBezTo>
                  <a:cubicBezTo>
                    <a:pt x="87" y="1555"/>
                    <a:pt x="178" y="1682"/>
                    <a:pt x="312" y="1682"/>
                  </a:cubicBezTo>
                  <a:cubicBezTo>
                    <a:pt x="468" y="1681"/>
                    <a:pt x="565" y="1558"/>
                    <a:pt x="565" y="999"/>
                  </a:cubicBezTo>
                  <a:cubicBezTo>
                    <a:pt x="565" y="841"/>
                    <a:pt x="517" y="0"/>
                    <a:pt x="2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42"/>
            <p:cNvSpPr/>
            <p:nvPr/>
          </p:nvSpPr>
          <p:spPr>
            <a:xfrm>
              <a:off x="558075" y="3813650"/>
              <a:ext cx="66925" cy="31075"/>
            </a:xfrm>
            <a:custGeom>
              <a:rect b="b" l="l" r="r" t="t"/>
              <a:pathLst>
                <a:path extrusionOk="0" h="1243" w="2677">
                  <a:moveTo>
                    <a:pt x="2473" y="1"/>
                  </a:moveTo>
                  <a:cubicBezTo>
                    <a:pt x="2266" y="1"/>
                    <a:pt x="2281" y="296"/>
                    <a:pt x="1872" y="296"/>
                  </a:cubicBezTo>
                  <a:cubicBezTo>
                    <a:pt x="1702" y="296"/>
                    <a:pt x="1562" y="231"/>
                    <a:pt x="1551" y="228"/>
                  </a:cubicBezTo>
                  <a:cubicBezTo>
                    <a:pt x="1419" y="164"/>
                    <a:pt x="1259" y="138"/>
                    <a:pt x="1089" y="138"/>
                  </a:cubicBezTo>
                  <a:cubicBezTo>
                    <a:pt x="757" y="138"/>
                    <a:pt x="388" y="237"/>
                    <a:pt x="127" y="340"/>
                  </a:cubicBezTo>
                  <a:cubicBezTo>
                    <a:pt x="48" y="370"/>
                    <a:pt x="1" y="445"/>
                    <a:pt x="1" y="526"/>
                  </a:cubicBezTo>
                  <a:cubicBezTo>
                    <a:pt x="1" y="636"/>
                    <a:pt x="90" y="728"/>
                    <a:pt x="202" y="728"/>
                  </a:cubicBezTo>
                  <a:cubicBezTo>
                    <a:pt x="293" y="728"/>
                    <a:pt x="659" y="539"/>
                    <a:pt x="1101" y="539"/>
                  </a:cubicBezTo>
                  <a:cubicBezTo>
                    <a:pt x="1196" y="539"/>
                    <a:pt x="1282" y="551"/>
                    <a:pt x="1351" y="577"/>
                  </a:cubicBezTo>
                  <a:cubicBezTo>
                    <a:pt x="1422" y="647"/>
                    <a:pt x="1507" y="713"/>
                    <a:pt x="1507" y="862"/>
                  </a:cubicBezTo>
                  <a:cubicBezTo>
                    <a:pt x="1507" y="950"/>
                    <a:pt x="1470" y="966"/>
                    <a:pt x="1470" y="1042"/>
                  </a:cubicBezTo>
                  <a:cubicBezTo>
                    <a:pt x="1470" y="1162"/>
                    <a:pt x="1566" y="1242"/>
                    <a:pt x="1668" y="1242"/>
                  </a:cubicBezTo>
                  <a:cubicBezTo>
                    <a:pt x="1785" y="1242"/>
                    <a:pt x="1910" y="1137"/>
                    <a:pt x="1910" y="863"/>
                  </a:cubicBezTo>
                  <a:lnTo>
                    <a:pt x="1910" y="862"/>
                  </a:lnTo>
                  <a:cubicBezTo>
                    <a:pt x="1910" y="772"/>
                    <a:pt x="1974" y="694"/>
                    <a:pt x="2062" y="678"/>
                  </a:cubicBezTo>
                  <a:cubicBezTo>
                    <a:pt x="2427" y="609"/>
                    <a:pt x="2677" y="348"/>
                    <a:pt x="2677" y="200"/>
                  </a:cubicBezTo>
                  <a:cubicBezTo>
                    <a:pt x="2675" y="86"/>
                    <a:pt x="2581" y="1"/>
                    <a:pt x="24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42"/>
            <p:cNvSpPr/>
            <p:nvPr/>
          </p:nvSpPr>
          <p:spPr>
            <a:xfrm>
              <a:off x="405400" y="3865925"/>
              <a:ext cx="322600" cy="146325"/>
            </a:xfrm>
            <a:custGeom>
              <a:rect b="b" l="l" r="r" t="t"/>
              <a:pathLst>
                <a:path extrusionOk="0" h="5853" w="12904">
                  <a:moveTo>
                    <a:pt x="1813" y="1"/>
                  </a:moveTo>
                  <a:lnTo>
                    <a:pt x="1" y="209"/>
                  </a:lnTo>
                  <a:lnTo>
                    <a:pt x="1" y="5358"/>
                  </a:lnTo>
                  <a:lnTo>
                    <a:pt x="728" y="5853"/>
                  </a:lnTo>
                  <a:lnTo>
                    <a:pt x="11404" y="5853"/>
                  </a:lnTo>
                  <a:lnTo>
                    <a:pt x="12904" y="5358"/>
                  </a:lnTo>
                  <a:lnTo>
                    <a:pt x="12904" y="212"/>
                  </a:lnTo>
                  <a:lnTo>
                    <a:pt x="117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2"/>
            <p:cNvSpPr/>
            <p:nvPr/>
          </p:nvSpPr>
          <p:spPr>
            <a:xfrm>
              <a:off x="395025" y="3865975"/>
              <a:ext cx="76025" cy="146275"/>
            </a:xfrm>
            <a:custGeom>
              <a:rect b="b" l="l" r="r" t="t"/>
              <a:pathLst>
                <a:path extrusionOk="0" h="5851" w="3041">
                  <a:moveTo>
                    <a:pt x="2234" y="0"/>
                  </a:moveTo>
                  <a:lnTo>
                    <a:pt x="1" y="210"/>
                  </a:lnTo>
                  <a:lnTo>
                    <a:pt x="1" y="5356"/>
                  </a:lnTo>
                  <a:lnTo>
                    <a:pt x="1145" y="5851"/>
                  </a:lnTo>
                  <a:lnTo>
                    <a:pt x="1951" y="5851"/>
                  </a:lnTo>
                  <a:lnTo>
                    <a:pt x="807" y="5356"/>
                  </a:lnTo>
                  <a:lnTo>
                    <a:pt x="807" y="210"/>
                  </a:lnTo>
                  <a:lnTo>
                    <a:pt x="304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42"/>
            <p:cNvSpPr/>
            <p:nvPr/>
          </p:nvSpPr>
          <p:spPr>
            <a:xfrm>
              <a:off x="409850" y="3897650"/>
              <a:ext cx="33225" cy="25175"/>
            </a:xfrm>
            <a:custGeom>
              <a:rect b="b" l="l" r="r" t="t"/>
              <a:pathLst>
                <a:path extrusionOk="0" h="1007" w="1329">
                  <a:moveTo>
                    <a:pt x="854" y="1"/>
                  </a:moveTo>
                  <a:cubicBezTo>
                    <a:pt x="796" y="1"/>
                    <a:pt x="738" y="13"/>
                    <a:pt x="682" y="38"/>
                  </a:cubicBezTo>
                  <a:lnTo>
                    <a:pt x="302" y="210"/>
                  </a:lnTo>
                  <a:cubicBezTo>
                    <a:pt x="94" y="306"/>
                    <a:pt x="0" y="553"/>
                    <a:pt x="96" y="762"/>
                  </a:cubicBezTo>
                  <a:cubicBezTo>
                    <a:pt x="166" y="915"/>
                    <a:pt x="318" y="1007"/>
                    <a:pt x="476" y="1007"/>
                  </a:cubicBezTo>
                  <a:cubicBezTo>
                    <a:pt x="533" y="1007"/>
                    <a:pt x="592" y="995"/>
                    <a:pt x="647" y="969"/>
                  </a:cubicBezTo>
                  <a:lnTo>
                    <a:pt x="1027" y="798"/>
                  </a:lnTo>
                  <a:cubicBezTo>
                    <a:pt x="1236" y="704"/>
                    <a:pt x="1329" y="456"/>
                    <a:pt x="1233" y="245"/>
                  </a:cubicBezTo>
                  <a:cubicBezTo>
                    <a:pt x="1163" y="92"/>
                    <a:pt x="1012" y="1"/>
                    <a:pt x="8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2"/>
            <p:cNvSpPr/>
            <p:nvPr/>
          </p:nvSpPr>
          <p:spPr>
            <a:xfrm>
              <a:off x="661825" y="3891775"/>
              <a:ext cx="32275" cy="26625"/>
            </a:xfrm>
            <a:custGeom>
              <a:rect b="b" l="l" r="r" t="t"/>
              <a:pathLst>
                <a:path extrusionOk="0" h="1065" w="1291">
                  <a:moveTo>
                    <a:pt x="473" y="1"/>
                  </a:moveTo>
                  <a:cubicBezTo>
                    <a:pt x="339" y="1"/>
                    <a:pt x="208" y="65"/>
                    <a:pt x="128" y="184"/>
                  </a:cubicBezTo>
                  <a:cubicBezTo>
                    <a:pt x="0" y="374"/>
                    <a:pt x="50" y="632"/>
                    <a:pt x="241" y="761"/>
                  </a:cubicBezTo>
                  <a:lnTo>
                    <a:pt x="585" y="993"/>
                  </a:lnTo>
                  <a:cubicBezTo>
                    <a:pt x="657" y="1042"/>
                    <a:pt x="738" y="1065"/>
                    <a:pt x="818" y="1065"/>
                  </a:cubicBezTo>
                  <a:cubicBezTo>
                    <a:pt x="951" y="1065"/>
                    <a:pt x="1082" y="1001"/>
                    <a:pt x="1162" y="882"/>
                  </a:cubicBezTo>
                  <a:cubicBezTo>
                    <a:pt x="1291" y="691"/>
                    <a:pt x="1241" y="433"/>
                    <a:pt x="1050" y="304"/>
                  </a:cubicBezTo>
                  <a:lnTo>
                    <a:pt x="706" y="72"/>
                  </a:lnTo>
                  <a:cubicBezTo>
                    <a:pt x="634" y="24"/>
                    <a:pt x="553" y="1"/>
                    <a:pt x="4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2"/>
            <p:cNvSpPr/>
            <p:nvPr/>
          </p:nvSpPr>
          <p:spPr>
            <a:xfrm>
              <a:off x="581150" y="3941475"/>
              <a:ext cx="33225" cy="25150"/>
            </a:xfrm>
            <a:custGeom>
              <a:rect b="b" l="l" r="r" t="t"/>
              <a:pathLst>
                <a:path extrusionOk="0" h="1006" w="1329">
                  <a:moveTo>
                    <a:pt x="475" y="0"/>
                  </a:moveTo>
                  <a:cubicBezTo>
                    <a:pt x="317" y="0"/>
                    <a:pt x="165" y="91"/>
                    <a:pt x="95" y="244"/>
                  </a:cubicBezTo>
                  <a:cubicBezTo>
                    <a:pt x="0" y="454"/>
                    <a:pt x="91" y="702"/>
                    <a:pt x="302" y="797"/>
                  </a:cubicBezTo>
                  <a:lnTo>
                    <a:pt x="682" y="968"/>
                  </a:lnTo>
                  <a:cubicBezTo>
                    <a:pt x="737" y="994"/>
                    <a:pt x="795" y="1006"/>
                    <a:pt x="853" y="1006"/>
                  </a:cubicBezTo>
                  <a:cubicBezTo>
                    <a:pt x="1011" y="1006"/>
                    <a:pt x="1163" y="914"/>
                    <a:pt x="1233" y="762"/>
                  </a:cubicBezTo>
                  <a:cubicBezTo>
                    <a:pt x="1329" y="552"/>
                    <a:pt x="1235" y="306"/>
                    <a:pt x="1026" y="209"/>
                  </a:cubicBezTo>
                  <a:lnTo>
                    <a:pt x="647" y="37"/>
                  </a:lnTo>
                  <a:cubicBezTo>
                    <a:pt x="591" y="12"/>
                    <a:pt x="533" y="0"/>
                    <a:pt x="4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2"/>
            <p:cNvSpPr/>
            <p:nvPr/>
          </p:nvSpPr>
          <p:spPr>
            <a:xfrm>
              <a:off x="440775" y="3952350"/>
              <a:ext cx="33250" cy="23900"/>
            </a:xfrm>
            <a:custGeom>
              <a:rect b="b" l="l" r="r" t="t"/>
              <a:pathLst>
                <a:path extrusionOk="0" h="956" w="1330">
                  <a:moveTo>
                    <a:pt x="465" y="0"/>
                  </a:moveTo>
                  <a:cubicBezTo>
                    <a:pt x="288" y="0"/>
                    <a:pt x="123" y="114"/>
                    <a:pt x="68" y="293"/>
                  </a:cubicBezTo>
                  <a:cubicBezTo>
                    <a:pt x="1" y="513"/>
                    <a:pt x="124" y="746"/>
                    <a:pt x="344" y="813"/>
                  </a:cubicBezTo>
                  <a:lnTo>
                    <a:pt x="741" y="937"/>
                  </a:lnTo>
                  <a:cubicBezTo>
                    <a:pt x="782" y="949"/>
                    <a:pt x="824" y="955"/>
                    <a:pt x="865" y="955"/>
                  </a:cubicBezTo>
                  <a:cubicBezTo>
                    <a:pt x="1043" y="955"/>
                    <a:pt x="1207" y="841"/>
                    <a:pt x="1262" y="662"/>
                  </a:cubicBezTo>
                  <a:cubicBezTo>
                    <a:pt x="1329" y="442"/>
                    <a:pt x="1206" y="209"/>
                    <a:pt x="986" y="142"/>
                  </a:cubicBezTo>
                  <a:lnTo>
                    <a:pt x="589" y="19"/>
                  </a:lnTo>
                  <a:cubicBezTo>
                    <a:pt x="548" y="6"/>
                    <a:pt x="506" y="0"/>
                    <a:pt x="4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42"/>
            <p:cNvSpPr/>
            <p:nvPr/>
          </p:nvSpPr>
          <p:spPr>
            <a:xfrm>
              <a:off x="514100" y="3909300"/>
              <a:ext cx="32875" cy="22825"/>
            </a:xfrm>
            <a:custGeom>
              <a:rect b="b" l="l" r="r" t="t"/>
              <a:pathLst>
                <a:path extrusionOk="0" h="913" w="1315">
                  <a:moveTo>
                    <a:pt x="861" y="0"/>
                  </a:moveTo>
                  <a:cubicBezTo>
                    <a:pt x="835" y="0"/>
                    <a:pt x="809" y="3"/>
                    <a:pt x="783" y="8"/>
                  </a:cubicBezTo>
                  <a:lnTo>
                    <a:pt x="374" y="87"/>
                  </a:lnTo>
                  <a:cubicBezTo>
                    <a:pt x="148" y="131"/>
                    <a:pt x="0" y="349"/>
                    <a:pt x="44" y="575"/>
                  </a:cubicBezTo>
                  <a:cubicBezTo>
                    <a:pt x="83" y="774"/>
                    <a:pt x="257" y="913"/>
                    <a:pt x="452" y="913"/>
                  </a:cubicBezTo>
                  <a:cubicBezTo>
                    <a:pt x="478" y="913"/>
                    <a:pt x="504" y="910"/>
                    <a:pt x="531" y="905"/>
                  </a:cubicBezTo>
                  <a:lnTo>
                    <a:pt x="940" y="826"/>
                  </a:lnTo>
                  <a:cubicBezTo>
                    <a:pt x="1166" y="782"/>
                    <a:pt x="1314" y="563"/>
                    <a:pt x="1270" y="338"/>
                  </a:cubicBezTo>
                  <a:cubicBezTo>
                    <a:pt x="1231" y="139"/>
                    <a:pt x="1056" y="0"/>
                    <a:pt x="8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42"/>
            <p:cNvSpPr/>
            <p:nvPr/>
          </p:nvSpPr>
          <p:spPr>
            <a:xfrm>
              <a:off x="674275" y="3950750"/>
              <a:ext cx="32975" cy="23125"/>
            </a:xfrm>
            <a:custGeom>
              <a:rect b="b" l="l" r="r" t="t"/>
              <a:pathLst>
                <a:path extrusionOk="0" h="925" w="1319">
                  <a:moveTo>
                    <a:pt x="862" y="0"/>
                  </a:moveTo>
                  <a:cubicBezTo>
                    <a:pt x="832" y="0"/>
                    <a:pt x="800" y="4"/>
                    <a:pt x="769" y="11"/>
                  </a:cubicBezTo>
                  <a:lnTo>
                    <a:pt x="363" y="105"/>
                  </a:lnTo>
                  <a:cubicBezTo>
                    <a:pt x="140" y="156"/>
                    <a:pt x="1" y="379"/>
                    <a:pt x="52" y="603"/>
                  </a:cubicBezTo>
                  <a:cubicBezTo>
                    <a:pt x="96" y="795"/>
                    <a:pt x="267" y="925"/>
                    <a:pt x="457" y="925"/>
                  </a:cubicBezTo>
                  <a:cubicBezTo>
                    <a:pt x="488" y="925"/>
                    <a:pt x="519" y="921"/>
                    <a:pt x="551" y="914"/>
                  </a:cubicBezTo>
                  <a:lnTo>
                    <a:pt x="955" y="822"/>
                  </a:lnTo>
                  <a:cubicBezTo>
                    <a:pt x="1180" y="770"/>
                    <a:pt x="1319" y="546"/>
                    <a:pt x="1268" y="323"/>
                  </a:cubicBezTo>
                  <a:cubicBezTo>
                    <a:pt x="1224" y="130"/>
                    <a:pt x="1051" y="0"/>
                    <a:pt x="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42"/>
            <p:cNvSpPr/>
            <p:nvPr/>
          </p:nvSpPr>
          <p:spPr>
            <a:xfrm>
              <a:off x="526450" y="3985625"/>
              <a:ext cx="29525" cy="26800"/>
            </a:xfrm>
            <a:custGeom>
              <a:rect b="b" l="l" r="r" t="t"/>
              <a:pathLst>
                <a:path extrusionOk="0" h="1072" w="1181">
                  <a:moveTo>
                    <a:pt x="717" y="1"/>
                  </a:moveTo>
                  <a:cubicBezTo>
                    <a:pt x="601" y="1"/>
                    <a:pt x="485" y="50"/>
                    <a:pt x="402" y="145"/>
                  </a:cubicBezTo>
                  <a:lnTo>
                    <a:pt x="129" y="457"/>
                  </a:lnTo>
                  <a:cubicBezTo>
                    <a:pt x="24" y="578"/>
                    <a:pt x="0" y="736"/>
                    <a:pt x="52" y="875"/>
                  </a:cubicBezTo>
                  <a:cubicBezTo>
                    <a:pt x="198" y="881"/>
                    <a:pt x="352" y="1070"/>
                    <a:pt x="518" y="1072"/>
                  </a:cubicBezTo>
                  <a:cubicBezTo>
                    <a:pt x="518" y="1072"/>
                    <a:pt x="519" y="1072"/>
                    <a:pt x="519" y="1072"/>
                  </a:cubicBezTo>
                  <a:cubicBezTo>
                    <a:pt x="627" y="1072"/>
                    <a:pt x="738" y="893"/>
                    <a:pt x="854" y="893"/>
                  </a:cubicBezTo>
                  <a:lnTo>
                    <a:pt x="1030" y="691"/>
                  </a:lnTo>
                  <a:cubicBezTo>
                    <a:pt x="1181" y="519"/>
                    <a:pt x="1163" y="255"/>
                    <a:pt x="989" y="104"/>
                  </a:cubicBezTo>
                  <a:cubicBezTo>
                    <a:pt x="911" y="35"/>
                    <a:pt x="814" y="1"/>
                    <a:pt x="7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2"/>
            <p:cNvSpPr/>
            <p:nvPr/>
          </p:nvSpPr>
          <p:spPr>
            <a:xfrm>
              <a:off x="588150" y="3872775"/>
              <a:ext cx="30775" cy="27100"/>
            </a:xfrm>
            <a:custGeom>
              <a:rect b="b" l="l" r="r" t="t"/>
              <a:pathLst>
                <a:path extrusionOk="0" h="1084" w="1231">
                  <a:moveTo>
                    <a:pt x="497" y="1"/>
                  </a:moveTo>
                  <a:cubicBezTo>
                    <a:pt x="495" y="1"/>
                    <a:pt x="494" y="1"/>
                    <a:pt x="493" y="1"/>
                  </a:cubicBezTo>
                  <a:cubicBezTo>
                    <a:pt x="358" y="7"/>
                    <a:pt x="216" y="233"/>
                    <a:pt x="66" y="236"/>
                  </a:cubicBezTo>
                  <a:cubicBezTo>
                    <a:pt x="0" y="395"/>
                    <a:pt x="38" y="587"/>
                    <a:pt x="176" y="708"/>
                  </a:cubicBezTo>
                  <a:lnTo>
                    <a:pt x="490" y="980"/>
                  </a:lnTo>
                  <a:cubicBezTo>
                    <a:pt x="568" y="1050"/>
                    <a:pt x="665" y="1083"/>
                    <a:pt x="762" y="1083"/>
                  </a:cubicBezTo>
                  <a:cubicBezTo>
                    <a:pt x="878" y="1083"/>
                    <a:pt x="994" y="1035"/>
                    <a:pt x="1076" y="939"/>
                  </a:cubicBezTo>
                  <a:cubicBezTo>
                    <a:pt x="1230" y="769"/>
                    <a:pt x="1213" y="507"/>
                    <a:pt x="1040" y="356"/>
                  </a:cubicBezTo>
                  <a:lnTo>
                    <a:pt x="865" y="203"/>
                  </a:lnTo>
                  <a:cubicBezTo>
                    <a:pt x="863" y="203"/>
                    <a:pt x="861" y="203"/>
                    <a:pt x="859" y="203"/>
                  </a:cubicBezTo>
                  <a:cubicBezTo>
                    <a:pt x="745" y="203"/>
                    <a:pt x="624" y="1"/>
                    <a:pt x="4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2"/>
            <p:cNvSpPr/>
            <p:nvPr/>
          </p:nvSpPr>
          <p:spPr>
            <a:xfrm>
              <a:off x="404125" y="3793200"/>
              <a:ext cx="323850" cy="85950"/>
            </a:xfrm>
            <a:custGeom>
              <a:rect b="b" l="l" r="r" t="t"/>
              <a:pathLst>
                <a:path extrusionOk="0" h="3438" w="12954">
                  <a:moveTo>
                    <a:pt x="7069" y="1"/>
                  </a:moveTo>
                  <a:cubicBezTo>
                    <a:pt x="7069" y="1"/>
                    <a:pt x="6279" y="924"/>
                    <a:pt x="5605" y="1530"/>
                  </a:cubicBezTo>
                  <a:cubicBezTo>
                    <a:pt x="5140" y="1948"/>
                    <a:pt x="4959" y="2200"/>
                    <a:pt x="4593" y="2420"/>
                  </a:cubicBezTo>
                  <a:cubicBezTo>
                    <a:pt x="4476" y="2492"/>
                    <a:pt x="3973" y="2578"/>
                    <a:pt x="3839" y="2609"/>
                  </a:cubicBezTo>
                  <a:cubicBezTo>
                    <a:pt x="3734" y="2635"/>
                    <a:pt x="3625" y="2647"/>
                    <a:pt x="3515" y="2647"/>
                  </a:cubicBezTo>
                  <a:cubicBezTo>
                    <a:pt x="3471" y="2647"/>
                    <a:pt x="3426" y="2645"/>
                    <a:pt x="3382" y="2641"/>
                  </a:cubicBezTo>
                  <a:cubicBezTo>
                    <a:pt x="2536" y="2565"/>
                    <a:pt x="1823" y="2473"/>
                    <a:pt x="438" y="2449"/>
                  </a:cubicBezTo>
                  <a:lnTo>
                    <a:pt x="1" y="2835"/>
                  </a:lnTo>
                  <a:lnTo>
                    <a:pt x="438" y="3122"/>
                  </a:lnTo>
                  <a:cubicBezTo>
                    <a:pt x="2989" y="3169"/>
                    <a:pt x="3256" y="3438"/>
                    <a:pt x="6294" y="3438"/>
                  </a:cubicBezTo>
                  <a:cubicBezTo>
                    <a:pt x="9624" y="3438"/>
                    <a:pt x="9624" y="3116"/>
                    <a:pt x="12953" y="3116"/>
                  </a:cubicBezTo>
                  <a:lnTo>
                    <a:pt x="12953" y="2627"/>
                  </a:lnTo>
                  <a:cubicBezTo>
                    <a:pt x="12953" y="2529"/>
                    <a:pt x="12873" y="2446"/>
                    <a:pt x="12775" y="2446"/>
                  </a:cubicBezTo>
                  <a:cubicBezTo>
                    <a:pt x="12774" y="2446"/>
                    <a:pt x="12772" y="2446"/>
                    <a:pt x="12770" y="2446"/>
                  </a:cubicBezTo>
                  <a:cubicBezTo>
                    <a:pt x="9625" y="2454"/>
                    <a:pt x="9563" y="2763"/>
                    <a:pt x="6297" y="2763"/>
                  </a:cubicBezTo>
                  <a:cubicBezTo>
                    <a:pt x="6168" y="2763"/>
                    <a:pt x="6047" y="2763"/>
                    <a:pt x="5927" y="2762"/>
                  </a:cubicBezTo>
                  <a:cubicBezTo>
                    <a:pt x="5883" y="2762"/>
                    <a:pt x="5847" y="2728"/>
                    <a:pt x="5844" y="2684"/>
                  </a:cubicBezTo>
                  <a:cubicBezTo>
                    <a:pt x="5804" y="2235"/>
                    <a:pt x="6354" y="1603"/>
                    <a:pt x="6354" y="1603"/>
                  </a:cubicBezTo>
                  <a:lnTo>
                    <a:pt x="7632" y="159"/>
                  </a:lnTo>
                  <a:cubicBezTo>
                    <a:pt x="7665" y="122"/>
                    <a:pt x="7653" y="64"/>
                    <a:pt x="7606" y="43"/>
                  </a:cubicBezTo>
                  <a:lnTo>
                    <a:pt x="70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2"/>
            <p:cNvSpPr/>
            <p:nvPr/>
          </p:nvSpPr>
          <p:spPr>
            <a:xfrm>
              <a:off x="500350" y="3788200"/>
              <a:ext cx="93950" cy="71175"/>
            </a:xfrm>
            <a:custGeom>
              <a:rect b="b" l="l" r="r" t="t"/>
              <a:pathLst>
                <a:path extrusionOk="0" h="2847" w="3758">
                  <a:moveTo>
                    <a:pt x="3202" y="1"/>
                  </a:moveTo>
                  <a:cubicBezTo>
                    <a:pt x="3181" y="1"/>
                    <a:pt x="3161" y="9"/>
                    <a:pt x="3147" y="25"/>
                  </a:cubicBezTo>
                  <a:cubicBezTo>
                    <a:pt x="2970" y="227"/>
                    <a:pt x="2157" y="1136"/>
                    <a:pt x="1562" y="1671"/>
                  </a:cubicBezTo>
                  <a:cubicBezTo>
                    <a:pt x="1096" y="2089"/>
                    <a:pt x="744" y="2435"/>
                    <a:pt x="377" y="2655"/>
                  </a:cubicBezTo>
                  <a:cubicBezTo>
                    <a:pt x="260" y="2727"/>
                    <a:pt x="132" y="2778"/>
                    <a:pt x="0" y="2809"/>
                  </a:cubicBezTo>
                  <a:cubicBezTo>
                    <a:pt x="116" y="2819"/>
                    <a:pt x="229" y="2831"/>
                    <a:pt x="347" y="2840"/>
                  </a:cubicBezTo>
                  <a:cubicBezTo>
                    <a:pt x="391" y="2844"/>
                    <a:pt x="435" y="2846"/>
                    <a:pt x="479" y="2846"/>
                  </a:cubicBezTo>
                  <a:cubicBezTo>
                    <a:pt x="726" y="2846"/>
                    <a:pt x="969" y="2781"/>
                    <a:pt x="1181" y="2654"/>
                  </a:cubicBezTo>
                  <a:cubicBezTo>
                    <a:pt x="1547" y="2434"/>
                    <a:pt x="1899" y="2086"/>
                    <a:pt x="2364" y="1668"/>
                  </a:cubicBezTo>
                  <a:cubicBezTo>
                    <a:pt x="2833" y="1248"/>
                    <a:pt x="3437" y="597"/>
                    <a:pt x="3757" y="239"/>
                  </a:cubicBezTo>
                  <a:lnTo>
                    <a:pt x="3232" y="7"/>
                  </a:lnTo>
                  <a:cubicBezTo>
                    <a:pt x="3222" y="3"/>
                    <a:pt x="3212" y="1"/>
                    <a:pt x="32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2"/>
            <p:cNvSpPr/>
            <p:nvPr/>
          </p:nvSpPr>
          <p:spPr>
            <a:xfrm>
              <a:off x="395025" y="3854175"/>
              <a:ext cx="20750" cy="16975"/>
            </a:xfrm>
            <a:custGeom>
              <a:rect b="b" l="l" r="r" t="t"/>
              <a:pathLst>
                <a:path extrusionOk="0" h="679" w="830">
                  <a:moveTo>
                    <a:pt x="184" y="0"/>
                  </a:moveTo>
                  <a:cubicBezTo>
                    <a:pt x="85" y="0"/>
                    <a:pt x="1" y="81"/>
                    <a:pt x="1" y="180"/>
                  </a:cubicBezTo>
                  <a:lnTo>
                    <a:pt x="1" y="672"/>
                  </a:lnTo>
                  <a:cubicBezTo>
                    <a:pt x="304" y="672"/>
                    <a:pt x="576" y="675"/>
                    <a:pt x="827" y="679"/>
                  </a:cubicBezTo>
                  <a:lnTo>
                    <a:pt x="827" y="679"/>
                  </a:lnTo>
                  <a:cubicBezTo>
                    <a:pt x="821" y="679"/>
                    <a:pt x="814" y="677"/>
                    <a:pt x="807" y="675"/>
                  </a:cubicBezTo>
                  <a:lnTo>
                    <a:pt x="807" y="7"/>
                  </a:lnTo>
                  <a:cubicBezTo>
                    <a:pt x="614" y="3"/>
                    <a:pt x="407" y="2"/>
                    <a:pt x="184" y="0"/>
                  </a:cubicBezTo>
                  <a:close/>
                  <a:moveTo>
                    <a:pt x="827" y="679"/>
                  </a:moveTo>
                  <a:cubicBezTo>
                    <a:pt x="828" y="679"/>
                    <a:pt x="829" y="679"/>
                    <a:pt x="829" y="679"/>
                  </a:cubicBezTo>
                  <a:cubicBezTo>
                    <a:pt x="829" y="679"/>
                    <a:pt x="828" y="679"/>
                    <a:pt x="827" y="67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2"/>
            <p:cNvSpPr/>
            <p:nvPr/>
          </p:nvSpPr>
          <p:spPr>
            <a:xfrm>
              <a:off x="405850" y="4000100"/>
              <a:ext cx="322200" cy="77325"/>
            </a:xfrm>
            <a:custGeom>
              <a:rect b="b" l="l" r="r" t="t"/>
              <a:pathLst>
                <a:path extrusionOk="0" h="3093" w="12888">
                  <a:moveTo>
                    <a:pt x="373" y="0"/>
                  </a:moveTo>
                  <a:lnTo>
                    <a:pt x="1" y="311"/>
                  </a:lnTo>
                  <a:lnTo>
                    <a:pt x="373" y="678"/>
                  </a:lnTo>
                  <a:cubicBezTo>
                    <a:pt x="2945" y="726"/>
                    <a:pt x="3311" y="993"/>
                    <a:pt x="6349" y="993"/>
                  </a:cubicBezTo>
                  <a:cubicBezTo>
                    <a:pt x="6349" y="993"/>
                    <a:pt x="7024" y="1012"/>
                    <a:pt x="7269" y="1181"/>
                  </a:cubicBezTo>
                  <a:cubicBezTo>
                    <a:pt x="7899" y="1615"/>
                    <a:pt x="7923" y="1790"/>
                    <a:pt x="8566" y="2195"/>
                  </a:cubicBezTo>
                  <a:cubicBezTo>
                    <a:pt x="9294" y="2654"/>
                    <a:pt x="10145" y="3092"/>
                    <a:pt x="10145" y="3092"/>
                  </a:cubicBezTo>
                  <a:lnTo>
                    <a:pt x="10546" y="3087"/>
                  </a:lnTo>
                  <a:lnTo>
                    <a:pt x="10672" y="2961"/>
                  </a:lnTo>
                  <a:cubicBezTo>
                    <a:pt x="10773" y="2858"/>
                    <a:pt x="10719" y="2683"/>
                    <a:pt x="10578" y="2654"/>
                  </a:cubicBezTo>
                  <a:cubicBezTo>
                    <a:pt x="10099" y="2554"/>
                    <a:pt x="9898" y="2477"/>
                    <a:pt x="9294" y="2095"/>
                  </a:cubicBezTo>
                  <a:cubicBezTo>
                    <a:pt x="8637" y="1680"/>
                    <a:pt x="8456" y="1496"/>
                    <a:pt x="8005" y="1142"/>
                  </a:cubicBezTo>
                  <a:cubicBezTo>
                    <a:pt x="7946" y="1093"/>
                    <a:pt x="7972" y="1003"/>
                    <a:pt x="8046" y="996"/>
                  </a:cubicBezTo>
                  <a:cubicBezTo>
                    <a:pt x="8644" y="930"/>
                    <a:pt x="10591" y="683"/>
                    <a:pt x="12706" y="670"/>
                  </a:cubicBezTo>
                  <a:cubicBezTo>
                    <a:pt x="12807" y="670"/>
                    <a:pt x="12887" y="588"/>
                    <a:pt x="12887" y="490"/>
                  </a:cubicBezTo>
                  <a:lnTo>
                    <a:pt x="12887" y="0"/>
                  </a:lnTo>
                  <a:cubicBezTo>
                    <a:pt x="9557" y="0"/>
                    <a:pt x="9557" y="321"/>
                    <a:pt x="6229" y="321"/>
                  </a:cubicBezTo>
                  <a:cubicBezTo>
                    <a:pt x="2901" y="321"/>
                    <a:pt x="3703" y="0"/>
                    <a:pt x="3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2"/>
            <p:cNvSpPr/>
            <p:nvPr/>
          </p:nvSpPr>
          <p:spPr>
            <a:xfrm>
              <a:off x="395025" y="3999950"/>
              <a:ext cx="21675" cy="17025"/>
            </a:xfrm>
            <a:custGeom>
              <a:rect b="b" l="l" r="r" t="t"/>
              <a:pathLst>
                <a:path extrusionOk="0" h="681" w="867">
                  <a:moveTo>
                    <a:pt x="1" y="0"/>
                  </a:moveTo>
                  <a:lnTo>
                    <a:pt x="1" y="492"/>
                  </a:lnTo>
                  <a:cubicBezTo>
                    <a:pt x="1" y="593"/>
                    <a:pt x="82" y="673"/>
                    <a:pt x="183" y="673"/>
                  </a:cubicBezTo>
                  <a:cubicBezTo>
                    <a:pt x="424" y="673"/>
                    <a:pt x="650" y="676"/>
                    <a:pt x="861" y="681"/>
                  </a:cubicBezTo>
                  <a:lnTo>
                    <a:pt x="861" y="681"/>
                  </a:lnTo>
                  <a:cubicBezTo>
                    <a:pt x="843" y="680"/>
                    <a:pt x="825" y="676"/>
                    <a:pt x="807" y="675"/>
                  </a:cubicBezTo>
                  <a:lnTo>
                    <a:pt x="807" y="8"/>
                  </a:lnTo>
                  <a:cubicBezTo>
                    <a:pt x="563" y="5"/>
                    <a:pt x="294" y="0"/>
                    <a:pt x="1" y="0"/>
                  </a:cubicBezTo>
                  <a:close/>
                  <a:moveTo>
                    <a:pt x="861" y="681"/>
                  </a:moveTo>
                  <a:cubicBezTo>
                    <a:pt x="862" y="681"/>
                    <a:pt x="864" y="681"/>
                    <a:pt x="866" y="681"/>
                  </a:cubicBezTo>
                  <a:cubicBezTo>
                    <a:pt x="864" y="681"/>
                    <a:pt x="862" y="681"/>
                    <a:pt x="861" y="68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2"/>
            <p:cNvSpPr/>
            <p:nvPr/>
          </p:nvSpPr>
          <p:spPr>
            <a:xfrm>
              <a:off x="566875" y="4024825"/>
              <a:ext cx="102825" cy="56000"/>
            </a:xfrm>
            <a:custGeom>
              <a:rect b="b" l="l" r="r" t="t"/>
              <a:pathLst>
                <a:path extrusionOk="0" h="2240" w="4113">
                  <a:moveTo>
                    <a:pt x="742" y="1"/>
                  </a:moveTo>
                  <a:cubicBezTo>
                    <a:pt x="728" y="1"/>
                    <a:pt x="721" y="1"/>
                    <a:pt x="721" y="1"/>
                  </a:cubicBezTo>
                  <a:cubicBezTo>
                    <a:pt x="464" y="1"/>
                    <a:pt x="224" y="1"/>
                    <a:pt x="1" y="2"/>
                  </a:cubicBezTo>
                  <a:cubicBezTo>
                    <a:pt x="118" y="10"/>
                    <a:pt x="338" y="38"/>
                    <a:pt x="507" y="155"/>
                  </a:cubicBezTo>
                  <a:cubicBezTo>
                    <a:pt x="1137" y="589"/>
                    <a:pt x="1294" y="950"/>
                    <a:pt x="1938" y="1356"/>
                  </a:cubicBezTo>
                  <a:cubicBezTo>
                    <a:pt x="2636" y="1796"/>
                    <a:pt x="3130" y="2112"/>
                    <a:pt x="3860" y="2237"/>
                  </a:cubicBezTo>
                  <a:cubicBezTo>
                    <a:pt x="3870" y="2238"/>
                    <a:pt x="3880" y="2239"/>
                    <a:pt x="3889" y="2239"/>
                  </a:cubicBezTo>
                  <a:cubicBezTo>
                    <a:pt x="3939" y="2239"/>
                    <a:pt x="3987" y="2221"/>
                    <a:pt x="4021" y="2186"/>
                  </a:cubicBezTo>
                  <a:lnTo>
                    <a:pt x="4112" y="2093"/>
                  </a:lnTo>
                  <a:cubicBezTo>
                    <a:pt x="3650" y="1930"/>
                    <a:pt x="3250" y="1674"/>
                    <a:pt x="2743" y="1356"/>
                  </a:cubicBezTo>
                  <a:cubicBezTo>
                    <a:pt x="2099" y="950"/>
                    <a:pt x="1939" y="590"/>
                    <a:pt x="1312" y="155"/>
                  </a:cubicBezTo>
                  <a:cubicBezTo>
                    <a:pt x="1103" y="11"/>
                    <a:pt x="821" y="1"/>
                    <a:pt x="7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42"/>
            <p:cNvSpPr/>
            <p:nvPr/>
          </p:nvSpPr>
          <p:spPr>
            <a:xfrm>
              <a:off x="406025" y="3967650"/>
              <a:ext cx="10125" cy="10100"/>
            </a:xfrm>
            <a:custGeom>
              <a:rect b="b" l="l" r="r" t="t"/>
              <a:pathLst>
                <a:path extrusionOk="0" h="404" w="405">
                  <a:moveTo>
                    <a:pt x="203" y="1"/>
                  </a:moveTo>
                  <a:cubicBezTo>
                    <a:pt x="93" y="1"/>
                    <a:pt x="1" y="90"/>
                    <a:pt x="1" y="201"/>
                  </a:cubicBezTo>
                  <a:cubicBezTo>
                    <a:pt x="1" y="311"/>
                    <a:pt x="92" y="404"/>
                    <a:pt x="203" y="404"/>
                  </a:cubicBezTo>
                  <a:cubicBezTo>
                    <a:pt x="315" y="404"/>
                    <a:pt x="404" y="311"/>
                    <a:pt x="404" y="201"/>
                  </a:cubicBezTo>
                  <a:cubicBezTo>
                    <a:pt x="404" y="90"/>
                    <a:pt x="315" y="1"/>
                    <a:pt x="20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2"/>
            <p:cNvSpPr/>
            <p:nvPr/>
          </p:nvSpPr>
          <p:spPr>
            <a:xfrm>
              <a:off x="483850" y="3894825"/>
              <a:ext cx="10100" cy="10100"/>
            </a:xfrm>
            <a:custGeom>
              <a:rect b="b" l="l" r="r" t="t"/>
              <a:pathLst>
                <a:path extrusionOk="0" h="404" w="404">
                  <a:moveTo>
                    <a:pt x="202" y="0"/>
                  </a:moveTo>
                  <a:cubicBezTo>
                    <a:pt x="90" y="0"/>
                    <a:pt x="1" y="91"/>
                    <a:pt x="1" y="202"/>
                  </a:cubicBezTo>
                  <a:cubicBezTo>
                    <a:pt x="1" y="314"/>
                    <a:pt x="90" y="403"/>
                    <a:pt x="202" y="403"/>
                  </a:cubicBezTo>
                  <a:cubicBezTo>
                    <a:pt x="313" y="403"/>
                    <a:pt x="404" y="314"/>
                    <a:pt x="404" y="202"/>
                  </a:cubicBezTo>
                  <a:cubicBezTo>
                    <a:pt x="404" y="91"/>
                    <a:pt x="313" y="0"/>
                    <a:pt x="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2"/>
            <p:cNvSpPr/>
            <p:nvPr/>
          </p:nvSpPr>
          <p:spPr>
            <a:xfrm>
              <a:off x="567100" y="3905225"/>
              <a:ext cx="10100" cy="10100"/>
            </a:xfrm>
            <a:custGeom>
              <a:rect b="b" l="l" r="r" t="t"/>
              <a:pathLst>
                <a:path extrusionOk="0" h="404" w="404">
                  <a:moveTo>
                    <a:pt x="203" y="1"/>
                  </a:moveTo>
                  <a:cubicBezTo>
                    <a:pt x="90" y="1"/>
                    <a:pt x="1" y="91"/>
                    <a:pt x="1" y="203"/>
                  </a:cubicBezTo>
                  <a:cubicBezTo>
                    <a:pt x="1" y="314"/>
                    <a:pt x="93" y="404"/>
                    <a:pt x="203" y="404"/>
                  </a:cubicBezTo>
                  <a:cubicBezTo>
                    <a:pt x="310" y="404"/>
                    <a:pt x="404" y="316"/>
                    <a:pt x="404" y="203"/>
                  </a:cubicBezTo>
                  <a:cubicBezTo>
                    <a:pt x="404" y="89"/>
                    <a:pt x="313" y="1"/>
                    <a:pt x="20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2"/>
            <p:cNvSpPr/>
            <p:nvPr/>
          </p:nvSpPr>
          <p:spPr>
            <a:xfrm>
              <a:off x="710525" y="3926050"/>
              <a:ext cx="10125" cy="10100"/>
            </a:xfrm>
            <a:custGeom>
              <a:rect b="b" l="l" r="r" t="t"/>
              <a:pathLst>
                <a:path extrusionOk="0" h="404" w="405">
                  <a:moveTo>
                    <a:pt x="202" y="0"/>
                  </a:moveTo>
                  <a:cubicBezTo>
                    <a:pt x="92" y="0"/>
                    <a:pt x="1" y="90"/>
                    <a:pt x="1" y="201"/>
                  </a:cubicBezTo>
                  <a:cubicBezTo>
                    <a:pt x="1" y="310"/>
                    <a:pt x="89" y="404"/>
                    <a:pt x="202" y="404"/>
                  </a:cubicBezTo>
                  <a:cubicBezTo>
                    <a:pt x="313" y="404"/>
                    <a:pt x="404" y="314"/>
                    <a:pt x="404" y="201"/>
                  </a:cubicBezTo>
                  <a:cubicBezTo>
                    <a:pt x="404" y="88"/>
                    <a:pt x="310" y="0"/>
                    <a:pt x="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2"/>
            <p:cNvSpPr/>
            <p:nvPr/>
          </p:nvSpPr>
          <p:spPr>
            <a:xfrm>
              <a:off x="623950" y="3919675"/>
              <a:ext cx="10075" cy="10100"/>
            </a:xfrm>
            <a:custGeom>
              <a:rect b="b" l="l" r="r" t="t"/>
              <a:pathLst>
                <a:path extrusionOk="0" h="404" w="403">
                  <a:moveTo>
                    <a:pt x="202" y="0"/>
                  </a:moveTo>
                  <a:cubicBezTo>
                    <a:pt x="92" y="0"/>
                    <a:pt x="1" y="90"/>
                    <a:pt x="1" y="203"/>
                  </a:cubicBezTo>
                  <a:cubicBezTo>
                    <a:pt x="1" y="313"/>
                    <a:pt x="89" y="403"/>
                    <a:pt x="203" y="403"/>
                  </a:cubicBezTo>
                  <a:cubicBezTo>
                    <a:pt x="313" y="403"/>
                    <a:pt x="402" y="314"/>
                    <a:pt x="402" y="203"/>
                  </a:cubicBezTo>
                  <a:cubicBezTo>
                    <a:pt x="402" y="93"/>
                    <a:pt x="313" y="0"/>
                    <a:pt x="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2"/>
            <p:cNvSpPr/>
            <p:nvPr/>
          </p:nvSpPr>
          <p:spPr>
            <a:xfrm>
              <a:off x="639975" y="3970025"/>
              <a:ext cx="10100" cy="10125"/>
            </a:xfrm>
            <a:custGeom>
              <a:rect b="b" l="l" r="r" t="t"/>
              <a:pathLst>
                <a:path extrusionOk="0" h="405" w="404">
                  <a:moveTo>
                    <a:pt x="201" y="0"/>
                  </a:moveTo>
                  <a:cubicBezTo>
                    <a:pt x="189" y="0"/>
                    <a:pt x="176" y="1"/>
                    <a:pt x="163" y="4"/>
                  </a:cubicBezTo>
                  <a:cubicBezTo>
                    <a:pt x="68" y="24"/>
                    <a:pt x="2" y="105"/>
                    <a:pt x="2" y="202"/>
                  </a:cubicBezTo>
                  <a:cubicBezTo>
                    <a:pt x="0" y="316"/>
                    <a:pt x="93" y="404"/>
                    <a:pt x="201" y="404"/>
                  </a:cubicBezTo>
                  <a:cubicBezTo>
                    <a:pt x="311" y="404"/>
                    <a:pt x="404" y="315"/>
                    <a:pt x="404" y="202"/>
                  </a:cubicBezTo>
                  <a:cubicBezTo>
                    <a:pt x="404" y="89"/>
                    <a:pt x="310" y="0"/>
                    <a:pt x="2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42"/>
            <p:cNvSpPr/>
            <p:nvPr/>
          </p:nvSpPr>
          <p:spPr>
            <a:xfrm>
              <a:off x="501150" y="3970075"/>
              <a:ext cx="10600" cy="10100"/>
            </a:xfrm>
            <a:custGeom>
              <a:rect b="b" l="l" r="r" t="t"/>
              <a:pathLst>
                <a:path extrusionOk="0" h="404" w="424">
                  <a:moveTo>
                    <a:pt x="203" y="0"/>
                  </a:moveTo>
                  <a:cubicBezTo>
                    <a:pt x="89" y="0"/>
                    <a:pt x="1" y="93"/>
                    <a:pt x="1" y="203"/>
                  </a:cubicBezTo>
                  <a:cubicBezTo>
                    <a:pt x="1" y="310"/>
                    <a:pt x="89" y="404"/>
                    <a:pt x="203" y="404"/>
                  </a:cubicBezTo>
                  <a:cubicBezTo>
                    <a:pt x="294" y="404"/>
                    <a:pt x="379" y="342"/>
                    <a:pt x="401" y="242"/>
                  </a:cubicBezTo>
                  <a:cubicBezTo>
                    <a:pt x="423" y="112"/>
                    <a:pt x="325" y="0"/>
                    <a:pt x="2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42"/>
            <p:cNvSpPr/>
            <p:nvPr/>
          </p:nvSpPr>
          <p:spPr>
            <a:xfrm>
              <a:off x="457275" y="3923550"/>
              <a:ext cx="11100" cy="10075"/>
            </a:xfrm>
            <a:custGeom>
              <a:rect b="b" l="l" r="r" t="t"/>
              <a:pathLst>
                <a:path extrusionOk="0" h="403" w="444">
                  <a:moveTo>
                    <a:pt x="222" y="1"/>
                  </a:moveTo>
                  <a:cubicBezTo>
                    <a:pt x="100" y="1"/>
                    <a:pt x="1" y="109"/>
                    <a:pt x="24" y="241"/>
                  </a:cubicBezTo>
                  <a:cubicBezTo>
                    <a:pt x="45" y="338"/>
                    <a:pt x="127" y="402"/>
                    <a:pt x="222" y="402"/>
                  </a:cubicBezTo>
                  <a:cubicBezTo>
                    <a:pt x="314" y="402"/>
                    <a:pt x="398" y="341"/>
                    <a:pt x="419" y="241"/>
                  </a:cubicBezTo>
                  <a:cubicBezTo>
                    <a:pt x="443" y="118"/>
                    <a:pt x="348" y="1"/>
                    <a:pt x="2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2"/>
            <p:cNvSpPr/>
            <p:nvPr/>
          </p:nvSpPr>
          <p:spPr>
            <a:xfrm>
              <a:off x="543025" y="3949000"/>
              <a:ext cx="10100" cy="10100"/>
            </a:xfrm>
            <a:custGeom>
              <a:rect b="b" l="l" r="r" t="t"/>
              <a:pathLst>
                <a:path extrusionOk="0" h="404" w="404">
                  <a:moveTo>
                    <a:pt x="201" y="0"/>
                  </a:moveTo>
                  <a:cubicBezTo>
                    <a:pt x="93" y="0"/>
                    <a:pt x="0" y="88"/>
                    <a:pt x="0" y="203"/>
                  </a:cubicBezTo>
                  <a:cubicBezTo>
                    <a:pt x="0" y="313"/>
                    <a:pt x="90" y="403"/>
                    <a:pt x="201" y="403"/>
                  </a:cubicBezTo>
                  <a:cubicBezTo>
                    <a:pt x="310" y="403"/>
                    <a:pt x="403" y="315"/>
                    <a:pt x="403" y="203"/>
                  </a:cubicBezTo>
                  <a:cubicBezTo>
                    <a:pt x="403" y="90"/>
                    <a:pt x="311" y="0"/>
                    <a:pt x="2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42"/>
            <p:cNvSpPr/>
            <p:nvPr/>
          </p:nvSpPr>
          <p:spPr>
            <a:xfrm>
              <a:off x="577450" y="3978000"/>
              <a:ext cx="10100" cy="10125"/>
            </a:xfrm>
            <a:custGeom>
              <a:rect b="b" l="l" r="r" t="t"/>
              <a:pathLst>
                <a:path extrusionOk="0" h="405" w="404">
                  <a:moveTo>
                    <a:pt x="202" y="0"/>
                  </a:moveTo>
                  <a:cubicBezTo>
                    <a:pt x="92" y="0"/>
                    <a:pt x="0" y="91"/>
                    <a:pt x="0" y="202"/>
                  </a:cubicBezTo>
                  <a:cubicBezTo>
                    <a:pt x="3" y="313"/>
                    <a:pt x="90" y="404"/>
                    <a:pt x="203" y="404"/>
                  </a:cubicBezTo>
                  <a:cubicBezTo>
                    <a:pt x="216" y="404"/>
                    <a:pt x="230" y="403"/>
                    <a:pt x="243" y="400"/>
                  </a:cubicBezTo>
                  <a:cubicBezTo>
                    <a:pt x="340" y="380"/>
                    <a:pt x="403" y="298"/>
                    <a:pt x="403" y="202"/>
                  </a:cubicBezTo>
                  <a:cubicBezTo>
                    <a:pt x="403" y="92"/>
                    <a:pt x="317" y="0"/>
                    <a:pt x="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9" name="Google Shape;1639;p42"/>
          <p:cNvGrpSpPr/>
          <p:nvPr/>
        </p:nvGrpSpPr>
        <p:grpSpPr>
          <a:xfrm>
            <a:off x="4874858" y="1748330"/>
            <a:ext cx="547985" cy="513674"/>
            <a:chOff x="5451750" y="3249775"/>
            <a:chExt cx="333000" cy="312150"/>
          </a:xfrm>
        </p:grpSpPr>
        <p:sp>
          <p:nvSpPr>
            <p:cNvPr id="1640" name="Google Shape;1640;p42"/>
            <p:cNvSpPr/>
            <p:nvPr/>
          </p:nvSpPr>
          <p:spPr>
            <a:xfrm>
              <a:off x="5597400" y="3510075"/>
              <a:ext cx="41650" cy="41450"/>
            </a:xfrm>
            <a:custGeom>
              <a:rect b="b" l="l" r="r" t="t"/>
              <a:pathLst>
                <a:path extrusionOk="0" h="1658" w="1666">
                  <a:moveTo>
                    <a:pt x="834" y="0"/>
                  </a:moveTo>
                  <a:lnTo>
                    <a:pt x="1" y="380"/>
                  </a:lnTo>
                  <a:lnTo>
                    <a:pt x="1" y="1657"/>
                  </a:lnTo>
                  <a:lnTo>
                    <a:pt x="1665" y="1657"/>
                  </a:lnTo>
                  <a:lnTo>
                    <a:pt x="1665" y="380"/>
                  </a:lnTo>
                  <a:lnTo>
                    <a:pt x="8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42"/>
            <p:cNvSpPr/>
            <p:nvPr/>
          </p:nvSpPr>
          <p:spPr>
            <a:xfrm>
              <a:off x="5597400" y="3491675"/>
              <a:ext cx="41650" cy="27950"/>
            </a:xfrm>
            <a:custGeom>
              <a:rect b="b" l="l" r="r" t="t"/>
              <a:pathLst>
                <a:path extrusionOk="0" h="1118" w="1666">
                  <a:moveTo>
                    <a:pt x="1" y="0"/>
                  </a:moveTo>
                  <a:lnTo>
                    <a:pt x="1" y="1118"/>
                  </a:lnTo>
                  <a:lnTo>
                    <a:pt x="1665" y="1118"/>
                  </a:lnTo>
                  <a:lnTo>
                    <a:pt x="16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2"/>
            <p:cNvSpPr/>
            <p:nvPr/>
          </p:nvSpPr>
          <p:spPr>
            <a:xfrm>
              <a:off x="5464750" y="3249825"/>
              <a:ext cx="320000" cy="249725"/>
            </a:xfrm>
            <a:custGeom>
              <a:rect b="b" l="l" r="r" t="t"/>
              <a:pathLst>
                <a:path extrusionOk="0" h="9989" w="12800">
                  <a:moveTo>
                    <a:pt x="182" y="0"/>
                  </a:moveTo>
                  <a:cubicBezTo>
                    <a:pt x="81" y="0"/>
                    <a:pt x="1" y="81"/>
                    <a:pt x="1" y="182"/>
                  </a:cubicBezTo>
                  <a:lnTo>
                    <a:pt x="1" y="9806"/>
                  </a:lnTo>
                  <a:cubicBezTo>
                    <a:pt x="1" y="9905"/>
                    <a:pt x="81" y="9988"/>
                    <a:pt x="182" y="9988"/>
                  </a:cubicBezTo>
                  <a:lnTo>
                    <a:pt x="12616" y="9988"/>
                  </a:lnTo>
                  <a:cubicBezTo>
                    <a:pt x="12717" y="9988"/>
                    <a:pt x="12799" y="9905"/>
                    <a:pt x="12798" y="9805"/>
                  </a:cubicBezTo>
                  <a:lnTo>
                    <a:pt x="12798" y="182"/>
                  </a:lnTo>
                  <a:cubicBezTo>
                    <a:pt x="12798" y="81"/>
                    <a:pt x="12717" y="0"/>
                    <a:pt x="126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2"/>
            <p:cNvSpPr/>
            <p:nvPr/>
          </p:nvSpPr>
          <p:spPr>
            <a:xfrm>
              <a:off x="5451750" y="3249775"/>
              <a:ext cx="25500" cy="249700"/>
            </a:xfrm>
            <a:custGeom>
              <a:rect b="b" l="l" r="r" t="t"/>
              <a:pathLst>
                <a:path extrusionOk="0" h="9988" w="1020">
                  <a:moveTo>
                    <a:pt x="182" y="1"/>
                  </a:moveTo>
                  <a:cubicBezTo>
                    <a:pt x="81" y="1"/>
                    <a:pt x="0" y="81"/>
                    <a:pt x="0" y="183"/>
                  </a:cubicBezTo>
                  <a:lnTo>
                    <a:pt x="0" y="9807"/>
                  </a:lnTo>
                  <a:cubicBezTo>
                    <a:pt x="0" y="9907"/>
                    <a:pt x="81" y="9987"/>
                    <a:pt x="182" y="9987"/>
                  </a:cubicBezTo>
                  <a:lnTo>
                    <a:pt x="1009" y="9987"/>
                  </a:lnTo>
                  <a:cubicBezTo>
                    <a:pt x="911" y="9984"/>
                    <a:pt x="833" y="9902"/>
                    <a:pt x="833" y="9801"/>
                  </a:cubicBezTo>
                  <a:lnTo>
                    <a:pt x="833" y="188"/>
                  </a:lnTo>
                  <a:cubicBezTo>
                    <a:pt x="833" y="83"/>
                    <a:pt x="916" y="1"/>
                    <a:pt x="1019" y="1"/>
                  </a:cubicBezTo>
                  <a:close/>
                  <a:moveTo>
                    <a:pt x="1009" y="9987"/>
                  </a:moveTo>
                  <a:cubicBezTo>
                    <a:pt x="1011" y="9987"/>
                    <a:pt x="1012" y="9987"/>
                    <a:pt x="1014" y="9987"/>
                  </a:cubicBezTo>
                  <a:cubicBezTo>
                    <a:pt x="1016" y="9987"/>
                    <a:pt x="1017" y="9987"/>
                    <a:pt x="1019" y="99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42"/>
            <p:cNvSpPr/>
            <p:nvPr/>
          </p:nvSpPr>
          <p:spPr>
            <a:xfrm>
              <a:off x="5472550" y="3270600"/>
              <a:ext cx="260150" cy="208075"/>
            </a:xfrm>
            <a:custGeom>
              <a:rect b="b" l="l" r="r" t="t"/>
              <a:pathLst>
                <a:path extrusionOk="0" h="8323" w="10406">
                  <a:moveTo>
                    <a:pt x="183" y="1"/>
                  </a:moveTo>
                  <a:cubicBezTo>
                    <a:pt x="82" y="1"/>
                    <a:pt x="1" y="81"/>
                    <a:pt x="1" y="181"/>
                  </a:cubicBezTo>
                  <a:lnTo>
                    <a:pt x="1" y="8141"/>
                  </a:lnTo>
                  <a:cubicBezTo>
                    <a:pt x="1" y="8242"/>
                    <a:pt x="82" y="8323"/>
                    <a:pt x="183" y="8323"/>
                  </a:cubicBezTo>
                  <a:lnTo>
                    <a:pt x="8955" y="8323"/>
                  </a:lnTo>
                  <a:lnTo>
                    <a:pt x="10405" y="6829"/>
                  </a:lnTo>
                  <a:lnTo>
                    <a:pt x="10405" y="1411"/>
                  </a:lnTo>
                  <a:lnTo>
                    <a:pt x="895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42"/>
            <p:cNvSpPr/>
            <p:nvPr/>
          </p:nvSpPr>
          <p:spPr>
            <a:xfrm>
              <a:off x="5701475" y="3270525"/>
              <a:ext cx="67650" cy="208150"/>
            </a:xfrm>
            <a:custGeom>
              <a:rect b="b" l="l" r="r" t="t"/>
              <a:pathLst>
                <a:path extrusionOk="0" h="8326" w="2706">
                  <a:moveTo>
                    <a:pt x="201" y="1"/>
                  </a:moveTo>
                  <a:lnTo>
                    <a:pt x="1" y="234"/>
                  </a:lnTo>
                  <a:lnTo>
                    <a:pt x="1" y="8112"/>
                  </a:lnTo>
                  <a:lnTo>
                    <a:pt x="201" y="8326"/>
                  </a:lnTo>
                  <a:lnTo>
                    <a:pt x="2524" y="8326"/>
                  </a:lnTo>
                  <a:cubicBezTo>
                    <a:pt x="2625" y="8326"/>
                    <a:pt x="2706" y="8245"/>
                    <a:pt x="2706" y="8144"/>
                  </a:cubicBezTo>
                  <a:lnTo>
                    <a:pt x="2706" y="5753"/>
                  </a:lnTo>
                  <a:lnTo>
                    <a:pt x="2522" y="5502"/>
                  </a:lnTo>
                  <a:lnTo>
                    <a:pt x="2706" y="5351"/>
                  </a:lnTo>
                  <a:lnTo>
                    <a:pt x="2706" y="2977"/>
                  </a:lnTo>
                  <a:lnTo>
                    <a:pt x="2415" y="2769"/>
                  </a:lnTo>
                  <a:lnTo>
                    <a:pt x="2706" y="2574"/>
                  </a:lnTo>
                  <a:lnTo>
                    <a:pt x="2706" y="182"/>
                  </a:lnTo>
                  <a:cubicBezTo>
                    <a:pt x="2706" y="81"/>
                    <a:pt x="2625" y="1"/>
                    <a:pt x="25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42"/>
            <p:cNvSpPr/>
            <p:nvPr/>
          </p:nvSpPr>
          <p:spPr>
            <a:xfrm>
              <a:off x="5624725" y="3337600"/>
              <a:ext cx="61125" cy="115000"/>
            </a:xfrm>
            <a:custGeom>
              <a:rect b="b" l="l" r="r" t="t"/>
              <a:pathLst>
                <a:path extrusionOk="0" h="4600" w="2445">
                  <a:moveTo>
                    <a:pt x="308" y="1"/>
                  </a:moveTo>
                  <a:cubicBezTo>
                    <a:pt x="161" y="1"/>
                    <a:pt x="0" y="25"/>
                    <a:pt x="0" y="240"/>
                  </a:cubicBezTo>
                  <a:lnTo>
                    <a:pt x="0" y="3350"/>
                  </a:lnTo>
                  <a:cubicBezTo>
                    <a:pt x="0" y="3504"/>
                    <a:pt x="271" y="3732"/>
                    <a:pt x="271" y="3732"/>
                  </a:cubicBezTo>
                  <a:lnTo>
                    <a:pt x="1500" y="4468"/>
                  </a:lnTo>
                  <a:cubicBezTo>
                    <a:pt x="1620" y="4541"/>
                    <a:pt x="1738" y="4599"/>
                    <a:pt x="1841" y="4599"/>
                  </a:cubicBezTo>
                  <a:cubicBezTo>
                    <a:pt x="1917" y="4599"/>
                    <a:pt x="1984" y="4568"/>
                    <a:pt x="2037" y="4490"/>
                  </a:cubicBezTo>
                  <a:cubicBezTo>
                    <a:pt x="2063" y="4449"/>
                    <a:pt x="2087" y="4401"/>
                    <a:pt x="2098" y="4350"/>
                  </a:cubicBezTo>
                  <a:cubicBezTo>
                    <a:pt x="2103" y="4317"/>
                    <a:pt x="2444" y="3246"/>
                    <a:pt x="2027" y="1989"/>
                  </a:cubicBezTo>
                  <a:cubicBezTo>
                    <a:pt x="1986" y="1905"/>
                    <a:pt x="1730" y="945"/>
                    <a:pt x="767" y="140"/>
                  </a:cubicBezTo>
                  <a:lnTo>
                    <a:pt x="600" y="1"/>
                  </a:lnTo>
                  <a:lnTo>
                    <a:pt x="403" y="2"/>
                  </a:lnTo>
                  <a:cubicBezTo>
                    <a:pt x="374" y="2"/>
                    <a:pt x="341" y="1"/>
                    <a:pt x="3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42"/>
            <p:cNvSpPr/>
            <p:nvPr/>
          </p:nvSpPr>
          <p:spPr>
            <a:xfrm>
              <a:off x="5618275" y="3332000"/>
              <a:ext cx="57725" cy="122950"/>
            </a:xfrm>
            <a:custGeom>
              <a:rect b="b" l="l" r="r" t="t"/>
              <a:pathLst>
                <a:path extrusionOk="0" h="4918" w="2309">
                  <a:moveTo>
                    <a:pt x="442" y="1"/>
                  </a:moveTo>
                  <a:cubicBezTo>
                    <a:pt x="215" y="1"/>
                    <a:pt x="0" y="179"/>
                    <a:pt x="0" y="442"/>
                  </a:cubicBezTo>
                  <a:lnTo>
                    <a:pt x="0" y="3565"/>
                  </a:lnTo>
                  <a:cubicBezTo>
                    <a:pt x="0" y="3719"/>
                    <a:pt x="81" y="3861"/>
                    <a:pt x="213" y="3942"/>
                  </a:cubicBezTo>
                  <a:lnTo>
                    <a:pt x="1711" y="4852"/>
                  </a:lnTo>
                  <a:cubicBezTo>
                    <a:pt x="1785" y="4897"/>
                    <a:pt x="1864" y="4917"/>
                    <a:pt x="1941" y="4917"/>
                  </a:cubicBezTo>
                  <a:cubicBezTo>
                    <a:pt x="2085" y="4917"/>
                    <a:pt x="2224" y="4846"/>
                    <a:pt x="2308" y="4725"/>
                  </a:cubicBezTo>
                  <a:lnTo>
                    <a:pt x="1018" y="3942"/>
                  </a:lnTo>
                  <a:cubicBezTo>
                    <a:pt x="886" y="3861"/>
                    <a:pt x="807" y="3720"/>
                    <a:pt x="807" y="3566"/>
                  </a:cubicBezTo>
                  <a:lnTo>
                    <a:pt x="807" y="445"/>
                  </a:lnTo>
                  <a:cubicBezTo>
                    <a:pt x="807" y="361"/>
                    <a:pt x="829" y="288"/>
                    <a:pt x="865" y="223"/>
                  </a:cubicBezTo>
                  <a:lnTo>
                    <a:pt x="722" y="105"/>
                  </a:lnTo>
                  <a:cubicBezTo>
                    <a:pt x="636" y="33"/>
                    <a:pt x="538" y="1"/>
                    <a:pt x="4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42"/>
            <p:cNvSpPr/>
            <p:nvPr/>
          </p:nvSpPr>
          <p:spPr>
            <a:xfrm>
              <a:off x="5493600" y="3336425"/>
              <a:ext cx="62225" cy="113775"/>
            </a:xfrm>
            <a:custGeom>
              <a:rect b="b" l="l" r="r" t="t"/>
              <a:pathLst>
                <a:path extrusionOk="0" h="4551" w="2489">
                  <a:moveTo>
                    <a:pt x="2176" y="0"/>
                  </a:moveTo>
                  <a:cubicBezTo>
                    <a:pt x="2062" y="0"/>
                    <a:pt x="1930" y="22"/>
                    <a:pt x="1830" y="105"/>
                  </a:cubicBezTo>
                  <a:lnTo>
                    <a:pt x="1525" y="360"/>
                  </a:lnTo>
                  <a:cubicBezTo>
                    <a:pt x="561" y="1165"/>
                    <a:pt x="462" y="1972"/>
                    <a:pt x="420" y="2055"/>
                  </a:cubicBezTo>
                  <a:cubicBezTo>
                    <a:pt x="0" y="3310"/>
                    <a:pt x="295" y="4266"/>
                    <a:pt x="298" y="4298"/>
                  </a:cubicBezTo>
                  <a:cubicBezTo>
                    <a:pt x="357" y="4528"/>
                    <a:pt x="607" y="4551"/>
                    <a:pt x="704" y="4551"/>
                  </a:cubicBezTo>
                  <a:cubicBezTo>
                    <a:pt x="728" y="4551"/>
                    <a:pt x="742" y="4549"/>
                    <a:pt x="742" y="4549"/>
                  </a:cubicBezTo>
                  <a:lnTo>
                    <a:pt x="995" y="4540"/>
                  </a:lnTo>
                  <a:lnTo>
                    <a:pt x="2278" y="3760"/>
                  </a:lnTo>
                  <a:cubicBezTo>
                    <a:pt x="2408" y="3681"/>
                    <a:pt x="2489" y="3537"/>
                    <a:pt x="2489" y="3384"/>
                  </a:cubicBezTo>
                  <a:lnTo>
                    <a:pt x="2489" y="274"/>
                  </a:lnTo>
                  <a:cubicBezTo>
                    <a:pt x="2489" y="180"/>
                    <a:pt x="2461" y="98"/>
                    <a:pt x="2415" y="30"/>
                  </a:cubicBezTo>
                  <a:cubicBezTo>
                    <a:pt x="2415" y="30"/>
                    <a:pt x="2308" y="0"/>
                    <a:pt x="21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42"/>
            <p:cNvSpPr/>
            <p:nvPr/>
          </p:nvSpPr>
          <p:spPr>
            <a:xfrm>
              <a:off x="5488350" y="3332250"/>
              <a:ext cx="66225" cy="122525"/>
            </a:xfrm>
            <a:custGeom>
              <a:rect b="b" l="l" r="r" t="t"/>
              <a:pathLst>
                <a:path extrusionOk="0" h="4901" w="2649">
                  <a:moveTo>
                    <a:pt x="2265" y="1"/>
                  </a:moveTo>
                  <a:cubicBezTo>
                    <a:pt x="2169" y="1"/>
                    <a:pt x="2071" y="33"/>
                    <a:pt x="1986" y="103"/>
                  </a:cubicBezTo>
                  <a:lnTo>
                    <a:pt x="1680" y="359"/>
                  </a:lnTo>
                  <a:cubicBezTo>
                    <a:pt x="715" y="1165"/>
                    <a:pt x="461" y="2124"/>
                    <a:pt x="419" y="2207"/>
                  </a:cubicBezTo>
                  <a:cubicBezTo>
                    <a:pt x="1" y="3463"/>
                    <a:pt x="344" y="4536"/>
                    <a:pt x="347" y="4568"/>
                  </a:cubicBezTo>
                  <a:cubicBezTo>
                    <a:pt x="399" y="4773"/>
                    <a:pt x="582" y="4901"/>
                    <a:pt x="775" y="4901"/>
                  </a:cubicBezTo>
                  <a:cubicBezTo>
                    <a:pt x="853" y="4901"/>
                    <a:pt x="931" y="4880"/>
                    <a:pt x="1004" y="4836"/>
                  </a:cubicBezTo>
                  <a:lnTo>
                    <a:pt x="1213" y="4707"/>
                  </a:lnTo>
                  <a:cubicBezTo>
                    <a:pt x="1186" y="4668"/>
                    <a:pt x="1164" y="4621"/>
                    <a:pt x="1150" y="4570"/>
                  </a:cubicBezTo>
                  <a:cubicBezTo>
                    <a:pt x="1146" y="4537"/>
                    <a:pt x="804" y="3465"/>
                    <a:pt x="1222" y="2209"/>
                  </a:cubicBezTo>
                  <a:cubicBezTo>
                    <a:pt x="1263" y="2125"/>
                    <a:pt x="1518" y="1165"/>
                    <a:pt x="2483" y="360"/>
                  </a:cubicBezTo>
                  <a:lnTo>
                    <a:pt x="2649" y="221"/>
                  </a:lnTo>
                  <a:cubicBezTo>
                    <a:pt x="2570" y="84"/>
                    <a:pt x="2420" y="1"/>
                    <a:pt x="22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42"/>
            <p:cNvSpPr/>
            <p:nvPr/>
          </p:nvSpPr>
          <p:spPr>
            <a:xfrm>
              <a:off x="5535600" y="3291300"/>
              <a:ext cx="102925" cy="113125"/>
            </a:xfrm>
            <a:custGeom>
              <a:rect b="b" l="l" r="r" t="t"/>
              <a:pathLst>
                <a:path extrusionOk="0" h="4525" w="4117">
                  <a:moveTo>
                    <a:pt x="1825" y="1"/>
                  </a:moveTo>
                  <a:cubicBezTo>
                    <a:pt x="1724" y="1"/>
                    <a:pt x="1643" y="82"/>
                    <a:pt x="1643" y="181"/>
                  </a:cubicBezTo>
                  <a:lnTo>
                    <a:pt x="1643" y="631"/>
                  </a:lnTo>
                  <a:lnTo>
                    <a:pt x="1760" y="832"/>
                  </a:lnTo>
                  <a:lnTo>
                    <a:pt x="1643" y="1035"/>
                  </a:lnTo>
                  <a:lnTo>
                    <a:pt x="1643" y="1464"/>
                  </a:lnTo>
                  <a:lnTo>
                    <a:pt x="1760" y="1667"/>
                  </a:lnTo>
                  <a:lnTo>
                    <a:pt x="1643" y="1867"/>
                  </a:lnTo>
                  <a:lnTo>
                    <a:pt x="1643" y="2299"/>
                  </a:lnTo>
                  <a:lnTo>
                    <a:pt x="1760" y="2501"/>
                  </a:lnTo>
                  <a:lnTo>
                    <a:pt x="1643" y="2702"/>
                  </a:lnTo>
                  <a:lnTo>
                    <a:pt x="1643" y="2907"/>
                  </a:lnTo>
                  <a:cubicBezTo>
                    <a:pt x="1643" y="3139"/>
                    <a:pt x="1496" y="3344"/>
                    <a:pt x="1276" y="3417"/>
                  </a:cubicBezTo>
                  <a:lnTo>
                    <a:pt x="268" y="3756"/>
                  </a:lnTo>
                  <a:cubicBezTo>
                    <a:pt x="106" y="3809"/>
                    <a:pt x="1" y="3961"/>
                    <a:pt x="1" y="4130"/>
                  </a:cubicBezTo>
                  <a:cubicBezTo>
                    <a:pt x="1" y="4355"/>
                    <a:pt x="184" y="4525"/>
                    <a:pt x="394" y="4525"/>
                  </a:cubicBezTo>
                  <a:cubicBezTo>
                    <a:pt x="436" y="4525"/>
                    <a:pt x="479" y="4518"/>
                    <a:pt x="521" y="4504"/>
                  </a:cubicBezTo>
                  <a:lnTo>
                    <a:pt x="1763" y="4084"/>
                  </a:lnTo>
                  <a:cubicBezTo>
                    <a:pt x="1860" y="4052"/>
                    <a:pt x="1960" y="4036"/>
                    <a:pt x="2060" y="4036"/>
                  </a:cubicBezTo>
                  <a:cubicBezTo>
                    <a:pt x="2159" y="4036"/>
                    <a:pt x="2259" y="4052"/>
                    <a:pt x="2354" y="4084"/>
                  </a:cubicBezTo>
                  <a:lnTo>
                    <a:pt x="3596" y="4504"/>
                  </a:lnTo>
                  <a:cubicBezTo>
                    <a:pt x="3638" y="4518"/>
                    <a:pt x="3680" y="4524"/>
                    <a:pt x="3722" y="4524"/>
                  </a:cubicBezTo>
                  <a:cubicBezTo>
                    <a:pt x="3931" y="4524"/>
                    <a:pt x="4117" y="4355"/>
                    <a:pt x="4117" y="4130"/>
                  </a:cubicBezTo>
                  <a:cubicBezTo>
                    <a:pt x="4117" y="3961"/>
                    <a:pt x="4010" y="3810"/>
                    <a:pt x="3850" y="3756"/>
                  </a:cubicBezTo>
                  <a:lnTo>
                    <a:pt x="2841" y="3417"/>
                  </a:lnTo>
                  <a:cubicBezTo>
                    <a:pt x="2621" y="3345"/>
                    <a:pt x="2473" y="3140"/>
                    <a:pt x="2473" y="2909"/>
                  </a:cubicBezTo>
                  <a:lnTo>
                    <a:pt x="2473" y="2702"/>
                  </a:lnTo>
                  <a:lnTo>
                    <a:pt x="2312" y="2501"/>
                  </a:lnTo>
                  <a:lnTo>
                    <a:pt x="2473" y="2299"/>
                  </a:lnTo>
                  <a:lnTo>
                    <a:pt x="2473" y="1867"/>
                  </a:lnTo>
                  <a:lnTo>
                    <a:pt x="2312" y="1667"/>
                  </a:lnTo>
                  <a:lnTo>
                    <a:pt x="2473" y="1464"/>
                  </a:lnTo>
                  <a:lnTo>
                    <a:pt x="2473" y="1035"/>
                  </a:lnTo>
                  <a:lnTo>
                    <a:pt x="2312" y="832"/>
                  </a:lnTo>
                  <a:lnTo>
                    <a:pt x="2473" y="631"/>
                  </a:lnTo>
                  <a:lnTo>
                    <a:pt x="2473" y="181"/>
                  </a:lnTo>
                  <a:cubicBezTo>
                    <a:pt x="2473" y="82"/>
                    <a:pt x="2392" y="1"/>
                    <a:pt x="22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42"/>
            <p:cNvSpPr/>
            <p:nvPr/>
          </p:nvSpPr>
          <p:spPr>
            <a:xfrm>
              <a:off x="5576625" y="3541150"/>
              <a:ext cx="83275" cy="20775"/>
            </a:xfrm>
            <a:custGeom>
              <a:rect b="b" l="l" r="r" t="t"/>
              <a:pathLst>
                <a:path extrusionOk="0" h="831" w="3331">
                  <a:moveTo>
                    <a:pt x="440" y="1"/>
                  </a:moveTo>
                  <a:cubicBezTo>
                    <a:pt x="198" y="1"/>
                    <a:pt x="1" y="197"/>
                    <a:pt x="1" y="441"/>
                  </a:cubicBezTo>
                  <a:lnTo>
                    <a:pt x="1" y="649"/>
                  </a:lnTo>
                  <a:cubicBezTo>
                    <a:pt x="1" y="750"/>
                    <a:pt x="81" y="831"/>
                    <a:pt x="181" y="831"/>
                  </a:cubicBezTo>
                  <a:lnTo>
                    <a:pt x="3147" y="831"/>
                  </a:lnTo>
                  <a:cubicBezTo>
                    <a:pt x="3248" y="831"/>
                    <a:pt x="3330" y="750"/>
                    <a:pt x="3329" y="649"/>
                  </a:cubicBezTo>
                  <a:lnTo>
                    <a:pt x="3329" y="441"/>
                  </a:lnTo>
                  <a:cubicBezTo>
                    <a:pt x="3329" y="199"/>
                    <a:pt x="3132" y="1"/>
                    <a:pt x="28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42"/>
            <p:cNvSpPr/>
            <p:nvPr/>
          </p:nvSpPr>
          <p:spPr>
            <a:xfrm>
              <a:off x="5488875" y="3286800"/>
              <a:ext cx="25100" cy="9775"/>
            </a:xfrm>
            <a:custGeom>
              <a:rect b="b" l="l" r="r" t="t"/>
              <a:pathLst>
                <a:path extrusionOk="0" h="391" w="1004">
                  <a:moveTo>
                    <a:pt x="207" y="1"/>
                  </a:moveTo>
                  <a:cubicBezTo>
                    <a:pt x="99" y="1"/>
                    <a:pt x="6" y="83"/>
                    <a:pt x="3" y="191"/>
                  </a:cubicBezTo>
                  <a:cubicBezTo>
                    <a:pt x="0" y="301"/>
                    <a:pt x="88" y="391"/>
                    <a:pt x="198" y="391"/>
                  </a:cubicBezTo>
                  <a:lnTo>
                    <a:pt x="795" y="391"/>
                  </a:lnTo>
                  <a:cubicBezTo>
                    <a:pt x="904" y="391"/>
                    <a:pt x="997" y="309"/>
                    <a:pt x="999" y="200"/>
                  </a:cubicBezTo>
                  <a:cubicBezTo>
                    <a:pt x="1003" y="90"/>
                    <a:pt x="912" y="1"/>
                    <a:pt x="8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42"/>
            <p:cNvSpPr/>
            <p:nvPr/>
          </p:nvSpPr>
          <p:spPr>
            <a:xfrm>
              <a:off x="5488975" y="3307650"/>
              <a:ext cx="34550" cy="9775"/>
            </a:xfrm>
            <a:custGeom>
              <a:rect b="b" l="l" r="r" t="t"/>
              <a:pathLst>
                <a:path extrusionOk="0" h="391" w="1382">
                  <a:moveTo>
                    <a:pt x="209" y="1"/>
                  </a:moveTo>
                  <a:cubicBezTo>
                    <a:pt x="100" y="1"/>
                    <a:pt x="7" y="83"/>
                    <a:pt x="5" y="192"/>
                  </a:cubicBezTo>
                  <a:cubicBezTo>
                    <a:pt x="1" y="301"/>
                    <a:pt x="92" y="391"/>
                    <a:pt x="199" y="391"/>
                  </a:cubicBezTo>
                  <a:lnTo>
                    <a:pt x="1175" y="391"/>
                  </a:lnTo>
                  <a:cubicBezTo>
                    <a:pt x="1282" y="391"/>
                    <a:pt x="1376" y="309"/>
                    <a:pt x="1378" y="200"/>
                  </a:cubicBezTo>
                  <a:cubicBezTo>
                    <a:pt x="1382" y="90"/>
                    <a:pt x="1294" y="1"/>
                    <a:pt x="11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42"/>
            <p:cNvSpPr/>
            <p:nvPr/>
          </p:nvSpPr>
          <p:spPr>
            <a:xfrm>
              <a:off x="5717675" y="3290075"/>
              <a:ext cx="20075" cy="9775"/>
            </a:xfrm>
            <a:custGeom>
              <a:rect b="b" l="l" r="r" t="t"/>
              <a:pathLst>
                <a:path extrusionOk="0" h="391" w="803">
                  <a:moveTo>
                    <a:pt x="209" y="0"/>
                  </a:moveTo>
                  <a:cubicBezTo>
                    <a:pt x="100" y="0"/>
                    <a:pt x="6" y="82"/>
                    <a:pt x="5" y="191"/>
                  </a:cubicBezTo>
                  <a:cubicBezTo>
                    <a:pt x="1" y="301"/>
                    <a:pt x="89" y="390"/>
                    <a:pt x="199" y="390"/>
                  </a:cubicBezTo>
                  <a:lnTo>
                    <a:pt x="594" y="390"/>
                  </a:lnTo>
                  <a:cubicBezTo>
                    <a:pt x="703" y="390"/>
                    <a:pt x="797" y="308"/>
                    <a:pt x="798" y="200"/>
                  </a:cubicBezTo>
                  <a:cubicBezTo>
                    <a:pt x="803" y="90"/>
                    <a:pt x="712" y="0"/>
                    <a:pt x="6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42"/>
            <p:cNvSpPr/>
            <p:nvPr/>
          </p:nvSpPr>
          <p:spPr>
            <a:xfrm>
              <a:off x="5717850" y="3310925"/>
              <a:ext cx="30100" cy="9775"/>
            </a:xfrm>
            <a:custGeom>
              <a:rect b="b" l="l" r="r" t="t"/>
              <a:pathLst>
                <a:path extrusionOk="0" h="391" w="1204">
                  <a:moveTo>
                    <a:pt x="206" y="0"/>
                  </a:moveTo>
                  <a:cubicBezTo>
                    <a:pt x="99" y="0"/>
                    <a:pt x="5" y="83"/>
                    <a:pt x="4" y="191"/>
                  </a:cubicBezTo>
                  <a:cubicBezTo>
                    <a:pt x="1" y="298"/>
                    <a:pt x="89" y="390"/>
                    <a:pt x="197" y="390"/>
                  </a:cubicBezTo>
                  <a:lnTo>
                    <a:pt x="997" y="390"/>
                  </a:lnTo>
                  <a:cubicBezTo>
                    <a:pt x="1105" y="390"/>
                    <a:pt x="1199" y="308"/>
                    <a:pt x="1200" y="200"/>
                  </a:cubicBezTo>
                  <a:cubicBezTo>
                    <a:pt x="1203" y="90"/>
                    <a:pt x="1114" y="0"/>
                    <a:pt x="1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42"/>
            <p:cNvSpPr/>
            <p:nvPr/>
          </p:nvSpPr>
          <p:spPr>
            <a:xfrm>
              <a:off x="5717675" y="3359675"/>
              <a:ext cx="20075" cy="9775"/>
            </a:xfrm>
            <a:custGeom>
              <a:rect b="b" l="l" r="r" t="t"/>
              <a:pathLst>
                <a:path extrusionOk="0" h="391" w="803">
                  <a:moveTo>
                    <a:pt x="209" y="0"/>
                  </a:moveTo>
                  <a:cubicBezTo>
                    <a:pt x="100" y="0"/>
                    <a:pt x="6" y="83"/>
                    <a:pt x="5" y="191"/>
                  </a:cubicBezTo>
                  <a:cubicBezTo>
                    <a:pt x="1" y="301"/>
                    <a:pt x="89" y="391"/>
                    <a:pt x="199" y="391"/>
                  </a:cubicBezTo>
                  <a:lnTo>
                    <a:pt x="594" y="391"/>
                  </a:lnTo>
                  <a:cubicBezTo>
                    <a:pt x="703" y="391"/>
                    <a:pt x="797" y="308"/>
                    <a:pt x="798" y="200"/>
                  </a:cubicBezTo>
                  <a:cubicBezTo>
                    <a:pt x="803" y="90"/>
                    <a:pt x="712" y="0"/>
                    <a:pt x="6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42"/>
            <p:cNvSpPr/>
            <p:nvPr/>
          </p:nvSpPr>
          <p:spPr>
            <a:xfrm>
              <a:off x="5717850" y="3380450"/>
              <a:ext cx="30100" cy="9775"/>
            </a:xfrm>
            <a:custGeom>
              <a:rect b="b" l="l" r="r" t="t"/>
              <a:pathLst>
                <a:path extrusionOk="0" h="391" w="1204">
                  <a:moveTo>
                    <a:pt x="206" y="1"/>
                  </a:moveTo>
                  <a:cubicBezTo>
                    <a:pt x="99" y="1"/>
                    <a:pt x="5" y="83"/>
                    <a:pt x="4" y="191"/>
                  </a:cubicBezTo>
                  <a:cubicBezTo>
                    <a:pt x="1" y="301"/>
                    <a:pt x="89" y="391"/>
                    <a:pt x="197" y="391"/>
                  </a:cubicBezTo>
                  <a:lnTo>
                    <a:pt x="997" y="391"/>
                  </a:lnTo>
                  <a:cubicBezTo>
                    <a:pt x="1105" y="391"/>
                    <a:pt x="1199" y="309"/>
                    <a:pt x="1200" y="200"/>
                  </a:cubicBezTo>
                  <a:cubicBezTo>
                    <a:pt x="1203" y="90"/>
                    <a:pt x="1114" y="1"/>
                    <a:pt x="10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42"/>
            <p:cNvSpPr/>
            <p:nvPr/>
          </p:nvSpPr>
          <p:spPr>
            <a:xfrm>
              <a:off x="5717675" y="3429250"/>
              <a:ext cx="20075" cy="9800"/>
            </a:xfrm>
            <a:custGeom>
              <a:rect b="b" l="l" r="r" t="t"/>
              <a:pathLst>
                <a:path extrusionOk="0" h="392" w="803">
                  <a:moveTo>
                    <a:pt x="209" y="0"/>
                  </a:moveTo>
                  <a:cubicBezTo>
                    <a:pt x="100" y="0"/>
                    <a:pt x="6" y="84"/>
                    <a:pt x="5" y="191"/>
                  </a:cubicBezTo>
                  <a:cubicBezTo>
                    <a:pt x="1" y="300"/>
                    <a:pt x="89" y="392"/>
                    <a:pt x="199" y="392"/>
                  </a:cubicBezTo>
                  <a:lnTo>
                    <a:pt x="594" y="392"/>
                  </a:lnTo>
                  <a:cubicBezTo>
                    <a:pt x="703" y="392"/>
                    <a:pt x="797" y="308"/>
                    <a:pt x="798" y="201"/>
                  </a:cubicBezTo>
                  <a:cubicBezTo>
                    <a:pt x="803" y="91"/>
                    <a:pt x="712" y="0"/>
                    <a:pt x="6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42"/>
            <p:cNvSpPr/>
            <p:nvPr/>
          </p:nvSpPr>
          <p:spPr>
            <a:xfrm>
              <a:off x="5717825" y="3450075"/>
              <a:ext cx="30125" cy="9775"/>
            </a:xfrm>
            <a:custGeom>
              <a:rect b="b" l="l" r="r" t="t"/>
              <a:pathLst>
                <a:path extrusionOk="0" h="391" w="1205">
                  <a:moveTo>
                    <a:pt x="207" y="0"/>
                  </a:moveTo>
                  <a:cubicBezTo>
                    <a:pt x="100" y="0"/>
                    <a:pt x="6" y="82"/>
                    <a:pt x="5" y="191"/>
                  </a:cubicBezTo>
                  <a:cubicBezTo>
                    <a:pt x="0" y="301"/>
                    <a:pt x="90" y="390"/>
                    <a:pt x="198" y="390"/>
                  </a:cubicBezTo>
                  <a:lnTo>
                    <a:pt x="998" y="390"/>
                  </a:lnTo>
                  <a:cubicBezTo>
                    <a:pt x="1106" y="390"/>
                    <a:pt x="1200" y="308"/>
                    <a:pt x="1201" y="200"/>
                  </a:cubicBezTo>
                  <a:cubicBezTo>
                    <a:pt x="1204" y="90"/>
                    <a:pt x="1116" y="0"/>
                    <a:pt x="10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42"/>
            <p:cNvSpPr/>
            <p:nvPr/>
          </p:nvSpPr>
          <p:spPr>
            <a:xfrm>
              <a:off x="5696925" y="3270600"/>
              <a:ext cx="72200" cy="208125"/>
            </a:xfrm>
            <a:custGeom>
              <a:rect b="b" l="l" r="r" t="t"/>
              <a:pathLst>
                <a:path extrusionOk="0" h="8325" w="2888">
                  <a:moveTo>
                    <a:pt x="1" y="1"/>
                  </a:moveTo>
                  <a:lnTo>
                    <a:pt x="1" y="8324"/>
                  </a:lnTo>
                  <a:lnTo>
                    <a:pt x="391" y="8324"/>
                  </a:lnTo>
                  <a:lnTo>
                    <a:pt x="391" y="5931"/>
                  </a:lnTo>
                  <a:cubicBezTo>
                    <a:pt x="391" y="5830"/>
                    <a:pt x="471" y="5750"/>
                    <a:pt x="573" y="5750"/>
                  </a:cubicBezTo>
                  <a:lnTo>
                    <a:pt x="2888" y="5750"/>
                  </a:lnTo>
                  <a:lnTo>
                    <a:pt x="2888" y="5357"/>
                  </a:lnTo>
                  <a:lnTo>
                    <a:pt x="573" y="5357"/>
                  </a:lnTo>
                  <a:cubicBezTo>
                    <a:pt x="471" y="5357"/>
                    <a:pt x="391" y="5276"/>
                    <a:pt x="391" y="5176"/>
                  </a:cubicBezTo>
                  <a:lnTo>
                    <a:pt x="391" y="3172"/>
                  </a:lnTo>
                  <a:cubicBezTo>
                    <a:pt x="391" y="3072"/>
                    <a:pt x="471" y="2992"/>
                    <a:pt x="573" y="2992"/>
                  </a:cubicBezTo>
                  <a:lnTo>
                    <a:pt x="2888" y="2992"/>
                  </a:lnTo>
                  <a:lnTo>
                    <a:pt x="2888" y="2600"/>
                  </a:lnTo>
                  <a:lnTo>
                    <a:pt x="573" y="2600"/>
                  </a:lnTo>
                  <a:cubicBezTo>
                    <a:pt x="471" y="2600"/>
                    <a:pt x="391" y="2520"/>
                    <a:pt x="391" y="2420"/>
                  </a:cubicBezTo>
                  <a:lnTo>
                    <a:pt x="3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42"/>
            <p:cNvSpPr/>
            <p:nvPr/>
          </p:nvSpPr>
          <p:spPr>
            <a:xfrm>
              <a:off x="5576625" y="3307650"/>
              <a:ext cx="20800" cy="9775"/>
            </a:xfrm>
            <a:custGeom>
              <a:rect b="b" l="l" r="r" t="t"/>
              <a:pathLst>
                <a:path extrusionOk="0" h="391" w="832">
                  <a:moveTo>
                    <a:pt x="1" y="1"/>
                  </a:moveTo>
                  <a:lnTo>
                    <a:pt x="1" y="391"/>
                  </a:lnTo>
                  <a:lnTo>
                    <a:pt x="832" y="391"/>
                  </a:lnTo>
                  <a:lnTo>
                    <a:pt x="8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42"/>
            <p:cNvSpPr/>
            <p:nvPr/>
          </p:nvSpPr>
          <p:spPr>
            <a:xfrm>
              <a:off x="5576625" y="3328450"/>
              <a:ext cx="20800" cy="9800"/>
            </a:xfrm>
            <a:custGeom>
              <a:rect b="b" l="l" r="r" t="t"/>
              <a:pathLst>
                <a:path extrusionOk="0" h="392" w="832">
                  <a:moveTo>
                    <a:pt x="1" y="0"/>
                  </a:moveTo>
                  <a:lnTo>
                    <a:pt x="1" y="392"/>
                  </a:lnTo>
                  <a:lnTo>
                    <a:pt x="832" y="392"/>
                  </a:lnTo>
                  <a:lnTo>
                    <a:pt x="83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42"/>
            <p:cNvSpPr/>
            <p:nvPr/>
          </p:nvSpPr>
          <p:spPr>
            <a:xfrm>
              <a:off x="5576625" y="3349275"/>
              <a:ext cx="20800" cy="9775"/>
            </a:xfrm>
            <a:custGeom>
              <a:rect b="b" l="l" r="r" t="t"/>
              <a:pathLst>
                <a:path extrusionOk="0" h="391" w="832">
                  <a:moveTo>
                    <a:pt x="1" y="0"/>
                  </a:moveTo>
                  <a:lnTo>
                    <a:pt x="1" y="390"/>
                  </a:lnTo>
                  <a:lnTo>
                    <a:pt x="832" y="390"/>
                  </a:lnTo>
                  <a:lnTo>
                    <a:pt x="83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4" name="Google Shape;1664;p42"/>
          <p:cNvGrpSpPr/>
          <p:nvPr/>
        </p:nvGrpSpPr>
        <p:grpSpPr>
          <a:xfrm>
            <a:off x="3683720" y="1744278"/>
            <a:ext cx="622860" cy="521779"/>
            <a:chOff x="4705500" y="3250050"/>
            <a:chExt cx="378500" cy="317075"/>
          </a:xfrm>
        </p:grpSpPr>
        <p:sp>
          <p:nvSpPr>
            <p:cNvPr id="1665" name="Google Shape;1665;p42"/>
            <p:cNvSpPr/>
            <p:nvPr/>
          </p:nvSpPr>
          <p:spPr>
            <a:xfrm>
              <a:off x="4705500" y="3289050"/>
              <a:ext cx="378500" cy="278075"/>
            </a:xfrm>
            <a:custGeom>
              <a:rect b="b" l="l" r="r" t="t"/>
              <a:pathLst>
                <a:path extrusionOk="0" h="11123" w="15140">
                  <a:moveTo>
                    <a:pt x="4459" y="0"/>
                  </a:moveTo>
                  <a:cubicBezTo>
                    <a:pt x="1474" y="0"/>
                    <a:pt x="0" y="3607"/>
                    <a:pt x="2069" y="5708"/>
                  </a:cubicBezTo>
                  <a:lnTo>
                    <a:pt x="7439" y="11069"/>
                  </a:lnTo>
                  <a:cubicBezTo>
                    <a:pt x="7474" y="11105"/>
                    <a:pt x="7521" y="11123"/>
                    <a:pt x="7568" y="11123"/>
                  </a:cubicBezTo>
                  <a:cubicBezTo>
                    <a:pt x="7614" y="11123"/>
                    <a:pt x="7661" y="11105"/>
                    <a:pt x="7695" y="11069"/>
                  </a:cubicBezTo>
                  <a:lnTo>
                    <a:pt x="13069" y="5708"/>
                  </a:lnTo>
                  <a:cubicBezTo>
                    <a:pt x="15139" y="3607"/>
                    <a:pt x="13667" y="782"/>
                    <a:pt x="10679" y="782"/>
                  </a:cubicBezTo>
                  <a:cubicBezTo>
                    <a:pt x="10134" y="782"/>
                    <a:pt x="9619" y="545"/>
                    <a:pt x="9164" y="545"/>
                  </a:cubicBezTo>
                  <a:cubicBezTo>
                    <a:pt x="8954" y="545"/>
                    <a:pt x="8758" y="595"/>
                    <a:pt x="8576" y="741"/>
                  </a:cubicBezTo>
                  <a:cubicBezTo>
                    <a:pt x="8230" y="1019"/>
                    <a:pt x="7941" y="1367"/>
                    <a:pt x="7729" y="1760"/>
                  </a:cubicBezTo>
                  <a:cubicBezTo>
                    <a:pt x="7694" y="1823"/>
                    <a:pt x="7631" y="1855"/>
                    <a:pt x="7568" y="1855"/>
                  </a:cubicBezTo>
                  <a:cubicBezTo>
                    <a:pt x="7506" y="1855"/>
                    <a:pt x="7443" y="1823"/>
                    <a:pt x="7409" y="1760"/>
                  </a:cubicBezTo>
                  <a:cubicBezTo>
                    <a:pt x="6842" y="711"/>
                    <a:pt x="5735" y="0"/>
                    <a:pt x="44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42"/>
            <p:cNvSpPr/>
            <p:nvPr/>
          </p:nvSpPr>
          <p:spPr>
            <a:xfrm>
              <a:off x="4756000" y="3309075"/>
              <a:ext cx="284475" cy="222550"/>
            </a:xfrm>
            <a:custGeom>
              <a:rect b="b" l="l" r="r" t="t"/>
              <a:pathLst>
                <a:path extrusionOk="0" h="8902" w="11379">
                  <a:moveTo>
                    <a:pt x="2714" y="0"/>
                  </a:moveTo>
                  <a:cubicBezTo>
                    <a:pt x="2449" y="0"/>
                    <a:pt x="1808" y="71"/>
                    <a:pt x="1218" y="547"/>
                  </a:cubicBezTo>
                  <a:cubicBezTo>
                    <a:pt x="842" y="849"/>
                    <a:pt x="532" y="1170"/>
                    <a:pt x="338" y="1630"/>
                  </a:cubicBezTo>
                  <a:cubicBezTo>
                    <a:pt x="18" y="2398"/>
                    <a:pt x="1" y="3371"/>
                    <a:pt x="881" y="4268"/>
                  </a:cubicBezTo>
                  <a:lnTo>
                    <a:pt x="5265" y="8659"/>
                  </a:lnTo>
                  <a:lnTo>
                    <a:pt x="5945" y="8901"/>
                  </a:lnTo>
                  <a:lnTo>
                    <a:pt x="10499" y="4353"/>
                  </a:lnTo>
                  <a:cubicBezTo>
                    <a:pt x="11379" y="3458"/>
                    <a:pt x="11349" y="2319"/>
                    <a:pt x="11028" y="1552"/>
                  </a:cubicBezTo>
                  <a:cubicBezTo>
                    <a:pt x="10836" y="1093"/>
                    <a:pt x="10527" y="705"/>
                    <a:pt x="10133" y="428"/>
                  </a:cubicBezTo>
                  <a:cubicBezTo>
                    <a:pt x="10054" y="373"/>
                    <a:pt x="9974" y="350"/>
                    <a:pt x="9891" y="350"/>
                  </a:cubicBezTo>
                  <a:cubicBezTo>
                    <a:pt x="9522" y="350"/>
                    <a:pt x="9109" y="794"/>
                    <a:pt x="8660" y="794"/>
                  </a:cubicBezTo>
                  <a:cubicBezTo>
                    <a:pt x="8173" y="794"/>
                    <a:pt x="7711" y="577"/>
                    <a:pt x="7316" y="577"/>
                  </a:cubicBezTo>
                  <a:cubicBezTo>
                    <a:pt x="7110" y="577"/>
                    <a:pt x="6923" y="636"/>
                    <a:pt x="6759" y="816"/>
                  </a:cubicBezTo>
                  <a:cubicBezTo>
                    <a:pt x="6556" y="1038"/>
                    <a:pt x="6392" y="1299"/>
                    <a:pt x="6275" y="1588"/>
                  </a:cubicBezTo>
                  <a:cubicBezTo>
                    <a:pt x="6143" y="1913"/>
                    <a:pt x="5847" y="2076"/>
                    <a:pt x="5551" y="2076"/>
                  </a:cubicBezTo>
                  <a:cubicBezTo>
                    <a:pt x="5255" y="2076"/>
                    <a:pt x="4959" y="1913"/>
                    <a:pt x="4828" y="1588"/>
                  </a:cubicBezTo>
                  <a:cubicBezTo>
                    <a:pt x="4480" y="730"/>
                    <a:pt x="3716" y="137"/>
                    <a:pt x="2822" y="5"/>
                  </a:cubicBezTo>
                  <a:cubicBezTo>
                    <a:pt x="2802" y="3"/>
                    <a:pt x="2765" y="0"/>
                    <a:pt x="27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42"/>
            <p:cNvSpPr/>
            <p:nvPr/>
          </p:nvSpPr>
          <p:spPr>
            <a:xfrm>
              <a:off x="4749125" y="3308575"/>
              <a:ext cx="155375" cy="231025"/>
            </a:xfrm>
            <a:custGeom>
              <a:rect b="b" l="l" r="r" t="t"/>
              <a:pathLst>
                <a:path extrusionOk="0" h="9241" w="6215">
                  <a:moveTo>
                    <a:pt x="2716" y="1"/>
                  </a:moveTo>
                  <a:cubicBezTo>
                    <a:pt x="2166" y="1"/>
                    <a:pt x="1672" y="153"/>
                    <a:pt x="1246" y="451"/>
                  </a:cubicBezTo>
                  <a:cubicBezTo>
                    <a:pt x="852" y="728"/>
                    <a:pt x="543" y="1116"/>
                    <a:pt x="349" y="1577"/>
                  </a:cubicBezTo>
                  <a:cubicBezTo>
                    <a:pt x="29" y="2342"/>
                    <a:pt x="0" y="3481"/>
                    <a:pt x="880" y="4377"/>
                  </a:cubicBezTo>
                  <a:lnTo>
                    <a:pt x="5695" y="9187"/>
                  </a:lnTo>
                  <a:cubicBezTo>
                    <a:pt x="5731" y="9222"/>
                    <a:pt x="5778" y="9240"/>
                    <a:pt x="5824" y="9240"/>
                  </a:cubicBezTo>
                  <a:cubicBezTo>
                    <a:pt x="5871" y="9240"/>
                    <a:pt x="5917" y="9222"/>
                    <a:pt x="5952" y="9187"/>
                  </a:cubicBezTo>
                  <a:lnTo>
                    <a:pt x="6214" y="8926"/>
                  </a:lnTo>
                  <a:lnTo>
                    <a:pt x="1660" y="4377"/>
                  </a:lnTo>
                  <a:cubicBezTo>
                    <a:pt x="780" y="3481"/>
                    <a:pt x="808" y="2342"/>
                    <a:pt x="1131" y="1577"/>
                  </a:cubicBezTo>
                  <a:cubicBezTo>
                    <a:pt x="1323" y="1116"/>
                    <a:pt x="1632" y="728"/>
                    <a:pt x="2026" y="451"/>
                  </a:cubicBezTo>
                  <a:cubicBezTo>
                    <a:pt x="2348" y="226"/>
                    <a:pt x="2705" y="84"/>
                    <a:pt x="3097" y="28"/>
                  </a:cubicBezTo>
                  <a:cubicBezTo>
                    <a:pt x="2972" y="9"/>
                    <a:pt x="2845" y="1"/>
                    <a:pt x="27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42"/>
            <p:cNvSpPr/>
            <p:nvPr/>
          </p:nvSpPr>
          <p:spPr>
            <a:xfrm>
              <a:off x="4919900" y="3289050"/>
              <a:ext cx="112150" cy="73650"/>
            </a:xfrm>
            <a:custGeom>
              <a:rect b="b" l="l" r="r" t="t"/>
              <a:pathLst>
                <a:path extrusionOk="0" h="2946" w="4486">
                  <a:moveTo>
                    <a:pt x="2103" y="0"/>
                  </a:moveTo>
                  <a:cubicBezTo>
                    <a:pt x="1308" y="0"/>
                    <a:pt x="577" y="277"/>
                    <a:pt x="0" y="741"/>
                  </a:cubicBezTo>
                  <a:cubicBezTo>
                    <a:pt x="26" y="1972"/>
                    <a:pt x="1035" y="2945"/>
                    <a:pt x="2251" y="2945"/>
                  </a:cubicBezTo>
                  <a:cubicBezTo>
                    <a:pt x="2331" y="2945"/>
                    <a:pt x="2412" y="2941"/>
                    <a:pt x="2493" y="2933"/>
                  </a:cubicBezTo>
                  <a:cubicBezTo>
                    <a:pt x="3544" y="2820"/>
                    <a:pt x="4352" y="2001"/>
                    <a:pt x="4486" y="988"/>
                  </a:cubicBezTo>
                  <a:cubicBezTo>
                    <a:pt x="3903" y="392"/>
                    <a:pt x="3085" y="0"/>
                    <a:pt x="21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42"/>
            <p:cNvSpPr/>
            <p:nvPr/>
          </p:nvSpPr>
          <p:spPr>
            <a:xfrm>
              <a:off x="4924925" y="3308575"/>
              <a:ext cx="99675" cy="54100"/>
            </a:xfrm>
            <a:custGeom>
              <a:rect b="b" l="l" r="r" t="t"/>
              <a:pathLst>
                <a:path extrusionOk="0" h="2164" w="3987">
                  <a:moveTo>
                    <a:pt x="1902" y="1"/>
                  </a:moveTo>
                  <a:cubicBezTo>
                    <a:pt x="1160" y="1"/>
                    <a:pt x="477" y="314"/>
                    <a:pt x="0" y="839"/>
                  </a:cubicBezTo>
                  <a:cubicBezTo>
                    <a:pt x="350" y="1613"/>
                    <a:pt x="1125" y="2164"/>
                    <a:pt x="2055" y="2164"/>
                  </a:cubicBezTo>
                  <a:cubicBezTo>
                    <a:pt x="2182" y="2164"/>
                    <a:pt x="2311" y="2154"/>
                    <a:pt x="2443" y="2132"/>
                  </a:cubicBezTo>
                  <a:cubicBezTo>
                    <a:pt x="3098" y="2017"/>
                    <a:pt x="3658" y="1619"/>
                    <a:pt x="3987" y="1067"/>
                  </a:cubicBezTo>
                  <a:cubicBezTo>
                    <a:pt x="3818" y="825"/>
                    <a:pt x="3610" y="618"/>
                    <a:pt x="3373" y="451"/>
                  </a:cubicBezTo>
                  <a:cubicBezTo>
                    <a:pt x="2947" y="153"/>
                    <a:pt x="2452" y="1"/>
                    <a:pt x="19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42"/>
            <p:cNvSpPr/>
            <p:nvPr/>
          </p:nvSpPr>
          <p:spPr>
            <a:xfrm>
              <a:off x="4949625" y="3250075"/>
              <a:ext cx="102475" cy="112625"/>
            </a:xfrm>
            <a:custGeom>
              <a:rect b="b" l="l" r="r" t="t"/>
              <a:pathLst>
                <a:path extrusionOk="0" h="4505" w="4099">
                  <a:moveTo>
                    <a:pt x="1845" y="0"/>
                  </a:moveTo>
                  <a:cubicBezTo>
                    <a:pt x="914" y="0"/>
                    <a:pt x="0" y="1008"/>
                    <a:pt x="0" y="2253"/>
                  </a:cubicBezTo>
                  <a:cubicBezTo>
                    <a:pt x="0" y="3497"/>
                    <a:pt x="1185" y="4505"/>
                    <a:pt x="1845" y="4505"/>
                  </a:cubicBezTo>
                  <a:cubicBezTo>
                    <a:pt x="3090" y="4505"/>
                    <a:pt x="4099" y="3497"/>
                    <a:pt x="4099" y="2253"/>
                  </a:cubicBezTo>
                  <a:cubicBezTo>
                    <a:pt x="4099" y="1008"/>
                    <a:pt x="3088" y="0"/>
                    <a:pt x="18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42"/>
            <p:cNvSpPr/>
            <p:nvPr/>
          </p:nvSpPr>
          <p:spPr>
            <a:xfrm>
              <a:off x="4939425" y="3250050"/>
              <a:ext cx="66125" cy="112650"/>
            </a:xfrm>
            <a:custGeom>
              <a:rect b="b" l="l" r="r" t="t"/>
              <a:pathLst>
                <a:path extrusionOk="0" h="4506" w="2645">
                  <a:moveTo>
                    <a:pt x="2250" y="1"/>
                  </a:moveTo>
                  <a:cubicBezTo>
                    <a:pt x="1027" y="1"/>
                    <a:pt x="1" y="995"/>
                    <a:pt x="1" y="2254"/>
                  </a:cubicBezTo>
                  <a:cubicBezTo>
                    <a:pt x="1" y="3511"/>
                    <a:pt x="1025" y="4506"/>
                    <a:pt x="2247" y="4506"/>
                  </a:cubicBezTo>
                  <a:cubicBezTo>
                    <a:pt x="2377" y="4506"/>
                    <a:pt x="2510" y="4494"/>
                    <a:pt x="2644" y="4471"/>
                  </a:cubicBezTo>
                  <a:cubicBezTo>
                    <a:pt x="1584" y="4286"/>
                    <a:pt x="782" y="3364"/>
                    <a:pt x="782" y="2254"/>
                  </a:cubicBezTo>
                  <a:cubicBezTo>
                    <a:pt x="782" y="1142"/>
                    <a:pt x="1586" y="218"/>
                    <a:pt x="2644" y="35"/>
                  </a:cubicBezTo>
                  <a:cubicBezTo>
                    <a:pt x="2512" y="12"/>
                    <a:pt x="2380" y="1"/>
                    <a:pt x="225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42"/>
            <p:cNvSpPr/>
            <p:nvPr/>
          </p:nvSpPr>
          <p:spPr>
            <a:xfrm>
              <a:off x="4965500" y="3275800"/>
              <a:ext cx="60425" cy="61025"/>
            </a:xfrm>
            <a:custGeom>
              <a:rect b="b" l="l" r="r" t="t"/>
              <a:pathLst>
                <a:path extrusionOk="0" h="2441" w="2417">
                  <a:moveTo>
                    <a:pt x="987" y="1"/>
                  </a:moveTo>
                  <a:cubicBezTo>
                    <a:pt x="886" y="1"/>
                    <a:pt x="805" y="81"/>
                    <a:pt x="805" y="183"/>
                  </a:cubicBezTo>
                  <a:lnTo>
                    <a:pt x="805" y="650"/>
                  </a:lnTo>
                  <a:cubicBezTo>
                    <a:pt x="805" y="750"/>
                    <a:pt x="725" y="831"/>
                    <a:pt x="624" y="831"/>
                  </a:cubicBezTo>
                  <a:lnTo>
                    <a:pt x="182" y="831"/>
                  </a:lnTo>
                  <a:cubicBezTo>
                    <a:pt x="81" y="831"/>
                    <a:pt x="0" y="911"/>
                    <a:pt x="0" y="1012"/>
                  </a:cubicBezTo>
                  <a:lnTo>
                    <a:pt x="0" y="1454"/>
                  </a:lnTo>
                  <a:cubicBezTo>
                    <a:pt x="0" y="1555"/>
                    <a:pt x="81" y="1636"/>
                    <a:pt x="182" y="1636"/>
                  </a:cubicBezTo>
                  <a:lnTo>
                    <a:pt x="624" y="1636"/>
                  </a:lnTo>
                  <a:cubicBezTo>
                    <a:pt x="725" y="1636"/>
                    <a:pt x="805" y="1716"/>
                    <a:pt x="805" y="1817"/>
                  </a:cubicBezTo>
                  <a:lnTo>
                    <a:pt x="805" y="2259"/>
                  </a:lnTo>
                  <a:cubicBezTo>
                    <a:pt x="805" y="2360"/>
                    <a:pt x="886" y="2441"/>
                    <a:pt x="987" y="2441"/>
                  </a:cubicBezTo>
                  <a:lnTo>
                    <a:pt x="1428" y="2441"/>
                  </a:lnTo>
                  <a:cubicBezTo>
                    <a:pt x="1530" y="2441"/>
                    <a:pt x="1610" y="2360"/>
                    <a:pt x="1610" y="2259"/>
                  </a:cubicBezTo>
                  <a:lnTo>
                    <a:pt x="1610" y="1817"/>
                  </a:lnTo>
                  <a:cubicBezTo>
                    <a:pt x="1610" y="1716"/>
                    <a:pt x="1691" y="1636"/>
                    <a:pt x="1792" y="1636"/>
                  </a:cubicBezTo>
                  <a:lnTo>
                    <a:pt x="2233" y="1636"/>
                  </a:lnTo>
                  <a:cubicBezTo>
                    <a:pt x="2335" y="1636"/>
                    <a:pt x="2415" y="1555"/>
                    <a:pt x="2415" y="1454"/>
                  </a:cubicBezTo>
                  <a:lnTo>
                    <a:pt x="2415" y="995"/>
                  </a:lnTo>
                  <a:cubicBezTo>
                    <a:pt x="2417" y="889"/>
                    <a:pt x="2335" y="806"/>
                    <a:pt x="2233" y="806"/>
                  </a:cubicBezTo>
                  <a:lnTo>
                    <a:pt x="1792" y="806"/>
                  </a:lnTo>
                  <a:cubicBezTo>
                    <a:pt x="1691" y="806"/>
                    <a:pt x="1610" y="725"/>
                    <a:pt x="1610" y="624"/>
                  </a:cubicBezTo>
                  <a:lnTo>
                    <a:pt x="1610" y="183"/>
                  </a:lnTo>
                  <a:cubicBezTo>
                    <a:pt x="1610" y="81"/>
                    <a:pt x="1530" y="1"/>
                    <a:pt x="142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42"/>
            <p:cNvSpPr/>
            <p:nvPr/>
          </p:nvSpPr>
          <p:spPr>
            <a:xfrm>
              <a:off x="4727000" y="3354850"/>
              <a:ext cx="334700" cy="131600"/>
            </a:xfrm>
            <a:custGeom>
              <a:rect b="b" l="l" r="r" t="t"/>
              <a:pathLst>
                <a:path extrusionOk="0" h="5264" w="13388">
                  <a:moveTo>
                    <a:pt x="4457" y="1"/>
                  </a:moveTo>
                  <a:cubicBezTo>
                    <a:pt x="4388" y="1"/>
                    <a:pt x="4319" y="36"/>
                    <a:pt x="4282" y="108"/>
                  </a:cubicBezTo>
                  <a:lnTo>
                    <a:pt x="3080" y="2517"/>
                  </a:lnTo>
                  <a:cubicBezTo>
                    <a:pt x="3049" y="2579"/>
                    <a:pt x="2917" y="2613"/>
                    <a:pt x="2917" y="2613"/>
                  </a:cubicBezTo>
                  <a:lnTo>
                    <a:pt x="252" y="2613"/>
                  </a:lnTo>
                  <a:cubicBezTo>
                    <a:pt x="109" y="2613"/>
                    <a:pt x="1" y="2755"/>
                    <a:pt x="61" y="2906"/>
                  </a:cubicBezTo>
                  <a:cubicBezTo>
                    <a:pt x="90" y="2981"/>
                    <a:pt x="168" y="3028"/>
                    <a:pt x="249" y="3028"/>
                  </a:cubicBezTo>
                  <a:lnTo>
                    <a:pt x="3150" y="3028"/>
                  </a:lnTo>
                  <a:cubicBezTo>
                    <a:pt x="3150" y="3028"/>
                    <a:pt x="3291" y="2966"/>
                    <a:pt x="3323" y="2900"/>
                  </a:cubicBezTo>
                  <a:lnTo>
                    <a:pt x="4231" y="1082"/>
                  </a:lnTo>
                  <a:cubicBezTo>
                    <a:pt x="4266" y="1014"/>
                    <a:pt x="4330" y="982"/>
                    <a:pt x="4395" y="982"/>
                  </a:cubicBezTo>
                  <a:cubicBezTo>
                    <a:pt x="4467" y="982"/>
                    <a:pt x="4539" y="1023"/>
                    <a:pt x="4567" y="1104"/>
                  </a:cubicBezTo>
                  <a:lnTo>
                    <a:pt x="5974" y="5135"/>
                  </a:lnTo>
                  <a:cubicBezTo>
                    <a:pt x="6005" y="5221"/>
                    <a:pt x="6081" y="5264"/>
                    <a:pt x="6159" y="5264"/>
                  </a:cubicBezTo>
                  <a:cubicBezTo>
                    <a:pt x="6235" y="5264"/>
                    <a:pt x="6312" y="5221"/>
                    <a:pt x="6344" y="5135"/>
                  </a:cubicBezTo>
                  <a:lnTo>
                    <a:pt x="7360" y="2290"/>
                  </a:lnTo>
                  <a:cubicBezTo>
                    <a:pt x="7388" y="2210"/>
                    <a:pt x="7460" y="2168"/>
                    <a:pt x="7531" y="2168"/>
                  </a:cubicBezTo>
                  <a:cubicBezTo>
                    <a:pt x="7599" y="2168"/>
                    <a:pt x="7667" y="2205"/>
                    <a:pt x="7699" y="2280"/>
                  </a:cubicBezTo>
                  <a:lnTo>
                    <a:pt x="8438" y="4045"/>
                  </a:lnTo>
                  <a:cubicBezTo>
                    <a:pt x="8458" y="4097"/>
                    <a:pt x="8498" y="4139"/>
                    <a:pt x="8551" y="4160"/>
                  </a:cubicBezTo>
                  <a:cubicBezTo>
                    <a:pt x="8574" y="4168"/>
                    <a:pt x="8597" y="4172"/>
                    <a:pt x="8619" y="4172"/>
                  </a:cubicBezTo>
                  <a:cubicBezTo>
                    <a:pt x="8681" y="4172"/>
                    <a:pt x="8739" y="4143"/>
                    <a:pt x="8776" y="4094"/>
                  </a:cubicBezTo>
                  <a:lnTo>
                    <a:pt x="9536" y="3072"/>
                  </a:lnTo>
                  <a:cubicBezTo>
                    <a:pt x="9568" y="3027"/>
                    <a:pt x="9617" y="3001"/>
                    <a:pt x="9674" y="3001"/>
                  </a:cubicBezTo>
                  <a:cubicBezTo>
                    <a:pt x="9677" y="3001"/>
                    <a:pt x="9680" y="3001"/>
                    <a:pt x="9683" y="3001"/>
                  </a:cubicBezTo>
                  <a:lnTo>
                    <a:pt x="13180" y="3001"/>
                  </a:lnTo>
                  <a:cubicBezTo>
                    <a:pt x="13263" y="3001"/>
                    <a:pt x="13342" y="2944"/>
                    <a:pt x="13363" y="2862"/>
                  </a:cubicBezTo>
                  <a:cubicBezTo>
                    <a:pt x="13388" y="2748"/>
                    <a:pt x="13292" y="2645"/>
                    <a:pt x="13172" y="2645"/>
                  </a:cubicBezTo>
                  <a:lnTo>
                    <a:pt x="9489" y="2638"/>
                  </a:lnTo>
                  <a:cubicBezTo>
                    <a:pt x="9489" y="2638"/>
                    <a:pt x="9370" y="2638"/>
                    <a:pt x="9334" y="2688"/>
                  </a:cubicBezTo>
                  <a:lnTo>
                    <a:pt x="8856" y="3331"/>
                  </a:lnTo>
                  <a:cubicBezTo>
                    <a:pt x="8818" y="3381"/>
                    <a:pt x="8764" y="3404"/>
                    <a:pt x="8711" y="3404"/>
                  </a:cubicBezTo>
                  <a:cubicBezTo>
                    <a:pt x="8642" y="3404"/>
                    <a:pt x="8573" y="3365"/>
                    <a:pt x="8542" y="3292"/>
                  </a:cubicBezTo>
                  <a:lnTo>
                    <a:pt x="7681" y="1235"/>
                  </a:lnTo>
                  <a:cubicBezTo>
                    <a:pt x="7648" y="1154"/>
                    <a:pt x="7574" y="1114"/>
                    <a:pt x="7501" y="1114"/>
                  </a:cubicBezTo>
                  <a:cubicBezTo>
                    <a:pt x="7425" y="1114"/>
                    <a:pt x="7348" y="1158"/>
                    <a:pt x="7318" y="1243"/>
                  </a:cubicBezTo>
                  <a:lnTo>
                    <a:pt x="6334" y="3998"/>
                  </a:lnTo>
                  <a:cubicBezTo>
                    <a:pt x="6305" y="4078"/>
                    <a:pt x="6235" y="4118"/>
                    <a:pt x="6164" y="4118"/>
                  </a:cubicBezTo>
                  <a:cubicBezTo>
                    <a:pt x="6092" y="4118"/>
                    <a:pt x="6019" y="4077"/>
                    <a:pt x="5991" y="3995"/>
                  </a:cubicBezTo>
                  <a:lnTo>
                    <a:pt x="4642" y="130"/>
                  </a:lnTo>
                  <a:cubicBezTo>
                    <a:pt x="4611" y="45"/>
                    <a:pt x="4534" y="1"/>
                    <a:pt x="44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7" name="Shape 1677"/>
        <p:cNvGrpSpPr/>
        <p:nvPr/>
      </p:nvGrpSpPr>
      <p:grpSpPr>
        <a:xfrm>
          <a:off x="0" y="0"/>
          <a:ext cx="0" cy="0"/>
          <a:chOff x="0" y="0"/>
          <a:chExt cx="0" cy="0"/>
        </a:xfrm>
      </p:grpSpPr>
      <p:sp>
        <p:nvSpPr>
          <p:cNvPr id="1678" name="Google Shape;1678;p43"/>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1679" name="Google Shape;1679;p43"/>
          <p:cNvSpPr/>
          <p:nvPr/>
        </p:nvSpPr>
        <p:spPr>
          <a:xfrm>
            <a:off x="715125" y="2229975"/>
            <a:ext cx="2320500" cy="2320500"/>
          </a:xfrm>
          <a:prstGeom prst="blockArc">
            <a:avLst>
              <a:gd fmla="val 10800000" name="adj1"/>
              <a:gd fmla="val 0" name="adj2"/>
              <a:gd fmla="val 25000" name="adj3"/>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43"/>
          <p:cNvSpPr/>
          <p:nvPr/>
        </p:nvSpPr>
        <p:spPr>
          <a:xfrm>
            <a:off x="3411750" y="2229975"/>
            <a:ext cx="2320500" cy="2320500"/>
          </a:xfrm>
          <a:prstGeom prst="blockArc">
            <a:avLst>
              <a:gd fmla="val 10800000" name="adj1"/>
              <a:gd fmla="val 0" name="adj2"/>
              <a:gd fmla="val 25000" name="adj3"/>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43"/>
          <p:cNvSpPr/>
          <p:nvPr/>
        </p:nvSpPr>
        <p:spPr>
          <a:xfrm>
            <a:off x="6110275" y="2229975"/>
            <a:ext cx="2320500" cy="2320500"/>
          </a:xfrm>
          <a:prstGeom prst="blockArc">
            <a:avLst>
              <a:gd fmla="val 10800000" name="adj1"/>
              <a:gd fmla="val 0" name="adj2"/>
              <a:gd fmla="val 25000" name="adj3"/>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2" name="Google Shape;1682;p43"/>
          <p:cNvGrpSpPr/>
          <p:nvPr/>
        </p:nvGrpSpPr>
        <p:grpSpPr>
          <a:xfrm>
            <a:off x="6110275" y="3567575"/>
            <a:ext cx="2320500" cy="1041000"/>
            <a:chOff x="6110275" y="3567575"/>
            <a:chExt cx="2320500" cy="1041000"/>
          </a:xfrm>
        </p:grpSpPr>
        <p:sp>
          <p:nvSpPr>
            <p:cNvPr id="1683" name="Google Shape;1683;p43"/>
            <p:cNvSpPr/>
            <p:nvPr/>
          </p:nvSpPr>
          <p:spPr>
            <a:xfrm>
              <a:off x="6110275" y="3567575"/>
              <a:ext cx="2320500" cy="4509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Staatliches"/>
                  <a:ea typeface="Staatliches"/>
                  <a:cs typeface="Staatliches"/>
                  <a:sym typeface="Staatliches"/>
                </a:rPr>
                <a:t>75%</a:t>
              </a:r>
              <a:endParaRPr sz="3000">
                <a:solidFill>
                  <a:schemeClr val="accent2"/>
                </a:solidFill>
                <a:latin typeface="Staatliches"/>
                <a:ea typeface="Staatliches"/>
                <a:cs typeface="Staatliches"/>
                <a:sym typeface="Staatliches"/>
              </a:endParaRPr>
            </a:p>
          </p:txBody>
        </p:sp>
        <p:sp>
          <p:nvSpPr>
            <p:cNvPr id="1684" name="Google Shape;1684;p43"/>
            <p:cNvSpPr txBox="1"/>
            <p:nvPr/>
          </p:nvSpPr>
          <p:spPr>
            <a:xfrm>
              <a:off x="6110275" y="4018475"/>
              <a:ext cx="2320500" cy="5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latin typeface="Work Sans"/>
                <a:ea typeface="Work Sans"/>
                <a:cs typeface="Work Sans"/>
                <a:sym typeface="Work Sans"/>
              </a:endParaRPr>
            </a:p>
          </p:txBody>
        </p:sp>
      </p:grpSp>
      <p:grpSp>
        <p:nvGrpSpPr>
          <p:cNvPr id="1685" name="Google Shape;1685;p43"/>
          <p:cNvGrpSpPr/>
          <p:nvPr/>
        </p:nvGrpSpPr>
        <p:grpSpPr>
          <a:xfrm>
            <a:off x="3410800" y="3567575"/>
            <a:ext cx="2322400" cy="1041000"/>
            <a:chOff x="3411750" y="3567575"/>
            <a:chExt cx="2322400" cy="1041000"/>
          </a:xfrm>
        </p:grpSpPr>
        <p:sp>
          <p:nvSpPr>
            <p:cNvPr id="1686" name="Google Shape;1686;p43"/>
            <p:cNvSpPr/>
            <p:nvPr/>
          </p:nvSpPr>
          <p:spPr>
            <a:xfrm>
              <a:off x="3413650" y="3567575"/>
              <a:ext cx="2320500" cy="4509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Staatliches"/>
                  <a:ea typeface="Staatliches"/>
                  <a:cs typeface="Staatliches"/>
                  <a:sym typeface="Staatliches"/>
                </a:rPr>
                <a:t>50%</a:t>
              </a:r>
              <a:endParaRPr sz="3000">
                <a:solidFill>
                  <a:schemeClr val="accent2"/>
                </a:solidFill>
                <a:latin typeface="Staatliches"/>
                <a:ea typeface="Staatliches"/>
                <a:cs typeface="Staatliches"/>
                <a:sym typeface="Staatliches"/>
              </a:endParaRPr>
            </a:p>
          </p:txBody>
        </p:sp>
        <p:sp>
          <p:nvSpPr>
            <p:cNvPr id="1687" name="Google Shape;1687;p43"/>
            <p:cNvSpPr txBox="1"/>
            <p:nvPr/>
          </p:nvSpPr>
          <p:spPr>
            <a:xfrm>
              <a:off x="3411750" y="4018475"/>
              <a:ext cx="2320500" cy="5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solidFill>
                  <a:schemeClr val="dk1"/>
                </a:solidFill>
                <a:latin typeface="Work Sans"/>
                <a:ea typeface="Work Sans"/>
                <a:cs typeface="Work Sans"/>
                <a:sym typeface="Work Sans"/>
              </a:endParaRPr>
            </a:p>
          </p:txBody>
        </p:sp>
      </p:grpSp>
      <p:grpSp>
        <p:nvGrpSpPr>
          <p:cNvPr id="1688" name="Google Shape;1688;p43"/>
          <p:cNvGrpSpPr/>
          <p:nvPr/>
        </p:nvGrpSpPr>
        <p:grpSpPr>
          <a:xfrm>
            <a:off x="713225" y="3567575"/>
            <a:ext cx="2324300" cy="1041000"/>
            <a:chOff x="713225" y="3567575"/>
            <a:chExt cx="2324300" cy="1041000"/>
          </a:xfrm>
        </p:grpSpPr>
        <p:sp>
          <p:nvSpPr>
            <p:cNvPr id="1689" name="Google Shape;1689;p43"/>
            <p:cNvSpPr/>
            <p:nvPr/>
          </p:nvSpPr>
          <p:spPr>
            <a:xfrm>
              <a:off x="717025" y="3567575"/>
              <a:ext cx="2320500" cy="4509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Staatliches"/>
                  <a:ea typeface="Staatliches"/>
                  <a:cs typeface="Staatliches"/>
                  <a:sym typeface="Staatliches"/>
                </a:rPr>
                <a:t>25%</a:t>
              </a:r>
              <a:endParaRPr sz="3000">
                <a:solidFill>
                  <a:schemeClr val="accent2"/>
                </a:solidFill>
                <a:latin typeface="Staatliches"/>
                <a:ea typeface="Staatliches"/>
                <a:cs typeface="Staatliches"/>
                <a:sym typeface="Staatliches"/>
              </a:endParaRPr>
            </a:p>
          </p:txBody>
        </p:sp>
        <p:sp>
          <p:nvSpPr>
            <p:cNvPr id="1690" name="Google Shape;1690;p43"/>
            <p:cNvSpPr txBox="1"/>
            <p:nvPr/>
          </p:nvSpPr>
          <p:spPr>
            <a:xfrm>
              <a:off x="713225" y="4018475"/>
              <a:ext cx="2320500" cy="5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It’s a gas giant and has eight moons</a:t>
              </a:r>
              <a:endParaRPr>
                <a:solidFill>
                  <a:schemeClr val="dk1"/>
                </a:solidFill>
                <a:latin typeface="Work Sans"/>
                <a:ea typeface="Work Sans"/>
                <a:cs typeface="Work Sans"/>
                <a:sym typeface="Work Sans"/>
              </a:endParaRPr>
            </a:p>
          </p:txBody>
        </p:sp>
      </p:grpSp>
      <p:sp>
        <p:nvSpPr>
          <p:cNvPr id="1691" name="Google Shape;1691;p43"/>
          <p:cNvSpPr/>
          <p:nvPr/>
        </p:nvSpPr>
        <p:spPr>
          <a:xfrm>
            <a:off x="715125" y="1579025"/>
            <a:ext cx="2320500" cy="4509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Jupiter</a:t>
            </a:r>
            <a:endParaRPr sz="2000">
              <a:solidFill>
                <a:schemeClr val="dk1"/>
              </a:solidFill>
              <a:latin typeface="Staatliches"/>
              <a:ea typeface="Staatliches"/>
              <a:cs typeface="Staatliches"/>
              <a:sym typeface="Staatliches"/>
            </a:endParaRPr>
          </a:p>
        </p:txBody>
      </p:sp>
      <p:sp>
        <p:nvSpPr>
          <p:cNvPr id="1692" name="Google Shape;1692;p43"/>
          <p:cNvSpPr/>
          <p:nvPr/>
        </p:nvSpPr>
        <p:spPr>
          <a:xfrm>
            <a:off x="3412700" y="1579025"/>
            <a:ext cx="2320500" cy="4509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Mars</a:t>
            </a:r>
            <a:endParaRPr sz="2000">
              <a:solidFill>
                <a:schemeClr val="dk1"/>
              </a:solidFill>
              <a:latin typeface="Staatliches"/>
              <a:ea typeface="Staatliches"/>
              <a:cs typeface="Staatliches"/>
              <a:sym typeface="Staatliches"/>
            </a:endParaRPr>
          </a:p>
        </p:txBody>
      </p:sp>
      <p:sp>
        <p:nvSpPr>
          <p:cNvPr id="1693" name="Google Shape;1693;p43"/>
          <p:cNvSpPr/>
          <p:nvPr/>
        </p:nvSpPr>
        <p:spPr>
          <a:xfrm>
            <a:off x="6110275" y="1579025"/>
            <a:ext cx="2320500" cy="4509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venus</a:t>
            </a:r>
            <a:endParaRPr sz="2000">
              <a:solidFill>
                <a:schemeClr val="dk1"/>
              </a:solidFill>
              <a:latin typeface="Staatliches"/>
              <a:ea typeface="Staatliches"/>
              <a:cs typeface="Staatliches"/>
              <a:sym typeface="Staatliches"/>
            </a:endParaRPr>
          </a:p>
        </p:txBody>
      </p:sp>
      <p:sp>
        <p:nvSpPr>
          <p:cNvPr id="1694" name="Google Shape;1694;p43"/>
          <p:cNvSpPr/>
          <p:nvPr/>
        </p:nvSpPr>
        <p:spPr>
          <a:xfrm flipH="1">
            <a:off x="6110275" y="2229975"/>
            <a:ext cx="2320500" cy="2320500"/>
          </a:xfrm>
          <a:prstGeom prst="blockArc">
            <a:avLst>
              <a:gd fmla="val 13466694" name="adj1"/>
              <a:gd fmla="val 0" name="adj2"/>
              <a:gd fmla="val 25000" name="adj3"/>
            </a:avLst>
          </a:prstGeom>
          <a:solidFill>
            <a:schemeClr val="accent5"/>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43"/>
          <p:cNvSpPr/>
          <p:nvPr/>
        </p:nvSpPr>
        <p:spPr>
          <a:xfrm flipH="1">
            <a:off x="3411750" y="2229975"/>
            <a:ext cx="2320500" cy="2320500"/>
          </a:xfrm>
          <a:prstGeom prst="blockArc">
            <a:avLst>
              <a:gd fmla="val 16228440" name="adj1"/>
              <a:gd fmla="val 0" name="adj2"/>
              <a:gd fmla="val 25000" name="adj3"/>
            </a:avLst>
          </a:prstGeom>
          <a:solidFill>
            <a:schemeClr val="accen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43"/>
          <p:cNvSpPr/>
          <p:nvPr/>
        </p:nvSpPr>
        <p:spPr>
          <a:xfrm flipH="1">
            <a:off x="715125" y="2229975"/>
            <a:ext cx="2320500" cy="2320500"/>
          </a:xfrm>
          <a:prstGeom prst="blockArc">
            <a:avLst>
              <a:gd fmla="val 18968987" name="adj1"/>
              <a:gd fmla="val 0" name="adj2"/>
              <a:gd fmla="val 25000" name="adj3"/>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7"/>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285" name="Google Shape;285;p17"/>
          <p:cNvSpPr/>
          <p:nvPr/>
        </p:nvSpPr>
        <p:spPr>
          <a:xfrm>
            <a:off x="717550" y="1434050"/>
            <a:ext cx="1653900" cy="3174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7"/>
          <p:cNvSpPr/>
          <p:nvPr/>
        </p:nvSpPr>
        <p:spPr>
          <a:xfrm>
            <a:off x="6772550" y="1434050"/>
            <a:ext cx="1653900" cy="3174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7"/>
          <p:cNvSpPr/>
          <p:nvPr/>
        </p:nvSpPr>
        <p:spPr>
          <a:xfrm>
            <a:off x="2735883" y="1434050"/>
            <a:ext cx="1653900" cy="3174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7"/>
          <p:cNvSpPr/>
          <p:nvPr/>
        </p:nvSpPr>
        <p:spPr>
          <a:xfrm>
            <a:off x="4754217" y="1434050"/>
            <a:ext cx="1653900" cy="3174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 name="Google Shape;289;p17"/>
          <p:cNvGrpSpPr/>
          <p:nvPr/>
        </p:nvGrpSpPr>
        <p:grpSpPr>
          <a:xfrm>
            <a:off x="7325528" y="2069137"/>
            <a:ext cx="547944" cy="514785"/>
            <a:chOff x="6175475" y="3787900"/>
            <a:chExt cx="332975" cy="312825"/>
          </a:xfrm>
        </p:grpSpPr>
        <p:sp>
          <p:nvSpPr>
            <p:cNvPr id="290" name="Google Shape;290;p17"/>
            <p:cNvSpPr/>
            <p:nvPr/>
          </p:nvSpPr>
          <p:spPr>
            <a:xfrm>
              <a:off x="6195975" y="4069525"/>
              <a:ext cx="41950" cy="31200"/>
            </a:xfrm>
            <a:custGeom>
              <a:rect b="b" l="l" r="r" t="t"/>
              <a:pathLst>
                <a:path extrusionOk="0" h="1248" w="1678">
                  <a:moveTo>
                    <a:pt x="0" y="0"/>
                  </a:moveTo>
                  <a:lnTo>
                    <a:pt x="810" y="1248"/>
                  </a:lnTo>
                  <a:lnTo>
                    <a:pt x="1496" y="1248"/>
                  </a:lnTo>
                  <a:cubicBezTo>
                    <a:pt x="1597" y="1248"/>
                    <a:pt x="1678" y="1167"/>
                    <a:pt x="1678" y="1066"/>
                  </a:cubicBezTo>
                  <a:lnTo>
                    <a:pt x="16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7"/>
            <p:cNvSpPr/>
            <p:nvPr/>
          </p:nvSpPr>
          <p:spPr>
            <a:xfrm>
              <a:off x="6196300" y="4069525"/>
              <a:ext cx="20175" cy="31200"/>
            </a:xfrm>
            <a:custGeom>
              <a:rect b="b" l="l" r="r" t="t"/>
              <a:pathLst>
                <a:path extrusionOk="0" h="1248" w="807">
                  <a:moveTo>
                    <a:pt x="0" y="0"/>
                  </a:moveTo>
                  <a:lnTo>
                    <a:pt x="0" y="1066"/>
                  </a:lnTo>
                  <a:cubicBezTo>
                    <a:pt x="0" y="1167"/>
                    <a:pt x="81" y="1248"/>
                    <a:pt x="181" y="1248"/>
                  </a:cubicBezTo>
                  <a:lnTo>
                    <a:pt x="807" y="1248"/>
                  </a:lnTo>
                  <a:lnTo>
                    <a:pt x="80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7"/>
            <p:cNvSpPr/>
            <p:nvPr/>
          </p:nvSpPr>
          <p:spPr>
            <a:xfrm>
              <a:off x="6445675" y="4069525"/>
              <a:ext cx="41950" cy="31200"/>
            </a:xfrm>
            <a:custGeom>
              <a:rect b="b" l="l" r="r" t="t"/>
              <a:pathLst>
                <a:path extrusionOk="0" h="1248" w="1678">
                  <a:moveTo>
                    <a:pt x="0" y="0"/>
                  </a:moveTo>
                  <a:lnTo>
                    <a:pt x="811" y="1248"/>
                  </a:lnTo>
                  <a:lnTo>
                    <a:pt x="1496" y="1248"/>
                  </a:lnTo>
                  <a:cubicBezTo>
                    <a:pt x="1597" y="1248"/>
                    <a:pt x="1678" y="1167"/>
                    <a:pt x="1678" y="1066"/>
                  </a:cubicBezTo>
                  <a:lnTo>
                    <a:pt x="16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7"/>
            <p:cNvSpPr/>
            <p:nvPr/>
          </p:nvSpPr>
          <p:spPr>
            <a:xfrm>
              <a:off x="6446000" y="4069525"/>
              <a:ext cx="20175" cy="31200"/>
            </a:xfrm>
            <a:custGeom>
              <a:rect b="b" l="l" r="r" t="t"/>
              <a:pathLst>
                <a:path extrusionOk="0" h="1248" w="807">
                  <a:moveTo>
                    <a:pt x="0" y="0"/>
                  </a:moveTo>
                  <a:lnTo>
                    <a:pt x="0" y="1066"/>
                  </a:lnTo>
                  <a:cubicBezTo>
                    <a:pt x="0" y="1167"/>
                    <a:pt x="81" y="1248"/>
                    <a:pt x="182" y="1248"/>
                  </a:cubicBezTo>
                  <a:lnTo>
                    <a:pt x="807" y="1248"/>
                  </a:lnTo>
                  <a:lnTo>
                    <a:pt x="80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7"/>
            <p:cNvSpPr/>
            <p:nvPr/>
          </p:nvSpPr>
          <p:spPr>
            <a:xfrm>
              <a:off x="6237900" y="3787900"/>
              <a:ext cx="208000" cy="55300"/>
            </a:xfrm>
            <a:custGeom>
              <a:rect b="b" l="l" r="r" t="t"/>
              <a:pathLst>
                <a:path extrusionOk="0" h="2212" w="8320">
                  <a:moveTo>
                    <a:pt x="1322" y="0"/>
                  </a:moveTo>
                  <a:cubicBezTo>
                    <a:pt x="955" y="0"/>
                    <a:pt x="415" y="301"/>
                    <a:pt x="415" y="669"/>
                  </a:cubicBezTo>
                  <a:lnTo>
                    <a:pt x="1" y="2211"/>
                  </a:lnTo>
                  <a:lnTo>
                    <a:pt x="832" y="2211"/>
                  </a:lnTo>
                  <a:lnTo>
                    <a:pt x="832" y="939"/>
                  </a:lnTo>
                  <a:cubicBezTo>
                    <a:pt x="832" y="880"/>
                    <a:pt x="880" y="833"/>
                    <a:pt x="937" y="833"/>
                  </a:cubicBezTo>
                  <a:lnTo>
                    <a:pt x="7382" y="833"/>
                  </a:lnTo>
                  <a:cubicBezTo>
                    <a:pt x="7442" y="833"/>
                    <a:pt x="7489" y="880"/>
                    <a:pt x="7489" y="939"/>
                  </a:cubicBezTo>
                  <a:lnTo>
                    <a:pt x="7489" y="2211"/>
                  </a:lnTo>
                  <a:lnTo>
                    <a:pt x="8320" y="2211"/>
                  </a:lnTo>
                  <a:lnTo>
                    <a:pt x="8320" y="672"/>
                  </a:lnTo>
                  <a:cubicBezTo>
                    <a:pt x="8320" y="301"/>
                    <a:pt x="8019" y="0"/>
                    <a:pt x="76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7"/>
            <p:cNvSpPr/>
            <p:nvPr/>
          </p:nvSpPr>
          <p:spPr>
            <a:xfrm>
              <a:off x="6237900" y="3787900"/>
              <a:ext cx="37600" cy="55300"/>
            </a:xfrm>
            <a:custGeom>
              <a:rect b="b" l="l" r="r" t="t"/>
              <a:pathLst>
                <a:path extrusionOk="0" h="2212" w="1504">
                  <a:moveTo>
                    <a:pt x="671" y="0"/>
                  </a:moveTo>
                  <a:cubicBezTo>
                    <a:pt x="301" y="0"/>
                    <a:pt x="1" y="299"/>
                    <a:pt x="1" y="669"/>
                  </a:cubicBezTo>
                  <a:lnTo>
                    <a:pt x="1" y="2211"/>
                  </a:lnTo>
                  <a:lnTo>
                    <a:pt x="832" y="2211"/>
                  </a:lnTo>
                  <a:lnTo>
                    <a:pt x="832" y="669"/>
                  </a:lnTo>
                  <a:cubicBezTo>
                    <a:pt x="832" y="299"/>
                    <a:pt x="1132" y="0"/>
                    <a:pt x="1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7"/>
            <p:cNvSpPr/>
            <p:nvPr/>
          </p:nvSpPr>
          <p:spPr>
            <a:xfrm>
              <a:off x="6184600" y="3829525"/>
              <a:ext cx="323850" cy="249725"/>
            </a:xfrm>
            <a:custGeom>
              <a:rect b="b" l="l" r="r" t="t"/>
              <a:pathLst>
                <a:path extrusionOk="0" h="9989" w="12954">
                  <a:moveTo>
                    <a:pt x="473" y="1"/>
                  </a:moveTo>
                  <a:cubicBezTo>
                    <a:pt x="370" y="1"/>
                    <a:pt x="1" y="84"/>
                    <a:pt x="1" y="188"/>
                  </a:cubicBezTo>
                  <a:lnTo>
                    <a:pt x="1" y="9801"/>
                  </a:lnTo>
                  <a:cubicBezTo>
                    <a:pt x="1" y="9904"/>
                    <a:pt x="369" y="9989"/>
                    <a:pt x="473" y="9989"/>
                  </a:cubicBezTo>
                  <a:lnTo>
                    <a:pt x="12772" y="9989"/>
                  </a:lnTo>
                  <a:cubicBezTo>
                    <a:pt x="12873" y="9989"/>
                    <a:pt x="12953" y="9908"/>
                    <a:pt x="12953" y="9807"/>
                  </a:cubicBezTo>
                  <a:lnTo>
                    <a:pt x="12953" y="183"/>
                  </a:lnTo>
                  <a:cubicBezTo>
                    <a:pt x="12953" y="81"/>
                    <a:pt x="12873" y="1"/>
                    <a:pt x="127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7"/>
            <p:cNvSpPr/>
            <p:nvPr/>
          </p:nvSpPr>
          <p:spPr>
            <a:xfrm>
              <a:off x="6175475" y="3829525"/>
              <a:ext cx="25500" cy="249725"/>
            </a:xfrm>
            <a:custGeom>
              <a:rect b="b" l="l" r="r" t="t"/>
              <a:pathLst>
                <a:path extrusionOk="0" h="9989" w="1020">
                  <a:moveTo>
                    <a:pt x="188" y="1"/>
                  </a:moveTo>
                  <a:cubicBezTo>
                    <a:pt x="83" y="1"/>
                    <a:pt x="1" y="86"/>
                    <a:pt x="1" y="188"/>
                  </a:cubicBezTo>
                  <a:lnTo>
                    <a:pt x="1" y="9801"/>
                  </a:lnTo>
                  <a:cubicBezTo>
                    <a:pt x="1" y="9905"/>
                    <a:pt x="86" y="9989"/>
                    <a:pt x="188" y="9989"/>
                  </a:cubicBezTo>
                  <a:lnTo>
                    <a:pt x="1014" y="9989"/>
                  </a:lnTo>
                  <a:cubicBezTo>
                    <a:pt x="913" y="9987"/>
                    <a:pt x="833" y="9903"/>
                    <a:pt x="833" y="9801"/>
                  </a:cubicBezTo>
                  <a:lnTo>
                    <a:pt x="833" y="188"/>
                  </a:lnTo>
                  <a:cubicBezTo>
                    <a:pt x="833" y="84"/>
                    <a:pt x="917" y="1"/>
                    <a:pt x="1020" y="1"/>
                  </a:cubicBezTo>
                  <a:close/>
                  <a:moveTo>
                    <a:pt x="1014" y="9989"/>
                  </a:moveTo>
                  <a:lnTo>
                    <a:pt x="1014" y="9989"/>
                  </a:lnTo>
                  <a:cubicBezTo>
                    <a:pt x="1015" y="9989"/>
                    <a:pt x="1016" y="9989"/>
                    <a:pt x="1017" y="9989"/>
                  </a:cubicBezTo>
                  <a:cubicBezTo>
                    <a:pt x="1018" y="9989"/>
                    <a:pt x="1019" y="9989"/>
                    <a:pt x="1020" y="998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7"/>
            <p:cNvSpPr/>
            <p:nvPr/>
          </p:nvSpPr>
          <p:spPr>
            <a:xfrm>
              <a:off x="6196325" y="3850425"/>
              <a:ext cx="249800" cy="210400"/>
            </a:xfrm>
            <a:custGeom>
              <a:rect b="b" l="l" r="r" t="t"/>
              <a:pathLst>
                <a:path extrusionOk="0" h="8416" w="9992">
                  <a:moveTo>
                    <a:pt x="99" y="1"/>
                  </a:moveTo>
                  <a:cubicBezTo>
                    <a:pt x="45" y="1"/>
                    <a:pt x="1" y="45"/>
                    <a:pt x="1" y="100"/>
                  </a:cubicBezTo>
                  <a:lnTo>
                    <a:pt x="1" y="8225"/>
                  </a:lnTo>
                  <a:cubicBezTo>
                    <a:pt x="1" y="8280"/>
                    <a:pt x="45" y="8324"/>
                    <a:pt x="99" y="8324"/>
                  </a:cubicBezTo>
                  <a:lnTo>
                    <a:pt x="6458" y="8324"/>
                  </a:lnTo>
                  <a:cubicBezTo>
                    <a:pt x="6514" y="8324"/>
                    <a:pt x="6477" y="8297"/>
                    <a:pt x="6509" y="8251"/>
                  </a:cubicBezTo>
                  <a:lnTo>
                    <a:pt x="6570" y="8165"/>
                  </a:lnTo>
                  <a:cubicBezTo>
                    <a:pt x="6589" y="8136"/>
                    <a:pt x="6620" y="8121"/>
                    <a:pt x="6651" y="8121"/>
                  </a:cubicBezTo>
                  <a:cubicBezTo>
                    <a:pt x="6680" y="8121"/>
                    <a:pt x="6709" y="8134"/>
                    <a:pt x="6729" y="8159"/>
                  </a:cubicBezTo>
                  <a:lnTo>
                    <a:pt x="6807" y="8258"/>
                  </a:lnTo>
                  <a:cubicBezTo>
                    <a:pt x="6841" y="8298"/>
                    <a:pt x="6807" y="8321"/>
                    <a:pt x="6858" y="8321"/>
                  </a:cubicBezTo>
                  <a:lnTo>
                    <a:pt x="9817" y="8321"/>
                  </a:lnTo>
                  <a:lnTo>
                    <a:pt x="9892" y="8399"/>
                  </a:lnTo>
                  <a:cubicBezTo>
                    <a:pt x="9904" y="8411"/>
                    <a:pt x="9918" y="8416"/>
                    <a:pt x="9932" y="8416"/>
                  </a:cubicBezTo>
                  <a:cubicBezTo>
                    <a:pt x="9962" y="8416"/>
                    <a:pt x="9992" y="8392"/>
                    <a:pt x="9992" y="8357"/>
                  </a:cubicBezTo>
                  <a:lnTo>
                    <a:pt x="9992" y="4418"/>
                  </a:lnTo>
                  <a:cubicBezTo>
                    <a:pt x="9992" y="4385"/>
                    <a:pt x="9974" y="4354"/>
                    <a:pt x="9948" y="4336"/>
                  </a:cubicBezTo>
                  <a:lnTo>
                    <a:pt x="9819" y="4245"/>
                  </a:lnTo>
                  <a:cubicBezTo>
                    <a:pt x="9762" y="4206"/>
                    <a:pt x="9762" y="4121"/>
                    <a:pt x="9819" y="4081"/>
                  </a:cubicBezTo>
                  <a:lnTo>
                    <a:pt x="9948" y="3992"/>
                  </a:lnTo>
                  <a:cubicBezTo>
                    <a:pt x="9974" y="3973"/>
                    <a:pt x="9992" y="3942"/>
                    <a:pt x="9992" y="3908"/>
                  </a:cubicBezTo>
                  <a:lnTo>
                    <a:pt x="9992" y="100"/>
                  </a:lnTo>
                  <a:cubicBezTo>
                    <a:pt x="9992" y="45"/>
                    <a:pt x="9948" y="1"/>
                    <a:pt x="9892" y="1"/>
                  </a:cubicBezTo>
                  <a:lnTo>
                    <a:pt x="6863" y="1"/>
                  </a:lnTo>
                  <a:cubicBezTo>
                    <a:pt x="6797" y="1"/>
                    <a:pt x="6844" y="37"/>
                    <a:pt x="6814" y="96"/>
                  </a:cubicBezTo>
                  <a:lnTo>
                    <a:pt x="6813" y="100"/>
                  </a:lnTo>
                  <a:cubicBezTo>
                    <a:pt x="6781" y="163"/>
                    <a:pt x="6720" y="195"/>
                    <a:pt x="6659" y="195"/>
                  </a:cubicBezTo>
                  <a:cubicBezTo>
                    <a:pt x="6575" y="195"/>
                    <a:pt x="6491" y="136"/>
                    <a:pt x="6485" y="15"/>
                  </a:cubicBezTo>
                  <a:cubicBezTo>
                    <a:pt x="6483" y="8"/>
                    <a:pt x="6477" y="1"/>
                    <a:pt x="64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7"/>
            <p:cNvSpPr/>
            <p:nvPr/>
          </p:nvSpPr>
          <p:spPr>
            <a:xfrm>
              <a:off x="6380225" y="3883925"/>
              <a:ext cx="48750" cy="34225"/>
            </a:xfrm>
            <a:custGeom>
              <a:rect b="b" l="l" r="r" t="t"/>
              <a:pathLst>
                <a:path extrusionOk="0" h="1369" w="1950">
                  <a:moveTo>
                    <a:pt x="576" y="1"/>
                  </a:moveTo>
                  <a:cubicBezTo>
                    <a:pt x="190" y="1"/>
                    <a:pt x="1" y="464"/>
                    <a:pt x="268" y="735"/>
                  </a:cubicBezTo>
                  <a:lnTo>
                    <a:pt x="847" y="1314"/>
                  </a:lnTo>
                  <a:cubicBezTo>
                    <a:pt x="882" y="1350"/>
                    <a:pt x="929" y="1368"/>
                    <a:pt x="975" y="1368"/>
                  </a:cubicBezTo>
                  <a:cubicBezTo>
                    <a:pt x="1022" y="1368"/>
                    <a:pt x="1068" y="1350"/>
                    <a:pt x="1104" y="1314"/>
                  </a:cubicBezTo>
                  <a:lnTo>
                    <a:pt x="1684" y="735"/>
                  </a:lnTo>
                  <a:cubicBezTo>
                    <a:pt x="1950" y="464"/>
                    <a:pt x="1760" y="1"/>
                    <a:pt x="1376" y="1"/>
                  </a:cubicBezTo>
                  <a:cubicBezTo>
                    <a:pt x="1268" y="1"/>
                    <a:pt x="1167" y="42"/>
                    <a:pt x="1092" y="108"/>
                  </a:cubicBezTo>
                  <a:cubicBezTo>
                    <a:pt x="1059" y="136"/>
                    <a:pt x="1017" y="149"/>
                    <a:pt x="975" y="149"/>
                  </a:cubicBezTo>
                  <a:cubicBezTo>
                    <a:pt x="933" y="149"/>
                    <a:pt x="892" y="136"/>
                    <a:pt x="859" y="108"/>
                  </a:cubicBezTo>
                  <a:cubicBezTo>
                    <a:pt x="784" y="42"/>
                    <a:pt x="683" y="1"/>
                    <a:pt x="5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7"/>
            <p:cNvSpPr/>
            <p:nvPr/>
          </p:nvSpPr>
          <p:spPr>
            <a:xfrm>
              <a:off x="6466850" y="3871125"/>
              <a:ext cx="20775" cy="20850"/>
            </a:xfrm>
            <a:custGeom>
              <a:rect b="b" l="l" r="r" t="t"/>
              <a:pathLst>
                <a:path extrusionOk="0" h="834" w="831">
                  <a:moveTo>
                    <a:pt x="182" y="1"/>
                  </a:moveTo>
                  <a:cubicBezTo>
                    <a:pt x="81" y="1"/>
                    <a:pt x="1" y="82"/>
                    <a:pt x="1" y="183"/>
                  </a:cubicBezTo>
                  <a:lnTo>
                    <a:pt x="1" y="652"/>
                  </a:lnTo>
                  <a:cubicBezTo>
                    <a:pt x="1" y="753"/>
                    <a:pt x="81" y="834"/>
                    <a:pt x="182" y="834"/>
                  </a:cubicBezTo>
                  <a:lnTo>
                    <a:pt x="649" y="834"/>
                  </a:lnTo>
                  <a:cubicBezTo>
                    <a:pt x="750" y="834"/>
                    <a:pt x="831" y="753"/>
                    <a:pt x="831" y="650"/>
                  </a:cubicBezTo>
                  <a:lnTo>
                    <a:pt x="831" y="183"/>
                  </a:lnTo>
                  <a:cubicBezTo>
                    <a:pt x="831" y="82"/>
                    <a:pt x="750" y="1"/>
                    <a:pt x="6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7"/>
            <p:cNvSpPr/>
            <p:nvPr/>
          </p:nvSpPr>
          <p:spPr>
            <a:xfrm>
              <a:off x="6466850" y="3912825"/>
              <a:ext cx="20775" cy="20750"/>
            </a:xfrm>
            <a:custGeom>
              <a:rect b="b" l="l" r="r" t="t"/>
              <a:pathLst>
                <a:path extrusionOk="0" h="830" w="831">
                  <a:moveTo>
                    <a:pt x="182" y="0"/>
                  </a:moveTo>
                  <a:cubicBezTo>
                    <a:pt x="81" y="0"/>
                    <a:pt x="1" y="81"/>
                    <a:pt x="1" y="180"/>
                  </a:cubicBezTo>
                  <a:lnTo>
                    <a:pt x="1" y="648"/>
                  </a:lnTo>
                  <a:cubicBezTo>
                    <a:pt x="1" y="749"/>
                    <a:pt x="81" y="830"/>
                    <a:pt x="182" y="830"/>
                  </a:cubicBezTo>
                  <a:lnTo>
                    <a:pt x="649" y="830"/>
                  </a:lnTo>
                  <a:cubicBezTo>
                    <a:pt x="750" y="830"/>
                    <a:pt x="831" y="749"/>
                    <a:pt x="831" y="648"/>
                  </a:cubicBezTo>
                  <a:lnTo>
                    <a:pt x="831" y="180"/>
                  </a:lnTo>
                  <a:cubicBezTo>
                    <a:pt x="831" y="81"/>
                    <a:pt x="750" y="0"/>
                    <a:pt x="6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7"/>
            <p:cNvSpPr/>
            <p:nvPr/>
          </p:nvSpPr>
          <p:spPr>
            <a:xfrm>
              <a:off x="6467050" y="4037875"/>
              <a:ext cx="20800" cy="20850"/>
            </a:xfrm>
            <a:custGeom>
              <a:rect b="b" l="l" r="r" t="t"/>
              <a:pathLst>
                <a:path extrusionOk="0" h="834" w="832">
                  <a:moveTo>
                    <a:pt x="416" y="1"/>
                  </a:moveTo>
                  <a:cubicBezTo>
                    <a:pt x="186" y="1"/>
                    <a:pt x="0" y="187"/>
                    <a:pt x="0" y="417"/>
                  </a:cubicBezTo>
                  <a:cubicBezTo>
                    <a:pt x="0" y="646"/>
                    <a:pt x="186" y="834"/>
                    <a:pt x="416" y="834"/>
                  </a:cubicBezTo>
                  <a:cubicBezTo>
                    <a:pt x="645" y="834"/>
                    <a:pt x="831" y="646"/>
                    <a:pt x="831" y="417"/>
                  </a:cubicBezTo>
                  <a:cubicBezTo>
                    <a:pt x="831" y="187"/>
                    <a:pt x="645" y="1"/>
                    <a:pt x="4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7"/>
            <p:cNvSpPr/>
            <p:nvPr/>
          </p:nvSpPr>
          <p:spPr>
            <a:xfrm>
              <a:off x="6212325" y="3866350"/>
              <a:ext cx="135050" cy="82975"/>
            </a:xfrm>
            <a:custGeom>
              <a:rect b="b" l="l" r="r" t="t"/>
              <a:pathLst>
                <a:path extrusionOk="0" h="3319" w="5402">
                  <a:moveTo>
                    <a:pt x="1563" y="1"/>
                  </a:moveTo>
                  <a:cubicBezTo>
                    <a:pt x="1486" y="1"/>
                    <a:pt x="1417" y="43"/>
                    <a:pt x="1383" y="111"/>
                  </a:cubicBezTo>
                  <a:lnTo>
                    <a:pt x="606" y="1676"/>
                  </a:lnTo>
                  <a:lnTo>
                    <a:pt x="207" y="1676"/>
                  </a:lnTo>
                  <a:cubicBezTo>
                    <a:pt x="100" y="1676"/>
                    <a:pt x="6" y="1758"/>
                    <a:pt x="4" y="1866"/>
                  </a:cubicBezTo>
                  <a:cubicBezTo>
                    <a:pt x="0" y="1976"/>
                    <a:pt x="90" y="2066"/>
                    <a:pt x="198" y="2066"/>
                  </a:cubicBezTo>
                  <a:lnTo>
                    <a:pt x="727" y="2066"/>
                  </a:lnTo>
                  <a:cubicBezTo>
                    <a:pt x="727" y="2066"/>
                    <a:pt x="874" y="2025"/>
                    <a:pt x="908" y="1957"/>
                  </a:cubicBezTo>
                  <a:lnTo>
                    <a:pt x="1509" y="755"/>
                  </a:lnTo>
                  <a:lnTo>
                    <a:pt x="2199" y="3173"/>
                  </a:lnTo>
                  <a:cubicBezTo>
                    <a:pt x="2227" y="3268"/>
                    <a:pt x="2310" y="3318"/>
                    <a:pt x="2393" y="3318"/>
                  </a:cubicBezTo>
                  <a:cubicBezTo>
                    <a:pt x="2466" y="3318"/>
                    <a:pt x="2539" y="3280"/>
                    <a:pt x="2575" y="3201"/>
                  </a:cubicBezTo>
                  <a:lnTo>
                    <a:pt x="3349" y="1500"/>
                  </a:lnTo>
                  <a:lnTo>
                    <a:pt x="3913" y="2604"/>
                  </a:lnTo>
                  <a:cubicBezTo>
                    <a:pt x="3950" y="2677"/>
                    <a:pt x="4021" y="2714"/>
                    <a:pt x="4092" y="2714"/>
                  </a:cubicBezTo>
                  <a:cubicBezTo>
                    <a:pt x="4152" y="2714"/>
                    <a:pt x="4213" y="2687"/>
                    <a:pt x="4254" y="2633"/>
                  </a:cubicBezTo>
                  <a:lnTo>
                    <a:pt x="4676" y="2094"/>
                  </a:lnTo>
                  <a:lnTo>
                    <a:pt x="5189" y="2097"/>
                  </a:lnTo>
                  <a:lnTo>
                    <a:pt x="5191" y="2097"/>
                  </a:lnTo>
                  <a:cubicBezTo>
                    <a:pt x="5306" y="2097"/>
                    <a:pt x="5400" y="2003"/>
                    <a:pt x="5402" y="1888"/>
                  </a:cubicBezTo>
                  <a:cubicBezTo>
                    <a:pt x="5400" y="1771"/>
                    <a:pt x="5306" y="1676"/>
                    <a:pt x="5191" y="1676"/>
                  </a:cubicBezTo>
                  <a:lnTo>
                    <a:pt x="4575" y="1676"/>
                  </a:lnTo>
                  <a:cubicBezTo>
                    <a:pt x="4564" y="1673"/>
                    <a:pt x="4553" y="1672"/>
                    <a:pt x="4543" y="1672"/>
                  </a:cubicBezTo>
                  <a:cubicBezTo>
                    <a:pt x="4491" y="1672"/>
                    <a:pt x="4445" y="1700"/>
                    <a:pt x="4413" y="1742"/>
                  </a:cubicBezTo>
                  <a:lnTo>
                    <a:pt x="4125" y="2132"/>
                  </a:lnTo>
                  <a:lnTo>
                    <a:pt x="3518" y="943"/>
                  </a:lnTo>
                  <a:cubicBezTo>
                    <a:pt x="3480" y="869"/>
                    <a:pt x="3409" y="833"/>
                    <a:pt x="3339" y="833"/>
                  </a:cubicBezTo>
                  <a:cubicBezTo>
                    <a:pt x="3265" y="833"/>
                    <a:pt x="3191" y="873"/>
                    <a:pt x="3157" y="951"/>
                  </a:cubicBezTo>
                  <a:lnTo>
                    <a:pt x="2436" y="2535"/>
                  </a:lnTo>
                  <a:lnTo>
                    <a:pt x="1754" y="146"/>
                  </a:lnTo>
                  <a:cubicBezTo>
                    <a:pt x="1732" y="67"/>
                    <a:pt x="1663" y="9"/>
                    <a:pt x="1581" y="1"/>
                  </a:cubicBezTo>
                  <a:cubicBezTo>
                    <a:pt x="1575" y="1"/>
                    <a:pt x="1569" y="1"/>
                    <a:pt x="15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7"/>
            <p:cNvSpPr/>
            <p:nvPr/>
          </p:nvSpPr>
          <p:spPr>
            <a:xfrm>
              <a:off x="6211550" y="3960825"/>
              <a:ext cx="135675" cy="82850"/>
            </a:xfrm>
            <a:custGeom>
              <a:rect b="b" l="l" r="r" t="t"/>
              <a:pathLst>
                <a:path extrusionOk="0" h="3314" w="5427">
                  <a:moveTo>
                    <a:pt x="3033" y="1"/>
                  </a:moveTo>
                  <a:cubicBezTo>
                    <a:pt x="2960" y="1"/>
                    <a:pt x="2886" y="39"/>
                    <a:pt x="2851" y="118"/>
                  </a:cubicBezTo>
                  <a:lnTo>
                    <a:pt x="2077" y="1819"/>
                  </a:lnTo>
                  <a:lnTo>
                    <a:pt x="1512" y="713"/>
                  </a:lnTo>
                  <a:cubicBezTo>
                    <a:pt x="1475" y="641"/>
                    <a:pt x="1404" y="604"/>
                    <a:pt x="1333" y="604"/>
                  </a:cubicBezTo>
                  <a:cubicBezTo>
                    <a:pt x="1273" y="604"/>
                    <a:pt x="1212" y="630"/>
                    <a:pt x="1172" y="684"/>
                  </a:cubicBezTo>
                  <a:lnTo>
                    <a:pt x="750" y="1250"/>
                  </a:lnTo>
                  <a:lnTo>
                    <a:pt x="229" y="1250"/>
                  </a:lnTo>
                  <a:cubicBezTo>
                    <a:pt x="144" y="1250"/>
                    <a:pt x="68" y="1301"/>
                    <a:pt x="41" y="1382"/>
                  </a:cubicBezTo>
                  <a:cubicBezTo>
                    <a:pt x="0" y="1515"/>
                    <a:pt x="97" y="1640"/>
                    <a:pt x="225" y="1640"/>
                  </a:cubicBezTo>
                  <a:lnTo>
                    <a:pt x="846" y="1640"/>
                  </a:lnTo>
                  <a:cubicBezTo>
                    <a:pt x="846" y="1640"/>
                    <a:pt x="971" y="1624"/>
                    <a:pt x="1009" y="1573"/>
                  </a:cubicBezTo>
                  <a:lnTo>
                    <a:pt x="1299" y="1183"/>
                  </a:lnTo>
                  <a:lnTo>
                    <a:pt x="1906" y="2372"/>
                  </a:lnTo>
                  <a:cubicBezTo>
                    <a:pt x="1944" y="2445"/>
                    <a:pt x="2014" y="2482"/>
                    <a:pt x="2085" y="2482"/>
                  </a:cubicBezTo>
                  <a:cubicBezTo>
                    <a:pt x="2159" y="2482"/>
                    <a:pt x="2233" y="2442"/>
                    <a:pt x="2269" y="2363"/>
                  </a:cubicBezTo>
                  <a:lnTo>
                    <a:pt x="2989" y="779"/>
                  </a:lnTo>
                  <a:lnTo>
                    <a:pt x="3670" y="3168"/>
                  </a:lnTo>
                  <a:cubicBezTo>
                    <a:pt x="3697" y="3263"/>
                    <a:pt x="3780" y="3313"/>
                    <a:pt x="3864" y="3313"/>
                  </a:cubicBezTo>
                  <a:cubicBezTo>
                    <a:pt x="3935" y="3313"/>
                    <a:pt x="4006" y="3277"/>
                    <a:pt x="4044" y="3202"/>
                  </a:cubicBezTo>
                  <a:lnTo>
                    <a:pt x="4821" y="1639"/>
                  </a:lnTo>
                  <a:lnTo>
                    <a:pt x="5225" y="1639"/>
                  </a:lnTo>
                  <a:cubicBezTo>
                    <a:pt x="5230" y="1639"/>
                    <a:pt x="5235" y="1639"/>
                    <a:pt x="5240" y="1639"/>
                  </a:cubicBezTo>
                  <a:cubicBezTo>
                    <a:pt x="5345" y="1639"/>
                    <a:pt x="5427" y="1553"/>
                    <a:pt x="5427" y="1447"/>
                  </a:cubicBezTo>
                  <a:cubicBezTo>
                    <a:pt x="5427" y="1335"/>
                    <a:pt x="5337" y="1244"/>
                    <a:pt x="5225" y="1244"/>
                  </a:cubicBezTo>
                  <a:lnTo>
                    <a:pt x="5225" y="1227"/>
                  </a:lnTo>
                  <a:lnTo>
                    <a:pt x="4698" y="1227"/>
                  </a:lnTo>
                  <a:cubicBezTo>
                    <a:pt x="4698" y="1227"/>
                    <a:pt x="4552" y="1293"/>
                    <a:pt x="4518" y="1360"/>
                  </a:cubicBezTo>
                  <a:lnTo>
                    <a:pt x="3917" y="2562"/>
                  </a:lnTo>
                  <a:lnTo>
                    <a:pt x="3226" y="145"/>
                  </a:lnTo>
                  <a:cubicBezTo>
                    <a:pt x="3199" y="50"/>
                    <a:pt x="3116" y="1"/>
                    <a:pt x="30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7"/>
            <p:cNvSpPr/>
            <p:nvPr/>
          </p:nvSpPr>
          <p:spPr>
            <a:xfrm>
              <a:off x="6392475" y="4013550"/>
              <a:ext cx="37450" cy="9775"/>
            </a:xfrm>
            <a:custGeom>
              <a:rect b="b" l="l" r="r" t="t"/>
              <a:pathLst>
                <a:path extrusionOk="0" h="391" w="1498">
                  <a:moveTo>
                    <a:pt x="207" y="0"/>
                  </a:moveTo>
                  <a:cubicBezTo>
                    <a:pt x="100" y="0"/>
                    <a:pt x="7" y="84"/>
                    <a:pt x="5" y="191"/>
                  </a:cubicBezTo>
                  <a:cubicBezTo>
                    <a:pt x="1" y="301"/>
                    <a:pt x="90" y="390"/>
                    <a:pt x="199" y="390"/>
                  </a:cubicBezTo>
                  <a:lnTo>
                    <a:pt x="1291" y="390"/>
                  </a:lnTo>
                  <a:cubicBezTo>
                    <a:pt x="1399" y="390"/>
                    <a:pt x="1493" y="308"/>
                    <a:pt x="1495" y="200"/>
                  </a:cubicBezTo>
                  <a:cubicBezTo>
                    <a:pt x="1498" y="91"/>
                    <a:pt x="1410" y="0"/>
                    <a:pt x="13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7"/>
            <p:cNvSpPr/>
            <p:nvPr/>
          </p:nvSpPr>
          <p:spPr>
            <a:xfrm>
              <a:off x="6379425" y="4033075"/>
              <a:ext cx="50325" cy="9775"/>
            </a:xfrm>
            <a:custGeom>
              <a:rect b="b" l="l" r="r" t="t"/>
              <a:pathLst>
                <a:path extrusionOk="0" h="391" w="2013">
                  <a:moveTo>
                    <a:pt x="207" y="1"/>
                  </a:moveTo>
                  <a:cubicBezTo>
                    <a:pt x="99" y="1"/>
                    <a:pt x="7" y="83"/>
                    <a:pt x="4" y="191"/>
                  </a:cubicBezTo>
                  <a:cubicBezTo>
                    <a:pt x="1" y="301"/>
                    <a:pt x="90" y="391"/>
                    <a:pt x="199" y="391"/>
                  </a:cubicBezTo>
                  <a:lnTo>
                    <a:pt x="1806" y="391"/>
                  </a:lnTo>
                  <a:cubicBezTo>
                    <a:pt x="1914" y="391"/>
                    <a:pt x="2008" y="309"/>
                    <a:pt x="2009" y="200"/>
                  </a:cubicBezTo>
                  <a:cubicBezTo>
                    <a:pt x="2012" y="90"/>
                    <a:pt x="1924" y="1"/>
                    <a:pt x="18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7"/>
            <p:cNvSpPr/>
            <p:nvPr/>
          </p:nvSpPr>
          <p:spPr>
            <a:xfrm>
              <a:off x="6358200" y="3850350"/>
              <a:ext cx="87825" cy="208125"/>
            </a:xfrm>
            <a:custGeom>
              <a:rect b="b" l="l" r="r" t="t"/>
              <a:pathLst>
                <a:path extrusionOk="0" h="8325" w="3513">
                  <a:moveTo>
                    <a:pt x="1" y="1"/>
                  </a:moveTo>
                  <a:lnTo>
                    <a:pt x="1" y="8324"/>
                  </a:lnTo>
                  <a:lnTo>
                    <a:pt x="391" y="8324"/>
                  </a:lnTo>
                  <a:lnTo>
                    <a:pt x="391" y="4553"/>
                  </a:lnTo>
                  <a:cubicBezTo>
                    <a:pt x="391" y="4452"/>
                    <a:pt x="471" y="4371"/>
                    <a:pt x="573" y="4371"/>
                  </a:cubicBezTo>
                  <a:lnTo>
                    <a:pt x="3512" y="4371"/>
                  </a:lnTo>
                  <a:lnTo>
                    <a:pt x="3512" y="3980"/>
                  </a:lnTo>
                  <a:lnTo>
                    <a:pt x="573" y="3980"/>
                  </a:lnTo>
                  <a:cubicBezTo>
                    <a:pt x="471" y="3980"/>
                    <a:pt x="391" y="3899"/>
                    <a:pt x="391" y="3798"/>
                  </a:cubicBezTo>
                  <a:lnTo>
                    <a:pt x="39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7"/>
            <p:cNvSpPr/>
            <p:nvPr/>
          </p:nvSpPr>
          <p:spPr>
            <a:xfrm>
              <a:off x="6446000" y="3949575"/>
              <a:ext cx="25" cy="10075"/>
            </a:xfrm>
            <a:custGeom>
              <a:rect b="b" l="l" r="r" t="t"/>
              <a:pathLst>
                <a:path extrusionOk="0" h="403" w="1">
                  <a:moveTo>
                    <a:pt x="0" y="1"/>
                  </a:moveTo>
                  <a:lnTo>
                    <a:pt x="0" y="402"/>
                  </a:lnTo>
                  <a:close/>
                </a:path>
              </a:pathLst>
            </a:custGeom>
            <a:solidFill>
              <a:srgbClr val="5DE1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17"/>
          <p:cNvGrpSpPr/>
          <p:nvPr/>
        </p:nvGrpSpPr>
        <p:grpSpPr>
          <a:xfrm>
            <a:off x="3344298" y="2052558"/>
            <a:ext cx="437071" cy="547944"/>
            <a:chOff x="5432275" y="3788225"/>
            <a:chExt cx="265600" cy="332975"/>
          </a:xfrm>
        </p:grpSpPr>
        <p:sp>
          <p:nvSpPr>
            <p:cNvPr id="310" name="Google Shape;310;p17"/>
            <p:cNvSpPr/>
            <p:nvPr/>
          </p:nvSpPr>
          <p:spPr>
            <a:xfrm>
              <a:off x="5509625" y="4022050"/>
              <a:ext cx="39925" cy="78025"/>
            </a:xfrm>
            <a:custGeom>
              <a:rect b="b" l="l" r="r" t="t"/>
              <a:pathLst>
                <a:path extrusionOk="0" h="3121" w="1597">
                  <a:moveTo>
                    <a:pt x="0" y="0"/>
                  </a:moveTo>
                  <a:lnTo>
                    <a:pt x="0" y="2940"/>
                  </a:lnTo>
                  <a:cubicBezTo>
                    <a:pt x="0" y="3040"/>
                    <a:pt x="81" y="3121"/>
                    <a:pt x="182" y="3121"/>
                  </a:cubicBezTo>
                  <a:lnTo>
                    <a:pt x="689" y="3121"/>
                  </a:lnTo>
                  <a:cubicBezTo>
                    <a:pt x="774" y="3121"/>
                    <a:pt x="845" y="3065"/>
                    <a:pt x="865" y="2984"/>
                  </a:cubicBezTo>
                  <a:lnTo>
                    <a:pt x="159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7"/>
            <p:cNvSpPr/>
            <p:nvPr/>
          </p:nvSpPr>
          <p:spPr>
            <a:xfrm>
              <a:off x="5432275" y="3840925"/>
              <a:ext cx="265600" cy="280275"/>
            </a:xfrm>
            <a:custGeom>
              <a:rect b="b" l="l" r="r" t="t"/>
              <a:pathLst>
                <a:path extrusionOk="0" h="11211" w="10624">
                  <a:moveTo>
                    <a:pt x="6760" y="0"/>
                  </a:moveTo>
                  <a:cubicBezTo>
                    <a:pt x="6191" y="0"/>
                    <a:pt x="5791" y="73"/>
                    <a:pt x="5791" y="73"/>
                  </a:cubicBezTo>
                  <a:lnTo>
                    <a:pt x="4508" y="586"/>
                  </a:lnTo>
                  <a:cubicBezTo>
                    <a:pt x="0" y="1608"/>
                    <a:pt x="983" y="5026"/>
                    <a:pt x="1908" y="6634"/>
                  </a:cubicBezTo>
                  <a:cubicBezTo>
                    <a:pt x="2184" y="7115"/>
                    <a:pt x="2410" y="7416"/>
                    <a:pt x="2410" y="7416"/>
                  </a:cubicBezTo>
                  <a:cubicBezTo>
                    <a:pt x="5225" y="10991"/>
                    <a:pt x="7875" y="11210"/>
                    <a:pt x="8482" y="11210"/>
                  </a:cubicBezTo>
                  <a:cubicBezTo>
                    <a:pt x="8567" y="11210"/>
                    <a:pt x="8612" y="11206"/>
                    <a:pt x="8612" y="11206"/>
                  </a:cubicBezTo>
                  <a:cubicBezTo>
                    <a:pt x="10343" y="11024"/>
                    <a:pt x="10412" y="8738"/>
                    <a:pt x="10412" y="8738"/>
                  </a:cubicBezTo>
                  <a:lnTo>
                    <a:pt x="10601" y="3531"/>
                  </a:lnTo>
                  <a:cubicBezTo>
                    <a:pt x="10623" y="444"/>
                    <a:pt x="8171" y="0"/>
                    <a:pt x="67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7"/>
            <p:cNvSpPr/>
            <p:nvPr/>
          </p:nvSpPr>
          <p:spPr>
            <a:xfrm>
              <a:off x="5452425" y="3851600"/>
              <a:ext cx="75000" cy="155200"/>
            </a:xfrm>
            <a:custGeom>
              <a:rect b="b" l="l" r="r" t="t"/>
              <a:pathLst>
                <a:path extrusionOk="0" h="6208" w="3000">
                  <a:moveTo>
                    <a:pt x="2999" y="0"/>
                  </a:moveTo>
                  <a:lnTo>
                    <a:pt x="2999" y="0"/>
                  </a:lnTo>
                  <a:cubicBezTo>
                    <a:pt x="1454" y="389"/>
                    <a:pt x="952" y="1292"/>
                    <a:pt x="609" y="2115"/>
                  </a:cubicBezTo>
                  <a:cubicBezTo>
                    <a:pt x="1" y="3572"/>
                    <a:pt x="518" y="5192"/>
                    <a:pt x="1101" y="6207"/>
                  </a:cubicBezTo>
                  <a:cubicBezTo>
                    <a:pt x="1101" y="6204"/>
                    <a:pt x="301" y="4374"/>
                    <a:pt x="1804" y="2877"/>
                  </a:cubicBezTo>
                  <a:cubicBezTo>
                    <a:pt x="1900" y="2782"/>
                    <a:pt x="2018" y="2707"/>
                    <a:pt x="2158" y="2621"/>
                  </a:cubicBezTo>
                  <a:cubicBezTo>
                    <a:pt x="2721" y="1694"/>
                    <a:pt x="2999" y="1030"/>
                    <a:pt x="29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7"/>
            <p:cNvSpPr/>
            <p:nvPr/>
          </p:nvSpPr>
          <p:spPr>
            <a:xfrm>
              <a:off x="5435975" y="3851600"/>
              <a:ext cx="91450" cy="149800"/>
            </a:xfrm>
            <a:custGeom>
              <a:rect b="b" l="l" r="r" t="t"/>
              <a:pathLst>
                <a:path extrusionOk="0" h="5992" w="3658">
                  <a:moveTo>
                    <a:pt x="3657" y="0"/>
                  </a:moveTo>
                  <a:lnTo>
                    <a:pt x="3657" y="0"/>
                  </a:lnTo>
                  <a:cubicBezTo>
                    <a:pt x="1" y="920"/>
                    <a:pt x="562" y="3684"/>
                    <a:pt x="1364" y="5448"/>
                  </a:cubicBezTo>
                  <a:cubicBezTo>
                    <a:pt x="1364" y="5448"/>
                    <a:pt x="1569" y="5760"/>
                    <a:pt x="1703" y="5992"/>
                  </a:cubicBezTo>
                  <a:cubicBezTo>
                    <a:pt x="1704" y="5990"/>
                    <a:pt x="1330" y="5222"/>
                    <a:pt x="1693" y="4106"/>
                  </a:cubicBezTo>
                  <a:cubicBezTo>
                    <a:pt x="1354" y="2679"/>
                    <a:pt x="1567" y="1088"/>
                    <a:pt x="3652" y="259"/>
                  </a:cubicBezTo>
                  <a:cubicBezTo>
                    <a:pt x="3656" y="173"/>
                    <a:pt x="3657" y="88"/>
                    <a:pt x="36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7"/>
            <p:cNvSpPr/>
            <p:nvPr/>
          </p:nvSpPr>
          <p:spPr>
            <a:xfrm>
              <a:off x="5451700" y="3790225"/>
              <a:ext cx="93275" cy="107025"/>
            </a:xfrm>
            <a:custGeom>
              <a:rect b="b" l="l" r="r" t="t"/>
              <a:pathLst>
                <a:path extrusionOk="0" h="4281" w="3731">
                  <a:moveTo>
                    <a:pt x="1159" y="1"/>
                  </a:moveTo>
                  <a:lnTo>
                    <a:pt x="1065" y="11"/>
                  </a:lnTo>
                  <a:cubicBezTo>
                    <a:pt x="102" y="126"/>
                    <a:pt x="1" y="1212"/>
                    <a:pt x="383" y="1734"/>
                  </a:cubicBezTo>
                  <a:cubicBezTo>
                    <a:pt x="383" y="1734"/>
                    <a:pt x="2322" y="1749"/>
                    <a:pt x="2898" y="4281"/>
                  </a:cubicBezTo>
                  <a:lnTo>
                    <a:pt x="3731" y="3703"/>
                  </a:lnTo>
                  <a:cubicBezTo>
                    <a:pt x="3729" y="3703"/>
                    <a:pt x="3187" y="972"/>
                    <a:pt x="1407" y="54"/>
                  </a:cubicBezTo>
                  <a:cubicBezTo>
                    <a:pt x="1407" y="54"/>
                    <a:pt x="1256" y="38"/>
                    <a:pt x="11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7"/>
            <p:cNvSpPr/>
            <p:nvPr/>
          </p:nvSpPr>
          <p:spPr>
            <a:xfrm>
              <a:off x="5447450" y="3788400"/>
              <a:ext cx="92700" cy="108900"/>
            </a:xfrm>
            <a:custGeom>
              <a:rect b="b" l="l" r="r" t="t"/>
              <a:pathLst>
                <a:path extrusionOk="0" h="4356" w="3708">
                  <a:moveTo>
                    <a:pt x="1292" y="1"/>
                  </a:moveTo>
                  <a:lnTo>
                    <a:pt x="1198" y="11"/>
                  </a:lnTo>
                  <a:cubicBezTo>
                    <a:pt x="291" y="118"/>
                    <a:pt x="0" y="1223"/>
                    <a:pt x="288" y="1789"/>
                  </a:cubicBezTo>
                  <a:cubicBezTo>
                    <a:pt x="317" y="1848"/>
                    <a:pt x="376" y="1886"/>
                    <a:pt x="442" y="1891"/>
                  </a:cubicBezTo>
                  <a:cubicBezTo>
                    <a:pt x="833" y="1908"/>
                    <a:pt x="2361" y="2125"/>
                    <a:pt x="3066" y="4355"/>
                  </a:cubicBezTo>
                  <a:lnTo>
                    <a:pt x="3707" y="3910"/>
                  </a:lnTo>
                  <a:cubicBezTo>
                    <a:pt x="2933" y="2018"/>
                    <a:pt x="1527" y="1609"/>
                    <a:pt x="1195" y="1539"/>
                  </a:cubicBezTo>
                  <a:cubicBezTo>
                    <a:pt x="1146" y="1526"/>
                    <a:pt x="1102" y="1495"/>
                    <a:pt x="1077" y="1448"/>
                  </a:cubicBezTo>
                  <a:cubicBezTo>
                    <a:pt x="825" y="1014"/>
                    <a:pt x="993" y="392"/>
                    <a:pt x="1577" y="127"/>
                  </a:cubicBezTo>
                  <a:cubicBezTo>
                    <a:pt x="1484" y="78"/>
                    <a:pt x="1390" y="37"/>
                    <a:pt x="12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7"/>
            <p:cNvSpPr/>
            <p:nvPr/>
          </p:nvSpPr>
          <p:spPr>
            <a:xfrm>
              <a:off x="5506325" y="3788225"/>
              <a:ext cx="164650" cy="128950"/>
            </a:xfrm>
            <a:custGeom>
              <a:rect b="b" l="l" r="r" t="t"/>
              <a:pathLst>
                <a:path extrusionOk="0" h="5158" w="6586">
                  <a:moveTo>
                    <a:pt x="5620" y="0"/>
                  </a:moveTo>
                  <a:cubicBezTo>
                    <a:pt x="3593" y="0"/>
                    <a:pt x="2390" y="1327"/>
                    <a:pt x="2390" y="1327"/>
                  </a:cubicBezTo>
                  <a:cubicBezTo>
                    <a:pt x="968" y="2557"/>
                    <a:pt x="125" y="3851"/>
                    <a:pt x="0" y="5157"/>
                  </a:cubicBezTo>
                  <a:cubicBezTo>
                    <a:pt x="2" y="5156"/>
                    <a:pt x="1065" y="4351"/>
                    <a:pt x="2530" y="4128"/>
                  </a:cubicBezTo>
                  <a:cubicBezTo>
                    <a:pt x="2648" y="4109"/>
                    <a:pt x="2574" y="3843"/>
                    <a:pt x="2574" y="3843"/>
                  </a:cubicBezTo>
                  <a:cubicBezTo>
                    <a:pt x="2744" y="3063"/>
                    <a:pt x="3085" y="2252"/>
                    <a:pt x="3697" y="1906"/>
                  </a:cubicBezTo>
                  <a:cubicBezTo>
                    <a:pt x="4163" y="1641"/>
                    <a:pt x="4643" y="1562"/>
                    <a:pt x="5052" y="1562"/>
                  </a:cubicBezTo>
                  <a:cubicBezTo>
                    <a:pt x="5441" y="1562"/>
                    <a:pt x="5765" y="1634"/>
                    <a:pt x="5950" y="1686"/>
                  </a:cubicBezTo>
                  <a:cubicBezTo>
                    <a:pt x="5978" y="1694"/>
                    <a:pt x="6004" y="1698"/>
                    <a:pt x="6028" y="1698"/>
                  </a:cubicBezTo>
                  <a:cubicBezTo>
                    <a:pt x="6181" y="1698"/>
                    <a:pt x="6258" y="1556"/>
                    <a:pt x="6267" y="1549"/>
                  </a:cubicBezTo>
                  <a:cubicBezTo>
                    <a:pt x="6553" y="1182"/>
                    <a:pt x="6585" y="678"/>
                    <a:pt x="6349" y="277"/>
                  </a:cubicBezTo>
                  <a:lnTo>
                    <a:pt x="6276" y="153"/>
                  </a:lnTo>
                  <a:cubicBezTo>
                    <a:pt x="6230" y="74"/>
                    <a:pt x="6147" y="30"/>
                    <a:pt x="6057" y="21"/>
                  </a:cubicBezTo>
                  <a:cubicBezTo>
                    <a:pt x="5908" y="7"/>
                    <a:pt x="5762" y="0"/>
                    <a:pt x="56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7"/>
            <p:cNvSpPr/>
            <p:nvPr/>
          </p:nvSpPr>
          <p:spPr>
            <a:xfrm>
              <a:off x="5580925" y="4065025"/>
              <a:ext cx="52475" cy="54475"/>
            </a:xfrm>
            <a:custGeom>
              <a:rect b="b" l="l" r="r" t="t"/>
              <a:pathLst>
                <a:path extrusionOk="0" h="2179" w="2099">
                  <a:moveTo>
                    <a:pt x="223" y="1"/>
                  </a:moveTo>
                  <a:cubicBezTo>
                    <a:pt x="205" y="1"/>
                    <a:pt x="186" y="3"/>
                    <a:pt x="167" y="9"/>
                  </a:cubicBezTo>
                  <a:cubicBezTo>
                    <a:pt x="60" y="41"/>
                    <a:pt x="0" y="152"/>
                    <a:pt x="31" y="258"/>
                  </a:cubicBezTo>
                  <a:cubicBezTo>
                    <a:pt x="556" y="2028"/>
                    <a:pt x="1815" y="2171"/>
                    <a:pt x="1868" y="2177"/>
                  </a:cubicBezTo>
                  <a:cubicBezTo>
                    <a:pt x="1875" y="2177"/>
                    <a:pt x="1881" y="2179"/>
                    <a:pt x="1889" y="2179"/>
                  </a:cubicBezTo>
                  <a:cubicBezTo>
                    <a:pt x="1991" y="2179"/>
                    <a:pt x="2076" y="2102"/>
                    <a:pt x="2088" y="1998"/>
                  </a:cubicBezTo>
                  <a:cubicBezTo>
                    <a:pt x="2098" y="1888"/>
                    <a:pt x="2018" y="1789"/>
                    <a:pt x="1908" y="1778"/>
                  </a:cubicBezTo>
                  <a:cubicBezTo>
                    <a:pt x="1897" y="1776"/>
                    <a:pt x="865" y="1657"/>
                    <a:pt x="416" y="145"/>
                  </a:cubicBezTo>
                  <a:cubicBezTo>
                    <a:pt x="391" y="57"/>
                    <a:pt x="310" y="1"/>
                    <a:pt x="2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7"/>
            <p:cNvSpPr/>
            <p:nvPr/>
          </p:nvSpPr>
          <p:spPr>
            <a:xfrm>
              <a:off x="5466700" y="3788550"/>
              <a:ext cx="208050" cy="261400"/>
            </a:xfrm>
            <a:custGeom>
              <a:rect b="b" l="l" r="r" t="t"/>
              <a:pathLst>
                <a:path extrusionOk="0" h="10456" w="8322">
                  <a:moveTo>
                    <a:pt x="7202" y="0"/>
                  </a:moveTo>
                  <a:cubicBezTo>
                    <a:pt x="4692" y="0"/>
                    <a:pt x="3642" y="1096"/>
                    <a:pt x="3642" y="1096"/>
                  </a:cubicBezTo>
                  <a:cubicBezTo>
                    <a:pt x="2346" y="2217"/>
                    <a:pt x="1810" y="3574"/>
                    <a:pt x="1629" y="4795"/>
                  </a:cubicBezTo>
                  <a:cubicBezTo>
                    <a:pt x="1622" y="4849"/>
                    <a:pt x="1590" y="4899"/>
                    <a:pt x="1541" y="4927"/>
                  </a:cubicBezTo>
                  <a:cubicBezTo>
                    <a:pt x="673" y="5427"/>
                    <a:pt x="0" y="6632"/>
                    <a:pt x="135" y="7974"/>
                  </a:cubicBezTo>
                  <a:cubicBezTo>
                    <a:pt x="285" y="8346"/>
                    <a:pt x="443" y="8594"/>
                    <a:pt x="632" y="8906"/>
                  </a:cubicBezTo>
                  <a:cubicBezTo>
                    <a:pt x="714" y="8858"/>
                    <a:pt x="757" y="8755"/>
                    <a:pt x="714" y="8654"/>
                  </a:cubicBezTo>
                  <a:cubicBezTo>
                    <a:pt x="641" y="8474"/>
                    <a:pt x="46" y="6871"/>
                    <a:pt x="1374" y="5546"/>
                  </a:cubicBezTo>
                  <a:cubicBezTo>
                    <a:pt x="1436" y="5487"/>
                    <a:pt x="1509" y="5424"/>
                    <a:pt x="1598" y="5364"/>
                  </a:cubicBezTo>
                  <a:cubicBezTo>
                    <a:pt x="1631" y="5341"/>
                    <a:pt x="1667" y="5331"/>
                    <a:pt x="1701" y="5331"/>
                  </a:cubicBezTo>
                  <a:cubicBezTo>
                    <a:pt x="1808" y="5331"/>
                    <a:pt x="1904" y="5430"/>
                    <a:pt x="1880" y="5552"/>
                  </a:cubicBezTo>
                  <a:cubicBezTo>
                    <a:pt x="1783" y="6046"/>
                    <a:pt x="1908" y="6581"/>
                    <a:pt x="2110" y="7055"/>
                  </a:cubicBezTo>
                  <a:cubicBezTo>
                    <a:pt x="2147" y="7172"/>
                    <a:pt x="2210" y="7499"/>
                    <a:pt x="2097" y="7711"/>
                  </a:cubicBezTo>
                  <a:cubicBezTo>
                    <a:pt x="2044" y="7811"/>
                    <a:pt x="1958" y="7877"/>
                    <a:pt x="1832" y="7914"/>
                  </a:cubicBezTo>
                  <a:cubicBezTo>
                    <a:pt x="1748" y="7937"/>
                    <a:pt x="1685" y="8008"/>
                    <a:pt x="1681" y="8093"/>
                  </a:cubicBezTo>
                  <a:cubicBezTo>
                    <a:pt x="1674" y="8219"/>
                    <a:pt x="1772" y="8310"/>
                    <a:pt x="1881" y="8310"/>
                  </a:cubicBezTo>
                  <a:cubicBezTo>
                    <a:pt x="1899" y="8310"/>
                    <a:pt x="1918" y="8308"/>
                    <a:pt x="1936" y="8302"/>
                  </a:cubicBezTo>
                  <a:cubicBezTo>
                    <a:pt x="2169" y="8236"/>
                    <a:pt x="2348" y="8097"/>
                    <a:pt x="2452" y="7901"/>
                  </a:cubicBezTo>
                  <a:cubicBezTo>
                    <a:pt x="2672" y="7487"/>
                    <a:pt x="2496" y="6946"/>
                    <a:pt x="2487" y="6923"/>
                  </a:cubicBezTo>
                  <a:cubicBezTo>
                    <a:pt x="2480" y="6902"/>
                    <a:pt x="2433" y="6797"/>
                    <a:pt x="2379" y="6641"/>
                  </a:cubicBezTo>
                  <a:cubicBezTo>
                    <a:pt x="2336" y="6516"/>
                    <a:pt x="2436" y="6400"/>
                    <a:pt x="2551" y="6400"/>
                  </a:cubicBezTo>
                  <a:cubicBezTo>
                    <a:pt x="2581" y="6400"/>
                    <a:pt x="2611" y="6407"/>
                    <a:pt x="2641" y="6424"/>
                  </a:cubicBezTo>
                  <a:cubicBezTo>
                    <a:pt x="2840" y="6537"/>
                    <a:pt x="3031" y="6742"/>
                    <a:pt x="3106" y="7106"/>
                  </a:cubicBezTo>
                  <a:cubicBezTo>
                    <a:pt x="3126" y="7201"/>
                    <a:pt x="3209" y="7273"/>
                    <a:pt x="3307" y="7273"/>
                  </a:cubicBezTo>
                  <a:cubicBezTo>
                    <a:pt x="3309" y="7273"/>
                    <a:pt x="3311" y="7273"/>
                    <a:pt x="3313" y="7273"/>
                  </a:cubicBezTo>
                  <a:cubicBezTo>
                    <a:pt x="3439" y="7267"/>
                    <a:pt x="3525" y="7151"/>
                    <a:pt x="3500" y="7033"/>
                  </a:cubicBezTo>
                  <a:cubicBezTo>
                    <a:pt x="3374" y="6399"/>
                    <a:pt x="2953" y="6022"/>
                    <a:pt x="2401" y="5912"/>
                  </a:cubicBezTo>
                  <a:cubicBezTo>
                    <a:pt x="2310" y="5893"/>
                    <a:pt x="2247" y="5805"/>
                    <a:pt x="2258" y="5713"/>
                  </a:cubicBezTo>
                  <a:cubicBezTo>
                    <a:pt x="2311" y="5314"/>
                    <a:pt x="2515" y="5097"/>
                    <a:pt x="2625" y="5006"/>
                  </a:cubicBezTo>
                  <a:cubicBezTo>
                    <a:pt x="2653" y="4984"/>
                    <a:pt x="2683" y="4973"/>
                    <a:pt x="2719" y="4968"/>
                  </a:cubicBezTo>
                  <a:cubicBezTo>
                    <a:pt x="2809" y="4959"/>
                    <a:pt x="2896" y="4954"/>
                    <a:pt x="2982" y="4954"/>
                  </a:cubicBezTo>
                  <a:cubicBezTo>
                    <a:pt x="3563" y="4954"/>
                    <a:pt x="4055" y="5164"/>
                    <a:pt x="4544" y="5547"/>
                  </a:cubicBezTo>
                  <a:cubicBezTo>
                    <a:pt x="4553" y="5555"/>
                    <a:pt x="5123" y="6009"/>
                    <a:pt x="5670" y="6820"/>
                  </a:cubicBezTo>
                  <a:cubicBezTo>
                    <a:pt x="5724" y="6898"/>
                    <a:pt x="5710" y="7005"/>
                    <a:pt x="5637" y="7063"/>
                  </a:cubicBezTo>
                  <a:cubicBezTo>
                    <a:pt x="5559" y="7124"/>
                    <a:pt x="5480" y="7206"/>
                    <a:pt x="5411" y="7313"/>
                  </a:cubicBezTo>
                  <a:cubicBezTo>
                    <a:pt x="5182" y="7659"/>
                    <a:pt x="5214" y="7980"/>
                    <a:pt x="5241" y="8209"/>
                  </a:cubicBezTo>
                  <a:cubicBezTo>
                    <a:pt x="5245" y="8254"/>
                    <a:pt x="5235" y="8301"/>
                    <a:pt x="5207" y="8335"/>
                  </a:cubicBezTo>
                  <a:cubicBezTo>
                    <a:pt x="5079" y="8506"/>
                    <a:pt x="4926" y="8598"/>
                    <a:pt x="4750" y="8598"/>
                  </a:cubicBezTo>
                  <a:cubicBezTo>
                    <a:pt x="4633" y="8598"/>
                    <a:pt x="4506" y="8557"/>
                    <a:pt x="4370" y="8472"/>
                  </a:cubicBezTo>
                  <a:cubicBezTo>
                    <a:pt x="4335" y="8451"/>
                    <a:pt x="4295" y="8441"/>
                    <a:pt x="4256" y="8441"/>
                  </a:cubicBezTo>
                  <a:cubicBezTo>
                    <a:pt x="4198" y="8441"/>
                    <a:pt x="4142" y="8464"/>
                    <a:pt x="4104" y="8509"/>
                  </a:cubicBezTo>
                  <a:cubicBezTo>
                    <a:pt x="4025" y="8604"/>
                    <a:pt x="4049" y="8744"/>
                    <a:pt x="4151" y="8808"/>
                  </a:cubicBezTo>
                  <a:cubicBezTo>
                    <a:pt x="4347" y="8931"/>
                    <a:pt x="4551" y="9000"/>
                    <a:pt x="4753" y="9000"/>
                  </a:cubicBezTo>
                  <a:cubicBezTo>
                    <a:pt x="4843" y="9000"/>
                    <a:pt x="4933" y="8986"/>
                    <a:pt x="5022" y="8956"/>
                  </a:cubicBezTo>
                  <a:cubicBezTo>
                    <a:pt x="5041" y="8950"/>
                    <a:pt x="5061" y="8947"/>
                    <a:pt x="5080" y="8947"/>
                  </a:cubicBezTo>
                  <a:cubicBezTo>
                    <a:pt x="5184" y="8947"/>
                    <a:pt x="5275" y="9040"/>
                    <a:pt x="5260" y="9151"/>
                  </a:cubicBezTo>
                  <a:cubicBezTo>
                    <a:pt x="5227" y="9424"/>
                    <a:pt x="5153" y="9603"/>
                    <a:pt x="5038" y="9651"/>
                  </a:cubicBezTo>
                  <a:cubicBezTo>
                    <a:pt x="4969" y="9681"/>
                    <a:pt x="4918" y="9745"/>
                    <a:pt x="4915" y="9820"/>
                  </a:cubicBezTo>
                  <a:cubicBezTo>
                    <a:pt x="4912" y="9953"/>
                    <a:pt x="5011" y="10038"/>
                    <a:pt x="5118" y="10038"/>
                  </a:cubicBezTo>
                  <a:cubicBezTo>
                    <a:pt x="5144" y="10038"/>
                    <a:pt x="5171" y="10033"/>
                    <a:pt x="5197" y="10022"/>
                  </a:cubicBezTo>
                  <a:cubicBezTo>
                    <a:pt x="5494" y="9895"/>
                    <a:pt x="5812" y="9455"/>
                    <a:pt x="5629" y="8072"/>
                  </a:cubicBezTo>
                  <a:cubicBezTo>
                    <a:pt x="5597" y="7842"/>
                    <a:pt x="5663" y="7635"/>
                    <a:pt x="5779" y="7487"/>
                  </a:cubicBezTo>
                  <a:cubicBezTo>
                    <a:pt x="5815" y="7441"/>
                    <a:pt x="5867" y="7419"/>
                    <a:pt x="5920" y="7419"/>
                  </a:cubicBezTo>
                  <a:cubicBezTo>
                    <a:pt x="5985" y="7419"/>
                    <a:pt x="6051" y="7453"/>
                    <a:pt x="6084" y="7519"/>
                  </a:cubicBezTo>
                  <a:cubicBezTo>
                    <a:pt x="6392" y="8131"/>
                    <a:pt x="6418" y="8440"/>
                    <a:pt x="6568" y="8742"/>
                  </a:cubicBezTo>
                  <a:cubicBezTo>
                    <a:pt x="6590" y="8786"/>
                    <a:pt x="6592" y="8838"/>
                    <a:pt x="6576" y="8886"/>
                  </a:cubicBezTo>
                  <a:cubicBezTo>
                    <a:pt x="6455" y="9223"/>
                    <a:pt x="6267" y="9964"/>
                    <a:pt x="6733" y="10401"/>
                  </a:cubicBezTo>
                  <a:cubicBezTo>
                    <a:pt x="6772" y="10437"/>
                    <a:pt x="6822" y="10456"/>
                    <a:pt x="6871" y="10456"/>
                  </a:cubicBezTo>
                  <a:cubicBezTo>
                    <a:pt x="6934" y="10456"/>
                    <a:pt x="6997" y="10426"/>
                    <a:pt x="7037" y="10368"/>
                  </a:cubicBezTo>
                  <a:cubicBezTo>
                    <a:pt x="7092" y="10288"/>
                    <a:pt x="7081" y="10173"/>
                    <a:pt x="7007" y="10106"/>
                  </a:cubicBezTo>
                  <a:cubicBezTo>
                    <a:pt x="6843" y="9952"/>
                    <a:pt x="6817" y="9701"/>
                    <a:pt x="6846" y="9459"/>
                  </a:cubicBezTo>
                  <a:cubicBezTo>
                    <a:pt x="6857" y="9364"/>
                    <a:pt x="6938" y="9299"/>
                    <a:pt x="7026" y="9299"/>
                  </a:cubicBezTo>
                  <a:cubicBezTo>
                    <a:pt x="7053" y="9299"/>
                    <a:pt x="7081" y="9305"/>
                    <a:pt x="7107" y="9318"/>
                  </a:cubicBezTo>
                  <a:cubicBezTo>
                    <a:pt x="7236" y="9382"/>
                    <a:pt x="7377" y="9415"/>
                    <a:pt x="7528" y="9415"/>
                  </a:cubicBezTo>
                  <a:cubicBezTo>
                    <a:pt x="7625" y="9415"/>
                    <a:pt x="7714" y="9351"/>
                    <a:pt x="7733" y="9255"/>
                  </a:cubicBezTo>
                  <a:cubicBezTo>
                    <a:pt x="7758" y="9128"/>
                    <a:pt x="7660" y="9013"/>
                    <a:pt x="7537" y="9013"/>
                  </a:cubicBezTo>
                  <a:cubicBezTo>
                    <a:pt x="6994" y="9013"/>
                    <a:pt x="6820" y="8282"/>
                    <a:pt x="6818" y="8275"/>
                  </a:cubicBezTo>
                  <a:cubicBezTo>
                    <a:pt x="6748" y="7971"/>
                    <a:pt x="6481" y="7335"/>
                    <a:pt x="6098" y="6732"/>
                  </a:cubicBezTo>
                  <a:cubicBezTo>
                    <a:pt x="6025" y="6615"/>
                    <a:pt x="6103" y="6459"/>
                    <a:pt x="6242" y="6453"/>
                  </a:cubicBezTo>
                  <a:cubicBezTo>
                    <a:pt x="6543" y="6440"/>
                    <a:pt x="6809" y="6330"/>
                    <a:pt x="7025" y="6148"/>
                  </a:cubicBezTo>
                  <a:cubicBezTo>
                    <a:pt x="7057" y="6122"/>
                    <a:pt x="7097" y="6106"/>
                    <a:pt x="7138" y="6106"/>
                  </a:cubicBezTo>
                  <a:cubicBezTo>
                    <a:pt x="7144" y="6106"/>
                    <a:pt x="7151" y="6107"/>
                    <a:pt x="7157" y="6107"/>
                  </a:cubicBezTo>
                  <a:cubicBezTo>
                    <a:pt x="7529" y="6141"/>
                    <a:pt x="7742" y="6351"/>
                    <a:pt x="7741" y="6750"/>
                  </a:cubicBezTo>
                  <a:cubicBezTo>
                    <a:pt x="7741" y="6858"/>
                    <a:pt x="7826" y="6946"/>
                    <a:pt x="7934" y="6946"/>
                  </a:cubicBezTo>
                  <a:lnTo>
                    <a:pt x="7940" y="6946"/>
                  </a:lnTo>
                  <a:cubicBezTo>
                    <a:pt x="8050" y="6946"/>
                    <a:pt x="8141" y="6858"/>
                    <a:pt x="8141" y="6748"/>
                  </a:cubicBezTo>
                  <a:cubicBezTo>
                    <a:pt x="8141" y="6371"/>
                    <a:pt x="8004" y="6093"/>
                    <a:pt x="7771" y="5918"/>
                  </a:cubicBezTo>
                  <a:cubicBezTo>
                    <a:pt x="7641" y="5819"/>
                    <a:pt x="7686" y="5610"/>
                    <a:pt x="7851" y="5588"/>
                  </a:cubicBezTo>
                  <a:cubicBezTo>
                    <a:pt x="7872" y="5586"/>
                    <a:pt x="7894" y="5584"/>
                    <a:pt x="7916" y="5584"/>
                  </a:cubicBezTo>
                  <a:cubicBezTo>
                    <a:pt x="7953" y="5584"/>
                    <a:pt x="7991" y="5588"/>
                    <a:pt x="8026" y="5599"/>
                  </a:cubicBezTo>
                  <a:cubicBezTo>
                    <a:pt x="8047" y="5604"/>
                    <a:pt x="8067" y="5607"/>
                    <a:pt x="8088" y="5607"/>
                  </a:cubicBezTo>
                  <a:cubicBezTo>
                    <a:pt x="8171" y="5607"/>
                    <a:pt x="8249" y="5560"/>
                    <a:pt x="8279" y="5478"/>
                  </a:cubicBezTo>
                  <a:cubicBezTo>
                    <a:pt x="8321" y="5368"/>
                    <a:pt x="8261" y="5250"/>
                    <a:pt x="8151" y="5216"/>
                  </a:cubicBezTo>
                  <a:cubicBezTo>
                    <a:pt x="8073" y="5193"/>
                    <a:pt x="7995" y="5182"/>
                    <a:pt x="7918" y="5182"/>
                  </a:cubicBezTo>
                  <a:cubicBezTo>
                    <a:pt x="7475" y="5182"/>
                    <a:pt x="7072" y="5533"/>
                    <a:pt x="6851" y="5764"/>
                  </a:cubicBezTo>
                  <a:cubicBezTo>
                    <a:pt x="6661" y="5966"/>
                    <a:pt x="6426" y="6052"/>
                    <a:pt x="6183" y="6052"/>
                  </a:cubicBezTo>
                  <a:cubicBezTo>
                    <a:pt x="5884" y="6052"/>
                    <a:pt x="5572" y="5923"/>
                    <a:pt x="5311" y="5716"/>
                  </a:cubicBezTo>
                  <a:cubicBezTo>
                    <a:pt x="4633" y="4996"/>
                    <a:pt x="3908" y="4549"/>
                    <a:pt x="3000" y="4549"/>
                  </a:cubicBezTo>
                  <a:cubicBezTo>
                    <a:pt x="2907" y="4549"/>
                    <a:pt x="2811" y="4554"/>
                    <a:pt x="2713" y="4563"/>
                  </a:cubicBezTo>
                  <a:cubicBezTo>
                    <a:pt x="2706" y="4564"/>
                    <a:pt x="2700" y="4565"/>
                    <a:pt x="2693" y="4565"/>
                  </a:cubicBezTo>
                  <a:cubicBezTo>
                    <a:pt x="2579" y="4565"/>
                    <a:pt x="2493" y="4459"/>
                    <a:pt x="2516" y="4344"/>
                  </a:cubicBezTo>
                  <a:cubicBezTo>
                    <a:pt x="2757" y="3247"/>
                    <a:pt x="3308" y="2083"/>
                    <a:pt x="4446" y="1096"/>
                  </a:cubicBezTo>
                  <a:cubicBezTo>
                    <a:pt x="4446" y="1096"/>
                    <a:pt x="5383" y="115"/>
                    <a:pt x="7606" y="9"/>
                  </a:cubicBezTo>
                  <a:cubicBezTo>
                    <a:pt x="7467" y="3"/>
                    <a:pt x="7333" y="0"/>
                    <a:pt x="72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7"/>
            <p:cNvSpPr/>
            <p:nvPr/>
          </p:nvSpPr>
          <p:spPr>
            <a:xfrm>
              <a:off x="5555400" y="3840950"/>
              <a:ext cx="53725" cy="61550"/>
            </a:xfrm>
            <a:custGeom>
              <a:rect b="b" l="l" r="r" t="t"/>
              <a:pathLst>
                <a:path extrusionOk="0" h="2462" w="2149">
                  <a:moveTo>
                    <a:pt x="1837" y="1"/>
                  </a:moveTo>
                  <a:cubicBezTo>
                    <a:pt x="1695" y="1"/>
                    <a:pt x="1563" y="5"/>
                    <a:pt x="1445" y="11"/>
                  </a:cubicBezTo>
                  <a:cubicBezTo>
                    <a:pt x="1179" y="267"/>
                    <a:pt x="971" y="595"/>
                    <a:pt x="814" y="987"/>
                  </a:cubicBezTo>
                  <a:cubicBezTo>
                    <a:pt x="757" y="1132"/>
                    <a:pt x="663" y="1443"/>
                    <a:pt x="608" y="1646"/>
                  </a:cubicBezTo>
                  <a:cubicBezTo>
                    <a:pt x="584" y="1726"/>
                    <a:pt x="512" y="1780"/>
                    <a:pt x="431" y="1780"/>
                  </a:cubicBezTo>
                  <a:cubicBezTo>
                    <a:pt x="421" y="1780"/>
                    <a:pt x="410" y="1779"/>
                    <a:pt x="399" y="1777"/>
                  </a:cubicBezTo>
                  <a:cubicBezTo>
                    <a:pt x="344" y="1768"/>
                    <a:pt x="285" y="1758"/>
                    <a:pt x="228" y="1753"/>
                  </a:cubicBezTo>
                  <a:cubicBezTo>
                    <a:pt x="220" y="1753"/>
                    <a:pt x="212" y="1752"/>
                    <a:pt x="205" y="1752"/>
                  </a:cubicBezTo>
                  <a:cubicBezTo>
                    <a:pt x="99" y="1752"/>
                    <a:pt x="9" y="1836"/>
                    <a:pt x="4" y="1945"/>
                  </a:cubicBezTo>
                  <a:cubicBezTo>
                    <a:pt x="1" y="2051"/>
                    <a:pt x="83" y="2142"/>
                    <a:pt x="190" y="2152"/>
                  </a:cubicBezTo>
                  <a:cubicBezTo>
                    <a:pt x="498" y="2187"/>
                    <a:pt x="794" y="2283"/>
                    <a:pt x="1072" y="2437"/>
                  </a:cubicBezTo>
                  <a:cubicBezTo>
                    <a:pt x="1103" y="2453"/>
                    <a:pt x="1137" y="2462"/>
                    <a:pt x="1169" y="2462"/>
                  </a:cubicBezTo>
                  <a:cubicBezTo>
                    <a:pt x="1377" y="2462"/>
                    <a:pt x="1448" y="2186"/>
                    <a:pt x="1267" y="2085"/>
                  </a:cubicBezTo>
                  <a:cubicBezTo>
                    <a:pt x="1204" y="2050"/>
                    <a:pt x="1143" y="2019"/>
                    <a:pt x="1078" y="1989"/>
                  </a:cubicBezTo>
                  <a:cubicBezTo>
                    <a:pt x="1001" y="1954"/>
                    <a:pt x="959" y="1868"/>
                    <a:pt x="979" y="1786"/>
                  </a:cubicBezTo>
                  <a:cubicBezTo>
                    <a:pt x="1152" y="1038"/>
                    <a:pt x="1468" y="349"/>
                    <a:pt x="2149" y="9"/>
                  </a:cubicBezTo>
                  <a:cubicBezTo>
                    <a:pt x="2041" y="3"/>
                    <a:pt x="1937" y="1"/>
                    <a:pt x="18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 name="Google Shape;320;p17"/>
          <p:cNvGrpSpPr/>
          <p:nvPr/>
        </p:nvGrpSpPr>
        <p:grpSpPr>
          <a:xfrm>
            <a:off x="5307174" y="2069693"/>
            <a:ext cx="547985" cy="513674"/>
            <a:chOff x="5451750" y="3249775"/>
            <a:chExt cx="333000" cy="312150"/>
          </a:xfrm>
        </p:grpSpPr>
        <p:sp>
          <p:nvSpPr>
            <p:cNvPr id="321" name="Google Shape;321;p17"/>
            <p:cNvSpPr/>
            <p:nvPr/>
          </p:nvSpPr>
          <p:spPr>
            <a:xfrm>
              <a:off x="5597400" y="3510075"/>
              <a:ext cx="41650" cy="41450"/>
            </a:xfrm>
            <a:custGeom>
              <a:rect b="b" l="l" r="r" t="t"/>
              <a:pathLst>
                <a:path extrusionOk="0" h="1658" w="1666">
                  <a:moveTo>
                    <a:pt x="834" y="0"/>
                  </a:moveTo>
                  <a:lnTo>
                    <a:pt x="1" y="380"/>
                  </a:lnTo>
                  <a:lnTo>
                    <a:pt x="1" y="1657"/>
                  </a:lnTo>
                  <a:lnTo>
                    <a:pt x="1665" y="1657"/>
                  </a:lnTo>
                  <a:lnTo>
                    <a:pt x="1665" y="380"/>
                  </a:lnTo>
                  <a:lnTo>
                    <a:pt x="8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
            <p:cNvSpPr/>
            <p:nvPr/>
          </p:nvSpPr>
          <p:spPr>
            <a:xfrm>
              <a:off x="5597400" y="3491675"/>
              <a:ext cx="41650" cy="27950"/>
            </a:xfrm>
            <a:custGeom>
              <a:rect b="b" l="l" r="r" t="t"/>
              <a:pathLst>
                <a:path extrusionOk="0" h="1118" w="1666">
                  <a:moveTo>
                    <a:pt x="1" y="0"/>
                  </a:moveTo>
                  <a:lnTo>
                    <a:pt x="1" y="1118"/>
                  </a:lnTo>
                  <a:lnTo>
                    <a:pt x="1665" y="1118"/>
                  </a:lnTo>
                  <a:lnTo>
                    <a:pt x="16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7"/>
            <p:cNvSpPr/>
            <p:nvPr/>
          </p:nvSpPr>
          <p:spPr>
            <a:xfrm>
              <a:off x="5464750" y="3249825"/>
              <a:ext cx="320000" cy="249725"/>
            </a:xfrm>
            <a:custGeom>
              <a:rect b="b" l="l" r="r" t="t"/>
              <a:pathLst>
                <a:path extrusionOk="0" h="9989" w="12800">
                  <a:moveTo>
                    <a:pt x="182" y="0"/>
                  </a:moveTo>
                  <a:cubicBezTo>
                    <a:pt x="81" y="0"/>
                    <a:pt x="1" y="81"/>
                    <a:pt x="1" y="182"/>
                  </a:cubicBezTo>
                  <a:lnTo>
                    <a:pt x="1" y="9806"/>
                  </a:lnTo>
                  <a:cubicBezTo>
                    <a:pt x="1" y="9905"/>
                    <a:pt x="81" y="9988"/>
                    <a:pt x="182" y="9988"/>
                  </a:cubicBezTo>
                  <a:lnTo>
                    <a:pt x="12616" y="9988"/>
                  </a:lnTo>
                  <a:cubicBezTo>
                    <a:pt x="12717" y="9988"/>
                    <a:pt x="12799" y="9905"/>
                    <a:pt x="12798" y="9805"/>
                  </a:cubicBezTo>
                  <a:lnTo>
                    <a:pt x="12798" y="182"/>
                  </a:lnTo>
                  <a:cubicBezTo>
                    <a:pt x="12798" y="81"/>
                    <a:pt x="12717" y="0"/>
                    <a:pt x="126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
            <p:cNvSpPr/>
            <p:nvPr/>
          </p:nvSpPr>
          <p:spPr>
            <a:xfrm>
              <a:off x="5451750" y="3249775"/>
              <a:ext cx="25500" cy="249700"/>
            </a:xfrm>
            <a:custGeom>
              <a:rect b="b" l="l" r="r" t="t"/>
              <a:pathLst>
                <a:path extrusionOk="0" h="9988" w="1020">
                  <a:moveTo>
                    <a:pt x="182" y="1"/>
                  </a:moveTo>
                  <a:cubicBezTo>
                    <a:pt x="81" y="1"/>
                    <a:pt x="0" y="81"/>
                    <a:pt x="0" y="183"/>
                  </a:cubicBezTo>
                  <a:lnTo>
                    <a:pt x="0" y="9807"/>
                  </a:lnTo>
                  <a:cubicBezTo>
                    <a:pt x="0" y="9907"/>
                    <a:pt x="81" y="9987"/>
                    <a:pt x="182" y="9987"/>
                  </a:cubicBezTo>
                  <a:lnTo>
                    <a:pt x="1009" y="9987"/>
                  </a:lnTo>
                  <a:cubicBezTo>
                    <a:pt x="911" y="9984"/>
                    <a:pt x="833" y="9902"/>
                    <a:pt x="833" y="9801"/>
                  </a:cubicBezTo>
                  <a:lnTo>
                    <a:pt x="833" y="188"/>
                  </a:lnTo>
                  <a:cubicBezTo>
                    <a:pt x="833" y="83"/>
                    <a:pt x="916" y="1"/>
                    <a:pt x="1019" y="1"/>
                  </a:cubicBezTo>
                  <a:close/>
                  <a:moveTo>
                    <a:pt x="1009" y="9987"/>
                  </a:moveTo>
                  <a:cubicBezTo>
                    <a:pt x="1011" y="9987"/>
                    <a:pt x="1012" y="9987"/>
                    <a:pt x="1014" y="9987"/>
                  </a:cubicBezTo>
                  <a:cubicBezTo>
                    <a:pt x="1016" y="9987"/>
                    <a:pt x="1017" y="9987"/>
                    <a:pt x="1019" y="99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a:off x="5472550" y="3270600"/>
              <a:ext cx="260150" cy="208075"/>
            </a:xfrm>
            <a:custGeom>
              <a:rect b="b" l="l" r="r" t="t"/>
              <a:pathLst>
                <a:path extrusionOk="0" h="8323" w="10406">
                  <a:moveTo>
                    <a:pt x="183" y="1"/>
                  </a:moveTo>
                  <a:cubicBezTo>
                    <a:pt x="82" y="1"/>
                    <a:pt x="1" y="81"/>
                    <a:pt x="1" y="181"/>
                  </a:cubicBezTo>
                  <a:lnTo>
                    <a:pt x="1" y="8141"/>
                  </a:lnTo>
                  <a:cubicBezTo>
                    <a:pt x="1" y="8242"/>
                    <a:pt x="82" y="8323"/>
                    <a:pt x="183" y="8323"/>
                  </a:cubicBezTo>
                  <a:lnTo>
                    <a:pt x="8955" y="8323"/>
                  </a:lnTo>
                  <a:lnTo>
                    <a:pt x="10405" y="6829"/>
                  </a:lnTo>
                  <a:lnTo>
                    <a:pt x="10405" y="1411"/>
                  </a:lnTo>
                  <a:lnTo>
                    <a:pt x="895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a:off x="5701475" y="3270525"/>
              <a:ext cx="67650" cy="208150"/>
            </a:xfrm>
            <a:custGeom>
              <a:rect b="b" l="l" r="r" t="t"/>
              <a:pathLst>
                <a:path extrusionOk="0" h="8326" w="2706">
                  <a:moveTo>
                    <a:pt x="201" y="1"/>
                  </a:moveTo>
                  <a:lnTo>
                    <a:pt x="1" y="234"/>
                  </a:lnTo>
                  <a:lnTo>
                    <a:pt x="1" y="8112"/>
                  </a:lnTo>
                  <a:lnTo>
                    <a:pt x="201" y="8326"/>
                  </a:lnTo>
                  <a:lnTo>
                    <a:pt x="2524" y="8326"/>
                  </a:lnTo>
                  <a:cubicBezTo>
                    <a:pt x="2625" y="8326"/>
                    <a:pt x="2706" y="8245"/>
                    <a:pt x="2706" y="8144"/>
                  </a:cubicBezTo>
                  <a:lnTo>
                    <a:pt x="2706" y="5753"/>
                  </a:lnTo>
                  <a:lnTo>
                    <a:pt x="2522" y="5502"/>
                  </a:lnTo>
                  <a:lnTo>
                    <a:pt x="2706" y="5351"/>
                  </a:lnTo>
                  <a:lnTo>
                    <a:pt x="2706" y="2977"/>
                  </a:lnTo>
                  <a:lnTo>
                    <a:pt x="2415" y="2769"/>
                  </a:lnTo>
                  <a:lnTo>
                    <a:pt x="2706" y="2574"/>
                  </a:lnTo>
                  <a:lnTo>
                    <a:pt x="2706" y="182"/>
                  </a:lnTo>
                  <a:cubicBezTo>
                    <a:pt x="2706" y="81"/>
                    <a:pt x="2625" y="1"/>
                    <a:pt x="25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
            <p:cNvSpPr/>
            <p:nvPr/>
          </p:nvSpPr>
          <p:spPr>
            <a:xfrm>
              <a:off x="5624725" y="3337600"/>
              <a:ext cx="61125" cy="115000"/>
            </a:xfrm>
            <a:custGeom>
              <a:rect b="b" l="l" r="r" t="t"/>
              <a:pathLst>
                <a:path extrusionOk="0" h="4600" w="2445">
                  <a:moveTo>
                    <a:pt x="308" y="1"/>
                  </a:moveTo>
                  <a:cubicBezTo>
                    <a:pt x="161" y="1"/>
                    <a:pt x="0" y="25"/>
                    <a:pt x="0" y="240"/>
                  </a:cubicBezTo>
                  <a:lnTo>
                    <a:pt x="0" y="3350"/>
                  </a:lnTo>
                  <a:cubicBezTo>
                    <a:pt x="0" y="3504"/>
                    <a:pt x="271" y="3732"/>
                    <a:pt x="271" y="3732"/>
                  </a:cubicBezTo>
                  <a:lnTo>
                    <a:pt x="1500" y="4468"/>
                  </a:lnTo>
                  <a:cubicBezTo>
                    <a:pt x="1620" y="4541"/>
                    <a:pt x="1738" y="4599"/>
                    <a:pt x="1841" y="4599"/>
                  </a:cubicBezTo>
                  <a:cubicBezTo>
                    <a:pt x="1917" y="4599"/>
                    <a:pt x="1984" y="4568"/>
                    <a:pt x="2037" y="4490"/>
                  </a:cubicBezTo>
                  <a:cubicBezTo>
                    <a:pt x="2063" y="4449"/>
                    <a:pt x="2087" y="4401"/>
                    <a:pt x="2098" y="4350"/>
                  </a:cubicBezTo>
                  <a:cubicBezTo>
                    <a:pt x="2103" y="4317"/>
                    <a:pt x="2444" y="3246"/>
                    <a:pt x="2027" y="1989"/>
                  </a:cubicBezTo>
                  <a:cubicBezTo>
                    <a:pt x="1986" y="1905"/>
                    <a:pt x="1730" y="945"/>
                    <a:pt x="767" y="140"/>
                  </a:cubicBezTo>
                  <a:lnTo>
                    <a:pt x="600" y="1"/>
                  </a:lnTo>
                  <a:lnTo>
                    <a:pt x="403" y="2"/>
                  </a:lnTo>
                  <a:cubicBezTo>
                    <a:pt x="374" y="2"/>
                    <a:pt x="341" y="1"/>
                    <a:pt x="3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a:off x="5618275" y="3332000"/>
              <a:ext cx="57725" cy="122950"/>
            </a:xfrm>
            <a:custGeom>
              <a:rect b="b" l="l" r="r" t="t"/>
              <a:pathLst>
                <a:path extrusionOk="0" h="4918" w="2309">
                  <a:moveTo>
                    <a:pt x="442" y="1"/>
                  </a:moveTo>
                  <a:cubicBezTo>
                    <a:pt x="215" y="1"/>
                    <a:pt x="0" y="179"/>
                    <a:pt x="0" y="442"/>
                  </a:cubicBezTo>
                  <a:lnTo>
                    <a:pt x="0" y="3565"/>
                  </a:lnTo>
                  <a:cubicBezTo>
                    <a:pt x="0" y="3719"/>
                    <a:pt x="81" y="3861"/>
                    <a:pt x="213" y="3942"/>
                  </a:cubicBezTo>
                  <a:lnTo>
                    <a:pt x="1711" y="4852"/>
                  </a:lnTo>
                  <a:cubicBezTo>
                    <a:pt x="1785" y="4897"/>
                    <a:pt x="1864" y="4917"/>
                    <a:pt x="1941" y="4917"/>
                  </a:cubicBezTo>
                  <a:cubicBezTo>
                    <a:pt x="2085" y="4917"/>
                    <a:pt x="2224" y="4846"/>
                    <a:pt x="2308" y="4725"/>
                  </a:cubicBezTo>
                  <a:lnTo>
                    <a:pt x="1018" y="3942"/>
                  </a:lnTo>
                  <a:cubicBezTo>
                    <a:pt x="886" y="3861"/>
                    <a:pt x="807" y="3720"/>
                    <a:pt x="807" y="3566"/>
                  </a:cubicBezTo>
                  <a:lnTo>
                    <a:pt x="807" y="445"/>
                  </a:lnTo>
                  <a:cubicBezTo>
                    <a:pt x="807" y="361"/>
                    <a:pt x="829" y="288"/>
                    <a:pt x="865" y="223"/>
                  </a:cubicBezTo>
                  <a:lnTo>
                    <a:pt x="722" y="105"/>
                  </a:lnTo>
                  <a:cubicBezTo>
                    <a:pt x="636" y="33"/>
                    <a:pt x="538" y="1"/>
                    <a:pt x="4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7"/>
            <p:cNvSpPr/>
            <p:nvPr/>
          </p:nvSpPr>
          <p:spPr>
            <a:xfrm>
              <a:off x="5493600" y="3336425"/>
              <a:ext cx="62225" cy="113775"/>
            </a:xfrm>
            <a:custGeom>
              <a:rect b="b" l="l" r="r" t="t"/>
              <a:pathLst>
                <a:path extrusionOk="0" h="4551" w="2489">
                  <a:moveTo>
                    <a:pt x="2176" y="0"/>
                  </a:moveTo>
                  <a:cubicBezTo>
                    <a:pt x="2062" y="0"/>
                    <a:pt x="1930" y="22"/>
                    <a:pt x="1830" y="105"/>
                  </a:cubicBezTo>
                  <a:lnTo>
                    <a:pt x="1525" y="360"/>
                  </a:lnTo>
                  <a:cubicBezTo>
                    <a:pt x="561" y="1165"/>
                    <a:pt x="462" y="1972"/>
                    <a:pt x="420" y="2055"/>
                  </a:cubicBezTo>
                  <a:cubicBezTo>
                    <a:pt x="0" y="3310"/>
                    <a:pt x="295" y="4266"/>
                    <a:pt x="298" y="4298"/>
                  </a:cubicBezTo>
                  <a:cubicBezTo>
                    <a:pt x="357" y="4528"/>
                    <a:pt x="607" y="4551"/>
                    <a:pt x="704" y="4551"/>
                  </a:cubicBezTo>
                  <a:cubicBezTo>
                    <a:pt x="728" y="4551"/>
                    <a:pt x="742" y="4549"/>
                    <a:pt x="742" y="4549"/>
                  </a:cubicBezTo>
                  <a:lnTo>
                    <a:pt x="995" y="4540"/>
                  </a:lnTo>
                  <a:lnTo>
                    <a:pt x="2278" y="3760"/>
                  </a:lnTo>
                  <a:cubicBezTo>
                    <a:pt x="2408" y="3681"/>
                    <a:pt x="2489" y="3537"/>
                    <a:pt x="2489" y="3384"/>
                  </a:cubicBezTo>
                  <a:lnTo>
                    <a:pt x="2489" y="274"/>
                  </a:lnTo>
                  <a:cubicBezTo>
                    <a:pt x="2489" y="180"/>
                    <a:pt x="2461" y="98"/>
                    <a:pt x="2415" y="30"/>
                  </a:cubicBezTo>
                  <a:cubicBezTo>
                    <a:pt x="2415" y="30"/>
                    <a:pt x="2308" y="0"/>
                    <a:pt x="21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7"/>
            <p:cNvSpPr/>
            <p:nvPr/>
          </p:nvSpPr>
          <p:spPr>
            <a:xfrm>
              <a:off x="5488350" y="3332250"/>
              <a:ext cx="66225" cy="122525"/>
            </a:xfrm>
            <a:custGeom>
              <a:rect b="b" l="l" r="r" t="t"/>
              <a:pathLst>
                <a:path extrusionOk="0" h="4901" w="2649">
                  <a:moveTo>
                    <a:pt x="2265" y="1"/>
                  </a:moveTo>
                  <a:cubicBezTo>
                    <a:pt x="2169" y="1"/>
                    <a:pt x="2071" y="33"/>
                    <a:pt x="1986" y="103"/>
                  </a:cubicBezTo>
                  <a:lnTo>
                    <a:pt x="1680" y="359"/>
                  </a:lnTo>
                  <a:cubicBezTo>
                    <a:pt x="715" y="1165"/>
                    <a:pt x="461" y="2124"/>
                    <a:pt x="419" y="2207"/>
                  </a:cubicBezTo>
                  <a:cubicBezTo>
                    <a:pt x="1" y="3463"/>
                    <a:pt x="344" y="4536"/>
                    <a:pt x="347" y="4568"/>
                  </a:cubicBezTo>
                  <a:cubicBezTo>
                    <a:pt x="399" y="4773"/>
                    <a:pt x="582" y="4901"/>
                    <a:pt x="775" y="4901"/>
                  </a:cubicBezTo>
                  <a:cubicBezTo>
                    <a:pt x="853" y="4901"/>
                    <a:pt x="931" y="4880"/>
                    <a:pt x="1004" y="4836"/>
                  </a:cubicBezTo>
                  <a:lnTo>
                    <a:pt x="1213" y="4707"/>
                  </a:lnTo>
                  <a:cubicBezTo>
                    <a:pt x="1186" y="4668"/>
                    <a:pt x="1164" y="4621"/>
                    <a:pt x="1150" y="4570"/>
                  </a:cubicBezTo>
                  <a:cubicBezTo>
                    <a:pt x="1146" y="4537"/>
                    <a:pt x="804" y="3465"/>
                    <a:pt x="1222" y="2209"/>
                  </a:cubicBezTo>
                  <a:cubicBezTo>
                    <a:pt x="1263" y="2125"/>
                    <a:pt x="1518" y="1165"/>
                    <a:pt x="2483" y="360"/>
                  </a:cubicBezTo>
                  <a:lnTo>
                    <a:pt x="2649" y="221"/>
                  </a:lnTo>
                  <a:cubicBezTo>
                    <a:pt x="2570" y="84"/>
                    <a:pt x="2420" y="1"/>
                    <a:pt x="22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
            <p:cNvSpPr/>
            <p:nvPr/>
          </p:nvSpPr>
          <p:spPr>
            <a:xfrm>
              <a:off x="5535600" y="3291300"/>
              <a:ext cx="102925" cy="113125"/>
            </a:xfrm>
            <a:custGeom>
              <a:rect b="b" l="l" r="r" t="t"/>
              <a:pathLst>
                <a:path extrusionOk="0" h="4525" w="4117">
                  <a:moveTo>
                    <a:pt x="1825" y="1"/>
                  </a:moveTo>
                  <a:cubicBezTo>
                    <a:pt x="1724" y="1"/>
                    <a:pt x="1643" y="82"/>
                    <a:pt x="1643" y="181"/>
                  </a:cubicBezTo>
                  <a:lnTo>
                    <a:pt x="1643" y="631"/>
                  </a:lnTo>
                  <a:lnTo>
                    <a:pt x="1760" y="832"/>
                  </a:lnTo>
                  <a:lnTo>
                    <a:pt x="1643" y="1035"/>
                  </a:lnTo>
                  <a:lnTo>
                    <a:pt x="1643" y="1464"/>
                  </a:lnTo>
                  <a:lnTo>
                    <a:pt x="1760" y="1667"/>
                  </a:lnTo>
                  <a:lnTo>
                    <a:pt x="1643" y="1867"/>
                  </a:lnTo>
                  <a:lnTo>
                    <a:pt x="1643" y="2299"/>
                  </a:lnTo>
                  <a:lnTo>
                    <a:pt x="1760" y="2501"/>
                  </a:lnTo>
                  <a:lnTo>
                    <a:pt x="1643" y="2702"/>
                  </a:lnTo>
                  <a:lnTo>
                    <a:pt x="1643" y="2907"/>
                  </a:lnTo>
                  <a:cubicBezTo>
                    <a:pt x="1643" y="3139"/>
                    <a:pt x="1496" y="3344"/>
                    <a:pt x="1276" y="3417"/>
                  </a:cubicBezTo>
                  <a:lnTo>
                    <a:pt x="268" y="3756"/>
                  </a:lnTo>
                  <a:cubicBezTo>
                    <a:pt x="106" y="3809"/>
                    <a:pt x="1" y="3961"/>
                    <a:pt x="1" y="4130"/>
                  </a:cubicBezTo>
                  <a:cubicBezTo>
                    <a:pt x="1" y="4355"/>
                    <a:pt x="184" y="4525"/>
                    <a:pt x="394" y="4525"/>
                  </a:cubicBezTo>
                  <a:cubicBezTo>
                    <a:pt x="436" y="4525"/>
                    <a:pt x="479" y="4518"/>
                    <a:pt x="521" y="4504"/>
                  </a:cubicBezTo>
                  <a:lnTo>
                    <a:pt x="1763" y="4084"/>
                  </a:lnTo>
                  <a:cubicBezTo>
                    <a:pt x="1860" y="4052"/>
                    <a:pt x="1960" y="4036"/>
                    <a:pt x="2060" y="4036"/>
                  </a:cubicBezTo>
                  <a:cubicBezTo>
                    <a:pt x="2159" y="4036"/>
                    <a:pt x="2259" y="4052"/>
                    <a:pt x="2354" y="4084"/>
                  </a:cubicBezTo>
                  <a:lnTo>
                    <a:pt x="3596" y="4504"/>
                  </a:lnTo>
                  <a:cubicBezTo>
                    <a:pt x="3638" y="4518"/>
                    <a:pt x="3680" y="4524"/>
                    <a:pt x="3722" y="4524"/>
                  </a:cubicBezTo>
                  <a:cubicBezTo>
                    <a:pt x="3931" y="4524"/>
                    <a:pt x="4117" y="4355"/>
                    <a:pt x="4117" y="4130"/>
                  </a:cubicBezTo>
                  <a:cubicBezTo>
                    <a:pt x="4117" y="3961"/>
                    <a:pt x="4010" y="3810"/>
                    <a:pt x="3850" y="3756"/>
                  </a:cubicBezTo>
                  <a:lnTo>
                    <a:pt x="2841" y="3417"/>
                  </a:lnTo>
                  <a:cubicBezTo>
                    <a:pt x="2621" y="3345"/>
                    <a:pt x="2473" y="3140"/>
                    <a:pt x="2473" y="2909"/>
                  </a:cubicBezTo>
                  <a:lnTo>
                    <a:pt x="2473" y="2702"/>
                  </a:lnTo>
                  <a:lnTo>
                    <a:pt x="2312" y="2501"/>
                  </a:lnTo>
                  <a:lnTo>
                    <a:pt x="2473" y="2299"/>
                  </a:lnTo>
                  <a:lnTo>
                    <a:pt x="2473" y="1867"/>
                  </a:lnTo>
                  <a:lnTo>
                    <a:pt x="2312" y="1667"/>
                  </a:lnTo>
                  <a:lnTo>
                    <a:pt x="2473" y="1464"/>
                  </a:lnTo>
                  <a:lnTo>
                    <a:pt x="2473" y="1035"/>
                  </a:lnTo>
                  <a:lnTo>
                    <a:pt x="2312" y="832"/>
                  </a:lnTo>
                  <a:lnTo>
                    <a:pt x="2473" y="631"/>
                  </a:lnTo>
                  <a:lnTo>
                    <a:pt x="2473" y="181"/>
                  </a:lnTo>
                  <a:cubicBezTo>
                    <a:pt x="2473" y="82"/>
                    <a:pt x="2392" y="1"/>
                    <a:pt x="22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5576625" y="3541150"/>
              <a:ext cx="83275" cy="20775"/>
            </a:xfrm>
            <a:custGeom>
              <a:rect b="b" l="l" r="r" t="t"/>
              <a:pathLst>
                <a:path extrusionOk="0" h="831" w="3331">
                  <a:moveTo>
                    <a:pt x="440" y="1"/>
                  </a:moveTo>
                  <a:cubicBezTo>
                    <a:pt x="198" y="1"/>
                    <a:pt x="1" y="197"/>
                    <a:pt x="1" y="441"/>
                  </a:cubicBezTo>
                  <a:lnTo>
                    <a:pt x="1" y="649"/>
                  </a:lnTo>
                  <a:cubicBezTo>
                    <a:pt x="1" y="750"/>
                    <a:pt x="81" y="831"/>
                    <a:pt x="181" y="831"/>
                  </a:cubicBezTo>
                  <a:lnTo>
                    <a:pt x="3147" y="831"/>
                  </a:lnTo>
                  <a:cubicBezTo>
                    <a:pt x="3248" y="831"/>
                    <a:pt x="3330" y="750"/>
                    <a:pt x="3329" y="649"/>
                  </a:cubicBezTo>
                  <a:lnTo>
                    <a:pt x="3329" y="441"/>
                  </a:lnTo>
                  <a:cubicBezTo>
                    <a:pt x="3329" y="199"/>
                    <a:pt x="3132" y="1"/>
                    <a:pt x="28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a:off x="5488875" y="3286800"/>
              <a:ext cx="25100" cy="9775"/>
            </a:xfrm>
            <a:custGeom>
              <a:rect b="b" l="l" r="r" t="t"/>
              <a:pathLst>
                <a:path extrusionOk="0" h="391" w="1004">
                  <a:moveTo>
                    <a:pt x="207" y="1"/>
                  </a:moveTo>
                  <a:cubicBezTo>
                    <a:pt x="99" y="1"/>
                    <a:pt x="6" y="83"/>
                    <a:pt x="3" y="191"/>
                  </a:cubicBezTo>
                  <a:cubicBezTo>
                    <a:pt x="0" y="301"/>
                    <a:pt x="88" y="391"/>
                    <a:pt x="198" y="391"/>
                  </a:cubicBezTo>
                  <a:lnTo>
                    <a:pt x="795" y="391"/>
                  </a:lnTo>
                  <a:cubicBezTo>
                    <a:pt x="904" y="391"/>
                    <a:pt x="997" y="309"/>
                    <a:pt x="999" y="200"/>
                  </a:cubicBezTo>
                  <a:cubicBezTo>
                    <a:pt x="1003" y="90"/>
                    <a:pt x="912" y="1"/>
                    <a:pt x="8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
            <p:cNvSpPr/>
            <p:nvPr/>
          </p:nvSpPr>
          <p:spPr>
            <a:xfrm>
              <a:off x="5488975" y="3307650"/>
              <a:ext cx="34550" cy="9775"/>
            </a:xfrm>
            <a:custGeom>
              <a:rect b="b" l="l" r="r" t="t"/>
              <a:pathLst>
                <a:path extrusionOk="0" h="391" w="1382">
                  <a:moveTo>
                    <a:pt x="209" y="1"/>
                  </a:moveTo>
                  <a:cubicBezTo>
                    <a:pt x="100" y="1"/>
                    <a:pt x="7" y="83"/>
                    <a:pt x="5" y="192"/>
                  </a:cubicBezTo>
                  <a:cubicBezTo>
                    <a:pt x="1" y="301"/>
                    <a:pt x="92" y="391"/>
                    <a:pt x="199" y="391"/>
                  </a:cubicBezTo>
                  <a:lnTo>
                    <a:pt x="1175" y="391"/>
                  </a:lnTo>
                  <a:cubicBezTo>
                    <a:pt x="1282" y="391"/>
                    <a:pt x="1376" y="309"/>
                    <a:pt x="1378" y="200"/>
                  </a:cubicBezTo>
                  <a:cubicBezTo>
                    <a:pt x="1382" y="90"/>
                    <a:pt x="1294" y="1"/>
                    <a:pt x="11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5717675" y="3290075"/>
              <a:ext cx="20075" cy="9775"/>
            </a:xfrm>
            <a:custGeom>
              <a:rect b="b" l="l" r="r" t="t"/>
              <a:pathLst>
                <a:path extrusionOk="0" h="391" w="803">
                  <a:moveTo>
                    <a:pt x="209" y="0"/>
                  </a:moveTo>
                  <a:cubicBezTo>
                    <a:pt x="100" y="0"/>
                    <a:pt x="6" y="82"/>
                    <a:pt x="5" y="191"/>
                  </a:cubicBezTo>
                  <a:cubicBezTo>
                    <a:pt x="1" y="301"/>
                    <a:pt x="89" y="390"/>
                    <a:pt x="199" y="390"/>
                  </a:cubicBezTo>
                  <a:lnTo>
                    <a:pt x="594" y="390"/>
                  </a:lnTo>
                  <a:cubicBezTo>
                    <a:pt x="703" y="390"/>
                    <a:pt x="797" y="308"/>
                    <a:pt x="798" y="200"/>
                  </a:cubicBezTo>
                  <a:cubicBezTo>
                    <a:pt x="803" y="90"/>
                    <a:pt x="712" y="0"/>
                    <a:pt x="6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5717850" y="3310925"/>
              <a:ext cx="30100" cy="9775"/>
            </a:xfrm>
            <a:custGeom>
              <a:rect b="b" l="l" r="r" t="t"/>
              <a:pathLst>
                <a:path extrusionOk="0" h="391" w="1204">
                  <a:moveTo>
                    <a:pt x="206" y="0"/>
                  </a:moveTo>
                  <a:cubicBezTo>
                    <a:pt x="99" y="0"/>
                    <a:pt x="5" y="83"/>
                    <a:pt x="4" y="191"/>
                  </a:cubicBezTo>
                  <a:cubicBezTo>
                    <a:pt x="1" y="298"/>
                    <a:pt x="89" y="390"/>
                    <a:pt x="197" y="390"/>
                  </a:cubicBezTo>
                  <a:lnTo>
                    <a:pt x="997" y="390"/>
                  </a:lnTo>
                  <a:cubicBezTo>
                    <a:pt x="1105" y="390"/>
                    <a:pt x="1199" y="308"/>
                    <a:pt x="1200" y="200"/>
                  </a:cubicBezTo>
                  <a:cubicBezTo>
                    <a:pt x="1203" y="90"/>
                    <a:pt x="1114" y="0"/>
                    <a:pt x="1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a:off x="5717675" y="3359675"/>
              <a:ext cx="20075" cy="9775"/>
            </a:xfrm>
            <a:custGeom>
              <a:rect b="b" l="l" r="r" t="t"/>
              <a:pathLst>
                <a:path extrusionOk="0" h="391" w="803">
                  <a:moveTo>
                    <a:pt x="209" y="0"/>
                  </a:moveTo>
                  <a:cubicBezTo>
                    <a:pt x="100" y="0"/>
                    <a:pt x="6" y="83"/>
                    <a:pt x="5" y="191"/>
                  </a:cubicBezTo>
                  <a:cubicBezTo>
                    <a:pt x="1" y="301"/>
                    <a:pt x="89" y="391"/>
                    <a:pt x="199" y="391"/>
                  </a:cubicBezTo>
                  <a:lnTo>
                    <a:pt x="594" y="391"/>
                  </a:lnTo>
                  <a:cubicBezTo>
                    <a:pt x="703" y="391"/>
                    <a:pt x="797" y="308"/>
                    <a:pt x="798" y="200"/>
                  </a:cubicBezTo>
                  <a:cubicBezTo>
                    <a:pt x="803" y="90"/>
                    <a:pt x="712" y="0"/>
                    <a:pt x="6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a:off x="5717850" y="3380450"/>
              <a:ext cx="30100" cy="9775"/>
            </a:xfrm>
            <a:custGeom>
              <a:rect b="b" l="l" r="r" t="t"/>
              <a:pathLst>
                <a:path extrusionOk="0" h="391" w="1204">
                  <a:moveTo>
                    <a:pt x="206" y="1"/>
                  </a:moveTo>
                  <a:cubicBezTo>
                    <a:pt x="99" y="1"/>
                    <a:pt x="5" y="83"/>
                    <a:pt x="4" y="191"/>
                  </a:cubicBezTo>
                  <a:cubicBezTo>
                    <a:pt x="1" y="301"/>
                    <a:pt x="89" y="391"/>
                    <a:pt x="197" y="391"/>
                  </a:cubicBezTo>
                  <a:lnTo>
                    <a:pt x="997" y="391"/>
                  </a:lnTo>
                  <a:cubicBezTo>
                    <a:pt x="1105" y="391"/>
                    <a:pt x="1199" y="309"/>
                    <a:pt x="1200" y="200"/>
                  </a:cubicBezTo>
                  <a:cubicBezTo>
                    <a:pt x="1203" y="90"/>
                    <a:pt x="1114" y="1"/>
                    <a:pt x="10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7"/>
            <p:cNvSpPr/>
            <p:nvPr/>
          </p:nvSpPr>
          <p:spPr>
            <a:xfrm>
              <a:off x="5717675" y="3429250"/>
              <a:ext cx="20075" cy="9800"/>
            </a:xfrm>
            <a:custGeom>
              <a:rect b="b" l="l" r="r" t="t"/>
              <a:pathLst>
                <a:path extrusionOk="0" h="392" w="803">
                  <a:moveTo>
                    <a:pt x="209" y="0"/>
                  </a:moveTo>
                  <a:cubicBezTo>
                    <a:pt x="100" y="0"/>
                    <a:pt x="6" y="84"/>
                    <a:pt x="5" y="191"/>
                  </a:cubicBezTo>
                  <a:cubicBezTo>
                    <a:pt x="1" y="300"/>
                    <a:pt x="89" y="392"/>
                    <a:pt x="199" y="392"/>
                  </a:cubicBezTo>
                  <a:lnTo>
                    <a:pt x="594" y="392"/>
                  </a:lnTo>
                  <a:cubicBezTo>
                    <a:pt x="703" y="392"/>
                    <a:pt x="797" y="308"/>
                    <a:pt x="798" y="201"/>
                  </a:cubicBezTo>
                  <a:cubicBezTo>
                    <a:pt x="803" y="91"/>
                    <a:pt x="712" y="0"/>
                    <a:pt x="6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7"/>
            <p:cNvSpPr/>
            <p:nvPr/>
          </p:nvSpPr>
          <p:spPr>
            <a:xfrm>
              <a:off x="5717825" y="3450075"/>
              <a:ext cx="30125" cy="9775"/>
            </a:xfrm>
            <a:custGeom>
              <a:rect b="b" l="l" r="r" t="t"/>
              <a:pathLst>
                <a:path extrusionOk="0" h="391" w="1205">
                  <a:moveTo>
                    <a:pt x="207" y="0"/>
                  </a:moveTo>
                  <a:cubicBezTo>
                    <a:pt x="100" y="0"/>
                    <a:pt x="6" y="82"/>
                    <a:pt x="5" y="191"/>
                  </a:cubicBezTo>
                  <a:cubicBezTo>
                    <a:pt x="0" y="301"/>
                    <a:pt x="90" y="390"/>
                    <a:pt x="198" y="390"/>
                  </a:cubicBezTo>
                  <a:lnTo>
                    <a:pt x="998" y="390"/>
                  </a:lnTo>
                  <a:cubicBezTo>
                    <a:pt x="1106" y="390"/>
                    <a:pt x="1200" y="308"/>
                    <a:pt x="1201" y="200"/>
                  </a:cubicBezTo>
                  <a:cubicBezTo>
                    <a:pt x="1204" y="90"/>
                    <a:pt x="1116" y="0"/>
                    <a:pt x="10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
            <p:cNvSpPr/>
            <p:nvPr/>
          </p:nvSpPr>
          <p:spPr>
            <a:xfrm>
              <a:off x="5696925" y="3270600"/>
              <a:ext cx="72200" cy="208125"/>
            </a:xfrm>
            <a:custGeom>
              <a:rect b="b" l="l" r="r" t="t"/>
              <a:pathLst>
                <a:path extrusionOk="0" h="8325" w="2888">
                  <a:moveTo>
                    <a:pt x="1" y="1"/>
                  </a:moveTo>
                  <a:lnTo>
                    <a:pt x="1" y="8324"/>
                  </a:lnTo>
                  <a:lnTo>
                    <a:pt x="391" y="8324"/>
                  </a:lnTo>
                  <a:lnTo>
                    <a:pt x="391" y="5931"/>
                  </a:lnTo>
                  <a:cubicBezTo>
                    <a:pt x="391" y="5830"/>
                    <a:pt x="471" y="5750"/>
                    <a:pt x="573" y="5750"/>
                  </a:cubicBezTo>
                  <a:lnTo>
                    <a:pt x="2888" y="5750"/>
                  </a:lnTo>
                  <a:lnTo>
                    <a:pt x="2888" y="5357"/>
                  </a:lnTo>
                  <a:lnTo>
                    <a:pt x="573" y="5357"/>
                  </a:lnTo>
                  <a:cubicBezTo>
                    <a:pt x="471" y="5357"/>
                    <a:pt x="391" y="5276"/>
                    <a:pt x="391" y="5176"/>
                  </a:cubicBezTo>
                  <a:lnTo>
                    <a:pt x="391" y="3172"/>
                  </a:lnTo>
                  <a:cubicBezTo>
                    <a:pt x="391" y="3072"/>
                    <a:pt x="471" y="2992"/>
                    <a:pt x="573" y="2992"/>
                  </a:cubicBezTo>
                  <a:lnTo>
                    <a:pt x="2888" y="2992"/>
                  </a:lnTo>
                  <a:lnTo>
                    <a:pt x="2888" y="2600"/>
                  </a:lnTo>
                  <a:lnTo>
                    <a:pt x="573" y="2600"/>
                  </a:lnTo>
                  <a:cubicBezTo>
                    <a:pt x="471" y="2600"/>
                    <a:pt x="391" y="2520"/>
                    <a:pt x="391" y="2420"/>
                  </a:cubicBezTo>
                  <a:lnTo>
                    <a:pt x="3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7"/>
            <p:cNvSpPr/>
            <p:nvPr/>
          </p:nvSpPr>
          <p:spPr>
            <a:xfrm>
              <a:off x="5576625" y="3307650"/>
              <a:ext cx="20800" cy="9775"/>
            </a:xfrm>
            <a:custGeom>
              <a:rect b="b" l="l" r="r" t="t"/>
              <a:pathLst>
                <a:path extrusionOk="0" h="391" w="832">
                  <a:moveTo>
                    <a:pt x="1" y="1"/>
                  </a:moveTo>
                  <a:lnTo>
                    <a:pt x="1" y="391"/>
                  </a:lnTo>
                  <a:lnTo>
                    <a:pt x="832" y="391"/>
                  </a:lnTo>
                  <a:lnTo>
                    <a:pt x="8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7"/>
            <p:cNvSpPr/>
            <p:nvPr/>
          </p:nvSpPr>
          <p:spPr>
            <a:xfrm>
              <a:off x="5576625" y="3328450"/>
              <a:ext cx="20800" cy="9800"/>
            </a:xfrm>
            <a:custGeom>
              <a:rect b="b" l="l" r="r" t="t"/>
              <a:pathLst>
                <a:path extrusionOk="0" h="392" w="832">
                  <a:moveTo>
                    <a:pt x="1" y="0"/>
                  </a:moveTo>
                  <a:lnTo>
                    <a:pt x="1" y="392"/>
                  </a:lnTo>
                  <a:lnTo>
                    <a:pt x="832" y="392"/>
                  </a:lnTo>
                  <a:lnTo>
                    <a:pt x="83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7"/>
            <p:cNvSpPr/>
            <p:nvPr/>
          </p:nvSpPr>
          <p:spPr>
            <a:xfrm>
              <a:off x="5576625" y="3349275"/>
              <a:ext cx="20800" cy="9775"/>
            </a:xfrm>
            <a:custGeom>
              <a:rect b="b" l="l" r="r" t="t"/>
              <a:pathLst>
                <a:path extrusionOk="0" h="391" w="832">
                  <a:moveTo>
                    <a:pt x="1" y="0"/>
                  </a:moveTo>
                  <a:lnTo>
                    <a:pt x="1" y="390"/>
                  </a:lnTo>
                  <a:lnTo>
                    <a:pt x="832" y="390"/>
                  </a:lnTo>
                  <a:lnTo>
                    <a:pt x="83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 name="Google Shape;345;p17"/>
          <p:cNvGrpSpPr/>
          <p:nvPr/>
        </p:nvGrpSpPr>
        <p:grpSpPr>
          <a:xfrm>
            <a:off x="1233070" y="2065640"/>
            <a:ext cx="622860" cy="521779"/>
            <a:chOff x="4705500" y="3250050"/>
            <a:chExt cx="378500" cy="317075"/>
          </a:xfrm>
        </p:grpSpPr>
        <p:sp>
          <p:nvSpPr>
            <p:cNvPr id="346" name="Google Shape;346;p17"/>
            <p:cNvSpPr/>
            <p:nvPr/>
          </p:nvSpPr>
          <p:spPr>
            <a:xfrm>
              <a:off x="4705500" y="3289050"/>
              <a:ext cx="378500" cy="278075"/>
            </a:xfrm>
            <a:custGeom>
              <a:rect b="b" l="l" r="r" t="t"/>
              <a:pathLst>
                <a:path extrusionOk="0" h="11123" w="15140">
                  <a:moveTo>
                    <a:pt x="4459" y="0"/>
                  </a:moveTo>
                  <a:cubicBezTo>
                    <a:pt x="1474" y="0"/>
                    <a:pt x="0" y="3607"/>
                    <a:pt x="2069" y="5708"/>
                  </a:cubicBezTo>
                  <a:lnTo>
                    <a:pt x="7439" y="11069"/>
                  </a:lnTo>
                  <a:cubicBezTo>
                    <a:pt x="7474" y="11105"/>
                    <a:pt x="7521" y="11123"/>
                    <a:pt x="7568" y="11123"/>
                  </a:cubicBezTo>
                  <a:cubicBezTo>
                    <a:pt x="7614" y="11123"/>
                    <a:pt x="7661" y="11105"/>
                    <a:pt x="7695" y="11069"/>
                  </a:cubicBezTo>
                  <a:lnTo>
                    <a:pt x="13069" y="5708"/>
                  </a:lnTo>
                  <a:cubicBezTo>
                    <a:pt x="15139" y="3607"/>
                    <a:pt x="13667" y="782"/>
                    <a:pt x="10679" y="782"/>
                  </a:cubicBezTo>
                  <a:cubicBezTo>
                    <a:pt x="10134" y="782"/>
                    <a:pt x="9619" y="545"/>
                    <a:pt x="9164" y="545"/>
                  </a:cubicBezTo>
                  <a:cubicBezTo>
                    <a:pt x="8954" y="545"/>
                    <a:pt x="8758" y="595"/>
                    <a:pt x="8576" y="741"/>
                  </a:cubicBezTo>
                  <a:cubicBezTo>
                    <a:pt x="8230" y="1019"/>
                    <a:pt x="7941" y="1367"/>
                    <a:pt x="7729" y="1760"/>
                  </a:cubicBezTo>
                  <a:cubicBezTo>
                    <a:pt x="7694" y="1823"/>
                    <a:pt x="7631" y="1855"/>
                    <a:pt x="7568" y="1855"/>
                  </a:cubicBezTo>
                  <a:cubicBezTo>
                    <a:pt x="7506" y="1855"/>
                    <a:pt x="7443" y="1823"/>
                    <a:pt x="7409" y="1760"/>
                  </a:cubicBezTo>
                  <a:cubicBezTo>
                    <a:pt x="6842" y="711"/>
                    <a:pt x="5735" y="0"/>
                    <a:pt x="44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7"/>
            <p:cNvSpPr/>
            <p:nvPr/>
          </p:nvSpPr>
          <p:spPr>
            <a:xfrm>
              <a:off x="4756000" y="3309075"/>
              <a:ext cx="284475" cy="222550"/>
            </a:xfrm>
            <a:custGeom>
              <a:rect b="b" l="l" r="r" t="t"/>
              <a:pathLst>
                <a:path extrusionOk="0" h="8902" w="11379">
                  <a:moveTo>
                    <a:pt x="2714" y="0"/>
                  </a:moveTo>
                  <a:cubicBezTo>
                    <a:pt x="2449" y="0"/>
                    <a:pt x="1808" y="71"/>
                    <a:pt x="1218" y="547"/>
                  </a:cubicBezTo>
                  <a:cubicBezTo>
                    <a:pt x="842" y="849"/>
                    <a:pt x="532" y="1170"/>
                    <a:pt x="338" y="1630"/>
                  </a:cubicBezTo>
                  <a:cubicBezTo>
                    <a:pt x="18" y="2398"/>
                    <a:pt x="1" y="3371"/>
                    <a:pt x="881" y="4268"/>
                  </a:cubicBezTo>
                  <a:lnTo>
                    <a:pt x="5265" y="8659"/>
                  </a:lnTo>
                  <a:lnTo>
                    <a:pt x="5945" y="8901"/>
                  </a:lnTo>
                  <a:lnTo>
                    <a:pt x="10499" y="4353"/>
                  </a:lnTo>
                  <a:cubicBezTo>
                    <a:pt x="11379" y="3458"/>
                    <a:pt x="11349" y="2319"/>
                    <a:pt x="11028" y="1552"/>
                  </a:cubicBezTo>
                  <a:cubicBezTo>
                    <a:pt x="10836" y="1093"/>
                    <a:pt x="10527" y="705"/>
                    <a:pt x="10133" y="428"/>
                  </a:cubicBezTo>
                  <a:cubicBezTo>
                    <a:pt x="10054" y="373"/>
                    <a:pt x="9974" y="350"/>
                    <a:pt x="9891" y="350"/>
                  </a:cubicBezTo>
                  <a:cubicBezTo>
                    <a:pt x="9522" y="350"/>
                    <a:pt x="9109" y="794"/>
                    <a:pt x="8660" y="794"/>
                  </a:cubicBezTo>
                  <a:cubicBezTo>
                    <a:pt x="8173" y="794"/>
                    <a:pt x="7711" y="577"/>
                    <a:pt x="7316" y="577"/>
                  </a:cubicBezTo>
                  <a:cubicBezTo>
                    <a:pt x="7110" y="577"/>
                    <a:pt x="6923" y="636"/>
                    <a:pt x="6759" y="816"/>
                  </a:cubicBezTo>
                  <a:cubicBezTo>
                    <a:pt x="6556" y="1038"/>
                    <a:pt x="6392" y="1299"/>
                    <a:pt x="6275" y="1588"/>
                  </a:cubicBezTo>
                  <a:cubicBezTo>
                    <a:pt x="6143" y="1913"/>
                    <a:pt x="5847" y="2076"/>
                    <a:pt x="5551" y="2076"/>
                  </a:cubicBezTo>
                  <a:cubicBezTo>
                    <a:pt x="5255" y="2076"/>
                    <a:pt x="4959" y="1913"/>
                    <a:pt x="4828" y="1588"/>
                  </a:cubicBezTo>
                  <a:cubicBezTo>
                    <a:pt x="4480" y="730"/>
                    <a:pt x="3716" y="137"/>
                    <a:pt x="2822" y="5"/>
                  </a:cubicBezTo>
                  <a:cubicBezTo>
                    <a:pt x="2802" y="3"/>
                    <a:pt x="2765" y="0"/>
                    <a:pt x="27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7"/>
            <p:cNvSpPr/>
            <p:nvPr/>
          </p:nvSpPr>
          <p:spPr>
            <a:xfrm>
              <a:off x="4749125" y="3308575"/>
              <a:ext cx="155375" cy="231025"/>
            </a:xfrm>
            <a:custGeom>
              <a:rect b="b" l="l" r="r" t="t"/>
              <a:pathLst>
                <a:path extrusionOk="0" h="9241" w="6215">
                  <a:moveTo>
                    <a:pt x="2716" y="1"/>
                  </a:moveTo>
                  <a:cubicBezTo>
                    <a:pt x="2166" y="1"/>
                    <a:pt x="1672" y="153"/>
                    <a:pt x="1246" y="451"/>
                  </a:cubicBezTo>
                  <a:cubicBezTo>
                    <a:pt x="852" y="728"/>
                    <a:pt x="543" y="1116"/>
                    <a:pt x="349" y="1577"/>
                  </a:cubicBezTo>
                  <a:cubicBezTo>
                    <a:pt x="29" y="2342"/>
                    <a:pt x="0" y="3481"/>
                    <a:pt x="880" y="4377"/>
                  </a:cubicBezTo>
                  <a:lnTo>
                    <a:pt x="5695" y="9187"/>
                  </a:lnTo>
                  <a:cubicBezTo>
                    <a:pt x="5731" y="9222"/>
                    <a:pt x="5778" y="9240"/>
                    <a:pt x="5824" y="9240"/>
                  </a:cubicBezTo>
                  <a:cubicBezTo>
                    <a:pt x="5871" y="9240"/>
                    <a:pt x="5917" y="9222"/>
                    <a:pt x="5952" y="9187"/>
                  </a:cubicBezTo>
                  <a:lnTo>
                    <a:pt x="6214" y="8926"/>
                  </a:lnTo>
                  <a:lnTo>
                    <a:pt x="1660" y="4377"/>
                  </a:lnTo>
                  <a:cubicBezTo>
                    <a:pt x="780" y="3481"/>
                    <a:pt x="808" y="2342"/>
                    <a:pt x="1131" y="1577"/>
                  </a:cubicBezTo>
                  <a:cubicBezTo>
                    <a:pt x="1323" y="1116"/>
                    <a:pt x="1632" y="728"/>
                    <a:pt x="2026" y="451"/>
                  </a:cubicBezTo>
                  <a:cubicBezTo>
                    <a:pt x="2348" y="226"/>
                    <a:pt x="2705" y="84"/>
                    <a:pt x="3097" y="28"/>
                  </a:cubicBezTo>
                  <a:cubicBezTo>
                    <a:pt x="2972" y="9"/>
                    <a:pt x="2845" y="1"/>
                    <a:pt x="27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7"/>
            <p:cNvSpPr/>
            <p:nvPr/>
          </p:nvSpPr>
          <p:spPr>
            <a:xfrm>
              <a:off x="4919900" y="3289050"/>
              <a:ext cx="112150" cy="73650"/>
            </a:xfrm>
            <a:custGeom>
              <a:rect b="b" l="l" r="r" t="t"/>
              <a:pathLst>
                <a:path extrusionOk="0" h="2946" w="4486">
                  <a:moveTo>
                    <a:pt x="2103" y="0"/>
                  </a:moveTo>
                  <a:cubicBezTo>
                    <a:pt x="1308" y="0"/>
                    <a:pt x="577" y="277"/>
                    <a:pt x="0" y="741"/>
                  </a:cubicBezTo>
                  <a:cubicBezTo>
                    <a:pt x="26" y="1972"/>
                    <a:pt x="1035" y="2945"/>
                    <a:pt x="2251" y="2945"/>
                  </a:cubicBezTo>
                  <a:cubicBezTo>
                    <a:pt x="2331" y="2945"/>
                    <a:pt x="2412" y="2941"/>
                    <a:pt x="2493" y="2933"/>
                  </a:cubicBezTo>
                  <a:cubicBezTo>
                    <a:pt x="3544" y="2820"/>
                    <a:pt x="4352" y="2001"/>
                    <a:pt x="4486" y="988"/>
                  </a:cubicBezTo>
                  <a:cubicBezTo>
                    <a:pt x="3903" y="392"/>
                    <a:pt x="3085" y="0"/>
                    <a:pt x="21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7"/>
            <p:cNvSpPr/>
            <p:nvPr/>
          </p:nvSpPr>
          <p:spPr>
            <a:xfrm>
              <a:off x="4924925" y="3308575"/>
              <a:ext cx="99675" cy="54100"/>
            </a:xfrm>
            <a:custGeom>
              <a:rect b="b" l="l" r="r" t="t"/>
              <a:pathLst>
                <a:path extrusionOk="0" h="2164" w="3987">
                  <a:moveTo>
                    <a:pt x="1902" y="1"/>
                  </a:moveTo>
                  <a:cubicBezTo>
                    <a:pt x="1160" y="1"/>
                    <a:pt x="477" y="314"/>
                    <a:pt x="0" y="839"/>
                  </a:cubicBezTo>
                  <a:cubicBezTo>
                    <a:pt x="350" y="1613"/>
                    <a:pt x="1125" y="2164"/>
                    <a:pt x="2055" y="2164"/>
                  </a:cubicBezTo>
                  <a:cubicBezTo>
                    <a:pt x="2182" y="2164"/>
                    <a:pt x="2311" y="2154"/>
                    <a:pt x="2443" y="2132"/>
                  </a:cubicBezTo>
                  <a:cubicBezTo>
                    <a:pt x="3098" y="2017"/>
                    <a:pt x="3658" y="1619"/>
                    <a:pt x="3987" y="1067"/>
                  </a:cubicBezTo>
                  <a:cubicBezTo>
                    <a:pt x="3818" y="825"/>
                    <a:pt x="3610" y="618"/>
                    <a:pt x="3373" y="451"/>
                  </a:cubicBezTo>
                  <a:cubicBezTo>
                    <a:pt x="2947" y="153"/>
                    <a:pt x="2452" y="1"/>
                    <a:pt x="19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7"/>
            <p:cNvSpPr/>
            <p:nvPr/>
          </p:nvSpPr>
          <p:spPr>
            <a:xfrm>
              <a:off x="4949625" y="3250075"/>
              <a:ext cx="102475" cy="112625"/>
            </a:xfrm>
            <a:custGeom>
              <a:rect b="b" l="l" r="r" t="t"/>
              <a:pathLst>
                <a:path extrusionOk="0" h="4505" w="4099">
                  <a:moveTo>
                    <a:pt x="1845" y="0"/>
                  </a:moveTo>
                  <a:cubicBezTo>
                    <a:pt x="914" y="0"/>
                    <a:pt x="0" y="1008"/>
                    <a:pt x="0" y="2253"/>
                  </a:cubicBezTo>
                  <a:cubicBezTo>
                    <a:pt x="0" y="3497"/>
                    <a:pt x="1185" y="4505"/>
                    <a:pt x="1845" y="4505"/>
                  </a:cubicBezTo>
                  <a:cubicBezTo>
                    <a:pt x="3090" y="4505"/>
                    <a:pt x="4099" y="3497"/>
                    <a:pt x="4099" y="2253"/>
                  </a:cubicBezTo>
                  <a:cubicBezTo>
                    <a:pt x="4099" y="1008"/>
                    <a:pt x="3088" y="0"/>
                    <a:pt x="18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7"/>
            <p:cNvSpPr/>
            <p:nvPr/>
          </p:nvSpPr>
          <p:spPr>
            <a:xfrm>
              <a:off x="4939425" y="3250050"/>
              <a:ext cx="66125" cy="112650"/>
            </a:xfrm>
            <a:custGeom>
              <a:rect b="b" l="l" r="r" t="t"/>
              <a:pathLst>
                <a:path extrusionOk="0" h="4506" w="2645">
                  <a:moveTo>
                    <a:pt x="2250" y="1"/>
                  </a:moveTo>
                  <a:cubicBezTo>
                    <a:pt x="1027" y="1"/>
                    <a:pt x="1" y="995"/>
                    <a:pt x="1" y="2254"/>
                  </a:cubicBezTo>
                  <a:cubicBezTo>
                    <a:pt x="1" y="3511"/>
                    <a:pt x="1025" y="4506"/>
                    <a:pt x="2247" y="4506"/>
                  </a:cubicBezTo>
                  <a:cubicBezTo>
                    <a:pt x="2377" y="4506"/>
                    <a:pt x="2510" y="4494"/>
                    <a:pt x="2644" y="4471"/>
                  </a:cubicBezTo>
                  <a:cubicBezTo>
                    <a:pt x="1584" y="4286"/>
                    <a:pt x="782" y="3364"/>
                    <a:pt x="782" y="2254"/>
                  </a:cubicBezTo>
                  <a:cubicBezTo>
                    <a:pt x="782" y="1142"/>
                    <a:pt x="1586" y="218"/>
                    <a:pt x="2644" y="35"/>
                  </a:cubicBezTo>
                  <a:cubicBezTo>
                    <a:pt x="2512" y="12"/>
                    <a:pt x="2380" y="1"/>
                    <a:pt x="225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7"/>
            <p:cNvSpPr/>
            <p:nvPr/>
          </p:nvSpPr>
          <p:spPr>
            <a:xfrm>
              <a:off x="4965500" y="3275800"/>
              <a:ext cx="60425" cy="61025"/>
            </a:xfrm>
            <a:custGeom>
              <a:rect b="b" l="l" r="r" t="t"/>
              <a:pathLst>
                <a:path extrusionOk="0" h="2441" w="2417">
                  <a:moveTo>
                    <a:pt x="987" y="1"/>
                  </a:moveTo>
                  <a:cubicBezTo>
                    <a:pt x="886" y="1"/>
                    <a:pt x="805" y="81"/>
                    <a:pt x="805" y="183"/>
                  </a:cubicBezTo>
                  <a:lnTo>
                    <a:pt x="805" y="650"/>
                  </a:lnTo>
                  <a:cubicBezTo>
                    <a:pt x="805" y="750"/>
                    <a:pt x="725" y="831"/>
                    <a:pt x="624" y="831"/>
                  </a:cubicBezTo>
                  <a:lnTo>
                    <a:pt x="182" y="831"/>
                  </a:lnTo>
                  <a:cubicBezTo>
                    <a:pt x="81" y="831"/>
                    <a:pt x="0" y="911"/>
                    <a:pt x="0" y="1012"/>
                  </a:cubicBezTo>
                  <a:lnTo>
                    <a:pt x="0" y="1454"/>
                  </a:lnTo>
                  <a:cubicBezTo>
                    <a:pt x="0" y="1555"/>
                    <a:pt x="81" y="1636"/>
                    <a:pt x="182" y="1636"/>
                  </a:cubicBezTo>
                  <a:lnTo>
                    <a:pt x="624" y="1636"/>
                  </a:lnTo>
                  <a:cubicBezTo>
                    <a:pt x="725" y="1636"/>
                    <a:pt x="805" y="1716"/>
                    <a:pt x="805" y="1817"/>
                  </a:cubicBezTo>
                  <a:lnTo>
                    <a:pt x="805" y="2259"/>
                  </a:lnTo>
                  <a:cubicBezTo>
                    <a:pt x="805" y="2360"/>
                    <a:pt x="886" y="2441"/>
                    <a:pt x="987" y="2441"/>
                  </a:cubicBezTo>
                  <a:lnTo>
                    <a:pt x="1428" y="2441"/>
                  </a:lnTo>
                  <a:cubicBezTo>
                    <a:pt x="1530" y="2441"/>
                    <a:pt x="1610" y="2360"/>
                    <a:pt x="1610" y="2259"/>
                  </a:cubicBezTo>
                  <a:lnTo>
                    <a:pt x="1610" y="1817"/>
                  </a:lnTo>
                  <a:cubicBezTo>
                    <a:pt x="1610" y="1716"/>
                    <a:pt x="1691" y="1636"/>
                    <a:pt x="1792" y="1636"/>
                  </a:cubicBezTo>
                  <a:lnTo>
                    <a:pt x="2233" y="1636"/>
                  </a:lnTo>
                  <a:cubicBezTo>
                    <a:pt x="2335" y="1636"/>
                    <a:pt x="2415" y="1555"/>
                    <a:pt x="2415" y="1454"/>
                  </a:cubicBezTo>
                  <a:lnTo>
                    <a:pt x="2415" y="995"/>
                  </a:lnTo>
                  <a:cubicBezTo>
                    <a:pt x="2417" y="889"/>
                    <a:pt x="2335" y="806"/>
                    <a:pt x="2233" y="806"/>
                  </a:cubicBezTo>
                  <a:lnTo>
                    <a:pt x="1792" y="806"/>
                  </a:lnTo>
                  <a:cubicBezTo>
                    <a:pt x="1691" y="806"/>
                    <a:pt x="1610" y="725"/>
                    <a:pt x="1610" y="624"/>
                  </a:cubicBezTo>
                  <a:lnTo>
                    <a:pt x="1610" y="183"/>
                  </a:lnTo>
                  <a:cubicBezTo>
                    <a:pt x="1610" y="81"/>
                    <a:pt x="1530" y="1"/>
                    <a:pt x="142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7"/>
            <p:cNvSpPr/>
            <p:nvPr/>
          </p:nvSpPr>
          <p:spPr>
            <a:xfrm>
              <a:off x="4727000" y="3354850"/>
              <a:ext cx="334700" cy="131600"/>
            </a:xfrm>
            <a:custGeom>
              <a:rect b="b" l="l" r="r" t="t"/>
              <a:pathLst>
                <a:path extrusionOk="0" h="5264" w="13388">
                  <a:moveTo>
                    <a:pt x="4457" y="1"/>
                  </a:moveTo>
                  <a:cubicBezTo>
                    <a:pt x="4388" y="1"/>
                    <a:pt x="4319" y="36"/>
                    <a:pt x="4282" y="108"/>
                  </a:cubicBezTo>
                  <a:lnTo>
                    <a:pt x="3080" y="2517"/>
                  </a:lnTo>
                  <a:cubicBezTo>
                    <a:pt x="3049" y="2579"/>
                    <a:pt x="2917" y="2613"/>
                    <a:pt x="2917" y="2613"/>
                  </a:cubicBezTo>
                  <a:lnTo>
                    <a:pt x="252" y="2613"/>
                  </a:lnTo>
                  <a:cubicBezTo>
                    <a:pt x="109" y="2613"/>
                    <a:pt x="1" y="2755"/>
                    <a:pt x="61" y="2906"/>
                  </a:cubicBezTo>
                  <a:cubicBezTo>
                    <a:pt x="90" y="2981"/>
                    <a:pt x="168" y="3028"/>
                    <a:pt x="249" y="3028"/>
                  </a:cubicBezTo>
                  <a:lnTo>
                    <a:pt x="3150" y="3028"/>
                  </a:lnTo>
                  <a:cubicBezTo>
                    <a:pt x="3150" y="3028"/>
                    <a:pt x="3291" y="2966"/>
                    <a:pt x="3323" y="2900"/>
                  </a:cubicBezTo>
                  <a:lnTo>
                    <a:pt x="4231" y="1082"/>
                  </a:lnTo>
                  <a:cubicBezTo>
                    <a:pt x="4266" y="1014"/>
                    <a:pt x="4330" y="982"/>
                    <a:pt x="4395" y="982"/>
                  </a:cubicBezTo>
                  <a:cubicBezTo>
                    <a:pt x="4467" y="982"/>
                    <a:pt x="4539" y="1023"/>
                    <a:pt x="4567" y="1104"/>
                  </a:cubicBezTo>
                  <a:lnTo>
                    <a:pt x="5974" y="5135"/>
                  </a:lnTo>
                  <a:cubicBezTo>
                    <a:pt x="6005" y="5221"/>
                    <a:pt x="6081" y="5264"/>
                    <a:pt x="6159" y="5264"/>
                  </a:cubicBezTo>
                  <a:cubicBezTo>
                    <a:pt x="6235" y="5264"/>
                    <a:pt x="6312" y="5221"/>
                    <a:pt x="6344" y="5135"/>
                  </a:cubicBezTo>
                  <a:lnTo>
                    <a:pt x="7360" y="2290"/>
                  </a:lnTo>
                  <a:cubicBezTo>
                    <a:pt x="7388" y="2210"/>
                    <a:pt x="7460" y="2168"/>
                    <a:pt x="7531" y="2168"/>
                  </a:cubicBezTo>
                  <a:cubicBezTo>
                    <a:pt x="7599" y="2168"/>
                    <a:pt x="7667" y="2205"/>
                    <a:pt x="7699" y="2280"/>
                  </a:cubicBezTo>
                  <a:lnTo>
                    <a:pt x="8438" y="4045"/>
                  </a:lnTo>
                  <a:cubicBezTo>
                    <a:pt x="8458" y="4097"/>
                    <a:pt x="8498" y="4139"/>
                    <a:pt x="8551" y="4160"/>
                  </a:cubicBezTo>
                  <a:cubicBezTo>
                    <a:pt x="8574" y="4168"/>
                    <a:pt x="8597" y="4172"/>
                    <a:pt x="8619" y="4172"/>
                  </a:cubicBezTo>
                  <a:cubicBezTo>
                    <a:pt x="8681" y="4172"/>
                    <a:pt x="8739" y="4143"/>
                    <a:pt x="8776" y="4094"/>
                  </a:cubicBezTo>
                  <a:lnTo>
                    <a:pt x="9536" y="3072"/>
                  </a:lnTo>
                  <a:cubicBezTo>
                    <a:pt x="9568" y="3027"/>
                    <a:pt x="9617" y="3001"/>
                    <a:pt x="9674" y="3001"/>
                  </a:cubicBezTo>
                  <a:cubicBezTo>
                    <a:pt x="9677" y="3001"/>
                    <a:pt x="9680" y="3001"/>
                    <a:pt x="9683" y="3001"/>
                  </a:cubicBezTo>
                  <a:lnTo>
                    <a:pt x="13180" y="3001"/>
                  </a:lnTo>
                  <a:cubicBezTo>
                    <a:pt x="13263" y="3001"/>
                    <a:pt x="13342" y="2944"/>
                    <a:pt x="13363" y="2862"/>
                  </a:cubicBezTo>
                  <a:cubicBezTo>
                    <a:pt x="13388" y="2748"/>
                    <a:pt x="13292" y="2645"/>
                    <a:pt x="13172" y="2645"/>
                  </a:cubicBezTo>
                  <a:lnTo>
                    <a:pt x="9489" y="2638"/>
                  </a:lnTo>
                  <a:cubicBezTo>
                    <a:pt x="9489" y="2638"/>
                    <a:pt x="9370" y="2638"/>
                    <a:pt x="9334" y="2688"/>
                  </a:cubicBezTo>
                  <a:lnTo>
                    <a:pt x="8856" y="3331"/>
                  </a:lnTo>
                  <a:cubicBezTo>
                    <a:pt x="8818" y="3381"/>
                    <a:pt x="8764" y="3404"/>
                    <a:pt x="8711" y="3404"/>
                  </a:cubicBezTo>
                  <a:cubicBezTo>
                    <a:pt x="8642" y="3404"/>
                    <a:pt x="8573" y="3365"/>
                    <a:pt x="8542" y="3292"/>
                  </a:cubicBezTo>
                  <a:lnTo>
                    <a:pt x="7681" y="1235"/>
                  </a:lnTo>
                  <a:cubicBezTo>
                    <a:pt x="7648" y="1154"/>
                    <a:pt x="7574" y="1114"/>
                    <a:pt x="7501" y="1114"/>
                  </a:cubicBezTo>
                  <a:cubicBezTo>
                    <a:pt x="7425" y="1114"/>
                    <a:pt x="7348" y="1158"/>
                    <a:pt x="7318" y="1243"/>
                  </a:cubicBezTo>
                  <a:lnTo>
                    <a:pt x="6334" y="3998"/>
                  </a:lnTo>
                  <a:cubicBezTo>
                    <a:pt x="6305" y="4078"/>
                    <a:pt x="6235" y="4118"/>
                    <a:pt x="6164" y="4118"/>
                  </a:cubicBezTo>
                  <a:cubicBezTo>
                    <a:pt x="6092" y="4118"/>
                    <a:pt x="6019" y="4077"/>
                    <a:pt x="5991" y="3995"/>
                  </a:cubicBezTo>
                  <a:lnTo>
                    <a:pt x="4642" y="130"/>
                  </a:lnTo>
                  <a:cubicBezTo>
                    <a:pt x="4611" y="45"/>
                    <a:pt x="4534" y="1"/>
                    <a:pt x="44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5" name="Google Shape;355;p17"/>
          <p:cNvSpPr/>
          <p:nvPr/>
        </p:nvSpPr>
        <p:spPr>
          <a:xfrm>
            <a:off x="2460367" y="2897000"/>
            <a:ext cx="186600" cy="248700"/>
          </a:xfrm>
          <a:prstGeom prst="chevron">
            <a:avLst>
              <a:gd fmla="val 10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7"/>
          <p:cNvSpPr/>
          <p:nvPr/>
        </p:nvSpPr>
        <p:spPr>
          <a:xfrm>
            <a:off x="4478700" y="2897000"/>
            <a:ext cx="186600" cy="248700"/>
          </a:xfrm>
          <a:prstGeom prst="chevron">
            <a:avLst>
              <a:gd fmla="val 10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7"/>
          <p:cNvSpPr/>
          <p:nvPr/>
        </p:nvSpPr>
        <p:spPr>
          <a:xfrm>
            <a:off x="6497033" y="2897000"/>
            <a:ext cx="186600" cy="248700"/>
          </a:xfrm>
          <a:prstGeom prst="chevron">
            <a:avLst>
              <a:gd fmla="val 10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8" name="Google Shape;358;p17"/>
          <p:cNvGrpSpPr/>
          <p:nvPr/>
        </p:nvGrpSpPr>
        <p:grpSpPr>
          <a:xfrm>
            <a:off x="826750" y="2734056"/>
            <a:ext cx="1435500" cy="1152036"/>
            <a:chOff x="822960" y="2734056"/>
            <a:chExt cx="1435500" cy="1152036"/>
          </a:xfrm>
        </p:grpSpPr>
        <p:sp>
          <p:nvSpPr>
            <p:cNvPr id="359" name="Google Shape;359;p17"/>
            <p:cNvSpPr txBox="1"/>
            <p:nvPr/>
          </p:nvSpPr>
          <p:spPr>
            <a:xfrm>
              <a:off x="822960" y="2734056"/>
              <a:ext cx="1435500" cy="53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Venus</a:t>
              </a:r>
              <a:endParaRPr>
                <a:latin typeface="Work Sans"/>
                <a:ea typeface="Work Sans"/>
                <a:cs typeface="Work Sans"/>
                <a:sym typeface="Work Sans"/>
              </a:endParaRPr>
            </a:p>
          </p:txBody>
        </p:sp>
        <p:sp>
          <p:nvSpPr>
            <p:cNvPr id="360" name="Google Shape;360;p17"/>
            <p:cNvSpPr txBox="1"/>
            <p:nvPr/>
          </p:nvSpPr>
          <p:spPr>
            <a:xfrm>
              <a:off x="822960" y="3136392"/>
              <a:ext cx="1435500" cy="74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latin typeface="Work Sans"/>
                <a:ea typeface="Work Sans"/>
                <a:cs typeface="Work Sans"/>
                <a:sym typeface="Work Sans"/>
              </a:endParaRPr>
            </a:p>
          </p:txBody>
        </p:sp>
      </p:grpSp>
      <p:grpSp>
        <p:nvGrpSpPr>
          <p:cNvPr id="361" name="Google Shape;361;p17"/>
          <p:cNvGrpSpPr/>
          <p:nvPr/>
        </p:nvGrpSpPr>
        <p:grpSpPr>
          <a:xfrm>
            <a:off x="2845083" y="2734056"/>
            <a:ext cx="1435500" cy="1152036"/>
            <a:chOff x="2842635" y="2734056"/>
            <a:chExt cx="1435500" cy="1152036"/>
          </a:xfrm>
        </p:grpSpPr>
        <p:sp>
          <p:nvSpPr>
            <p:cNvPr id="362" name="Google Shape;362;p17"/>
            <p:cNvSpPr txBox="1"/>
            <p:nvPr/>
          </p:nvSpPr>
          <p:spPr>
            <a:xfrm>
              <a:off x="2842635" y="2734056"/>
              <a:ext cx="1435500" cy="53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Mars</a:t>
              </a:r>
              <a:endParaRPr>
                <a:latin typeface="Work Sans"/>
                <a:ea typeface="Work Sans"/>
                <a:cs typeface="Work Sans"/>
                <a:sym typeface="Work Sans"/>
              </a:endParaRPr>
            </a:p>
          </p:txBody>
        </p:sp>
        <p:sp>
          <p:nvSpPr>
            <p:cNvPr id="363" name="Google Shape;363;p17"/>
            <p:cNvSpPr txBox="1"/>
            <p:nvPr/>
          </p:nvSpPr>
          <p:spPr>
            <a:xfrm>
              <a:off x="2842635" y="3136392"/>
              <a:ext cx="1435500" cy="74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latin typeface="Work Sans"/>
                <a:ea typeface="Work Sans"/>
                <a:cs typeface="Work Sans"/>
                <a:sym typeface="Work Sans"/>
              </a:endParaRPr>
            </a:p>
          </p:txBody>
        </p:sp>
      </p:grpSp>
      <p:grpSp>
        <p:nvGrpSpPr>
          <p:cNvPr id="364" name="Google Shape;364;p17"/>
          <p:cNvGrpSpPr/>
          <p:nvPr/>
        </p:nvGrpSpPr>
        <p:grpSpPr>
          <a:xfrm>
            <a:off x="4863417" y="2734056"/>
            <a:ext cx="1435500" cy="1152036"/>
            <a:chOff x="4860985" y="2734056"/>
            <a:chExt cx="1435500" cy="1152036"/>
          </a:xfrm>
        </p:grpSpPr>
        <p:sp>
          <p:nvSpPr>
            <p:cNvPr id="365" name="Google Shape;365;p17"/>
            <p:cNvSpPr txBox="1"/>
            <p:nvPr/>
          </p:nvSpPr>
          <p:spPr>
            <a:xfrm>
              <a:off x="4860985" y="2734056"/>
              <a:ext cx="1435500" cy="53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Saturn</a:t>
              </a:r>
              <a:endParaRPr>
                <a:latin typeface="Work Sans"/>
                <a:ea typeface="Work Sans"/>
                <a:cs typeface="Work Sans"/>
                <a:sym typeface="Work Sans"/>
              </a:endParaRPr>
            </a:p>
          </p:txBody>
        </p:sp>
        <p:sp>
          <p:nvSpPr>
            <p:cNvPr id="366" name="Google Shape;366;p17"/>
            <p:cNvSpPr txBox="1"/>
            <p:nvPr/>
          </p:nvSpPr>
          <p:spPr>
            <a:xfrm>
              <a:off x="4860985" y="3136392"/>
              <a:ext cx="1435500" cy="74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Saturn is a gas giant and has rings</a:t>
              </a:r>
              <a:endParaRPr>
                <a:latin typeface="Work Sans"/>
                <a:ea typeface="Work Sans"/>
                <a:cs typeface="Work Sans"/>
                <a:sym typeface="Work Sans"/>
              </a:endParaRPr>
            </a:p>
          </p:txBody>
        </p:sp>
      </p:grpSp>
      <p:grpSp>
        <p:nvGrpSpPr>
          <p:cNvPr id="367" name="Google Shape;367;p17"/>
          <p:cNvGrpSpPr/>
          <p:nvPr/>
        </p:nvGrpSpPr>
        <p:grpSpPr>
          <a:xfrm>
            <a:off x="6881750" y="2734056"/>
            <a:ext cx="1435500" cy="1152036"/>
            <a:chOff x="6878285" y="2734056"/>
            <a:chExt cx="1435500" cy="1152036"/>
          </a:xfrm>
        </p:grpSpPr>
        <p:sp>
          <p:nvSpPr>
            <p:cNvPr id="368" name="Google Shape;368;p17"/>
            <p:cNvSpPr txBox="1"/>
            <p:nvPr/>
          </p:nvSpPr>
          <p:spPr>
            <a:xfrm>
              <a:off x="6878285" y="2734056"/>
              <a:ext cx="1435500" cy="53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Jupiter</a:t>
              </a:r>
              <a:endParaRPr>
                <a:latin typeface="Work Sans"/>
                <a:ea typeface="Work Sans"/>
                <a:cs typeface="Work Sans"/>
                <a:sym typeface="Work Sans"/>
              </a:endParaRPr>
            </a:p>
          </p:txBody>
        </p:sp>
        <p:sp>
          <p:nvSpPr>
            <p:cNvPr id="369" name="Google Shape;369;p17"/>
            <p:cNvSpPr txBox="1"/>
            <p:nvPr/>
          </p:nvSpPr>
          <p:spPr>
            <a:xfrm>
              <a:off x="6878285" y="3136392"/>
              <a:ext cx="1435500" cy="74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It’s a gas giant and has eight moons</a:t>
              </a:r>
              <a:endParaRPr>
                <a:latin typeface="Work Sans"/>
                <a:ea typeface="Work Sans"/>
                <a:cs typeface="Work Sans"/>
                <a:sym typeface="Work Sans"/>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0" name="Shape 1700"/>
        <p:cNvGrpSpPr/>
        <p:nvPr/>
      </p:nvGrpSpPr>
      <p:grpSpPr>
        <a:xfrm>
          <a:off x="0" y="0"/>
          <a:ext cx="0" cy="0"/>
          <a:chOff x="0" y="0"/>
          <a:chExt cx="0" cy="0"/>
        </a:xfrm>
      </p:grpSpPr>
      <p:pic>
        <p:nvPicPr>
          <p:cNvPr id="1701" name="Google Shape;1701;p44" title="Chart">
            <a:hlinkClick r:id="rId3"/>
          </p:cNvPr>
          <p:cNvPicPr preferRelativeResize="0"/>
          <p:nvPr/>
        </p:nvPicPr>
        <p:blipFill>
          <a:blip r:embed="rId4">
            <a:alphaModFix/>
          </a:blip>
          <a:stretch>
            <a:fillRect/>
          </a:stretch>
        </p:blipFill>
        <p:spPr>
          <a:xfrm>
            <a:off x="713225" y="1195562"/>
            <a:ext cx="7717800" cy="1723631"/>
          </a:xfrm>
          <a:prstGeom prst="rect">
            <a:avLst/>
          </a:prstGeom>
          <a:noFill/>
          <a:ln>
            <a:noFill/>
          </a:ln>
        </p:spPr>
      </p:pic>
      <p:sp>
        <p:nvSpPr>
          <p:cNvPr id="1702" name="Google Shape;1702;p44"/>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1703" name="Google Shape;1703;p44"/>
          <p:cNvSpPr/>
          <p:nvPr/>
        </p:nvSpPr>
        <p:spPr>
          <a:xfrm>
            <a:off x="713225" y="4302175"/>
            <a:ext cx="7717800" cy="3063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Work Sans"/>
                <a:ea typeface="Work Sans"/>
                <a:cs typeface="Work Sans"/>
                <a:sym typeface="Work Sans"/>
              </a:rPr>
              <a:t>Follow the link in the graph to modify its data and then paste the new one here. </a:t>
            </a:r>
            <a:r>
              <a:rPr b="1" lang="en" sz="1000">
                <a:solidFill>
                  <a:schemeClr val="dk1"/>
                </a:solidFill>
                <a:uFill>
                  <a:noFill/>
                </a:uFill>
                <a:latin typeface="Work Sans"/>
                <a:ea typeface="Work Sans"/>
                <a:cs typeface="Work Sans"/>
                <a:sym typeface="Work Sans"/>
                <a:hlinkClick r:id="rId5">
                  <a:extLst>
                    <a:ext uri="{A12FA001-AC4F-418D-AE19-62706E023703}">
                      <ahyp:hlinkClr val="tx"/>
                    </a:ext>
                  </a:extLst>
                </a:hlinkClick>
              </a:rPr>
              <a:t>For more info, click here</a:t>
            </a:r>
            <a:endParaRPr sz="1000">
              <a:solidFill>
                <a:schemeClr val="dk1"/>
              </a:solidFill>
              <a:latin typeface="Work Sans"/>
              <a:ea typeface="Work Sans"/>
              <a:cs typeface="Work Sans"/>
              <a:sym typeface="Work Sans"/>
            </a:endParaRPr>
          </a:p>
        </p:txBody>
      </p:sp>
      <p:grpSp>
        <p:nvGrpSpPr>
          <p:cNvPr id="1704" name="Google Shape;1704;p44"/>
          <p:cNvGrpSpPr/>
          <p:nvPr/>
        </p:nvGrpSpPr>
        <p:grpSpPr>
          <a:xfrm>
            <a:off x="1598220" y="3001050"/>
            <a:ext cx="1669845" cy="1129447"/>
            <a:chOff x="1132645" y="3077250"/>
            <a:chExt cx="1669845" cy="1129447"/>
          </a:xfrm>
        </p:grpSpPr>
        <p:sp>
          <p:nvSpPr>
            <p:cNvPr id="1705" name="Google Shape;1705;p44"/>
            <p:cNvSpPr txBox="1"/>
            <p:nvPr/>
          </p:nvSpPr>
          <p:spPr>
            <a:xfrm>
              <a:off x="1132650" y="3459097"/>
              <a:ext cx="1669800" cy="74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Jupiter is</a:t>
              </a:r>
              <a:r>
                <a:rPr lang="en">
                  <a:solidFill>
                    <a:schemeClr val="dk1"/>
                  </a:solidFill>
                  <a:latin typeface="Work Sans"/>
                  <a:ea typeface="Work Sans"/>
                  <a:cs typeface="Work Sans"/>
                  <a:sym typeface="Work Sans"/>
                </a:rPr>
                <a:t> a gas giant and has eight moons</a:t>
              </a:r>
              <a:endParaRPr>
                <a:latin typeface="Work Sans"/>
                <a:ea typeface="Work Sans"/>
                <a:cs typeface="Work Sans"/>
                <a:sym typeface="Work Sans"/>
              </a:endParaRPr>
            </a:p>
          </p:txBody>
        </p:sp>
        <p:sp>
          <p:nvSpPr>
            <p:cNvPr id="1706" name="Google Shape;1706;p44"/>
            <p:cNvSpPr txBox="1"/>
            <p:nvPr/>
          </p:nvSpPr>
          <p:spPr>
            <a:xfrm>
              <a:off x="1132645" y="3077250"/>
              <a:ext cx="1669845"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Jupiter</a:t>
              </a:r>
              <a:endParaRPr>
                <a:latin typeface="Work Sans"/>
                <a:ea typeface="Work Sans"/>
                <a:cs typeface="Work Sans"/>
                <a:sym typeface="Work Sans"/>
              </a:endParaRPr>
            </a:p>
          </p:txBody>
        </p:sp>
      </p:grpSp>
      <p:grpSp>
        <p:nvGrpSpPr>
          <p:cNvPr id="1707" name="Google Shape;1707;p44"/>
          <p:cNvGrpSpPr/>
          <p:nvPr/>
        </p:nvGrpSpPr>
        <p:grpSpPr>
          <a:xfrm>
            <a:off x="4179699" y="3008251"/>
            <a:ext cx="1669845" cy="1114223"/>
            <a:chOff x="3574888" y="3084451"/>
            <a:chExt cx="1669845" cy="1114223"/>
          </a:xfrm>
        </p:grpSpPr>
        <p:sp>
          <p:nvSpPr>
            <p:cNvPr id="1708" name="Google Shape;1708;p44"/>
            <p:cNvSpPr txBox="1"/>
            <p:nvPr/>
          </p:nvSpPr>
          <p:spPr>
            <a:xfrm>
              <a:off x="3574892" y="3451074"/>
              <a:ext cx="1669800" cy="74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Saturn is a gas giant and has several rings</a:t>
              </a:r>
              <a:endParaRPr>
                <a:latin typeface="Work Sans"/>
                <a:ea typeface="Work Sans"/>
                <a:cs typeface="Work Sans"/>
                <a:sym typeface="Work Sans"/>
              </a:endParaRPr>
            </a:p>
          </p:txBody>
        </p:sp>
        <p:sp>
          <p:nvSpPr>
            <p:cNvPr id="1709" name="Google Shape;1709;p44"/>
            <p:cNvSpPr txBox="1"/>
            <p:nvPr/>
          </p:nvSpPr>
          <p:spPr>
            <a:xfrm>
              <a:off x="3574888" y="3084451"/>
              <a:ext cx="1669845"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Saturn</a:t>
              </a:r>
              <a:endParaRPr>
                <a:latin typeface="Work Sans"/>
                <a:ea typeface="Work Sans"/>
                <a:cs typeface="Work Sans"/>
                <a:sym typeface="Work Sans"/>
              </a:endParaRPr>
            </a:p>
          </p:txBody>
        </p:sp>
      </p:grpSp>
      <p:grpSp>
        <p:nvGrpSpPr>
          <p:cNvPr id="1710" name="Google Shape;1710;p44"/>
          <p:cNvGrpSpPr/>
          <p:nvPr/>
        </p:nvGrpSpPr>
        <p:grpSpPr>
          <a:xfrm>
            <a:off x="6761178" y="3005600"/>
            <a:ext cx="1669845" cy="1119753"/>
            <a:chOff x="6150578" y="3081800"/>
            <a:chExt cx="1669845" cy="1119753"/>
          </a:xfrm>
        </p:grpSpPr>
        <p:sp>
          <p:nvSpPr>
            <p:cNvPr id="1711" name="Google Shape;1711;p44"/>
            <p:cNvSpPr txBox="1"/>
            <p:nvPr/>
          </p:nvSpPr>
          <p:spPr>
            <a:xfrm>
              <a:off x="6150581" y="3453954"/>
              <a:ext cx="1669800" cy="74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latin typeface="Work Sans"/>
                <a:ea typeface="Work Sans"/>
                <a:cs typeface="Work Sans"/>
                <a:sym typeface="Work Sans"/>
              </a:endParaRPr>
            </a:p>
          </p:txBody>
        </p:sp>
        <p:sp>
          <p:nvSpPr>
            <p:cNvPr id="1712" name="Google Shape;1712;p44"/>
            <p:cNvSpPr txBox="1"/>
            <p:nvPr/>
          </p:nvSpPr>
          <p:spPr>
            <a:xfrm>
              <a:off x="6150578" y="3081800"/>
              <a:ext cx="1669845"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Mars</a:t>
              </a:r>
              <a:endParaRPr>
                <a:latin typeface="Work Sans"/>
                <a:ea typeface="Work Sans"/>
                <a:cs typeface="Work Sans"/>
                <a:sym typeface="Work Sans"/>
              </a:endParaRPr>
            </a:p>
          </p:txBody>
        </p:sp>
      </p:grpSp>
      <p:sp>
        <p:nvSpPr>
          <p:cNvPr id="1713" name="Google Shape;1713;p44"/>
          <p:cNvSpPr/>
          <p:nvPr/>
        </p:nvSpPr>
        <p:spPr>
          <a:xfrm>
            <a:off x="713225" y="3084450"/>
            <a:ext cx="808800" cy="777900"/>
          </a:xfrm>
          <a:prstGeom prst="roundRect">
            <a:avLst>
              <a:gd fmla="val 50000" name="adj"/>
            </a:avLst>
          </a:prstGeom>
          <a:solidFill>
            <a:schemeClr val="lt2"/>
          </a:solidFill>
          <a:ln cap="flat" cmpd="sng" w="3810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000">
                <a:solidFill>
                  <a:schemeClr val="lt1"/>
                </a:solidFill>
                <a:latin typeface="Staatliches"/>
                <a:ea typeface="Staatliches"/>
                <a:cs typeface="Staatliches"/>
                <a:sym typeface="Staatliches"/>
              </a:rPr>
              <a:t>45%</a:t>
            </a:r>
            <a:endParaRPr sz="2000">
              <a:solidFill>
                <a:schemeClr val="lt1"/>
              </a:solidFill>
              <a:latin typeface="Staatliches"/>
              <a:ea typeface="Staatliches"/>
              <a:cs typeface="Staatliches"/>
              <a:sym typeface="Staatliches"/>
            </a:endParaRPr>
          </a:p>
        </p:txBody>
      </p:sp>
      <p:sp>
        <p:nvSpPr>
          <p:cNvPr id="1714" name="Google Shape;1714;p44"/>
          <p:cNvSpPr/>
          <p:nvPr/>
        </p:nvSpPr>
        <p:spPr>
          <a:xfrm>
            <a:off x="3294700" y="3084450"/>
            <a:ext cx="808800" cy="777900"/>
          </a:xfrm>
          <a:prstGeom prst="roundRect">
            <a:avLst>
              <a:gd fmla="val 50000" name="adj"/>
            </a:avLst>
          </a:prstGeom>
          <a:solidFill>
            <a:schemeClr val="accent1"/>
          </a:solidFill>
          <a:ln cap="flat" cmpd="sng" w="3810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000">
                <a:solidFill>
                  <a:schemeClr val="lt1"/>
                </a:solidFill>
                <a:latin typeface="Staatliches"/>
                <a:ea typeface="Staatliches"/>
                <a:cs typeface="Staatliches"/>
                <a:sym typeface="Staatliches"/>
              </a:rPr>
              <a:t>53%</a:t>
            </a:r>
            <a:endParaRPr sz="2000">
              <a:solidFill>
                <a:schemeClr val="lt1"/>
              </a:solidFill>
              <a:latin typeface="Staatliches"/>
              <a:ea typeface="Staatliches"/>
              <a:cs typeface="Staatliches"/>
              <a:sym typeface="Staatliches"/>
            </a:endParaRPr>
          </a:p>
        </p:txBody>
      </p:sp>
      <p:sp>
        <p:nvSpPr>
          <p:cNvPr id="1715" name="Google Shape;1715;p44"/>
          <p:cNvSpPr/>
          <p:nvPr/>
        </p:nvSpPr>
        <p:spPr>
          <a:xfrm>
            <a:off x="5876175" y="3084450"/>
            <a:ext cx="808800" cy="777900"/>
          </a:xfrm>
          <a:prstGeom prst="roundRect">
            <a:avLst>
              <a:gd fmla="val 50000" name="adj"/>
            </a:avLst>
          </a:prstGeom>
          <a:solidFill>
            <a:schemeClr val="accent5"/>
          </a:solidFill>
          <a:ln cap="flat" cmpd="sng" w="3810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000">
                <a:solidFill>
                  <a:schemeClr val="lt1"/>
                </a:solidFill>
                <a:latin typeface="Staatliches"/>
                <a:ea typeface="Staatliches"/>
                <a:cs typeface="Staatliches"/>
                <a:sym typeface="Staatliches"/>
              </a:rPr>
              <a:t>70</a:t>
            </a:r>
            <a:r>
              <a:rPr lang="en" sz="2000">
                <a:solidFill>
                  <a:schemeClr val="lt1"/>
                </a:solidFill>
                <a:latin typeface="Staatliches"/>
                <a:ea typeface="Staatliches"/>
                <a:cs typeface="Staatliches"/>
                <a:sym typeface="Staatliches"/>
              </a:rPr>
              <a:t>%</a:t>
            </a:r>
            <a:endParaRPr sz="2000">
              <a:solidFill>
                <a:schemeClr val="lt1"/>
              </a:solidFill>
              <a:latin typeface="Staatliches"/>
              <a:ea typeface="Staatliches"/>
              <a:cs typeface="Staatliches"/>
              <a:sym typeface="Staatliche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9" name="Shape 1719"/>
        <p:cNvGrpSpPr/>
        <p:nvPr/>
      </p:nvGrpSpPr>
      <p:grpSpPr>
        <a:xfrm>
          <a:off x="0" y="0"/>
          <a:ext cx="0" cy="0"/>
          <a:chOff x="0" y="0"/>
          <a:chExt cx="0" cy="0"/>
        </a:xfrm>
      </p:grpSpPr>
      <p:sp>
        <p:nvSpPr>
          <p:cNvPr id="1720" name="Google Shape;1720;p45"/>
          <p:cNvSpPr/>
          <p:nvPr/>
        </p:nvSpPr>
        <p:spPr>
          <a:xfrm>
            <a:off x="5648579" y="1577475"/>
            <a:ext cx="2782200" cy="3022500"/>
          </a:xfrm>
          <a:prstGeom prst="roundRect">
            <a:avLst>
              <a:gd fmla="val 26395"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45"/>
          <p:cNvSpPr/>
          <p:nvPr/>
        </p:nvSpPr>
        <p:spPr>
          <a:xfrm>
            <a:off x="713229" y="1577475"/>
            <a:ext cx="2782200" cy="3022500"/>
          </a:xfrm>
          <a:prstGeom prst="roundRect">
            <a:avLst>
              <a:gd fmla="val 26395"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45"/>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1723" name="Google Shape;1723;p45"/>
          <p:cNvSpPr/>
          <p:nvPr/>
        </p:nvSpPr>
        <p:spPr>
          <a:xfrm>
            <a:off x="917529" y="1988651"/>
            <a:ext cx="2373600" cy="6438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Jupiter is a gas giant and has eight moons</a:t>
            </a:r>
            <a:endParaRPr>
              <a:latin typeface="Work Sans"/>
              <a:ea typeface="Work Sans"/>
              <a:cs typeface="Work Sans"/>
              <a:sym typeface="Work Sans"/>
            </a:endParaRPr>
          </a:p>
        </p:txBody>
      </p:sp>
      <p:sp>
        <p:nvSpPr>
          <p:cNvPr id="1724" name="Google Shape;1724;p45"/>
          <p:cNvSpPr/>
          <p:nvPr/>
        </p:nvSpPr>
        <p:spPr>
          <a:xfrm>
            <a:off x="917529" y="2766831"/>
            <a:ext cx="2373600" cy="6438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solidFill>
                <a:schemeClr val="dk1"/>
              </a:solidFill>
              <a:latin typeface="Work Sans"/>
              <a:ea typeface="Work Sans"/>
              <a:cs typeface="Work Sans"/>
              <a:sym typeface="Work Sans"/>
            </a:endParaRPr>
          </a:p>
        </p:txBody>
      </p:sp>
      <p:sp>
        <p:nvSpPr>
          <p:cNvPr id="1725" name="Google Shape;1725;p45"/>
          <p:cNvSpPr/>
          <p:nvPr/>
        </p:nvSpPr>
        <p:spPr>
          <a:xfrm>
            <a:off x="917529" y="3545011"/>
            <a:ext cx="2373600" cy="6438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Neptune is very far away from the Sun</a:t>
            </a:r>
            <a:endParaRPr>
              <a:latin typeface="Work Sans"/>
              <a:ea typeface="Work Sans"/>
              <a:cs typeface="Work Sans"/>
              <a:sym typeface="Work Sans"/>
            </a:endParaRPr>
          </a:p>
        </p:txBody>
      </p:sp>
      <p:sp>
        <p:nvSpPr>
          <p:cNvPr id="1726" name="Google Shape;1726;p45"/>
          <p:cNvSpPr/>
          <p:nvPr/>
        </p:nvSpPr>
        <p:spPr>
          <a:xfrm>
            <a:off x="5852879" y="1988651"/>
            <a:ext cx="2373600" cy="6438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Saturn is a gas giant and has several rings</a:t>
            </a:r>
            <a:endParaRPr>
              <a:solidFill>
                <a:schemeClr val="dk1"/>
              </a:solidFill>
              <a:latin typeface="Work Sans"/>
              <a:ea typeface="Work Sans"/>
              <a:cs typeface="Work Sans"/>
              <a:sym typeface="Work Sans"/>
            </a:endParaRPr>
          </a:p>
        </p:txBody>
      </p:sp>
      <p:sp>
        <p:nvSpPr>
          <p:cNvPr id="1727" name="Google Shape;1727;p45"/>
          <p:cNvSpPr/>
          <p:nvPr/>
        </p:nvSpPr>
        <p:spPr>
          <a:xfrm>
            <a:off x="5852879" y="2766831"/>
            <a:ext cx="2373600" cy="6438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solidFill>
                <a:schemeClr val="dk1"/>
              </a:solidFill>
              <a:latin typeface="Work Sans"/>
              <a:ea typeface="Work Sans"/>
              <a:cs typeface="Work Sans"/>
              <a:sym typeface="Work Sans"/>
            </a:endParaRPr>
          </a:p>
        </p:txBody>
      </p:sp>
      <p:sp>
        <p:nvSpPr>
          <p:cNvPr id="1728" name="Google Shape;1728;p45"/>
          <p:cNvSpPr/>
          <p:nvPr/>
        </p:nvSpPr>
        <p:spPr>
          <a:xfrm>
            <a:off x="5852879" y="3545011"/>
            <a:ext cx="2373600" cy="6438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Earth is the planet on which we all live</a:t>
            </a:r>
            <a:endParaRPr>
              <a:solidFill>
                <a:schemeClr val="dk1"/>
              </a:solidFill>
              <a:latin typeface="Work Sans"/>
              <a:ea typeface="Work Sans"/>
              <a:cs typeface="Work Sans"/>
              <a:sym typeface="Work Sans"/>
            </a:endParaRPr>
          </a:p>
        </p:txBody>
      </p:sp>
      <p:sp>
        <p:nvSpPr>
          <p:cNvPr id="1729" name="Google Shape;1729;p45"/>
          <p:cNvSpPr/>
          <p:nvPr/>
        </p:nvSpPr>
        <p:spPr>
          <a:xfrm>
            <a:off x="3004629" y="1456169"/>
            <a:ext cx="490800" cy="490800"/>
          </a:xfrm>
          <a:prstGeom prst="flowChartConnector">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500">
              <a:solidFill>
                <a:schemeClr val="lt1"/>
              </a:solidFill>
              <a:latin typeface="Staatliches"/>
              <a:ea typeface="Staatliches"/>
              <a:cs typeface="Staatliches"/>
              <a:sym typeface="Staatliches"/>
            </a:endParaRPr>
          </a:p>
        </p:txBody>
      </p:sp>
      <p:sp>
        <p:nvSpPr>
          <p:cNvPr id="1730" name="Google Shape;1730;p45"/>
          <p:cNvSpPr/>
          <p:nvPr/>
        </p:nvSpPr>
        <p:spPr>
          <a:xfrm>
            <a:off x="7939979" y="1456181"/>
            <a:ext cx="490800" cy="490800"/>
          </a:xfrm>
          <a:prstGeom prst="flowChartConnector">
            <a:avLst/>
          </a:prstGeom>
          <a:solidFill>
            <a:schemeClr val="accen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500">
              <a:solidFill>
                <a:schemeClr val="lt1"/>
              </a:solidFill>
              <a:latin typeface="Staatliches"/>
              <a:ea typeface="Staatliches"/>
              <a:cs typeface="Staatliches"/>
              <a:sym typeface="Staatliches"/>
            </a:endParaRPr>
          </a:p>
        </p:txBody>
      </p:sp>
      <p:sp>
        <p:nvSpPr>
          <p:cNvPr id="1731" name="Google Shape;1731;p45"/>
          <p:cNvSpPr/>
          <p:nvPr/>
        </p:nvSpPr>
        <p:spPr>
          <a:xfrm>
            <a:off x="8006119" y="1522325"/>
            <a:ext cx="358500" cy="358500"/>
          </a:xfrm>
          <a:prstGeom prst="mathMultiply">
            <a:avLst>
              <a:gd fmla="val 0" name="adj1"/>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45"/>
          <p:cNvSpPr/>
          <p:nvPr/>
        </p:nvSpPr>
        <p:spPr>
          <a:xfrm>
            <a:off x="3161290" y="1597151"/>
            <a:ext cx="177477" cy="208857"/>
          </a:xfrm>
          <a:custGeom>
            <a:rect b="b" l="l" r="r" t="t"/>
            <a:pathLst>
              <a:path extrusionOk="0" h="22945" w="19503">
                <a:moveTo>
                  <a:pt x="0" y="14914"/>
                </a:moveTo>
                <a:lnTo>
                  <a:pt x="6501" y="22945"/>
                </a:lnTo>
                <a:lnTo>
                  <a:pt x="19503" y="0"/>
                </a:lnTo>
              </a:path>
            </a:pathLst>
          </a:custGeom>
          <a:noFill/>
          <a:ln cap="flat" cmpd="sng" w="38100">
            <a:solidFill>
              <a:schemeClr val="dk2"/>
            </a:solidFill>
            <a:prstDash val="solid"/>
            <a:round/>
            <a:headEnd len="med" w="med" type="none"/>
            <a:tailEnd len="med" w="med" type="none"/>
          </a:ln>
        </p:spPr>
      </p:sp>
      <p:grpSp>
        <p:nvGrpSpPr>
          <p:cNvPr id="1733" name="Google Shape;1733;p45"/>
          <p:cNvGrpSpPr/>
          <p:nvPr/>
        </p:nvGrpSpPr>
        <p:grpSpPr>
          <a:xfrm>
            <a:off x="3780600" y="2517925"/>
            <a:ext cx="1582800" cy="1141600"/>
            <a:chOff x="3780600" y="2517925"/>
            <a:chExt cx="1582800" cy="1141600"/>
          </a:xfrm>
        </p:grpSpPr>
        <p:sp>
          <p:nvSpPr>
            <p:cNvPr id="1734" name="Google Shape;1734;p45"/>
            <p:cNvSpPr/>
            <p:nvPr/>
          </p:nvSpPr>
          <p:spPr>
            <a:xfrm>
              <a:off x="3780600" y="2923325"/>
              <a:ext cx="1582800" cy="7362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191919"/>
                  </a:solidFill>
                  <a:latin typeface="Work Sans"/>
                  <a:ea typeface="Work Sans"/>
                  <a:cs typeface="Work Sans"/>
                  <a:sym typeface="Work Sans"/>
                </a:rPr>
                <a:t>Mercury is the closest planet to the Sun</a:t>
              </a:r>
              <a:endParaRPr>
                <a:solidFill>
                  <a:schemeClr val="dk1"/>
                </a:solidFill>
                <a:latin typeface="Work Sans"/>
                <a:ea typeface="Work Sans"/>
                <a:cs typeface="Work Sans"/>
                <a:sym typeface="Work Sans"/>
              </a:endParaRPr>
            </a:p>
          </p:txBody>
        </p:sp>
        <p:sp>
          <p:nvSpPr>
            <p:cNvPr id="1735" name="Google Shape;1735;p45"/>
            <p:cNvSpPr/>
            <p:nvPr/>
          </p:nvSpPr>
          <p:spPr>
            <a:xfrm>
              <a:off x="3780600" y="2517925"/>
              <a:ext cx="1582800" cy="4053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191919"/>
                  </a:solidFill>
                  <a:latin typeface="Staatliches"/>
                  <a:ea typeface="Staatliches"/>
                  <a:cs typeface="Staatliches"/>
                  <a:sym typeface="Staatliches"/>
                </a:rPr>
                <a:t>Mercury</a:t>
              </a:r>
              <a:endParaRPr sz="2000">
                <a:solidFill>
                  <a:schemeClr val="dk1"/>
                </a:solidFill>
                <a:latin typeface="Staatliches"/>
                <a:ea typeface="Staatliches"/>
                <a:cs typeface="Staatliches"/>
                <a:sym typeface="Staatliches"/>
              </a:endParaRPr>
            </a:p>
          </p:txBody>
        </p:sp>
      </p:grpSp>
      <p:cxnSp>
        <p:nvCxnSpPr>
          <p:cNvPr id="1736" name="Google Shape;1736;p45"/>
          <p:cNvCxnSpPr>
            <a:stCxn id="1721" idx="0"/>
            <a:endCxn id="1735" idx="0"/>
          </p:cNvCxnSpPr>
          <p:nvPr/>
        </p:nvCxnSpPr>
        <p:spPr>
          <a:xfrm flipH="1" rot="-5400000">
            <a:off x="2867979" y="813825"/>
            <a:ext cx="940500" cy="2467800"/>
          </a:xfrm>
          <a:prstGeom prst="bentConnector3">
            <a:avLst>
              <a:gd fmla="val -25319" name="adj1"/>
            </a:avLst>
          </a:prstGeom>
          <a:noFill/>
          <a:ln cap="flat" cmpd="sng" w="38100">
            <a:solidFill>
              <a:schemeClr val="dk2"/>
            </a:solidFill>
            <a:prstDash val="solid"/>
            <a:round/>
            <a:headEnd len="med" w="med" type="none"/>
            <a:tailEnd len="med" w="med" type="none"/>
          </a:ln>
        </p:spPr>
      </p:cxnSp>
      <p:cxnSp>
        <p:nvCxnSpPr>
          <p:cNvPr id="1737" name="Google Shape;1737;p45"/>
          <p:cNvCxnSpPr>
            <a:stCxn id="1720" idx="0"/>
            <a:endCxn id="1735" idx="0"/>
          </p:cNvCxnSpPr>
          <p:nvPr/>
        </p:nvCxnSpPr>
        <p:spPr>
          <a:xfrm rot="5400000">
            <a:off x="5335529" y="813825"/>
            <a:ext cx="940500" cy="2467800"/>
          </a:xfrm>
          <a:prstGeom prst="bentConnector3">
            <a:avLst>
              <a:gd fmla="val -25319" name="adj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1" name="Shape 1741"/>
        <p:cNvGrpSpPr/>
        <p:nvPr/>
      </p:nvGrpSpPr>
      <p:grpSpPr>
        <a:xfrm>
          <a:off x="0" y="0"/>
          <a:ext cx="0" cy="0"/>
          <a:chOff x="0" y="0"/>
          <a:chExt cx="0" cy="0"/>
        </a:xfrm>
      </p:grpSpPr>
      <p:sp>
        <p:nvSpPr>
          <p:cNvPr id="1742" name="Google Shape;1742;p46"/>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1743" name="Google Shape;1743;p46"/>
          <p:cNvSpPr/>
          <p:nvPr/>
        </p:nvSpPr>
        <p:spPr>
          <a:xfrm>
            <a:off x="3957450" y="2241913"/>
            <a:ext cx="1229100" cy="12291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46"/>
          <p:cNvSpPr/>
          <p:nvPr/>
        </p:nvSpPr>
        <p:spPr>
          <a:xfrm>
            <a:off x="2523938" y="1567900"/>
            <a:ext cx="865800" cy="8658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accent2"/>
                </a:solidFill>
                <a:latin typeface="Staatliches"/>
                <a:ea typeface="Staatliches"/>
                <a:cs typeface="Staatliches"/>
                <a:sym typeface="Staatliches"/>
              </a:rPr>
              <a:t>01</a:t>
            </a:r>
            <a:endParaRPr sz="2500">
              <a:solidFill>
                <a:schemeClr val="accent2"/>
              </a:solidFill>
              <a:latin typeface="Staatliches"/>
              <a:ea typeface="Staatliches"/>
              <a:cs typeface="Staatliches"/>
              <a:sym typeface="Staatliches"/>
            </a:endParaRPr>
          </a:p>
        </p:txBody>
      </p:sp>
      <p:sp>
        <p:nvSpPr>
          <p:cNvPr id="1745" name="Google Shape;1745;p46"/>
          <p:cNvSpPr/>
          <p:nvPr/>
        </p:nvSpPr>
        <p:spPr>
          <a:xfrm>
            <a:off x="2523963" y="3279225"/>
            <a:ext cx="865800" cy="8658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accent2"/>
                </a:solidFill>
                <a:latin typeface="Staatliches"/>
                <a:ea typeface="Staatliches"/>
                <a:cs typeface="Staatliches"/>
                <a:sym typeface="Staatliches"/>
              </a:rPr>
              <a:t>02</a:t>
            </a:r>
            <a:endParaRPr sz="2500">
              <a:solidFill>
                <a:schemeClr val="accent2"/>
              </a:solidFill>
              <a:latin typeface="Staatliches"/>
              <a:ea typeface="Staatliches"/>
              <a:cs typeface="Staatliches"/>
              <a:sym typeface="Staatliches"/>
            </a:endParaRPr>
          </a:p>
        </p:txBody>
      </p:sp>
      <p:sp>
        <p:nvSpPr>
          <p:cNvPr id="1746" name="Google Shape;1746;p46"/>
          <p:cNvSpPr/>
          <p:nvPr/>
        </p:nvSpPr>
        <p:spPr>
          <a:xfrm>
            <a:off x="5754263" y="1567925"/>
            <a:ext cx="865800" cy="8658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accent2"/>
                </a:solidFill>
                <a:latin typeface="Staatliches"/>
                <a:ea typeface="Staatliches"/>
                <a:cs typeface="Staatliches"/>
                <a:sym typeface="Staatliches"/>
              </a:rPr>
              <a:t>04</a:t>
            </a:r>
            <a:endParaRPr sz="2500">
              <a:solidFill>
                <a:schemeClr val="accent2"/>
              </a:solidFill>
              <a:latin typeface="Staatliches"/>
              <a:ea typeface="Staatliches"/>
              <a:cs typeface="Staatliches"/>
              <a:sym typeface="Staatliches"/>
            </a:endParaRPr>
          </a:p>
        </p:txBody>
      </p:sp>
      <p:sp>
        <p:nvSpPr>
          <p:cNvPr id="1747" name="Google Shape;1747;p46"/>
          <p:cNvSpPr/>
          <p:nvPr/>
        </p:nvSpPr>
        <p:spPr>
          <a:xfrm>
            <a:off x="5754263" y="3279225"/>
            <a:ext cx="865800" cy="8658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accent2"/>
                </a:solidFill>
                <a:latin typeface="Staatliches"/>
                <a:ea typeface="Staatliches"/>
                <a:cs typeface="Staatliches"/>
                <a:sym typeface="Staatliches"/>
              </a:rPr>
              <a:t>03</a:t>
            </a:r>
            <a:endParaRPr sz="2500">
              <a:solidFill>
                <a:schemeClr val="accent2"/>
              </a:solidFill>
              <a:latin typeface="Staatliches"/>
              <a:ea typeface="Staatliches"/>
              <a:cs typeface="Staatliches"/>
              <a:sym typeface="Staatliches"/>
            </a:endParaRPr>
          </a:p>
        </p:txBody>
      </p:sp>
      <p:grpSp>
        <p:nvGrpSpPr>
          <p:cNvPr id="1748" name="Google Shape;1748;p46"/>
          <p:cNvGrpSpPr/>
          <p:nvPr/>
        </p:nvGrpSpPr>
        <p:grpSpPr>
          <a:xfrm>
            <a:off x="6863680" y="1418922"/>
            <a:ext cx="1565105" cy="1103254"/>
            <a:chOff x="6863680" y="1418922"/>
            <a:chExt cx="1565105" cy="1103254"/>
          </a:xfrm>
        </p:grpSpPr>
        <p:sp>
          <p:nvSpPr>
            <p:cNvPr id="1749" name="Google Shape;1749;p46"/>
            <p:cNvSpPr txBox="1"/>
            <p:nvPr/>
          </p:nvSpPr>
          <p:spPr>
            <a:xfrm>
              <a:off x="6863680" y="1790776"/>
              <a:ext cx="1565100" cy="7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Saturn is a gas giant and has several rings</a:t>
              </a:r>
              <a:endParaRPr>
                <a:latin typeface="Work Sans"/>
                <a:ea typeface="Work Sans"/>
                <a:cs typeface="Work Sans"/>
                <a:sym typeface="Work Sans"/>
              </a:endParaRPr>
            </a:p>
          </p:txBody>
        </p:sp>
        <p:sp>
          <p:nvSpPr>
            <p:cNvPr id="1750" name="Google Shape;1750;p46"/>
            <p:cNvSpPr txBox="1"/>
            <p:nvPr/>
          </p:nvSpPr>
          <p:spPr>
            <a:xfrm>
              <a:off x="6863685" y="1418922"/>
              <a:ext cx="15651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Saturn</a:t>
              </a:r>
              <a:endParaRPr>
                <a:latin typeface="Work Sans"/>
                <a:ea typeface="Work Sans"/>
                <a:cs typeface="Work Sans"/>
                <a:sym typeface="Work Sans"/>
              </a:endParaRPr>
            </a:p>
          </p:txBody>
        </p:sp>
      </p:grpSp>
      <p:grpSp>
        <p:nvGrpSpPr>
          <p:cNvPr id="1751" name="Google Shape;1751;p46"/>
          <p:cNvGrpSpPr/>
          <p:nvPr/>
        </p:nvGrpSpPr>
        <p:grpSpPr>
          <a:xfrm>
            <a:off x="713829" y="1418922"/>
            <a:ext cx="1565104" cy="1103254"/>
            <a:chOff x="713829" y="1418922"/>
            <a:chExt cx="1565104" cy="1103254"/>
          </a:xfrm>
        </p:grpSpPr>
        <p:sp>
          <p:nvSpPr>
            <p:cNvPr id="1752" name="Google Shape;1752;p46"/>
            <p:cNvSpPr txBox="1"/>
            <p:nvPr/>
          </p:nvSpPr>
          <p:spPr>
            <a:xfrm>
              <a:off x="713833" y="1790776"/>
              <a:ext cx="1565100" cy="731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Work Sans"/>
                  <a:ea typeface="Work Sans"/>
                  <a:cs typeface="Work Sans"/>
                  <a:sym typeface="Work Sans"/>
                </a:rPr>
                <a:t>Jupiter is a gas giant and has eight moons</a:t>
              </a:r>
              <a:endParaRPr>
                <a:latin typeface="Work Sans"/>
                <a:ea typeface="Work Sans"/>
                <a:cs typeface="Work Sans"/>
                <a:sym typeface="Work Sans"/>
              </a:endParaRPr>
            </a:p>
          </p:txBody>
        </p:sp>
        <p:sp>
          <p:nvSpPr>
            <p:cNvPr id="1753" name="Google Shape;1753;p46"/>
            <p:cNvSpPr txBox="1"/>
            <p:nvPr/>
          </p:nvSpPr>
          <p:spPr>
            <a:xfrm>
              <a:off x="713829" y="1418922"/>
              <a:ext cx="1565100" cy="530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Staatliches"/>
                  <a:ea typeface="Staatliches"/>
                  <a:cs typeface="Staatliches"/>
                  <a:sym typeface="Staatliches"/>
                </a:rPr>
                <a:t>Jupiter</a:t>
              </a:r>
              <a:endParaRPr>
                <a:latin typeface="Work Sans"/>
                <a:ea typeface="Work Sans"/>
                <a:cs typeface="Work Sans"/>
                <a:sym typeface="Work Sans"/>
              </a:endParaRPr>
            </a:p>
          </p:txBody>
        </p:sp>
      </p:grpSp>
      <p:grpSp>
        <p:nvGrpSpPr>
          <p:cNvPr id="1754" name="Google Shape;1754;p46"/>
          <p:cNvGrpSpPr/>
          <p:nvPr/>
        </p:nvGrpSpPr>
        <p:grpSpPr>
          <a:xfrm>
            <a:off x="6865063" y="3161097"/>
            <a:ext cx="1565108" cy="1102054"/>
            <a:chOff x="6865063" y="3161097"/>
            <a:chExt cx="1565108" cy="1102054"/>
          </a:xfrm>
        </p:grpSpPr>
        <p:sp>
          <p:nvSpPr>
            <p:cNvPr id="1755" name="Google Shape;1755;p46"/>
            <p:cNvSpPr txBox="1"/>
            <p:nvPr/>
          </p:nvSpPr>
          <p:spPr>
            <a:xfrm>
              <a:off x="6865071" y="3532951"/>
              <a:ext cx="1565100" cy="7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latin typeface="Work Sans"/>
                <a:ea typeface="Work Sans"/>
                <a:cs typeface="Work Sans"/>
                <a:sym typeface="Work Sans"/>
              </a:endParaRPr>
            </a:p>
          </p:txBody>
        </p:sp>
        <p:sp>
          <p:nvSpPr>
            <p:cNvPr id="1756" name="Google Shape;1756;p46"/>
            <p:cNvSpPr txBox="1"/>
            <p:nvPr/>
          </p:nvSpPr>
          <p:spPr>
            <a:xfrm>
              <a:off x="6865063" y="3161097"/>
              <a:ext cx="15651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Venus</a:t>
              </a:r>
              <a:endParaRPr>
                <a:latin typeface="Work Sans"/>
                <a:ea typeface="Work Sans"/>
                <a:cs typeface="Work Sans"/>
                <a:sym typeface="Work Sans"/>
              </a:endParaRPr>
            </a:p>
          </p:txBody>
        </p:sp>
      </p:grpSp>
      <p:grpSp>
        <p:nvGrpSpPr>
          <p:cNvPr id="1757" name="Google Shape;1757;p46"/>
          <p:cNvGrpSpPr/>
          <p:nvPr/>
        </p:nvGrpSpPr>
        <p:grpSpPr>
          <a:xfrm>
            <a:off x="713833" y="3161094"/>
            <a:ext cx="1565100" cy="1102067"/>
            <a:chOff x="713833" y="3161094"/>
            <a:chExt cx="1565100" cy="1102067"/>
          </a:xfrm>
        </p:grpSpPr>
        <p:sp>
          <p:nvSpPr>
            <p:cNvPr id="1758" name="Google Shape;1758;p46"/>
            <p:cNvSpPr txBox="1"/>
            <p:nvPr/>
          </p:nvSpPr>
          <p:spPr>
            <a:xfrm>
              <a:off x="713833" y="3532961"/>
              <a:ext cx="1565100" cy="730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latin typeface="Work Sans"/>
                <a:ea typeface="Work Sans"/>
                <a:cs typeface="Work Sans"/>
                <a:sym typeface="Work Sans"/>
              </a:endParaRPr>
            </a:p>
          </p:txBody>
        </p:sp>
        <p:sp>
          <p:nvSpPr>
            <p:cNvPr id="1759" name="Google Shape;1759;p46"/>
            <p:cNvSpPr txBox="1"/>
            <p:nvPr/>
          </p:nvSpPr>
          <p:spPr>
            <a:xfrm>
              <a:off x="713833" y="3161094"/>
              <a:ext cx="1565100" cy="530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Staatliches"/>
                  <a:ea typeface="Staatliches"/>
                  <a:cs typeface="Staatliches"/>
                  <a:sym typeface="Staatliches"/>
                </a:rPr>
                <a:t>Mars</a:t>
              </a:r>
              <a:endParaRPr>
                <a:latin typeface="Work Sans"/>
                <a:ea typeface="Work Sans"/>
                <a:cs typeface="Work Sans"/>
                <a:sym typeface="Work Sans"/>
              </a:endParaRPr>
            </a:p>
          </p:txBody>
        </p:sp>
      </p:grpSp>
      <p:cxnSp>
        <p:nvCxnSpPr>
          <p:cNvPr id="1760" name="Google Shape;1760;p46"/>
          <p:cNvCxnSpPr>
            <a:stCxn id="1744" idx="6"/>
            <a:endCxn id="1743" idx="1"/>
          </p:cNvCxnSpPr>
          <p:nvPr/>
        </p:nvCxnSpPr>
        <p:spPr>
          <a:xfrm>
            <a:off x="3389738" y="2000800"/>
            <a:ext cx="747600" cy="421200"/>
          </a:xfrm>
          <a:prstGeom prst="bentConnector2">
            <a:avLst/>
          </a:prstGeom>
          <a:noFill/>
          <a:ln cap="flat" cmpd="sng" w="38100">
            <a:solidFill>
              <a:schemeClr val="dk2"/>
            </a:solidFill>
            <a:prstDash val="solid"/>
            <a:round/>
            <a:headEnd len="med" w="med" type="none"/>
            <a:tailEnd len="med" w="med" type="none"/>
          </a:ln>
        </p:spPr>
      </p:cxnSp>
      <p:cxnSp>
        <p:nvCxnSpPr>
          <p:cNvPr id="1761" name="Google Shape;1761;p46"/>
          <p:cNvCxnSpPr>
            <a:stCxn id="1743" idx="7"/>
            <a:endCxn id="1746" idx="2"/>
          </p:cNvCxnSpPr>
          <p:nvPr/>
        </p:nvCxnSpPr>
        <p:spPr>
          <a:xfrm rot="-5400000">
            <a:off x="5169752" y="1837510"/>
            <a:ext cx="421200" cy="747600"/>
          </a:xfrm>
          <a:prstGeom prst="bentConnector2">
            <a:avLst/>
          </a:prstGeom>
          <a:noFill/>
          <a:ln cap="flat" cmpd="sng" w="38100">
            <a:solidFill>
              <a:schemeClr val="dk2"/>
            </a:solidFill>
            <a:prstDash val="solid"/>
            <a:round/>
            <a:headEnd len="med" w="med" type="none"/>
            <a:tailEnd len="med" w="med" type="none"/>
          </a:ln>
        </p:spPr>
      </p:cxnSp>
      <p:cxnSp>
        <p:nvCxnSpPr>
          <p:cNvPr id="1762" name="Google Shape;1762;p46"/>
          <p:cNvCxnSpPr>
            <a:stCxn id="1745" idx="6"/>
            <a:endCxn id="1743" idx="3"/>
          </p:cNvCxnSpPr>
          <p:nvPr/>
        </p:nvCxnSpPr>
        <p:spPr>
          <a:xfrm flipH="1" rot="10800000">
            <a:off x="3389763" y="3290925"/>
            <a:ext cx="747600" cy="421200"/>
          </a:xfrm>
          <a:prstGeom prst="bentConnector2">
            <a:avLst/>
          </a:prstGeom>
          <a:noFill/>
          <a:ln cap="flat" cmpd="sng" w="38100">
            <a:solidFill>
              <a:schemeClr val="dk2"/>
            </a:solidFill>
            <a:prstDash val="solid"/>
            <a:round/>
            <a:headEnd len="med" w="med" type="none"/>
            <a:tailEnd len="med" w="med" type="none"/>
          </a:ln>
        </p:spPr>
      </p:cxnSp>
      <p:cxnSp>
        <p:nvCxnSpPr>
          <p:cNvPr id="1763" name="Google Shape;1763;p46"/>
          <p:cNvCxnSpPr>
            <a:stCxn id="1743" idx="5"/>
            <a:endCxn id="1747" idx="2"/>
          </p:cNvCxnSpPr>
          <p:nvPr/>
        </p:nvCxnSpPr>
        <p:spPr>
          <a:xfrm flipH="1" rot="-5400000">
            <a:off x="5169752" y="3127815"/>
            <a:ext cx="421200" cy="747600"/>
          </a:xfrm>
          <a:prstGeom prst="bentConnector2">
            <a:avLst/>
          </a:prstGeom>
          <a:noFill/>
          <a:ln cap="flat" cmpd="sng" w="38100">
            <a:solidFill>
              <a:schemeClr val="dk2"/>
            </a:solidFill>
            <a:prstDash val="solid"/>
            <a:round/>
            <a:headEnd len="med" w="med" type="none"/>
            <a:tailEnd len="med" w="med" type="none"/>
          </a:ln>
        </p:spPr>
      </p:cxnSp>
      <p:grpSp>
        <p:nvGrpSpPr>
          <p:cNvPr id="1764" name="Google Shape;1764;p46"/>
          <p:cNvGrpSpPr/>
          <p:nvPr/>
        </p:nvGrpSpPr>
        <p:grpSpPr>
          <a:xfrm>
            <a:off x="4259163" y="2488107"/>
            <a:ext cx="625674" cy="784389"/>
            <a:chOff x="5432275" y="3788225"/>
            <a:chExt cx="265600" cy="332975"/>
          </a:xfrm>
        </p:grpSpPr>
        <p:sp>
          <p:nvSpPr>
            <p:cNvPr id="1765" name="Google Shape;1765;p46"/>
            <p:cNvSpPr/>
            <p:nvPr/>
          </p:nvSpPr>
          <p:spPr>
            <a:xfrm>
              <a:off x="5509625" y="4022050"/>
              <a:ext cx="39925" cy="78025"/>
            </a:xfrm>
            <a:custGeom>
              <a:rect b="b" l="l" r="r" t="t"/>
              <a:pathLst>
                <a:path extrusionOk="0" h="3121" w="1597">
                  <a:moveTo>
                    <a:pt x="0" y="0"/>
                  </a:moveTo>
                  <a:lnTo>
                    <a:pt x="0" y="2940"/>
                  </a:lnTo>
                  <a:cubicBezTo>
                    <a:pt x="0" y="3040"/>
                    <a:pt x="81" y="3121"/>
                    <a:pt x="182" y="3121"/>
                  </a:cubicBezTo>
                  <a:lnTo>
                    <a:pt x="689" y="3121"/>
                  </a:lnTo>
                  <a:cubicBezTo>
                    <a:pt x="774" y="3121"/>
                    <a:pt x="845" y="3065"/>
                    <a:pt x="865" y="2984"/>
                  </a:cubicBezTo>
                  <a:lnTo>
                    <a:pt x="159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46"/>
            <p:cNvSpPr/>
            <p:nvPr/>
          </p:nvSpPr>
          <p:spPr>
            <a:xfrm>
              <a:off x="5432275" y="3840925"/>
              <a:ext cx="265600" cy="280275"/>
            </a:xfrm>
            <a:custGeom>
              <a:rect b="b" l="l" r="r" t="t"/>
              <a:pathLst>
                <a:path extrusionOk="0" h="11211" w="10624">
                  <a:moveTo>
                    <a:pt x="6760" y="0"/>
                  </a:moveTo>
                  <a:cubicBezTo>
                    <a:pt x="6191" y="0"/>
                    <a:pt x="5791" y="73"/>
                    <a:pt x="5791" y="73"/>
                  </a:cubicBezTo>
                  <a:lnTo>
                    <a:pt x="4508" y="586"/>
                  </a:lnTo>
                  <a:cubicBezTo>
                    <a:pt x="0" y="1608"/>
                    <a:pt x="983" y="5026"/>
                    <a:pt x="1908" y="6634"/>
                  </a:cubicBezTo>
                  <a:cubicBezTo>
                    <a:pt x="2184" y="7115"/>
                    <a:pt x="2410" y="7416"/>
                    <a:pt x="2410" y="7416"/>
                  </a:cubicBezTo>
                  <a:cubicBezTo>
                    <a:pt x="5225" y="10991"/>
                    <a:pt x="7875" y="11210"/>
                    <a:pt x="8482" y="11210"/>
                  </a:cubicBezTo>
                  <a:cubicBezTo>
                    <a:pt x="8567" y="11210"/>
                    <a:pt x="8612" y="11206"/>
                    <a:pt x="8612" y="11206"/>
                  </a:cubicBezTo>
                  <a:cubicBezTo>
                    <a:pt x="10343" y="11024"/>
                    <a:pt x="10412" y="8738"/>
                    <a:pt x="10412" y="8738"/>
                  </a:cubicBezTo>
                  <a:lnTo>
                    <a:pt x="10601" y="3531"/>
                  </a:lnTo>
                  <a:cubicBezTo>
                    <a:pt x="10623" y="444"/>
                    <a:pt x="8171" y="0"/>
                    <a:pt x="67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46"/>
            <p:cNvSpPr/>
            <p:nvPr/>
          </p:nvSpPr>
          <p:spPr>
            <a:xfrm>
              <a:off x="5452425" y="3851600"/>
              <a:ext cx="75000" cy="155200"/>
            </a:xfrm>
            <a:custGeom>
              <a:rect b="b" l="l" r="r" t="t"/>
              <a:pathLst>
                <a:path extrusionOk="0" h="6208" w="3000">
                  <a:moveTo>
                    <a:pt x="2999" y="0"/>
                  </a:moveTo>
                  <a:lnTo>
                    <a:pt x="2999" y="0"/>
                  </a:lnTo>
                  <a:cubicBezTo>
                    <a:pt x="1454" y="389"/>
                    <a:pt x="952" y="1292"/>
                    <a:pt x="609" y="2115"/>
                  </a:cubicBezTo>
                  <a:cubicBezTo>
                    <a:pt x="1" y="3572"/>
                    <a:pt x="518" y="5192"/>
                    <a:pt x="1101" y="6207"/>
                  </a:cubicBezTo>
                  <a:cubicBezTo>
                    <a:pt x="1101" y="6204"/>
                    <a:pt x="301" y="4374"/>
                    <a:pt x="1804" y="2877"/>
                  </a:cubicBezTo>
                  <a:cubicBezTo>
                    <a:pt x="1900" y="2782"/>
                    <a:pt x="2018" y="2707"/>
                    <a:pt x="2158" y="2621"/>
                  </a:cubicBezTo>
                  <a:cubicBezTo>
                    <a:pt x="2721" y="1694"/>
                    <a:pt x="2999" y="1030"/>
                    <a:pt x="29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46"/>
            <p:cNvSpPr/>
            <p:nvPr/>
          </p:nvSpPr>
          <p:spPr>
            <a:xfrm>
              <a:off x="5435975" y="3851600"/>
              <a:ext cx="91450" cy="149800"/>
            </a:xfrm>
            <a:custGeom>
              <a:rect b="b" l="l" r="r" t="t"/>
              <a:pathLst>
                <a:path extrusionOk="0" h="5992" w="3658">
                  <a:moveTo>
                    <a:pt x="3657" y="0"/>
                  </a:moveTo>
                  <a:lnTo>
                    <a:pt x="3657" y="0"/>
                  </a:lnTo>
                  <a:cubicBezTo>
                    <a:pt x="1" y="920"/>
                    <a:pt x="562" y="3684"/>
                    <a:pt x="1364" y="5448"/>
                  </a:cubicBezTo>
                  <a:cubicBezTo>
                    <a:pt x="1364" y="5448"/>
                    <a:pt x="1569" y="5760"/>
                    <a:pt x="1703" y="5992"/>
                  </a:cubicBezTo>
                  <a:cubicBezTo>
                    <a:pt x="1704" y="5990"/>
                    <a:pt x="1330" y="5222"/>
                    <a:pt x="1693" y="4106"/>
                  </a:cubicBezTo>
                  <a:cubicBezTo>
                    <a:pt x="1354" y="2679"/>
                    <a:pt x="1567" y="1088"/>
                    <a:pt x="3652" y="259"/>
                  </a:cubicBezTo>
                  <a:cubicBezTo>
                    <a:pt x="3656" y="173"/>
                    <a:pt x="3657" y="88"/>
                    <a:pt x="36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46"/>
            <p:cNvSpPr/>
            <p:nvPr/>
          </p:nvSpPr>
          <p:spPr>
            <a:xfrm>
              <a:off x="5451700" y="3790225"/>
              <a:ext cx="93275" cy="107025"/>
            </a:xfrm>
            <a:custGeom>
              <a:rect b="b" l="l" r="r" t="t"/>
              <a:pathLst>
                <a:path extrusionOk="0" h="4281" w="3731">
                  <a:moveTo>
                    <a:pt x="1159" y="1"/>
                  </a:moveTo>
                  <a:lnTo>
                    <a:pt x="1065" y="11"/>
                  </a:lnTo>
                  <a:cubicBezTo>
                    <a:pt x="102" y="126"/>
                    <a:pt x="1" y="1212"/>
                    <a:pt x="383" y="1734"/>
                  </a:cubicBezTo>
                  <a:cubicBezTo>
                    <a:pt x="383" y="1734"/>
                    <a:pt x="2322" y="1749"/>
                    <a:pt x="2898" y="4281"/>
                  </a:cubicBezTo>
                  <a:lnTo>
                    <a:pt x="3731" y="3703"/>
                  </a:lnTo>
                  <a:cubicBezTo>
                    <a:pt x="3729" y="3703"/>
                    <a:pt x="3187" y="972"/>
                    <a:pt x="1407" y="54"/>
                  </a:cubicBezTo>
                  <a:cubicBezTo>
                    <a:pt x="1407" y="54"/>
                    <a:pt x="1256" y="38"/>
                    <a:pt x="11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46"/>
            <p:cNvSpPr/>
            <p:nvPr/>
          </p:nvSpPr>
          <p:spPr>
            <a:xfrm>
              <a:off x="5447450" y="3788400"/>
              <a:ext cx="92700" cy="108900"/>
            </a:xfrm>
            <a:custGeom>
              <a:rect b="b" l="l" r="r" t="t"/>
              <a:pathLst>
                <a:path extrusionOk="0" h="4356" w="3708">
                  <a:moveTo>
                    <a:pt x="1292" y="1"/>
                  </a:moveTo>
                  <a:lnTo>
                    <a:pt x="1198" y="11"/>
                  </a:lnTo>
                  <a:cubicBezTo>
                    <a:pt x="291" y="118"/>
                    <a:pt x="0" y="1223"/>
                    <a:pt x="288" y="1789"/>
                  </a:cubicBezTo>
                  <a:cubicBezTo>
                    <a:pt x="317" y="1848"/>
                    <a:pt x="376" y="1886"/>
                    <a:pt x="442" y="1891"/>
                  </a:cubicBezTo>
                  <a:cubicBezTo>
                    <a:pt x="833" y="1908"/>
                    <a:pt x="2361" y="2125"/>
                    <a:pt x="3066" y="4355"/>
                  </a:cubicBezTo>
                  <a:lnTo>
                    <a:pt x="3707" y="3910"/>
                  </a:lnTo>
                  <a:cubicBezTo>
                    <a:pt x="2933" y="2018"/>
                    <a:pt x="1527" y="1609"/>
                    <a:pt x="1195" y="1539"/>
                  </a:cubicBezTo>
                  <a:cubicBezTo>
                    <a:pt x="1146" y="1526"/>
                    <a:pt x="1102" y="1495"/>
                    <a:pt x="1077" y="1448"/>
                  </a:cubicBezTo>
                  <a:cubicBezTo>
                    <a:pt x="825" y="1014"/>
                    <a:pt x="993" y="392"/>
                    <a:pt x="1577" y="127"/>
                  </a:cubicBezTo>
                  <a:cubicBezTo>
                    <a:pt x="1484" y="78"/>
                    <a:pt x="1390" y="37"/>
                    <a:pt x="12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46"/>
            <p:cNvSpPr/>
            <p:nvPr/>
          </p:nvSpPr>
          <p:spPr>
            <a:xfrm>
              <a:off x="5506325" y="3788225"/>
              <a:ext cx="164650" cy="128950"/>
            </a:xfrm>
            <a:custGeom>
              <a:rect b="b" l="l" r="r" t="t"/>
              <a:pathLst>
                <a:path extrusionOk="0" h="5158" w="6586">
                  <a:moveTo>
                    <a:pt x="5620" y="0"/>
                  </a:moveTo>
                  <a:cubicBezTo>
                    <a:pt x="3593" y="0"/>
                    <a:pt x="2390" y="1327"/>
                    <a:pt x="2390" y="1327"/>
                  </a:cubicBezTo>
                  <a:cubicBezTo>
                    <a:pt x="968" y="2557"/>
                    <a:pt x="125" y="3851"/>
                    <a:pt x="0" y="5157"/>
                  </a:cubicBezTo>
                  <a:cubicBezTo>
                    <a:pt x="2" y="5156"/>
                    <a:pt x="1065" y="4351"/>
                    <a:pt x="2530" y="4128"/>
                  </a:cubicBezTo>
                  <a:cubicBezTo>
                    <a:pt x="2648" y="4109"/>
                    <a:pt x="2574" y="3843"/>
                    <a:pt x="2574" y="3843"/>
                  </a:cubicBezTo>
                  <a:cubicBezTo>
                    <a:pt x="2744" y="3063"/>
                    <a:pt x="3085" y="2252"/>
                    <a:pt x="3697" y="1906"/>
                  </a:cubicBezTo>
                  <a:cubicBezTo>
                    <a:pt x="4163" y="1641"/>
                    <a:pt x="4643" y="1562"/>
                    <a:pt x="5052" y="1562"/>
                  </a:cubicBezTo>
                  <a:cubicBezTo>
                    <a:pt x="5441" y="1562"/>
                    <a:pt x="5765" y="1634"/>
                    <a:pt x="5950" y="1686"/>
                  </a:cubicBezTo>
                  <a:cubicBezTo>
                    <a:pt x="5978" y="1694"/>
                    <a:pt x="6004" y="1698"/>
                    <a:pt x="6028" y="1698"/>
                  </a:cubicBezTo>
                  <a:cubicBezTo>
                    <a:pt x="6181" y="1698"/>
                    <a:pt x="6258" y="1556"/>
                    <a:pt x="6267" y="1549"/>
                  </a:cubicBezTo>
                  <a:cubicBezTo>
                    <a:pt x="6553" y="1182"/>
                    <a:pt x="6585" y="678"/>
                    <a:pt x="6349" y="277"/>
                  </a:cubicBezTo>
                  <a:lnTo>
                    <a:pt x="6276" y="153"/>
                  </a:lnTo>
                  <a:cubicBezTo>
                    <a:pt x="6230" y="74"/>
                    <a:pt x="6147" y="30"/>
                    <a:pt x="6057" y="21"/>
                  </a:cubicBezTo>
                  <a:cubicBezTo>
                    <a:pt x="5908" y="7"/>
                    <a:pt x="5762" y="0"/>
                    <a:pt x="56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46"/>
            <p:cNvSpPr/>
            <p:nvPr/>
          </p:nvSpPr>
          <p:spPr>
            <a:xfrm>
              <a:off x="5580925" y="4065025"/>
              <a:ext cx="52475" cy="54475"/>
            </a:xfrm>
            <a:custGeom>
              <a:rect b="b" l="l" r="r" t="t"/>
              <a:pathLst>
                <a:path extrusionOk="0" h="2179" w="2099">
                  <a:moveTo>
                    <a:pt x="223" y="1"/>
                  </a:moveTo>
                  <a:cubicBezTo>
                    <a:pt x="205" y="1"/>
                    <a:pt x="186" y="3"/>
                    <a:pt x="167" y="9"/>
                  </a:cubicBezTo>
                  <a:cubicBezTo>
                    <a:pt x="60" y="41"/>
                    <a:pt x="0" y="152"/>
                    <a:pt x="31" y="258"/>
                  </a:cubicBezTo>
                  <a:cubicBezTo>
                    <a:pt x="556" y="2028"/>
                    <a:pt x="1815" y="2171"/>
                    <a:pt x="1868" y="2177"/>
                  </a:cubicBezTo>
                  <a:cubicBezTo>
                    <a:pt x="1875" y="2177"/>
                    <a:pt x="1881" y="2179"/>
                    <a:pt x="1889" y="2179"/>
                  </a:cubicBezTo>
                  <a:cubicBezTo>
                    <a:pt x="1991" y="2179"/>
                    <a:pt x="2076" y="2102"/>
                    <a:pt x="2088" y="1998"/>
                  </a:cubicBezTo>
                  <a:cubicBezTo>
                    <a:pt x="2098" y="1888"/>
                    <a:pt x="2018" y="1789"/>
                    <a:pt x="1908" y="1778"/>
                  </a:cubicBezTo>
                  <a:cubicBezTo>
                    <a:pt x="1897" y="1776"/>
                    <a:pt x="865" y="1657"/>
                    <a:pt x="416" y="145"/>
                  </a:cubicBezTo>
                  <a:cubicBezTo>
                    <a:pt x="391" y="57"/>
                    <a:pt x="310" y="1"/>
                    <a:pt x="2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46"/>
            <p:cNvSpPr/>
            <p:nvPr/>
          </p:nvSpPr>
          <p:spPr>
            <a:xfrm>
              <a:off x="5466700" y="3788550"/>
              <a:ext cx="208050" cy="261400"/>
            </a:xfrm>
            <a:custGeom>
              <a:rect b="b" l="l" r="r" t="t"/>
              <a:pathLst>
                <a:path extrusionOk="0" h="10456" w="8322">
                  <a:moveTo>
                    <a:pt x="7202" y="0"/>
                  </a:moveTo>
                  <a:cubicBezTo>
                    <a:pt x="4692" y="0"/>
                    <a:pt x="3642" y="1096"/>
                    <a:pt x="3642" y="1096"/>
                  </a:cubicBezTo>
                  <a:cubicBezTo>
                    <a:pt x="2346" y="2217"/>
                    <a:pt x="1810" y="3574"/>
                    <a:pt x="1629" y="4795"/>
                  </a:cubicBezTo>
                  <a:cubicBezTo>
                    <a:pt x="1622" y="4849"/>
                    <a:pt x="1590" y="4899"/>
                    <a:pt x="1541" y="4927"/>
                  </a:cubicBezTo>
                  <a:cubicBezTo>
                    <a:pt x="673" y="5427"/>
                    <a:pt x="0" y="6632"/>
                    <a:pt x="135" y="7974"/>
                  </a:cubicBezTo>
                  <a:cubicBezTo>
                    <a:pt x="285" y="8346"/>
                    <a:pt x="443" y="8594"/>
                    <a:pt x="632" y="8906"/>
                  </a:cubicBezTo>
                  <a:cubicBezTo>
                    <a:pt x="714" y="8858"/>
                    <a:pt x="757" y="8755"/>
                    <a:pt x="714" y="8654"/>
                  </a:cubicBezTo>
                  <a:cubicBezTo>
                    <a:pt x="641" y="8474"/>
                    <a:pt x="46" y="6871"/>
                    <a:pt x="1374" y="5546"/>
                  </a:cubicBezTo>
                  <a:cubicBezTo>
                    <a:pt x="1436" y="5487"/>
                    <a:pt x="1509" y="5424"/>
                    <a:pt x="1598" y="5364"/>
                  </a:cubicBezTo>
                  <a:cubicBezTo>
                    <a:pt x="1631" y="5341"/>
                    <a:pt x="1667" y="5331"/>
                    <a:pt x="1701" y="5331"/>
                  </a:cubicBezTo>
                  <a:cubicBezTo>
                    <a:pt x="1808" y="5331"/>
                    <a:pt x="1904" y="5430"/>
                    <a:pt x="1880" y="5552"/>
                  </a:cubicBezTo>
                  <a:cubicBezTo>
                    <a:pt x="1783" y="6046"/>
                    <a:pt x="1908" y="6581"/>
                    <a:pt x="2110" y="7055"/>
                  </a:cubicBezTo>
                  <a:cubicBezTo>
                    <a:pt x="2147" y="7172"/>
                    <a:pt x="2210" y="7499"/>
                    <a:pt x="2097" y="7711"/>
                  </a:cubicBezTo>
                  <a:cubicBezTo>
                    <a:pt x="2044" y="7811"/>
                    <a:pt x="1958" y="7877"/>
                    <a:pt x="1832" y="7914"/>
                  </a:cubicBezTo>
                  <a:cubicBezTo>
                    <a:pt x="1748" y="7937"/>
                    <a:pt x="1685" y="8008"/>
                    <a:pt x="1681" y="8093"/>
                  </a:cubicBezTo>
                  <a:cubicBezTo>
                    <a:pt x="1674" y="8219"/>
                    <a:pt x="1772" y="8310"/>
                    <a:pt x="1881" y="8310"/>
                  </a:cubicBezTo>
                  <a:cubicBezTo>
                    <a:pt x="1899" y="8310"/>
                    <a:pt x="1918" y="8308"/>
                    <a:pt x="1936" y="8302"/>
                  </a:cubicBezTo>
                  <a:cubicBezTo>
                    <a:pt x="2169" y="8236"/>
                    <a:pt x="2348" y="8097"/>
                    <a:pt x="2452" y="7901"/>
                  </a:cubicBezTo>
                  <a:cubicBezTo>
                    <a:pt x="2672" y="7487"/>
                    <a:pt x="2496" y="6946"/>
                    <a:pt x="2487" y="6923"/>
                  </a:cubicBezTo>
                  <a:cubicBezTo>
                    <a:pt x="2480" y="6902"/>
                    <a:pt x="2433" y="6797"/>
                    <a:pt x="2379" y="6641"/>
                  </a:cubicBezTo>
                  <a:cubicBezTo>
                    <a:pt x="2336" y="6516"/>
                    <a:pt x="2436" y="6400"/>
                    <a:pt x="2551" y="6400"/>
                  </a:cubicBezTo>
                  <a:cubicBezTo>
                    <a:pt x="2581" y="6400"/>
                    <a:pt x="2611" y="6407"/>
                    <a:pt x="2641" y="6424"/>
                  </a:cubicBezTo>
                  <a:cubicBezTo>
                    <a:pt x="2840" y="6537"/>
                    <a:pt x="3031" y="6742"/>
                    <a:pt x="3106" y="7106"/>
                  </a:cubicBezTo>
                  <a:cubicBezTo>
                    <a:pt x="3126" y="7201"/>
                    <a:pt x="3209" y="7273"/>
                    <a:pt x="3307" y="7273"/>
                  </a:cubicBezTo>
                  <a:cubicBezTo>
                    <a:pt x="3309" y="7273"/>
                    <a:pt x="3311" y="7273"/>
                    <a:pt x="3313" y="7273"/>
                  </a:cubicBezTo>
                  <a:cubicBezTo>
                    <a:pt x="3439" y="7267"/>
                    <a:pt x="3525" y="7151"/>
                    <a:pt x="3500" y="7033"/>
                  </a:cubicBezTo>
                  <a:cubicBezTo>
                    <a:pt x="3374" y="6399"/>
                    <a:pt x="2953" y="6022"/>
                    <a:pt x="2401" y="5912"/>
                  </a:cubicBezTo>
                  <a:cubicBezTo>
                    <a:pt x="2310" y="5893"/>
                    <a:pt x="2247" y="5805"/>
                    <a:pt x="2258" y="5713"/>
                  </a:cubicBezTo>
                  <a:cubicBezTo>
                    <a:pt x="2311" y="5314"/>
                    <a:pt x="2515" y="5097"/>
                    <a:pt x="2625" y="5006"/>
                  </a:cubicBezTo>
                  <a:cubicBezTo>
                    <a:pt x="2653" y="4984"/>
                    <a:pt x="2683" y="4973"/>
                    <a:pt x="2719" y="4968"/>
                  </a:cubicBezTo>
                  <a:cubicBezTo>
                    <a:pt x="2809" y="4959"/>
                    <a:pt x="2896" y="4954"/>
                    <a:pt x="2982" y="4954"/>
                  </a:cubicBezTo>
                  <a:cubicBezTo>
                    <a:pt x="3563" y="4954"/>
                    <a:pt x="4055" y="5164"/>
                    <a:pt x="4544" y="5547"/>
                  </a:cubicBezTo>
                  <a:cubicBezTo>
                    <a:pt x="4553" y="5555"/>
                    <a:pt x="5123" y="6009"/>
                    <a:pt x="5670" y="6820"/>
                  </a:cubicBezTo>
                  <a:cubicBezTo>
                    <a:pt x="5724" y="6898"/>
                    <a:pt x="5710" y="7005"/>
                    <a:pt x="5637" y="7063"/>
                  </a:cubicBezTo>
                  <a:cubicBezTo>
                    <a:pt x="5559" y="7124"/>
                    <a:pt x="5480" y="7206"/>
                    <a:pt x="5411" y="7313"/>
                  </a:cubicBezTo>
                  <a:cubicBezTo>
                    <a:pt x="5182" y="7659"/>
                    <a:pt x="5214" y="7980"/>
                    <a:pt x="5241" y="8209"/>
                  </a:cubicBezTo>
                  <a:cubicBezTo>
                    <a:pt x="5245" y="8254"/>
                    <a:pt x="5235" y="8301"/>
                    <a:pt x="5207" y="8335"/>
                  </a:cubicBezTo>
                  <a:cubicBezTo>
                    <a:pt x="5079" y="8506"/>
                    <a:pt x="4926" y="8598"/>
                    <a:pt x="4750" y="8598"/>
                  </a:cubicBezTo>
                  <a:cubicBezTo>
                    <a:pt x="4633" y="8598"/>
                    <a:pt x="4506" y="8557"/>
                    <a:pt x="4370" y="8472"/>
                  </a:cubicBezTo>
                  <a:cubicBezTo>
                    <a:pt x="4335" y="8451"/>
                    <a:pt x="4295" y="8441"/>
                    <a:pt x="4256" y="8441"/>
                  </a:cubicBezTo>
                  <a:cubicBezTo>
                    <a:pt x="4198" y="8441"/>
                    <a:pt x="4142" y="8464"/>
                    <a:pt x="4104" y="8509"/>
                  </a:cubicBezTo>
                  <a:cubicBezTo>
                    <a:pt x="4025" y="8604"/>
                    <a:pt x="4049" y="8744"/>
                    <a:pt x="4151" y="8808"/>
                  </a:cubicBezTo>
                  <a:cubicBezTo>
                    <a:pt x="4347" y="8931"/>
                    <a:pt x="4551" y="9000"/>
                    <a:pt x="4753" y="9000"/>
                  </a:cubicBezTo>
                  <a:cubicBezTo>
                    <a:pt x="4843" y="9000"/>
                    <a:pt x="4933" y="8986"/>
                    <a:pt x="5022" y="8956"/>
                  </a:cubicBezTo>
                  <a:cubicBezTo>
                    <a:pt x="5041" y="8950"/>
                    <a:pt x="5061" y="8947"/>
                    <a:pt x="5080" y="8947"/>
                  </a:cubicBezTo>
                  <a:cubicBezTo>
                    <a:pt x="5184" y="8947"/>
                    <a:pt x="5275" y="9040"/>
                    <a:pt x="5260" y="9151"/>
                  </a:cubicBezTo>
                  <a:cubicBezTo>
                    <a:pt x="5227" y="9424"/>
                    <a:pt x="5153" y="9603"/>
                    <a:pt x="5038" y="9651"/>
                  </a:cubicBezTo>
                  <a:cubicBezTo>
                    <a:pt x="4969" y="9681"/>
                    <a:pt x="4918" y="9745"/>
                    <a:pt x="4915" y="9820"/>
                  </a:cubicBezTo>
                  <a:cubicBezTo>
                    <a:pt x="4912" y="9953"/>
                    <a:pt x="5011" y="10038"/>
                    <a:pt x="5118" y="10038"/>
                  </a:cubicBezTo>
                  <a:cubicBezTo>
                    <a:pt x="5144" y="10038"/>
                    <a:pt x="5171" y="10033"/>
                    <a:pt x="5197" y="10022"/>
                  </a:cubicBezTo>
                  <a:cubicBezTo>
                    <a:pt x="5494" y="9895"/>
                    <a:pt x="5812" y="9455"/>
                    <a:pt x="5629" y="8072"/>
                  </a:cubicBezTo>
                  <a:cubicBezTo>
                    <a:pt x="5597" y="7842"/>
                    <a:pt x="5663" y="7635"/>
                    <a:pt x="5779" y="7487"/>
                  </a:cubicBezTo>
                  <a:cubicBezTo>
                    <a:pt x="5815" y="7441"/>
                    <a:pt x="5867" y="7419"/>
                    <a:pt x="5920" y="7419"/>
                  </a:cubicBezTo>
                  <a:cubicBezTo>
                    <a:pt x="5985" y="7419"/>
                    <a:pt x="6051" y="7453"/>
                    <a:pt x="6084" y="7519"/>
                  </a:cubicBezTo>
                  <a:cubicBezTo>
                    <a:pt x="6392" y="8131"/>
                    <a:pt x="6418" y="8440"/>
                    <a:pt x="6568" y="8742"/>
                  </a:cubicBezTo>
                  <a:cubicBezTo>
                    <a:pt x="6590" y="8786"/>
                    <a:pt x="6592" y="8838"/>
                    <a:pt x="6576" y="8886"/>
                  </a:cubicBezTo>
                  <a:cubicBezTo>
                    <a:pt x="6455" y="9223"/>
                    <a:pt x="6267" y="9964"/>
                    <a:pt x="6733" y="10401"/>
                  </a:cubicBezTo>
                  <a:cubicBezTo>
                    <a:pt x="6772" y="10437"/>
                    <a:pt x="6822" y="10456"/>
                    <a:pt x="6871" y="10456"/>
                  </a:cubicBezTo>
                  <a:cubicBezTo>
                    <a:pt x="6934" y="10456"/>
                    <a:pt x="6997" y="10426"/>
                    <a:pt x="7037" y="10368"/>
                  </a:cubicBezTo>
                  <a:cubicBezTo>
                    <a:pt x="7092" y="10288"/>
                    <a:pt x="7081" y="10173"/>
                    <a:pt x="7007" y="10106"/>
                  </a:cubicBezTo>
                  <a:cubicBezTo>
                    <a:pt x="6843" y="9952"/>
                    <a:pt x="6817" y="9701"/>
                    <a:pt x="6846" y="9459"/>
                  </a:cubicBezTo>
                  <a:cubicBezTo>
                    <a:pt x="6857" y="9364"/>
                    <a:pt x="6938" y="9299"/>
                    <a:pt x="7026" y="9299"/>
                  </a:cubicBezTo>
                  <a:cubicBezTo>
                    <a:pt x="7053" y="9299"/>
                    <a:pt x="7081" y="9305"/>
                    <a:pt x="7107" y="9318"/>
                  </a:cubicBezTo>
                  <a:cubicBezTo>
                    <a:pt x="7236" y="9382"/>
                    <a:pt x="7377" y="9415"/>
                    <a:pt x="7528" y="9415"/>
                  </a:cubicBezTo>
                  <a:cubicBezTo>
                    <a:pt x="7625" y="9415"/>
                    <a:pt x="7714" y="9351"/>
                    <a:pt x="7733" y="9255"/>
                  </a:cubicBezTo>
                  <a:cubicBezTo>
                    <a:pt x="7758" y="9128"/>
                    <a:pt x="7660" y="9013"/>
                    <a:pt x="7537" y="9013"/>
                  </a:cubicBezTo>
                  <a:cubicBezTo>
                    <a:pt x="6994" y="9013"/>
                    <a:pt x="6820" y="8282"/>
                    <a:pt x="6818" y="8275"/>
                  </a:cubicBezTo>
                  <a:cubicBezTo>
                    <a:pt x="6748" y="7971"/>
                    <a:pt x="6481" y="7335"/>
                    <a:pt x="6098" y="6732"/>
                  </a:cubicBezTo>
                  <a:cubicBezTo>
                    <a:pt x="6025" y="6615"/>
                    <a:pt x="6103" y="6459"/>
                    <a:pt x="6242" y="6453"/>
                  </a:cubicBezTo>
                  <a:cubicBezTo>
                    <a:pt x="6543" y="6440"/>
                    <a:pt x="6809" y="6330"/>
                    <a:pt x="7025" y="6148"/>
                  </a:cubicBezTo>
                  <a:cubicBezTo>
                    <a:pt x="7057" y="6122"/>
                    <a:pt x="7097" y="6106"/>
                    <a:pt x="7138" y="6106"/>
                  </a:cubicBezTo>
                  <a:cubicBezTo>
                    <a:pt x="7144" y="6106"/>
                    <a:pt x="7151" y="6107"/>
                    <a:pt x="7157" y="6107"/>
                  </a:cubicBezTo>
                  <a:cubicBezTo>
                    <a:pt x="7529" y="6141"/>
                    <a:pt x="7742" y="6351"/>
                    <a:pt x="7741" y="6750"/>
                  </a:cubicBezTo>
                  <a:cubicBezTo>
                    <a:pt x="7741" y="6858"/>
                    <a:pt x="7826" y="6946"/>
                    <a:pt x="7934" y="6946"/>
                  </a:cubicBezTo>
                  <a:lnTo>
                    <a:pt x="7940" y="6946"/>
                  </a:lnTo>
                  <a:cubicBezTo>
                    <a:pt x="8050" y="6946"/>
                    <a:pt x="8141" y="6858"/>
                    <a:pt x="8141" y="6748"/>
                  </a:cubicBezTo>
                  <a:cubicBezTo>
                    <a:pt x="8141" y="6371"/>
                    <a:pt x="8004" y="6093"/>
                    <a:pt x="7771" y="5918"/>
                  </a:cubicBezTo>
                  <a:cubicBezTo>
                    <a:pt x="7641" y="5819"/>
                    <a:pt x="7686" y="5610"/>
                    <a:pt x="7851" y="5588"/>
                  </a:cubicBezTo>
                  <a:cubicBezTo>
                    <a:pt x="7872" y="5586"/>
                    <a:pt x="7894" y="5584"/>
                    <a:pt x="7916" y="5584"/>
                  </a:cubicBezTo>
                  <a:cubicBezTo>
                    <a:pt x="7953" y="5584"/>
                    <a:pt x="7991" y="5588"/>
                    <a:pt x="8026" y="5599"/>
                  </a:cubicBezTo>
                  <a:cubicBezTo>
                    <a:pt x="8047" y="5604"/>
                    <a:pt x="8067" y="5607"/>
                    <a:pt x="8088" y="5607"/>
                  </a:cubicBezTo>
                  <a:cubicBezTo>
                    <a:pt x="8171" y="5607"/>
                    <a:pt x="8249" y="5560"/>
                    <a:pt x="8279" y="5478"/>
                  </a:cubicBezTo>
                  <a:cubicBezTo>
                    <a:pt x="8321" y="5368"/>
                    <a:pt x="8261" y="5250"/>
                    <a:pt x="8151" y="5216"/>
                  </a:cubicBezTo>
                  <a:cubicBezTo>
                    <a:pt x="8073" y="5193"/>
                    <a:pt x="7995" y="5182"/>
                    <a:pt x="7918" y="5182"/>
                  </a:cubicBezTo>
                  <a:cubicBezTo>
                    <a:pt x="7475" y="5182"/>
                    <a:pt x="7072" y="5533"/>
                    <a:pt x="6851" y="5764"/>
                  </a:cubicBezTo>
                  <a:cubicBezTo>
                    <a:pt x="6661" y="5966"/>
                    <a:pt x="6426" y="6052"/>
                    <a:pt x="6183" y="6052"/>
                  </a:cubicBezTo>
                  <a:cubicBezTo>
                    <a:pt x="5884" y="6052"/>
                    <a:pt x="5572" y="5923"/>
                    <a:pt x="5311" y="5716"/>
                  </a:cubicBezTo>
                  <a:cubicBezTo>
                    <a:pt x="4633" y="4996"/>
                    <a:pt x="3908" y="4549"/>
                    <a:pt x="3000" y="4549"/>
                  </a:cubicBezTo>
                  <a:cubicBezTo>
                    <a:pt x="2907" y="4549"/>
                    <a:pt x="2811" y="4554"/>
                    <a:pt x="2713" y="4563"/>
                  </a:cubicBezTo>
                  <a:cubicBezTo>
                    <a:pt x="2706" y="4564"/>
                    <a:pt x="2700" y="4565"/>
                    <a:pt x="2693" y="4565"/>
                  </a:cubicBezTo>
                  <a:cubicBezTo>
                    <a:pt x="2579" y="4565"/>
                    <a:pt x="2493" y="4459"/>
                    <a:pt x="2516" y="4344"/>
                  </a:cubicBezTo>
                  <a:cubicBezTo>
                    <a:pt x="2757" y="3247"/>
                    <a:pt x="3308" y="2083"/>
                    <a:pt x="4446" y="1096"/>
                  </a:cubicBezTo>
                  <a:cubicBezTo>
                    <a:pt x="4446" y="1096"/>
                    <a:pt x="5383" y="115"/>
                    <a:pt x="7606" y="9"/>
                  </a:cubicBezTo>
                  <a:cubicBezTo>
                    <a:pt x="7467" y="3"/>
                    <a:pt x="7333" y="0"/>
                    <a:pt x="72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46"/>
            <p:cNvSpPr/>
            <p:nvPr/>
          </p:nvSpPr>
          <p:spPr>
            <a:xfrm>
              <a:off x="5555400" y="3840950"/>
              <a:ext cx="53725" cy="61550"/>
            </a:xfrm>
            <a:custGeom>
              <a:rect b="b" l="l" r="r" t="t"/>
              <a:pathLst>
                <a:path extrusionOk="0" h="2462" w="2149">
                  <a:moveTo>
                    <a:pt x="1837" y="1"/>
                  </a:moveTo>
                  <a:cubicBezTo>
                    <a:pt x="1695" y="1"/>
                    <a:pt x="1563" y="5"/>
                    <a:pt x="1445" y="11"/>
                  </a:cubicBezTo>
                  <a:cubicBezTo>
                    <a:pt x="1179" y="267"/>
                    <a:pt x="971" y="595"/>
                    <a:pt x="814" y="987"/>
                  </a:cubicBezTo>
                  <a:cubicBezTo>
                    <a:pt x="757" y="1132"/>
                    <a:pt x="663" y="1443"/>
                    <a:pt x="608" y="1646"/>
                  </a:cubicBezTo>
                  <a:cubicBezTo>
                    <a:pt x="584" y="1726"/>
                    <a:pt x="512" y="1780"/>
                    <a:pt x="431" y="1780"/>
                  </a:cubicBezTo>
                  <a:cubicBezTo>
                    <a:pt x="421" y="1780"/>
                    <a:pt x="410" y="1779"/>
                    <a:pt x="399" y="1777"/>
                  </a:cubicBezTo>
                  <a:cubicBezTo>
                    <a:pt x="344" y="1768"/>
                    <a:pt x="285" y="1758"/>
                    <a:pt x="228" y="1753"/>
                  </a:cubicBezTo>
                  <a:cubicBezTo>
                    <a:pt x="220" y="1753"/>
                    <a:pt x="212" y="1752"/>
                    <a:pt x="205" y="1752"/>
                  </a:cubicBezTo>
                  <a:cubicBezTo>
                    <a:pt x="99" y="1752"/>
                    <a:pt x="9" y="1836"/>
                    <a:pt x="4" y="1945"/>
                  </a:cubicBezTo>
                  <a:cubicBezTo>
                    <a:pt x="1" y="2051"/>
                    <a:pt x="83" y="2142"/>
                    <a:pt x="190" y="2152"/>
                  </a:cubicBezTo>
                  <a:cubicBezTo>
                    <a:pt x="498" y="2187"/>
                    <a:pt x="794" y="2283"/>
                    <a:pt x="1072" y="2437"/>
                  </a:cubicBezTo>
                  <a:cubicBezTo>
                    <a:pt x="1103" y="2453"/>
                    <a:pt x="1137" y="2462"/>
                    <a:pt x="1169" y="2462"/>
                  </a:cubicBezTo>
                  <a:cubicBezTo>
                    <a:pt x="1377" y="2462"/>
                    <a:pt x="1448" y="2186"/>
                    <a:pt x="1267" y="2085"/>
                  </a:cubicBezTo>
                  <a:cubicBezTo>
                    <a:pt x="1204" y="2050"/>
                    <a:pt x="1143" y="2019"/>
                    <a:pt x="1078" y="1989"/>
                  </a:cubicBezTo>
                  <a:cubicBezTo>
                    <a:pt x="1001" y="1954"/>
                    <a:pt x="959" y="1868"/>
                    <a:pt x="979" y="1786"/>
                  </a:cubicBezTo>
                  <a:cubicBezTo>
                    <a:pt x="1152" y="1038"/>
                    <a:pt x="1468" y="349"/>
                    <a:pt x="2149" y="9"/>
                  </a:cubicBezTo>
                  <a:cubicBezTo>
                    <a:pt x="2041" y="3"/>
                    <a:pt x="1937" y="1"/>
                    <a:pt x="18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778" name="Shape 1778"/>
        <p:cNvGrpSpPr/>
        <p:nvPr/>
      </p:nvGrpSpPr>
      <p:grpSpPr>
        <a:xfrm>
          <a:off x="0" y="0"/>
          <a:ext cx="0" cy="0"/>
          <a:chOff x="0" y="0"/>
          <a:chExt cx="0" cy="0"/>
        </a:xfrm>
      </p:grpSpPr>
      <p:sp>
        <p:nvSpPr>
          <p:cNvPr id="1779" name="Google Shape;1779;p47"/>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 (premium users)</a:t>
            </a:r>
            <a:endParaRPr sz="2400">
              <a:solidFill>
                <a:srgbClr val="FFFFFF"/>
              </a:solidFill>
            </a:endParaRPr>
          </a:p>
        </p:txBody>
      </p:sp>
      <p:sp>
        <p:nvSpPr>
          <p:cNvPr id="1780" name="Google Shape;1780;p47"/>
          <p:cNvSpPr txBox="1"/>
          <p:nvPr/>
        </p:nvSpPr>
        <p:spPr>
          <a:xfrm>
            <a:off x="1048350" y="902900"/>
            <a:ext cx="7047300" cy="392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 sz="1000">
                <a:solidFill>
                  <a:schemeClr val="lt1"/>
                </a:solidFill>
              </a:rPr>
              <a:t>As a Premium user, you can use this template without attributing </a:t>
            </a:r>
            <a:r>
              <a:rPr b="1" lang="en" sz="1000">
                <a:solidFill>
                  <a:schemeClr val="hlink"/>
                </a:solidFill>
                <a:uFill>
                  <a:noFill/>
                </a:uFill>
                <a:hlinkClick r:id="rId3"/>
              </a:rPr>
              <a:t>Slidesgo</a:t>
            </a:r>
            <a:r>
              <a:rPr lang="en" sz="900">
                <a:solidFill>
                  <a:schemeClr val="lt1"/>
                </a:solidFill>
              </a:rPr>
              <a:t>.</a:t>
            </a:r>
            <a:endParaRPr sz="900">
              <a:solidFill>
                <a:schemeClr val="lt1"/>
              </a:solidFill>
            </a:endParaRPr>
          </a:p>
          <a:p>
            <a:pPr indent="0" lvl="0" marL="0" rtl="0" algn="l">
              <a:lnSpc>
                <a:spcPct val="115000"/>
              </a:lnSpc>
              <a:spcBef>
                <a:spcPts val="1400"/>
              </a:spcBef>
              <a:spcAft>
                <a:spcPts val="0"/>
              </a:spcAft>
              <a:buClr>
                <a:schemeClr val="dk1"/>
              </a:buClr>
              <a:buSzPts val="1100"/>
              <a:buFont typeface="Arial"/>
              <a:buNone/>
            </a:pPr>
            <a:r>
              <a:rPr b="1" lang="en" sz="1000">
                <a:solidFill>
                  <a:srgbClr val="869FB2"/>
                </a:solidFill>
              </a:rPr>
              <a:t>You are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Modify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it for both personal and commercial purposes.</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Share this template in an editable format with people who are not part of your team.</a:t>
            </a:r>
            <a:endParaRPr sz="1000">
              <a:solidFill>
                <a:srgbClr val="FFFFFF"/>
              </a:solidFill>
            </a:endParaRPr>
          </a:p>
          <a:p>
            <a:pPr indent="0" lvl="0" marL="0" rtl="0" algn="l">
              <a:lnSpc>
                <a:spcPct val="115000"/>
              </a:lnSpc>
              <a:spcBef>
                <a:spcPts val="1400"/>
              </a:spcBef>
              <a:spcAft>
                <a:spcPts val="0"/>
              </a:spcAft>
              <a:buNone/>
            </a:pPr>
            <a:r>
              <a:rPr b="1" lang="en" sz="1000">
                <a:solidFill>
                  <a:srgbClr val="869FB2"/>
                </a:solidFill>
              </a:rPr>
              <a:t>You are not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Sublicense, sell or rent this Slidesgo Template (or a modified version of this Slidesgo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any of the elements that are part of this Slidesgo Template in an isolated and separated way from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Register any of the elements that are part of this template as a trademark or logo, or register it as a work in an intellectual property registry or similar.</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p:txBody>
      </p:sp>
      <p:sp>
        <p:nvSpPr>
          <p:cNvPr id="1781" name="Google Shape;1781;p47"/>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our blog:</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4">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5">
                  <a:extLst>
                    <a:ext uri="{A12FA001-AC4F-418D-AE19-62706E023703}">
                      <ahyp:hlinkClr val="tx"/>
                    </a:ext>
                  </a:extLst>
                </a:hlinkClick>
              </a:rPr>
              <a:t>https://slidesgo.com/slidesgo-school</a:t>
            </a:r>
            <a:endParaRPr sz="1000" u="sng">
              <a:solidFill>
                <a:srgbClr val="869FB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785" name="Shape 1785"/>
        <p:cNvGrpSpPr/>
        <p:nvPr/>
      </p:nvGrpSpPr>
      <p:grpSpPr>
        <a:xfrm>
          <a:off x="0" y="0"/>
          <a:ext cx="0" cy="0"/>
          <a:chOff x="0" y="0"/>
          <a:chExt cx="0" cy="0"/>
        </a:xfrm>
      </p:grpSpPr>
      <p:sp>
        <p:nvSpPr>
          <p:cNvPr id="1786" name="Google Shape;1786;p48"/>
          <p:cNvSpPr txBox="1"/>
          <p:nvPr>
            <p:ph idx="4294967295" type="title"/>
          </p:nvPr>
        </p:nvSpPr>
        <p:spPr>
          <a:xfrm>
            <a:off x="1048350" y="32004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Infographics</a:t>
            </a:r>
            <a:endParaRPr>
              <a:solidFill>
                <a:srgbClr val="FFFFFF"/>
              </a:solidFill>
              <a:latin typeface="Arial"/>
              <a:ea typeface="Arial"/>
              <a:cs typeface="Arial"/>
              <a:sym typeface="Arial"/>
            </a:endParaRPr>
          </a:p>
        </p:txBody>
      </p:sp>
      <p:sp>
        <p:nvSpPr>
          <p:cNvPr id="1787" name="Google Shape;1787;p48"/>
          <p:cNvSpPr txBox="1"/>
          <p:nvPr>
            <p:ph idx="4294967295" type="body"/>
          </p:nvPr>
        </p:nvSpPr>
        <p:spPr>
          <a:xfrm>
            <a:off x="943675" y="1084204"/>
            <a:ext cx="7079400" cy="3183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None/>
            </a:pPr>
            <a:r>
              <a:rPr lang="en">
                <a:solidFill>
                  <a:schemeClr val="lt1"/>
                </a:solidFill>
                <a:latin typeface="Arial"/>
                <a:ea typeface="Arial"/>
                <a:cs typeface="Arial"/>
                <a:sym typeface="Arial"/>
              </a:rPr>
              <a:t>You can add and edit some </a:t>
            </a:r>
            <a:r>
              <a:rPr b="1" lang="en">
                <a:solidFill>
                  <a:srgbClr val="869FB2"/>
                </a:solidFill>
                <a:uFill>
                  <a:noFill/>
                </a:uFill>
                <a:latin typeface="Arial"/>
                <a:ea typeface="Arial"/>
                <a:cs typeface="Arial"/>
                <a:sym typeface="Arial"/>
                <a:hlinkClick r:id="rId3">
                  <a:extLst>
                    <a:ext uri="{A12FA001-AC4F-418D-AE19-62706E023703}">
                      <ahyp:hlinkClr val="tx"/>
                    </a:ext>
                  </a:extLst>
                </a:hlinkClick>
              </a:rPr>
              <a:t>i</a:t>
            </a:r>
            <a:r>
              <a:rPr b="1" lang="en">
                <a:solidFill>
                  <a:srgbClr val="869FB2"/>
                </a:solidFill>
                <a:uFill>
                  <a:noFill/>
                </a:uFill>
                <a:latin typeface="Arial"/>
                <a:ea typeface="Arial"/>
                <a:cs typeface="Arial"/>
                <a:sym typeface="Arial"/>
                <a:hlinkClick r:id="rId4">
                  <a:extLst>
                    <a:ext uri="{A12FA001-AC4F-418D-AE19-62706E023703}">
                      <ahyp:hlinkClr val="tx"/>
                    </a:ext>
                  </a:extLst>
                </a:hlinkClick>
              </a:rPr>
              <a:t>nfographics</a:t>
            </a:r>
            <a:r>
              <a:rPr lang="en">
                <a:solidFill>
                  <a:schemeClr val="lt1"/>
                </a:solidFill>
                <a:latin typeface="Arial"/>
                <a:ea typeface="Arial"/>
                <a:cs typeface="Arial"/>
                <a:sym typeface="Arial"/>
              </a:rPr>
              <a:t> </a:t>
            </a:r>
            <a:r>
              <a:rPr lang="en">
                <a:solidFill>
                  <a:schemeClr val="lt1"/>
                </a:solidFill>
                <a:latin typeface="Arial"/>
                <a:ea typeface="Arial"/>
                <a:cs typeface="Arial"/>
                <a:sym typeface="Arial"/>
              </a:rPr>
              <a:t>to your presentation to present your data in a visual way.</a:t>
            </a:r>
            <a:endParaRPr>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a:solidFill>
                <a:srgbClr val="869FB2"/>
              </a:solidFill>
              <a:latin typeface="Arial"/>
              <a:ea typeface="Arial"/>
              <a:cs typeface="Arial"/>
              <a:sym typeface="Arial"/>
            </a:endParaRPr>
          </a:p>
        </p:txBody>
      </p:sp>
      <p:sp>
        <p:nvSpPr>
          <p:cNvPr id="1788" name="Google Shape;1788;p48"/>
          <p:cNvSpPr txBox="1"/>
          <p:nvPr/>
        </p:nvSpPr>
        <p:spPr>
          <a:xfrm>
            <a:off x="943675" y="1487934"/>
            <a:ext cx="5571300" cy="2931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Char char="●"/>
            </a:pPr>
            <a:r>
              <a:rPr lang="en" sz="1100">
                <a:solidFill>
                  <a:srgbClr val="FFFFFF"/>
                </a:solidFill>
              </a:rPr>
              <a:t>Choose your favourite infographic and insert it in your presentation using Ctrl C + Ctrl V or Cmd C + Cmd V in Mac.</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Select one of the parts and </a:t>
            </a:r>
            <a:r>
              <a:rPr b="1" lang="en" sz="1100">
                <a:solidFill>
                  <a:srgbClr val="869FB2"/>
                </a:solidFill>
              </a:rPr>
              <a:t>ungroup</a:t>
            </a:r>
            <a:r>
              <a:rPr lang="en" sz="1100">
                <a:solidFill>
                  <a:srgbClr val="FFFFFF"/>
                </a:solidFill>
              </a:rPr>
              <a:t> it by right-clicking and choosing “Ungroup”.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Change the color</a:t>
            </a:r>
            <a:r>
              <a:rPr lang="en" sz="1100">
                <a:solidFill>
                  <a:srgbClr val="FFFFFF"/>
                </a:solidFill>
              </a:rPr>
              <a:t> by clicking on the paint bucket.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Then </a:t>
            </a:r>
            <a:r>
              <a:rPr b="1" lang="en" sz="1100">
                <a:solidFill>
                  <a:srgbClr val="869FB2"/>
                </a:solidFill>
              </a:rPr>
              <a:t>resize</a:t>
            </a:r>
            <a:r>
              <a:rPr lang="en"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Group</a:t>
            </a:r>
            <a:r>
              <a:rPr lang="en" sz="1100">
                <a:solidFill>
                  <a:srgbClr val="FFFFFF"/>
                </a:solidFill>
              </a:rPr>
              <a:t> the elements again by selecting them, right-clicking and choosing “Group”.</a:t>
            </a:r>
            <a:endParaRPr sz="1100">
              <a:solidFill>
                <a:srgbClr val="FFFFFF"/>
              </a:solidFill>
            </a:endParaRPr>
          </a:p>
          <a:p>
            <a:pPr indent="-298450" lvl="0" marL="457200" rtl="0" algn="l">
              <a:lnSpc>
                <a:spcPct val="115000"/>
              </a:lnSpc>
              <a:spcBef>
                <a:spcPts val="0"/>
              </a:spcBef>
              <a:spcAft>
                <a:spcPts val="0"/>
              </a:spcAft>
              <a:buClr>
                <a:srgbClr val="FFFFFF"/>
              </a:buClr>
              <a:buSzPts val="1100"/>
              <a:buChar char="●"/>
            </a:pPr>
            <a:r>
              <a:rPr lang="en" sz="1100">
                <a:solidFill>
                  <a:srgbClr val="FFFFFF"/>
                </a:solidFill>
              </a:rPr>
              <a:t>Repeat the steps above with the other parts and when you’re done editing, copy the end result and paste it into your presentation.</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Remember to choose the</a:t>
            </a:r>
            <a:r>
              <a:rPr lang="en" sz="1100">
                <a:solidFill>
                  <a:srgbClr val="78909C"/>
                </a:solidFill>
              </a:rPr>
              <a:t> </a:t>
            </a:r>
            <a:r>
              <a:rPr lang="en" sz="1100">
                <a:solidFill>
                  <a:srgbClr val="869FB2"/>
                </a:solidFill>
              </a:rPr>
              <a:t>“</a:t>
            </a:r>
            <a:r>
              <a:rPr b="1" lang="en" sz="1100">
                <a:solidFill>
                  <a:srgbClr val="869FB2"/>
                </a:solidFill>
              </a:rPr>
              <a:t>Keep source formatting</a:t>
            </a:r>
            <a:r>
              <a:rPr lang="en" sz="1100">
                <a:solidFill>
                  <a:srgbClr val="869FB2"/>
                </a:solidFill>
              </a:rPr>
              <a:t>”</a:t>
            </a:r>
            <a:r>
              <a:rPr lang="en" sz="1100">
                <a:solidFill>
                  <a:srgbClr val="FFFFFF"/>
                </a:solidFill>
              </a:rPr>
              <a:t> option so that it keeps the design. For more info, please visit </a:t>
            </a:r>
            <a:r>
              <a:rPr b="1" lang="en" sz="1100">
                <a:solidFill>
                  <a:srgbClr val="869FB2"/>
                </a:solidFill>
                <a:uFill>
                  <a:noFill/>
                </a:uFill>
                <a:hlinkClick r:id="rId5">
                  <a:extLst>
                    <a:ext uri="{A12FA001-AC4F-418D-AE19-62706E023703}">
                      <ahyp:hlinkClr val="tx"/>
                    </a:ext>
                  </a:extLst>
                </a:hlinkClick>
              </a:rPr>
              <a:t>our blog</a:t>
            </a:r>
            <a:r>
              <a:rPr lang="en" sz="1100">
                <a:solidFill>
                  <a:srgbClr val="FFFFFF"/>
                </a:solidFill>
              </a:rPr>
              <a:t>.</a:t>
            </a:r>
            <a:endParaRPr sz="1100"/>
          </a:p>
        </p:txBody>
      </p:sp>
      <p:grpSp>
        <p:nvGrpSpPr>
          <p:cNvPr id="1789" name="Google Shape;1789;p48"/>
          <p:cNvGrpSpPr/>
          <p:nvPr/>
        </p:nvGrpSpPr>
        <p:grpSpPr>
          <a:xfrm>
            <a:off x="6874322" y="1571957"/>
            <a:ext cx="1446116" cy="2863897"/>
            <a:chOff x="6529419" y="1724307"/>
            <a:chExt cx="1480463" cy="2931917"/>
          </a:xfrm>
        </p:grpSpPr>
        <p:grpSp>
          <p:nvGrpSpPr>
            <p:cNvPr id="1790" name="Google Shape;1790;p48"/>
            <p:cNvGrpSpPr/>
            <p:nvPr/>
          </p:nvGrpSpPr>
          <p:grpSpPr>
            <a:xfrm>
              <a:off x="6556827" y="1724307"/>
              <a:ext cx="956596" cy="944294"/>
              <a:chOff x="3800349" y="1238762"/>
              <a:chExt cx="1098904" cy="1084772"/>
            </a:xfrm>
          </p:grpSpPr>
          <p:grpSp>
            <p:nvGrpSpPr>
              <p:cNvPr id="1791" name="Google Shape;1791;p48"/>
              <p:cNvGrpSpPr/>
              <p:nvPr/>
            </p:nvGrpSpPr>
            <p:grpSpPr>
              <a:xfrm>
                <a:off x="3800349" y="1238762"/>
                <a:ext cx="1098904" cy="1084772"/>
                <a:chOff x="3800349" y="1238762"/>
                <a:chExt cx="1098904" cy="1084772"/>
              </a:xfrm>
            </p:grpSpPr>
            <p:sp>
              <p:nvSpPr>
                <p:cNvPr id="1792" name="Google Shape;1792;p48"/>
                <p:cNvSpPr/>
                <p:nvPr/>
              </p:nvSpPr>
              <p:spPr>
                <a:xfrm>
                  <a:off x="3800349" y="1238762"/>
                  <a:ext cx="1098904" cy="1084772"/>
                </a:xfrm>
                <a:custGeom>
                  <a:rect b="b" l="l" r="r" t="t"/>
                  <a:pathLst>
                    <a:path extrusionOk="0" h="45133" w="45721">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48"/>
                <p:cNvSpPr/>
                <p:nvPr/>
              </p:nvSpPr>
              <p:spPr>
                <a:xfrm>
                  <a:off x="3884758" y="1311226"/>
                  <a:ext cx="287338" cy="287050"/>
                </a:xfrm>
                <a:custGeom>
                  <a:rect b="b" l="l" r="r" t="t"/>
                  <a:pathLst>
                    <a:path extrusionOk="0" h="11943" w="11955">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4" name="Google Shape;1794;p48"/>
              <p:cNvSpPr/>
              <p:nvPr/>
            </p:nvSpPr>
            <p:spPr>
              <a:xfrm>
                <a:off x="4162525" y="1593650"/>
                <a:ext cx="374561" cy="37497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5" name="Google Shape;1795;p48"/>
            <p:cNvGrpSpPr/>
            <p:nvPr/>
          </p:nvGrpSpPr>
          <p:grpSpPr>
            <a:xfrm>
              <a:off x="7053286" y="2227254"/>
              <a:ext cx="956596" cy="944252"/>
              <a:chOff x="4370663" y="1816530"/>
              <a:chExt cx="1098904" cy="1084724"/>
            </a:xfrm>
          </p:grpSpPr>
          <p:grpSp>
            <p:nvGrpSpPr>
              <p:cNvPr id="1796" name="Google Shape;1796;p48"/>
              <p:cNvGrpSpPr/>
              <p:nvPr/>
            </p:nvGrpSpPr>
            <p:grpSpPr>
              <a:xfrm>
                <a:off x="4370663" y="1816530"/>
                <a:ext cx="1098904" cy="1084724"/>
                <a:chOff x="4370663" y="1816530"/>
                <a:chExt cx="1098904" cy="1084724"/>
              </a:xfrm>
            </p:grpSpPr>
            <p:sp>
              <p:nvSpPr>
                <p:cNvPr id="1797" name="Google Shape;1797;p48"/>
                <p:cNvSpPr/>
                <p:nvPr/>
              </p:nvSpPr>
              <p:spPr>
                <a:xfrm>
                  <a:off x="4370663" y="1816530"/>
                  <a:ext cx="1098904" cy="1084724"/>
                </a:xfrm>
                <a:custGeom>
                  <a:rect b="b" l="l" r="r" t="t"/>
                  <a:pathLst>
                    <a:path extrusionOk="0" h="45131" w="45721">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48"/>
                <p:cNvSpPr/>
                <p:nvPr/>
              </p:nvSpPr>
              <p:spPr>
                <a:xfrm>
                  <a:off x="5055718" y="1904160"/>
                  <a:ext cx="287338" cy="287338"/>
                </a:xfrm>
                <a:custGeom>
                  <a:rect b="b" l="l" r="r" t="t"/>
                  <a:pathLst>
                    <a:path extrusionOk="0" h="11955" w="11955">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9" name="Google Shape;1799;p48"/>
              <p:cNvGrpSpPr/>
              <p:nvPr/>
            </p:nvGrpSpPr>
            <p:grpSpPr>
              <a:xfrm>
                <a:off x="4732628" y="2171596"/>
                <a:ext cx="374986" cy="374572"/>
                <a:chOff x="3303268" y="3817349"/>
                <a:chExt cx="346056" cy="345674"/>
              </a:xfrm>
            </p:grpSpPr>
            <p:sp>
              <p:nvSpPr>
                <p:cNvPr id="1800" name="Google Shape;1800;p48"/>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48"/>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48"/>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48"/>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04" name="Google Shape;1804;p48"/>
            <p:cNvGrpSpPr/>
            <p:nvPr/>
          </p:nvGrpSpPr>
          <p:grpSpPr>
            <a:xfrm>
              <a:off x="6547098" y="2715744"/>
              <a:ext cx="956596" cy="944315"/>
              <a:chOff x="3789173" y="2377690"/>
              <a:chExt cx="1098904" cy="1084796"/>
            </a:xfrm>
          </p:grpSpPr>
          <p:grpSp>
            <p:nvGrpSpPr>
              <p:cNvPr id="1805" name="Google Shape;1805;p48"/>
              <p:cNvGrpSpPr/>
              <p:nvPr/>
            </p:nvGrpSpPr>
            <p:grpSpPr>
              <a:xfrm>
                <a:off x="3789173" y="2377690"/>
                <a:ext cx="1098904" cy="1084796"/>
                <a:chOff x="3789173" y="2377690"/>
                <a:chExt cx="1098904" cy="1084796"/>
              </a:xfrm>
            </p:grpSpPr>
            <p:sp>
              <p:nvSpPr>
                <p:cNvPr id="1806" name="Google Shape;1806;p48"/>
                <p:cNvSpPr/>
                <p:nvPr/>
              </p:nvSpPr>
              <p:spPr>
                <a:xfrm>
                  <a:off x="3789173" y="2377690"/>
                  <a:ext cx="1098904" cy="1084796"/>
                </a:xfrm>
                <a:custGeom>
                  <a:rect b="b" l="l" r="r" t="t"/>
                  <a:pathLst>
                    <a:path extrusionOk="0" h="45134" w="45721">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48"/>
                <p:cNvSpPr/>
                <p:nvPr/>
              </p:nvSpPr>
              <p:spPr>
                <a:xfrm>
                  <a:off x="3885623" y="2465897"/>
                  <a:ext cx="287050" cy="287338"/>
                </a:xfrm>
                <a:custGeom>
                  <a:rect b="b" l="l" r="r" t="t"/>
                  <a:pathLst>
                    <a:path extrusionOk="0" h="11955" w="11943">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8" name="Google Shape;1808;p48"/>
              <p:cNvGrpSpPr/>
              <p:nvPr/>
            </p:nvGrpSpPr>
            <p:grpSpPr>
              <a:xfrm>
                <a:off x="4151137" y="2732796"/>
                <a:ext cx="374986" cy="374572"/>
                <a:chOff x="3752358" y="3817349"/>
                <a:chExt cx="346056" cy="345674"/>
              </a:xfrm>
            </p:grpSpPr>
            <p:sp>
              <p:nvSpPr>
                <p:cNvPr id="1809" name="Google Shape;1809;p48"/>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48"/>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48"/>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48"/>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13" name="Google Shape;1813;p48"/>
            <p:cNvGrpSpPr/>
            <p:nvPr/>
          </p:nvGrpSpPr>
          <p:grpSpPr>
            <a:xfrm>
              <a:off x="7034853" y="3222917"/>
              <a:ext cx="956596" cy="944252"/>
              <a:chOff x="4349489" y="2960313"/>
              <a:chExt cx="1098904" cy="1084724"/>
            </a:xfrm>
          </p:grpSpPr>
          <p:grpSp>
            <p:nvGrpSpPr>
              <p:cNvPr id="1814" name="Google Shape;1814;p48"/>
              <p:cNvGrpSpPr/>
              <p:nvPr/>
            </p:nvGrpSpPr>
            <p:grpSpPr>
              <a:xfrm>
                <a:off x="4349489" y="2960313"/>
                <a:ext cx="1098904" cy="1084724"/>
                <a:chOff x="4349489" y="2960313"/>
                <a:chExt cx="1098904" cy="1084724"/>
              </a:xfrm>
            </p:grpSpPr>
            <p:sp>
              <p:nvSpPr>
                <p:cNvPr id="1815" name="Google Shape;1815;p48"/>
                <p:cNvSpPr/>
                <p:nvPr/>
              </p:nvSpPr>
              <p:spPr>
                <a:xfrm>
                  <a:off x="4349489" y="2960313"/>
                  <a:ext cx="1098904" cy="1084724"/>
                </a:xfrm>
                <a:custGeom>
                  <a:rect b="b" l="l" r="r" t="t"/>
                  <a:pathLst>
                    <a:path extrusionOk="0" h="45131" w="45721">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48"/>
                <p:cNvSpPr/>
                <p:nvPr/>
              </p:nvSpPr>
              <p:spPr>
                <a:xfrm>
                  <a:off x="5065741" y="3026769"/>
                  <a:ext cx="287338" cy="287338"/>
                </a:xfrm>
                <a:custGeom>
                  <a:rect b="b" l="l" r="r" t="t"/>
                  <a:pathLst>
                    <a:path extrusionOk="0" h="11955" w="11955">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7" name="Google Shape;1817;p48"/>
              <p:cNvGrpSpPr/>
              <p:nvPr/>
            </p:nvGrpSpPr>
            <p:grpSpPr>
              <a:xfrm>
                <a:off x="4732657" y="3315384"/>
                <a:ext cx="374952" cy="374572"/>
                <a:chOff x="4201447" y="3817349"/>
                <a:chExt cx="346024" cy="345674"/>
              </a:xfrm>
            </p:grpSpPr>
            <p:sp>
              <p:nvSpPr>
                <p:cNvPr id="1818" name="Google Shape;1818;p48"/>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48"/>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20" name="Google Shape;1820;p48"/>
            <p:cNvGrpSpPr/>
            <p:nvPr/>
          </p:nvGrpSpPr>
          <p:grpSpPr>
            <a:xfrm>
              <a:off x="6529419" y="3711909"/>
              <a:ext cx="956596" cy="944315"/>
              <a:chOff x="3768864" y="3522050"/>
              <a:chExt cx="1098904" cy="1084796"/>
            </a:xfrm>
          </p:grpSpPr>
          <p:grpSp>
            <p:nvGrpSpPr>
              <p:cNvPr id="1821" name="Google Shape;1821;p48"/>
              <p:cNvGrpSpPr/>
              <p:nvPr/>
            </p:nvGrpSpPr>
            <p:grpSpPr>
              <a:xfrm>
                <a:off x="3768864" y="3522050"/>
                <a:ext cx="1098904" cy="1084796"/>
                <a:chOff x="3768864" y="3522050"/>
                <a:chExt cx="1098904" cy="1084796"/>
              </a:xfrm>
            </p:grpSpPr>
            <p:sp>
              <p:nvSpPr>
                <p:cNvPr id="1822" name="Google Shape;1822;p48"/>
                <p:cNvSpPr/>
                <p:nvPr/>
              </p:nvSpPr>
              <p:spPr>
                <a:xfrm>
                  <a:off x="3768864" y="3522050"/>
                  <a:ext cx="1098904" cy="1084796"/>
                </a:xfrm>
                <a:custGeom>
                  <a:rect b="b" l="l" r="r" t="t"/>
                  <a:pathLst>
                    <a:path extrusionOk="0" h="45134" w="45721">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48"/>
                <p:cNvSpPr/>
                <p:nvPr/>
              </p:nvSpPr>
              <p:spPr>
                <a:xfrm>
                  <a:off x="3887041" y="3641743"/>
                  <a:ext cx="287338" cy="287026"/>
                </a:xfrm>
                <a:custGeom>
                  <a:rect b="b" l="l" r="r" t="t"/>
                  <a:pathLst>
                    <a:path extrusionOk="0" h="11942" w="11955">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4" name="Google Shape;1824;p48"/>
              <p:cNvGrpSpPr/>
              <p:nvPr/>
            </p:nvGrpSpPr>
            <p:grpSpPr>
              <a:xfrm>
                <a:off x="4139616" y="3871555"/>
                <a:ext cx="357419" cy="357005"/>
                <a:chOff x="7482229" y="3351230"/>
                <a:chExt cx="357419" cy="357005"/>
              </a:xfrm>
            </p:grpSpPr>
            <p:sp>
              <p:nvSpPr>
                <p:cNvPr id="1825" name="Google Shape;1825;p48"/>
                <p:cNvSpPr/>
                <p:nvPr/>
              </p:nvSpPr>
              <p:spPr>
                <a:xfrm>
                  <a:off x="7482229" y="3351230"/>
                  <a:ext cx="357419" cy="357005"/>
                </a:xfrm>
                <a:custGeom>
                  <a:rect b="b" l="l" r="r" t="t"/>
                  <a:pathLst>
                    <a:path extrusionOk="0" h="11216" w="11229">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48"/>
                <p:cNvSpPr/>
                <p:nvPr/>
              </p:nvSpPr>
              <p:spPr>
                <a:xfrm>
                  <a:off x="7592138" y="3605616"/>
                  <a:ext cx="137983" cy="32530"/>
                </a:xfrm>
                <a:custGeom>
                  <a:rect b="b" l="l" r="r" t="t"/>
                  <a:pathLst>
                    <a:path extrusionOk="0" h="1022" w="4335">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48"/>
                <p:cNvSpPr/>
                <p:nvPr/>
              </p:nvSpPr>
              <p:spPr>
                <a:xfrm>
                  <a:off x="7513709" y="3387962"/>
                  <a:ext cx="295987" cy="282014"/>
                </a:xfrm>
                <a:custGeom>
                  <a:rect b="b" l="l" r="r" t="t"/>
                  <a:pathLst>
                    <a:path extrusionOk="0" h="8860" w="9299">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48"/>
                <p:cNvSpPr/>
                <p:nvPr/>
              </p:nvSpPr>
              <p:spPr>
                <a:xfrm>
                  <a:off x="7580393" y="3516460"/>
                  <a:ext cx="56880" cy="56880"/>
                </a:xfrm>
                <a:custGeom>
                  <a:rect b="b" l="l" r="r" t="t"/>
                  <a:pathLst>
                    <a:path extrusionOk="0" h="1787" w="1787">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48"/>
                <p:cNvSpPr/>
                <p:nvPr/>
              </p:nvSpPr>
              <p:spPr>
                <a:xfrm>
                  <a:off x="7685750" y="3516460"/>
                  <a:ext cx="56880" cy="56880"/>
                </a:xfrm>
                <a:custGeom>
                  <a:rect b="b" l="l" r="r" t="t"/>
                  <a:pathLst>
                    <a:path extrusionOk="0" h="1787" w="1787">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8"/>
          <p:cNvSpPr/>
          <p:nvPr/>
        </p:nvSpPr>
        <p:spPr>
          <a:xfrm>
            <a:off x="968613" y="1944688"/>
            <a:ext cx="1574400" cy="1574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8"/>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grpSp>
        <p:nvGrpSpPr>
          <p:cNvPr id="376" name="Google Shape;376;p18"/>
          <p:cNvGrpSpPr/>
          <p:nvPr/>
        </p:nvGrpSpPr>
        <p:grpSpPr>
          <a:xfrm>
            <a:off x="3529763" y="3634075"/>
            <a:ext cx="2084700" cy="974500"/>
            <a:chOff x="3529775" y="3634075"/>
            <a:chExt cx="2084700" cy="974500"/>
          </a:xfrm>
        </p:grpSpPr>
        <p:sp>
          <p:nvSpPr>
            <p:cNvPr id="377" name="Google Shape;377;p18"/>
            <p:cNvSpPr txBox="1"/>
            <p:nvPr/>
          </p:nvSpPr>
          <p:spPr>
            <a:xfrm>
              <a:off x="3529775" y="4018475"/>
              <a:ext cx="2084700" cy="5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latin typeface="Work Sans"/>
                <a:ea typeface="Work Sans"/>
                <a:cs typeface="Work Sans"/>
                <a:sym typeface="Work Sans"/>
              </a:endParaRPr>
            </a:p>
          </p:txBody>
        </p:sp>
        <p:sp>
          <p:nvSpPr>
            <p:cNvPr id="378" name="Google Shape;378;p18"/>
            <p:cNvSpPr/>
            <p:nvPr/>
          </p:nvSpPr>
          <p:spPr>
            <a:xfrm>
              <a:off x="3529775" y="3634075"/>
              <a:ext cx="2084700" cy="382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Venus</a:t>
              </a:r>
              <a:endParaRPr>
                <a:solidFill>
                  <a:schemeClr val="dk1"/>
                </a:solidFill>
              </a:endParaRPr>
            </a:p>
          </p:txBody>
        </p:sp>
      </p:grpSp>
      <p:sp>
        <p:nvSpPr>
          <p:cNvPr id="379" name="Google Shape;379;p18"/>
          <p:cNvSpPr/>
          <p:nvPr/>
        </p:nvSpPr>
        <p:spPr>
          <a:xfrm>
            <a:off x="713463" y="1230000"/>
            <a:ext cx="2084700" cy="5997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chemeClr val="accent2"/>
                </a:solidFill>
                <a:latin typeface="Staatliches"/>
                <a:ea typeface="Staatliches"/>
                <a:cs typeface="Staatliches"/>
                <a:sym typeface="Staatliches"/>
              </a:rPr>
              <a:t>25</a:t>
            </a:r>
            <a:r>
              <a:rPr lang="en" sz="4000">
                <a:solidFill>
                  <a:schemeClr val="accent2"/>
                </a:solidFill>
                <a:latin typeface="Staatliches"/>
                <a:ea typeface="Staatliches"/>
                <a:cs typeface="Staatliches"/>
                <a:sym typeface="Staatliches"/>
              </a:rPr>
              <a:t>%</a:t>
            </a:r>
            <a:endParaRPr sz="4000">
              <a:solidFill>
                <a:schemeClr val="accent2"/>
              </a:solidFill>
              <a:latin typeface="Staatliches"/>
              <a:ea typeface="Staatliches"/>
              <a:cs typeface="Staatliches"/>
              <a:sym typeface="Staatliches"/>
            </a:endParaRPr>
          </a:p>
        </p:txBody>
      </p:sp>
      <p:grpSp>
        <p:nvGrpSpPr>
          <p:cNvPr id="380" name="Google Shape;380;p18"/>
          <p:cNvGrpSpPr/>
          <p:nvPr/>
        </p:nvGrpSpPr>
        <p:grpSpPr>
          <a:xfrm>
            <a:off x="713463" y="3634071"/>
            <a:ext cx="2084700" cy="974500"/>
            <a:chOff x="713475" y="3634071"/>
            <a:chExt cx="2084700" cy="974500"/>
          </a:xfrm>
        </p:grpSpPr>
        <p:sp>
          <p:nvSpPr>
            <p:cNvPr id="381" name="Google Shape;381;p18"/>
            <p:cNvSpPr txBox="1"/>
            <p:nvPr/>
          </p:nvSpPr>
          <p:spPr>
            <a:xfrm>
              <a:off x="713475" y="4018471"/>
              <a:ext cx="2084700" cy="5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solidFill>
                  <a:schemeClr val="dk1"/>
                </a:solidFill>
                <a:latin typeface="Work Sans"/>
                <a:ea typeface="Work Sans"/>
                <a:cs typeface="Work Sans"/>
                <a:sym typeface="Work Sans"/>
              </a:endParaRPr>
            </a:p>
          </p:txBody>
        </p:sp>
        <p:sp>
          <p:nvSpPr>
            <p:cNvPr id="382" name="Google Shape;382;p18"/>
            <p:cNvSpPr/>
            <p:nvPr/>
          </p:nvSpPr>
          <p:spPr>
            <a:xfrm>
              <a:off x="713475" y="3634071"/>
              <a:ext cx="2084700" cy="382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MARS</a:t>
              </a:r>
              <a:endParaRPr>
                <a:solidFill>
                  <a:schemeClr val="dk1"/>
                </a:solidFill>
              </a:endParaRPr>
            </a:p>
          </p:txBody>
        </p:sp>
      </p:grpSp>
      <p:grpSp>
        <p:nvGrpSpPr>
          <p:cNvPr id="383" name="Google Shape;383;p18"/>
          <p:cNvGrpSpPr/>
          <p:nvPr/>
        </p:nvGrpSpPr>
        <p:grpSpPr>
          <a:xfrm>
            <a:off x="6346063" y="3634075"/>
            <a:ext cx="2084700" cy="974500"/>
            <a:chOff x="6346075" y="3634075"/>
            <a:chExt cx="2084700" cy="974500"/>
          </a:xfrm>
        </p:grpSpPr>
        <p:sp>
          <p:nvSpPr>
            <p:cNvPr id="384" name="Google Shape;384;p18"/>
            <p:cNvSpPr txBox="1"/>
            <p:nvPr/>
          </p:nvSpPr>
          <p:spPr>
            <a:xfrm>
              <a:off x="6346075" y="4018475"/>
              <a:ext cx="2084700" cy="5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It’s a gas giant and has eight moons</a:t>
              </a:r>
              <a:endParaRPr>
                <a:solidFill>
                  <a:schemeClr val="dk1"/>
                </a:solidFill>
                <a:latin typeface="Work Sans"/>
                <a:ea typeface="Work Sans"/>
                <a:cs typeface="Work Sans"/>
                <a:sym typeface="Work Sans"/>
              </a:endParaRPr>
            </a:p>
          </p:txBody>
        </p:sp>
        <p:sp>
          <p:nvSpPr>
            <p:cNvPr id="385" name="Google Shape;385;p18"/>
            <p:cNvSpPr/>
            <p:nvPr/>
          </p:nvSpPr>
          <p:spPr>
            <a:xfrm>
              <a:off x="6346075" y="3634075"/>
              <a:ext cx="2084700" cy="382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JUPITER</a:t>
              </a:r>
              <a:endParaRPr>
                <a:solidFill>
                  <a:schemeClr val="dk1"/>
                </a:solidFill>
              </a:endParaRPr>
            </a:p>
          </p:txBody>
        </p:sp>
      </p:grpSp>
      <p:sp>
        <p:nvSpPr>
          <p:cNvPr id="386" name="Google Shape;386;p18"/>
          <p:cNvSpPr/>
          <p:nvPr/>
        </p:nvSpPr>
        <p:spPr>
          <a:xfrm flipH="1">
            <a:off x="968613" y="1944688"/>
            <a:ext cx="1574400" cy="1574400"/>
          </a:xfrm>
          <a:prstGeom prst="pie">
            <a:avLst>
              <a:gd fmla="val 10800000" name="adj1"/>
              <a:gd fmla="val 16200000" name="adj2"/>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8"/>
          <p:cNvSpPr/>
          <p:nvPr/>
        </p:nvSpPr>
        <p:spPr>
          <a:xfrm>
            <a:off x="3784913" y="1944688"/>
            <a:ext cx="1574400" cy="1574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
          <p:cNvSpPr/>
          <p:nvPr/>
        </p:nvSpPr>
        <p:spPr>
          <a:xfrm>
            <a:off x="3529763" y="1230025"/>
            <a:ext cx="2084700" cy="5997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chemeClr val="accent2"/>
                </a:solidFill>
                <a:latin typeface="Staatliches"/>
                <a:ea typeface="Staatliches"/>
                <a:cs typeface="Staatliches"/>
                <a:sym typeface="Staatliches"/>
              </a:rPr>
              <a:t>50</a:t>
            </a:r>
            <a:r>
              <a:rPr lang="en" sz="4000">
                <a:solidFill>
                  <a:schemeClr val="accent2"/>
                </a:solidFill>
                <a:latin typeface="Staatliches"/>
                <a:ea typeface="Staatliches"/>
                <a:cs typeface="Staatliches"/>
                <a:sym typeface="Staatliches"/>
              </a:rPr>
              <a:t>%</a:t>
            </a:r>
            <a:endParaRPr sz="4000">
              <a:solidFill>
                <a:schemeClr val="accent2"/>
              </a:solidFill>
              <a:latin typeface="Staatliches"/>
              <a:ea typeface="Staatliches"/>
              <a:cs typeface="Staatliches"/>
              <a:sym typeface="Staatliches"/>
            </a:endParaRPr>
          </a:p>
        </p:txBody>
      </p:sp>
      <p:sp>
        <p:nvSpPr>
          <p:cNvPr id="389" name="Google Shape;389;p18"/>
          <p:cNvSpPr/>
          <p:nvPr/>
        </p:nvSpPr>
        <p:spPr>
          <a:xfrm flipH="1">
            <a:off x="3784913" y="1944688"/>
            <a:ext cx="1574400" cy="1574400"/>
          </a:xfrm>
          <a:prstGeom prst="pie">
            <a:avLst>
              <a:gd fmla="val 5421443" name="adj1"/>
              <a:gd fmla="val 16200000" name="adj2"/>
            </a:avLst>
          </a:prstGeom>
          <a:solidFill>
            <a:schemeClr val="accen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8"/>
          <p:cNvSpPr/>
          <p:nvPr/>
        </p:nvSpPr>
        <p:spPr>
          <a:xfrm>
            <a:off x="6601213" y="1944688"/>
            <a:ext cx="1574400" cy="1574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8"/>
          <p:cNvSpPr/>
          <p:nvPr/>
        </p:nvSpPr>
        <p:spPr>
          <a:xfrm>
            <a:off x="6346063" y="1230025"/>
            <a:ext cx="2084700" cy="5997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chemeClr val="accent2"/>
                </a:solidFill>
                <a:latin typeface="Staatliches"/>
                <a:ea typeface="Staatliches"/>
                <a:cs typeface="Staatliches"/>
                <a:sym typeface="Staatliches"/>
              </a:rPr>
              <a:t>7</a:t>
            </a:r>
            <a:r>
              <a:rPr lang="en" sz="4000">
                <a:solidFill>
                  <a:schemeClr val="accent2"/>
                </a:solidFill>
                <a:latin typeface="Staatliches"/>
                <a:ea typeface="Staatliches"/>
                <a:cs typeface="Staatliches"/>
                <a:sym typeface="Staatliches"/>
              </a:rPr>
              <a:t>5%</a:t>
            </a:r>
            <a:endParaRPr sz="4000">
              <a:solidFill>
                <a:schemeClr val="accent2"/>
              </a:solidFill>
              <a:latin typeface="Staatliches"/>
              <a:ea typeface="Staatliches"/>
              <a:cs typeface="Staatliches"/>
              <a:sym typeface="Staatliches"/>
            </a:endParaRPr>
          </a:p>
        </p:txBody>
      </p:sp>
      <p:sp>
        <p:nvSpPr>
          <p:cNvPr id="392" name="Google Shape;392;p18"/>
          <p:cNvSpPr/>
          <p:nvPr/>
        </p:nvSpPr>
        <p:spPr>
          <a:xfrm flipH="1">
            <a:off x="6601213" y="1944688"/>
            <a:ext cx="1574400" cy="1574400"/>
          </a:xfrm>
          <a:prstGeom prst="pie">
            <a:avLst>
              <a:gd fmla="val 21578488" name="adj1"/>
              <a:gd fmla="val 16200000" name="adj2"/>
            </a:avLst>
          </a:prstGeom>
          <a:solidFill>
            <a:schemeClr val="accent5"/>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9"/>
          <p:cNvSpPr/>
          <p:nvPr/>
        </p:nvSpPr>
        <p:spPr>
          <a:xfrm rot="5400000">
            <a:off x="3802350" y="1345125"/>
            <a:ext cx="1539300" cy="3174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9"/>
          <p:cNvSpPr/>
          <p:nvPr/>
        </p:nvSpPr>
        <p:spPr>
          <a:xfrm>
            <a:off x="3802350" y="1345125"/>
            <a:ext cx="1539300" cy="31746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9"/>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grpSp>
        <p:nvGrpSpPr>
          <p:cNvPr id="400" name="Google Shape;400;p19"/>
          <p:cNvGrpSpPr/>
          <p:nvPr/>
        </p:nvGrpSpPr>
        <p:grpSpPr>
          <a:xfrm>
            <a:off x="3991350" y="2322193"/>
            <a:ext cx="1161300" cy="1197792"/>
            <a:chOff x="3986784" y="2258568"/>
            <a:chExt cx="1161300" cy="1197792"/>
          </a:xfrm>
        </p:grpSpPr>
        <p:sp>
          <p:nvSpPr>
            <p:cNvPr id="401" name="Google Shape;401;p19"/>
            <p:cNvSpPr txBox="1"/>
            <p:nvPr/>
          </p:nvSpPr>
          <p:spPr>
            <a:xfrm>
              <a:off x="3986784" y="2651760"/>
              <a:ext cx="1161300" cy="80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Earth is the planet with life</a:t>
              </a:r>
              <a:endParaRPr>
                <a:latin typeface="Work Sans"/>
                <a:ea typeface="Work Sans"/>
                <a:cs typeface="Work Sans"/>
                <a:sym typeface="Work Sans"/>
              </a:endParaRPr>
            </a:p>
          </p:txBody>
        </p:sp>
        <p:sp>
          <p:nvSpPr>
            <p:cNvPr id="402" name="Google Shape;402;p19"/>
            <p:cNvSpPr txBox="1"/>
            <p:nvPr/>
          </p:nvSpPr>
          <p:spPr>
            <a:xfrm>
              <a:off x="3986784" y="2258568"/>
              <a:ext cx="1161300" cy="53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Earth</a:t>
              </a:r>
              <a:endParaRPr>
                <a:latin typeface="Work Sans"/>
                <a:ea typeface="Work Sans"/>
                <a:cs typeface="Work Sans"/>
                <a:sym typeface="Work Sans"/>
              </a:endParaRPr>
            </a:p>
          </p:txBody>
        </p:sp>
      </p:grpSp>
      <p:grpSp>
        <p:nvGrpSpPr>
          <p:cNvPr id="403" name="Google Shape;403;p19"/>
          <p:cNvGrpSpPr/>
          <p:nvPr/>
        </p:nvGrpSpPr>
        <p:grpSpPr>
          <a:xfrm>
            <a:off x="5660209" y="3571835"/>
            <a:ext cx="2084700" cy="1039356"/>
            <a:chOff x="5660209" y="3571835"/>
            <a:chExt cx="2084700" cy="1039356"/>
          </a:xfrm>
        </p:grpSpPr>
        <p:sp>
          <p:nvSpPr>
            <p:cNvPr id="404" name="Google Shape;404;p19"/>
            <p:cNvSpPr txBox="1"/>
            <p:nvPr/>
          </p:nvSpPr>
          <p:spPr>
            <a:xfrm>
              <a:off x="5660209" y="3943691"/>
              <a:ext cx="2084700"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Saturn is a gas giant and has rings</a:t>
              </a:r>
              <a:endParaRPr>
                <a:latin typeface="Work Sans"/>
                <a:ea typeface="Work Sans"/>
                <a:cs typeface="Work Sans"/>
                <a:sym typeface="Work Sans"/>
              </a:endParaRPr>
            </a:p>
          </p:txBody>
        </p:sp>
        <p:sp>
          <p:nvSpPr>
            <p:cNvPr id="405" name="Google Shape;405;p19"/>
            <p:cNvSpPr txBox="1"/>
            <p:nvPr/>
          </p:nvSpPr>
          <p:spPr>
            <a:xfrm>
              <a:off x="5660209" y="3571835"/>
              <a:ext cx="20847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Saturn</a:t>
              </a:r>
              <a:endParaRPr>
                <a:latin typeface="Work Sans"/>
                <a:ea typeface="Work Sans"/>
                <a:cs typeface="Work Sans"/>
                <a:sym typeface="Work Sans"/>
              </a:endParaRPr>
            </a:p>
          </p:txBody>
        </p:sp>
      </p:grpSp>
      <p:grpSp>
        <p:nvGrpSpPr>
          <p:cNvPr id="406" name="Google Shape;406;p19"/>
          <p:cNvGrpSpPr/>
          <p:nvPr/>
        </p:nvGrpSpPr>
        <p:grpSpPr>
          <a:xfrm>
            <a:off x="6345936" y="2412747"/>
            <a:ext cx="2084700" cy="1039356"/>
            <a:chOff x="6345936" y="2412747"/>
            <a:chExt cx="2084700" cy="1039356"/>
          </a:xfrm>
        </p:grpSpPr>
        <p:sp>
          <p:nvSpPr>
            <p:cNvPr id="407" name="Google Shape;407;p19"/>
            <p:cNvSpPr txBox="1"/>
            <p:nvPr/>
          </p:nvSpPr>
          <p:spPr>
            <a:xfrm>
              <a:off x="6345936" y="2784603"/>
              <a:ext cx="2084700"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It’s a gas giant and has eight moons</a:t>
              </a:r>
              <a:endParaRPr>
                <a:latin typeface="Work Sans"/>
                <a:ea typeface="Work Sans"/>
                <a:cs typeface="Work Sans"/>
                <a:sym typeface="Work Sans"/>
              </a:endParaRPr>
            </a:p>
          </p:txBody>
        </p:sp>
        <p:sp>
          <p:nvSpPr>
            <p:cNvPr id="408" name="Google Shape;408;p19"/>
            <p:cNvSpPr txBox="1"/>
            <p:nvPr/>
          </p:nvSpPr>
          <p:spPr>
            <a:xfrm>
              <a:off x="6345936" y="2412747"/>
              <a:ext cx="20847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Jupiter</a:t>
              </a:r>
              <a:endParaRPr>
                <a:latin typeface="Work Sans"/>
                <a:ea typeface="Work Sans"/>
                <a:cs typeface="Work Sans"/>
                <a:sym typeface="Work Sans"/>
              </a:endParaRPr>
            </a:p>
          </p:txBody>
        </p:sp>
      </p:grpSp>
      <p:grpSp>
        <p:nvGrpSpPr>
          <p:cNvPr id="409" name="Google Shape;409;p19"/>
          <p:cNvGrpSpPr/>
          <p:nvPr/>
        </p:nvGrpSpPr>
        <p:grpSpPr>
          <a:xfrm>
            <a:off x="1399105" y="1233593"/>
            <a:ext cx="2084700" cy="1039344"/>
            <a:chOff x="1554480" y="1228356"/>
            <a:chExt cx="2084700" cy="1039344"/>
          </a:xfrm>
        </p:grpSpPr>
        <p:sp>
          <p:nvSpPr>
            <p:cNvPr id="410" name="Google Shape;410;p19"/>
            <p:cNvSpPr txBox="1"/>
            <p:nvPr/>
          </p:nvSpPr>
          <p:spPr>
            <a:xfrm>
              <a:off x="1554480" y="1600200"/>
              <a:ext cx="2084700" cy="667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Work Sans"/>
                  <a:ea typeface="Work Sans"/>
                  <a:cs typeface="Work Sans"/>
                  <a:sym typeface="Work Sans"/>
                </a:rPr>
                <a:t>Venus is the second planet from the Sun</a:t>
              </a:r>
              <a:endParaRPr>
                <a:latin typeface="Work Sans"/>
                <a:ea typeface="Work Sans"/>
                <a:cs typeface="Work Sans"/>
                <a:sym typeface="Work Sans"/>
              </a:endParaRPr>
            </a:p>
          </p:txBody>
        </p:sp>
        <p:sp>
          <p:nvSpPr>
            <p:cNvPr id="411" name="Google Shape;411;p19"/>
            <p:cNvSpPr txBox="1"/>
            <p:nvPr/>
          </p:nvSpPr>
          <p:spPr>
            <a:xfrm>
              <a:off x="1554480" y="1228356"/>
              <a:ext cx="2084700" cy="530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Staatliches"/>
                  <a:ea typeface="Staatliches"/>
                  <a:cs typeface="Staatliches"/>
                  <a:sym typeface="Staatliches"/>
                </a:rPr>
                <a:t>Venus</a:t>
              </a:r>
              <a:endParaRPr>
                <a:latin typeface="Work Sans"/>
                <a:ea typeface="Work Sans"/>
                <a:cs typeface="Work Sans"/>
                <a:sym typeface="Work Sans"/>
              </a:endParaRPr>
            </a:p>
          </p:txBody>
        </p:sp>
      </p:grpSp>
      <p:grpSp>
        <p:nvGrpSpPr>
          <p:cNvPr id="412" name="Google Shape;412;p19"/>
          <p:cNvGrpSpPr/>
          <p:nvPr/>
        </p:nvGrpSpPr>
        <p:grpSpPr>
          <a:xfrm>
            <a:off x="713232" y="2412747"/>
            <a:ext cx="2084700" cy="1039356"/>
            <a:chOff x="713232" y="2389632"/>
            <a:chExt cx="2084700" cy="1039356"/>
          </a:xfrm>
        </p:grpSpPr>
        <p:sp>
          <p:nvSpPr>
            <p:cNvPr id="413" name="Google Shape;413;p19"/>
            <p:cNvSpPr txBox="1"/>
            <p:nvPr/>
          </p:nvSpPr>
          <p:spPr>
            <a:xfrm>
              <a:off x="713232" y="2761488"/>
              <a:ext cx="2084700" cy="667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latin typeface="Work Sans"/>
                <a:ea typeface="Work Sans"/>
                <a:cs typeface="Work Sans"/>
                <a:sym typeface="Work Sans"/>
              </a:endParaRPr>
            </a:p>
          </p:txBody>
        </p:sp>
        <p:sp>
          <p:nvSpPr>
            <p:cNvPr id="414" name="Google Shape;414;p19"/>
            <p:cNvSpPr txBox="1"/>
            <p:nvPr/>
          </p:nvSpPr>
          <p:spPr>
            <a:xfrm>
              <a:off x="713232" y="2389632"/>
              <a:ext cx="2084700" cy="530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Staatliches"/>
                  <a:ea typeface="Staatliches"/>
                  <a:cs typeface="Staatliches"/>
                  <a:sym typeface="Staatliches"/>
                </a:rPr>
                <a:t>Mars</a:t>
              </a:r>
              <a:endParaRPr>
                <a:latin typeface="Work Sans"/>
                <a:ea typeface="Work Sans"/>
                <a:cs typeface="Work Sans"/>
                <a:sym typeface="Work Sans"/>
              </a:endParaRPr>
            </a:p>
          </p:txBody>
        </p:sp>
      </p:grpSp>
      <p:grpSp>
        <p:nvGrpSpPr>
          <p:cNvPr id="415" name="Google Shape;415;p19"/>
          <p:cNvGrpSpPr/>
          <p:nvPr/>
        </p:nvGrpSpPr>
        <p:grpSpPr>
          <a:xfrm>
            <a:off x="4318302" y="3827415"/>
            <a:ext cx="507397" cy="469847"/>
            <a:chOff x="395025" y="3788200"/>
            <a:chExt cx="333025" cy="308400"/>
          </a:xfrm>
        </p:grpSpPr>
        <p:sp>
          <p:nvSpPr>
            <p:cNvPr id="416" name="Google Shape;416;p19"/>
            <p:cNvSpPr/>
            <p:nvPr/>
          </p:nvSpPr>
          <p:spPr>
            <a:xfrm>
              <a:off x="578425" y="4041575"/>
              <a:ext cx="37575" cy="55025"/>
            </a:xfrm>
            <a:custGeom>
              <a:rect b="b" l="l" r="r" t="t"/>
              <a:pathLst>
                <a:path extrusionOk="0" h="2201" w="1503">
                  <a:moveTo>
                    <a:pt x="1068" y="1"/>
                  </a:moveTo>
                  <a:cubicBezTo>
                    <a:pt x="957" y="1"/>
                    <a:pt x="867" y="90"/>
                    <a:pt x="867" y="203"/>
                  </a:cubicBezTo>
                  <a:cubicBezTo>
                    <a:pt x="867" y="246"/>
                    <a:pt x="1188" y="1033"/>
                    <a:pt x="209" y="1392"/>
                  </a:cubicBezTo>
                  <a:cubicBezTo>
                    <a:pt x="1" y="1469"/>
                    <a:pt x="55" y="1782"/>
                    <a:pt x="279" y="1782"/>
                  </a:cubicBezTo>
                  <a:cubicBezTo>
                    <a:pt x="328" y="1782"/>
                    <a:pt x="537" y="1721"/>
                    <a:pt x="756" y="1570"/>
                  </a:cubicBezTo>
                  <a:cubicBezTo>
                    <a:pt x="788" y="1548"/>
                    <a:pt x="825" y="1536"/>
                    <a:pt x="862" y="1536"/>
                  </a:cubicBezTo>
                  <a:cubicBezTo>
                    <a:pt x="912" y="1536"/>
                    <a:pt x="962" y="1557"/>
                    <a:pt x="998" y="1598"/>
                  </a:cubicBezTo>
                  <a:cubicBezTo>
                    <a:pt x="1055" y="1664"/>
                    <a:pt x="1097" y="1750"/>
                    <a:pt x="1097" y="1857"/>
                  </a:cubicBezTo>
                  <a:cubicBezTo>
                    <a:pt x="1097" y="1929"/>
                    <a:pt x="1081" y="1955"/>
                    <a:pt x="1081" y="1999"/>
                  </a:cubicBezTo>
                  <a:cubicBezTo>
                    <a:pt x="1081" y="2102"/>
                    <a:pt x="1165" y="2200"/>
                    <a:pt x="1284" y="2200"/>
                  </a:cubicBezTo>
                  <a:cubicBezTo>
                    <a:pt x="1487" y="2200"/>
                    <a:pt x="1501" y="1972"/>
                    <a:pt x="1501" y="1854"/>
                  </a:cubicBezTo>
                  <a:cubicBezTo>
                    <a:pt x="1502" y="1599"/>
                    <a:pt x="1380" y="1407"/>
                    <a:pt x="1241" y="1272"/>
                  </a:cubicBezTo>
                  <a:cubicBezTo>
                    <a:pt x="1184" y="1216"/>
                    <a:pt x="1168" y="1131"/>
                    <a:pt x="1201" y="1061"/>
                  </a:cubicBezTo>
                  <a:cubicBezTo>
                    <a:pt x="1272" y="912"/>
                    <a:pt x="1316" y="738"/>
                    <a:pt x="1316" y="533"/>
                  </a:cubicBezTo>
                  <a:cubicBezTo>
                    <a:pt x="1316" y="89"/>
                    <a:pt x="1196" y="1"/>
                    <a:pt x="10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9"/>
            <p:cNvSpPr/>
            <p:nvPr/>
          </p:nvSpPr>
          <p:spPr>
            <a:xfrm>
              <a:off x="631100" y="4039000"/>
              <a:ext cx="49100" cy="20650"/>
            </a:xfrm>
            <a:custGeom>
              <a:rect b="b" l="l" r="r" t="t"/>
              <a:pathLst>
                <a:path extrusionOk="0" h="826" w="1964">
                  <a:moveTo>
                    <a:pt x="1185" y="1"/>
                  </a:moveTo>
                  <a:cubicBezTo>
                    <a:pt x="773" y="1"/>
                    <a:pt x="425" y="142"/>
                    <a:pt x="209" y="349"/>
                  </a:cubicBezTo>
                  <a:cubicBezTo>
                    <a:pt x="116" y="447"/>
                    <a:pt x="1" y="490"/>
                    <a:pt x="1" y="624"/>
                  </a:cubicBezTo>
                  <a:cubicBezTo>
                    <a:pt x="1" y="745"/>
                    <a:pt x="100" y="825"/>
                    <a:pt x="204" y="825"/>
                  </a:cubicBezTo>
                  <a:cubicBezTo>
                    <a:pt x="250" y="825"/>
                    <a:pt x="297" y="809"/>
                    <a:pt x="336" y="774"/>
                  </a:cubicBezTo>
                  <a:cubicBezTo>
                    <a:pt x="451" y="679"/>
                    <a:pt x="666" y="400"/>
                    <a:pt x="1185" y="400"/>
                  </a:cubicBezTo>
                  <a:cubicBezTo>
                    <a:pt x="1464" y="400"/>
                    <a:pt x="1613" y="476"/>
                    <a:pt x="1687" y="476"/>
                  </a:cubicBezTo>
                  <a:cubicBezTo>
                    <a:pt x="1687" y="476"/>
                    <a:pt x="1688" y="476"/>
                    <a:pt x="1688" y="476"/>
                  </a:cubicBezTo>
                  <a:cubicBezTo>
                    <a:pt x="1926" y="476"/>
                    <a:pt x="1963" y="148"/>
                    <a:pt x="1745" y="85"/>
                  </a:cubicBezTo>
                  <a:cubicBezTo>
                    <a:pt x="1550" y="27"/>
                    <a:pt x="1362" y="1"/>
                    <a:pt x="11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
            <p:cNvSpPr/>
            <p:nvPr/>
          </p:nvSpPr>
          <p:spPr>
            <a:xfrm>
              <a:off x="535900" y="3795150"/>
              <a:ext cx="14150" cy="42075"/>
            </a:xfrm>
            <a:custGeom>
              <a:rect b="b" l="l" r="r" t="t"/>
              <a:pathLst>
                <a:path extrusionOk="0" h="1683" w="566">
                  <a:moveTo>
                    <a:pt x="202" y="0"/>
                  </a:moveTo>
                  <a:cubicBezTo>
                    <a:pt x="45" y="0"/>
                    <a:pt x="1" y="147"/>
                    <a:pt x="1" y="201"/>
                  </a:cubicBezTo>
                  <a:cubicBezTo>
                    <a:pt x="1" y="319"/>
                    <a:pt x="162" y="480"/>
                    <a:pt x="162" y="999"/>
                  </a:cubicBezTo>
                  <a:cubicBezTo>
                    <a:pt x="162" y="1248"/>
                    <a:pt x="118" y="1427"/>
                    <a:pt x="118" y="1431"/>
                  </a:cubicBezTo>
                  <a:cubicBezTo>
                    <a:pt x="87" y="1555"/>
                    <a:pt x="178" y="1682"/>
                    <a:pt x="312" y="1682"/>
                  </a:cubicBezTo>
                  <a:cubicBezTo>
                    <a:pt x="468" y="1681"/>
                    <a:pt x="565" y="1558"/>
                    <a:pt x="565" y="999"/>
                  </a:cubicBezTo>
                  <a:cubicBezTo>
                    <a:pt x="565" y="841"/>
                    <a:pt x="517" y="0"/>
                    <a:pt x="2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
            <p:cNvSpPr/>
            <p:nvPr/>
          </p:nvSpPr>
          <p:spPr>
            <a:xfrm>
              <a:off x="558075" y="3813650"/>
              <a:ext cx="66925" cy="31075"/>
            </a:xfrm>
            <a:custGeom>
              <a:rect b="b" l="l" r="r" t="t"/>
              <a:pathLst>
                <a:path extrusionOk="0" h="1243" w="2677">
                  <a:moveTo>
                    <a:pt x="2473" y="1"/>
                  </a:moveTo>
                  <a:cubicBezTo>
                    <a:pt x="2266" y="1"/>
                    <a:pt x="2281" y="296"/>
                    <a:pt x="1872" y="296"/>
                  </a:cubicBezTo>
                  <a:cubicBezTo>
                    <a:pt x="1702" y="296"/>
                    <a:pt x="1562" y="231"/>
                    <a:pt x="1551" y="228"/>
                  </a:cubicBezTo>
                  <a:cubicBezTo>
                    <a:pt x="1419" y="164"/>
                    <a:pt x="1259" y="138"/>
                    <a:pt x="1089" y="138"/>
                  </a:cubicBezTo>
                  <a:cubicBezTo>
                    <a:pt x="757" y="138"/>
                    <a:pt x="388" y="237"/>
                    <a:pt x="127" y="340"/>
                  </a:cubicBezTo>
                  <a:cubicBezTo>
                    <a:pt x="48" y="370"/>
                    <a:pt x="1" y="445"/>
                    <a:pt x="1" y="526"/>
                  </a:cubicBezTo>
                  <a:cubicBezTo>
                    <a:pt x="1" y="636"/>
                    <a:pt x="90" y="728"/>
                    <a:pt x="202" y="728"/>
                  </a:cubicBezTo>
                  <a:cubicBezTo>
                    <a:pt x="293" y="728"/>
                    <a:pt x="659" y="539"/>
                    <a:pt x="1101" y="539"/>
                  </a:cubicBezTo>
                  <a:cubicBezTo>
                    <a:pt x="1196" y="539"/>
                    <a:pt x="1282" y="551"/>
                    <a:pt x="1351" y="577"/>
                  </a:cubicBezTo>
                  <a:cubicBezTo>
                    <a:pt x="1422" y="647"/>
                    <a:pt x="1507" y="713"/>
                    <a:pt x="1507" y="862"/>
                  </a:cubicBezTo>
                  <a:cubicBezTo>
                    <a:pt x="1507" y="950"/>
                    <a:pt x="1470" y="966"/>
                    <a:pt x="1470" y="1042"/>
                  </a:cubicBezTo>
                  <a:cubicBezTo>
                    <a:pt x="1470" y="1162"/>
                    <a:pt x="1566" y="1242"/>
                    <a:pt x="1668" y="1242"/>
                  </a:cubicBezTo>
                  <a:cubicBezTo>
                    <a:pt x="1785" y="1242"/>
                    <a:pt x="1910" y="1137"/>
                    <a:pt x="1910" y="863"/>
                  </a:cubicBezTo>
                  <a:lnTo>
                    <a:pt x="1910" y="862"/>
                  </a:lnTo>
                  <a:cubicBezTo>
                    <a:pt x="1910" y="772"/>
                    <a:pt x="1974" y="694"/>
                    <a:pt x="2062" y="678"/>
                  </a:cubicBezTo>
                  <a:cubicBezTo>
                    <a:pt x="2427" y="609"/>
                    <a:pt x="2677" y="348"/>
                    <a:pt x="2677" y="200"/>
                  </a:cubicBezTo>
                  <a:cubicBezTo>
                    <a:pt x="2675" y="86"/>
                    <a:pt x="2581" y="1"/>
                    <a:pt x="24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
            <p:cNvSpPr/>
            <p:nvPr/>
          </p:nvSpPr>
          <p:spPr>
            <a:xfrm>
              <a:off x="405400" y="3865925"/>
              <a:ext cx="322600" cy="146325"/>
            </a:xfrm>
            <a:custGeom>
              <a:rect b="b" l="l" r="r" t="t"/>
              <a:pathLst>
                <a:path extrusionOk="0" h="5853" w="12904">
                  <a:moveTo>
                    <a:pt x="1813" y="1"/>
                  </a:moveTo>
                  <a:lnTo>
                    <a:pt x="1" y="209"/>
                  </a:lnTo>
                  <a:lnTo>
                    <a:pt x="1" y="5358"/>
                  </a:lnTo>
                  <a:lnTo>
                    <a:pt x="728" y="5853"/>
                  </a:lnTo>
                  <a:lnTo>
                    <a:pt x="11404" y="5853"/>
                  </a:lnTo>
                  <a:lnTo>
                    <a:pt x="12904" y="5358"/>
                  </a:lnTo>
                  <a:lnTo>
                    <a:pt x="12904" y="212"/>
                  </a:lnTo>
                  <a:lnTo>
                    <a:pt x="117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
            <p:cNvSpPr/>
            <p:nvPr/>
          </p:nvSpPr>
          <p:spPr>
            <a:xfrm>
              <a:off x="395025" y="3865975"/>
              <a:ext cx="76025" cy="146275"/>
            </a:xfrm>
            <a:custGeom>
              <a:rect b="b" l="l" r="r" t="t"/>
              <a:pathLst>
                <a:path extrusionOk="0" h="5851" w="3041">
                  <a:moveTo>
                    <a:pt x="2234" y="0"/>
                  </a:moveTo>
                  <a:lnTo>
                    <a:pt x="1" y="210"/>
                  </a:lnTo>
                  <a:lnTo>
                    <a:pt x="1" y="5356"/>
                  </a:lnTo>
                  <a:lnTo>
                    <a:pt x="1145" y="5851"/>
                  </a:lnTo>
                  <a:lnTo>
                    <a:pt x="1951" y="5851"/>
                  </a:lnTo>
                  <a:lnTo>
                    <a:pt x="807" y="5356"/>
                  </a:lnTo>
                  <a:lnTo>
                    <a:pt x="807" y="210"/>
                  </a:lnTo>
                  <a:lnTo>
                    <a:pt x="304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9"/>
            <p:cNvSpPr/>
            <p:nvPr/>
          </p:nvSpPr>
          <p:spPr>
            <a:xfrm>
              <a:off x="409850" y="3897650"/>
              <a:ext cx="33225" cy="25175"/>
            </a:xfrm>
            <a:custGeom>
              <a:rect b="b" l="l" r="r" t="t"/>
              <a:pathLst>
                <a:path extrusionOk="0" h="1007" w="1329">
                  <a:moveTo>
                    <a:pt x="854" y="1"/>
                  </a:moveTo>
                  <a:cubicBezTo>
                    <a:pt x="796" y="1"/>
                    <a:pt x="738" y="13"/>
                    <a:pt x="682" y="38"/>
                  </a:cubicBezTo>
                  <a:lnTo>
                    <a:pt x="302" y="210"/>
                  </a:lnTo>
                  <a:cubicBezTo>
                    <a:pt x="94" y="306"/>
                    <a:pt x="0" y="553"/>
                    <a:pt x="96" y="762"/>
                  </a:cubicBezTo>
                  <a:cubicBezTo>
                    <a:pt x="166" y="915"/>
                    <a:pt x="318" y="1007"/>
                    <a:pt x="476" y="1007"/>
                  </a:cubicBezTo>
                  <a:cubicBezTo>
                    <a:pt x="533" y="1007"/>
                    <a:pt x="592" y="995"/>
                    <a:pt x="647" y="969"/>
                  </a:cubicBezTo>
                  <a:lnTo>
                    <a:pt x="1027" y="798"/>
                  </a:lnTo>
                  <a:cubicBezTo>
                    <a:pt x="1236" y="704"/>
                    <a:pt x="1329" y="456"/>
                    <a:pt x="1233" y="245"/>
                  </a:cubicBezTo>
                  <a:cubicBezTo>
                    <a:pt x="1163" y="92"/>
                    <a:pt x="1012" y="1"/>
                    <a:pt x="8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9"/>
            <p:cNvSpPr/>
            <p:nvPr/>
          </p:nvSpPr>
          <p:spPr>
            <a:xfrm>
              <a:off x="661825" y="3891775"/>
              <a:ext cx="32275" cy="26625"/>
            </a:xfrm>
            <a:custGeom>
              <a:rect b="b" l="l" r="r" t="t"/>
              <a:pathLst>
                <a:path extrusionOk="0" h="1065" w="1291">
                  <a:moveTo>
                    <a:pt x="473" y="1"/>
                  </a:moveTo>
                  <a:cubicBezTo>
                    <a:pt x="339" y="1"/>
                    <a:pt x="208" y="65"/>
                    <a:pt x="128" y="184"/>
                  </a:cubicBezTo>
                  <a:cubicBezTo>
                    <a:pt x="0" y="374"/>
                    <a:pt x="50" y="632"/>
                    <a:pt x="241" y="761"/>
                  </a:cubicBezTo>
                  <a:lnTo>
                    <a:pt x="585" y="993"/>
                  </a:lnTo>
                  <a:cubicBezTo>
                    <a:pt x="657" y="1042"/>
                    <a:pt x="738" y="1065"/>
                    <a:pt x="818" y="1065"/>
                  </a:cubicBezTo>
                  <a:cubicBezTo>
                    <a:pt x="951" y="1065"/>
                    <a:pt x="1082" y="1001"/>
                    <a:pt x="1162" y="882"/>
                  </a:cubicBezTo>
                  <a:cubicBezTo>
                    <a:pt x="1291" y="691"/>
                    <a:pt x="1241" y="433"/>
                    <a:pt x="1050" y="304"/>
                  </a:cubicBezTo>
                  <a:lnTo>
                    <a:pt x="706" y="72"/>
                  </a:lnTo>
                  <a:cubicBezTo>
                    <a:pt x="634" y="24"/>
                    <a:pt x="553" y="1"/>
                    <a:pt x="4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9"/>
            <p:cNvSpPr/>
            <p:nvPr/>
          </p:nvSpPr>
          <p:spPr>
            <a:xfrm>
              <a:off x="581150" y="3941475"/>
              <a:ext cx="33225" cy="25150"/>
            </a:xfrm>
            <a:custGeom>
              <a:rect b="b" l="l" r="r" t="t"/>
              <a:pathLst>
                <a:path extrusionOk="0" h="1006" w="1329">
                  <a:moveTo>
                    <a:pt x="475" y="0"/>
                  </a:moveTo>
                  <a:cubicBezTo>
                    <a:pt x="317" y="0"/>
                    <a:pt x="165" y="91"/>
                    <a:pt x="95" y="244"/>
                  </a:cubicBezTo>
                  <a:cubicBezTo>
                    <a:pt x="0" y="454"/>
                    <a:pt x="91" y="702"/>
                    <a:pt x="302" y="797"/>
                  </a:cubicBezTo>
                  <a:lnTo>
                    <a:pt x="682" y="968"/>
                  </a:lnTo>
                  <a:cubicBezTo>
                    <a:pt x="737" y="994"/>
                    <a:pt x="795" y="1006"/>
                    <a:pt x="853" y="1006"/>
                  </a:cubicBezTo>
                  <a:cubicBezTo>
                    <a:pt x="1011" y="1006"/>
                    <a:pt x="1163" y="914"/>
                    <a:pt x="1233" y="762"/>
                  </a:cubicBezTo>
                  <a:cubicBezTo>
                    <a:pt x="1329" y="552"/>
                    <a:pt x="1235" y="306"/>
                    <a:pt x="1026" y="209"/>
                  </a:cubicBezTo>
                  <a:lnTo>
                    <a:pt x="647" y="37"/>
                  </a:lnTo>
                  <a:cubicBezTo>
                    <a:pt x="591" y="12"/>
                    <a:pt x="533" y="0"/>
                    <a:pt x="4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9"/>
            <p:cNvSpPr/>
            <p:nvPr/>
          </p:nvSpPr>
          <p:spPr>
            <a:xfrm>
              <a:off x="440775" y="3952350"/>
              <a:ext cx="33250" cy="23900"/>
            </a:xfrm>
            <a:custGeom>
              <a:rect b="b" l="l" r="r" t="t"/>
              <a:pathLst>
                <a:path extrusionOk="0" h="956" w="1330">
                  <a:moveTo>
                    <a:pt x="465" y="0"/>
                  </a:moveTo>
                  <a:cubicBezTo>
                    <a:pt x="288" y="0"/>
                    <a:pt x="123" y="114"/>
                    <a:pt x="68" y="293"/>
                  </a:cubicBezTo>
                  <a:cubicBezTo>
                    <a:pt x="1" y="513"/>
                    <a:pt x="124" y="746"/>
                    <a:pt x="344" y="813"/>
                  </a:cubicBezTo>
                  <a:lnTo>
                    <a:pt x="741" y="937"/>
                  </a:lnTo>
                  <a:cubicBezTo>
                    <a:pt x="782" y="949"/>
                    <a:pt x="824" y="955"/>
                    <a:pt x="865" y="955"/>
                  </a:cubicBezTo>
                  <a:cubicBezTo>
                    <a:pt x="1043" y="955"/>
                    <a:pt x="1207" y="841"/>
                    <a:pt x="1262" y="662"/>
                  </a:cubicBezTo>
                  <a:cubicBezTo>
                    <a:pt x="1329" y="442"/>
                    <a:pt x="1206" y="209"/>
                    <a:pt x="986" y="142"/>
                  </a:cubicBezTo>
                  <a:lnTo>
                    <a:pt x="589" y="19"/>
                  </a:lnTo>
                  <a:cubicBezTo>
                    <a:pt x="548" y="6"/>
                    <a:pt x="506" y="0"/>
                    <a:pt x="4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9"/>
            <p:cNvSpPr/>
            <p:nvPr/>
          </p:nvSpPr>
          <p:spPr>
            <a:xfrm>
              <a:off x="514100" y="3909300"/>
              <a:ext cx="32875" cy="22825"/>
            </a:xfrm>
            <a:custGeom>
              <a:rect b="b" l="l" r="r" t="t"/>
              <a:pathLst>
                <a:path extrusionOk="0" h="913" w="1315">
                  <a:moveTo>
                    <a:pt x="861" y="0"/>
                  </a:moveTo>
                  <a:cubicBezTo>
                    <a:pt x="835" y="0"/>
                    <a:pt x="809" y="3"/>
                    <a:pt x="783" y="8"/>
                  </a:cubicBezTo>
                  <a:lnTo>
                    <a:pt x="374" y="87"/>
                  </a:lnTo>
                  <a:cubicBezTo>
                    <a:pt x="148" y="131"/>
                    <a:pt x="0" y="349"/>
                    <a:pt x="44" y="575"/>
                  </a:cubicBezTo>
                  <a:cubicBezTo>
                    <a:pt x="83" y="774"/>
                    <a:pt x="257" y="913"/>
                    <a:pt x="452" y="913"/>
                  </a:cubicBezTo>
                  <a:cubicBezTo>
                    <a:pt x="478" y="913"/>
                    <a:pt x="504" y="910"/>
                    <a:pt x="531" y="905"/>
                  </a:cubicBezTo>
                  <a:lnTo>
                    <a:pt x="940" y="826"/>
                  </a:lnTo>
                  <a:cubicBezTo>
                    <a:pt x="1166" y="782"/>
                    <a:pt x="1314" y="563"/>
                    <a:pt x="1270" y="338"/>
                  </a:cubicBezTo>
                  <a:cubicBezTo>
                    <a:pt x="1231" y="139"/>
                    <a:pt x="1056" y="0"/>
                    <a:pt x="8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9"/>
            <p:cNvSpPr/>
            <p:nvPr/>
          </p:nvSpPr>
          <p:spPr>
            <a:xfrm>
              <a:off x="674275" y="3950750"/>
              <a:ext cx="32975" cy="23125"/>
            </a:xfrm>
            <a:custGeom>
              <a:rect b="b" l="l" r="r" t="t"/>
              <a:pathLst>
                <a:path extrusionOk="0" h="925" w="1319">
                  <a:moveTo>
                    <a:pt x="862" y="0"/>
                  </a:moveTo>
                  <a:cubicBezTo>
                    <a:pt x="832" y="0"/>
                    <a:pt x="800" y="4"/>
                    <a:pt x="769" y="11"/>
                  </a:cubicBezTo>
                  <a:lnTo>
                    <a:pt x="363" y="105"/>
                  </a:lnTo>
                  <a:cubicBezTo>
                    <a:pt x="140" y="156"/>
                    <a:pt x="1" y="379"/>
                    <a:pt x="52" y="603"/>
                  </a:cubicBezTo>
                  <a:cubicBezTo>
                    <a:pt x="96" y="795"/>
                    <a:pt x="267" y="925"/>
                    <a:pt x="457" y="925"/>
                  </a:cubicBezTo>
                  <a:cubicBezTo>
                    <a:pt x="488" y="925"/>
                    <a:pt x="519" y="921"/>
                    <a:pt x="551" y="914"/>
                  </a:cubicBezTo>
                  <a:lnTo>
                    <a:pt x="955" y="822"/>
                  </a:lnTo>
                  <a:cubicBezTo>
                    <a:pt x="1180" y="770"/>
                    <a:pt x="1319" y="546"/>
                    <a:pt x="1268" y="323"/>
                  </a:cubicBezTo>
                  <a:cubicBezTo>
                    <a:pt x="1224" y="130"/>
                    <a:pt x="1051" y="0"/>
                    <a:pt x="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9"/>
            <p:cNvSpPr/>
            <p:nvPr/>
          </p:nvSpPr>
          <p:spPr>
            <a:xfrm>
              <a:off x="526450" y="3985625"/>
              <a:ext cx="29525" cy="26800"/>
            </a:xfrm>
            <a:custGeom>
              <a:rect b="b" l="l" r="r" t="t"/>
              <a:pathLst>
                <a:path extrusionOk="0" h="1072" w="1181">
                  <a:moveTo>
                    <a:pt x="717" y="1"/>
                  </a:moveTo>
                  <a:cubicBezTo>
                    <a:pt x="601" y="1"/>
                    <a:pt x="485" y="50"/>
                    <a:pt x="402" y="145"/>
                  </a:cubicBezTo>
                  <a:lnTo>
                    <a:pt x="129" y="457"/>
                  </a:lnTo>
                  <a:cubicBezTo>
                    <a:pt x="24" y="578"/>
                    <a:pt x="0" y="736"/>
                    <a:pt x="52" y="875"/>
                  </a:cubicBezTo>
                  <a:cubicBezTo>
                    <a:pt x="198" y="881"/>
                    <a:pt x="352" y="1070"/>
                    <a:pt x="518" y="1072"/>
                  </a:cubicBezTo>
                  <a:cubicBezTo>
                    <a:pt x="518" y="1072"/>
                    <a:pt x="519" y="1072"/>
                    <a:pt x="519" y="1072"/>
                  </a:cubicBezTo>
                  <a:cubicBezTo>
                    <a:pt x="627" y="1072"/>
                    <a:pt x="738" y="893"/>
                    <a:pt x="854" y="893"/>
                  </a:cubicBezTo>
                  <a:lnTo>
                    <a:pt x="1030" y="691"/>
                  </a:lnTo>
                  <a:cubicBezTo>
                    <a:pt x="1181" y="519"/>
                    <a:pt x="1163" y="255"/>
                    <a:pt x="989" y="104"/>
                  </a:cubicBezTo>
                  <a:cubicBezTo>
                    <a:pt x="911" y="35"/>
                    <a:pt x="814" y="1"/>
                    <a:pt x="7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9"/>
            <p:cNvSpPr/>
            <p:nvPr/>
          </p:nvSpPr>
          <p:spPr>
            <a:xfrm>
              <a:off x="588150" y="3872775"/>
              <a:ext cx="30775" cy="27100"/>
            </a:xfrm>
            <a:custGeom>
              <a:rect b="b" l="l" r="r" t="t"/>
              <a:pathLst>
                <a:path extrusionOk="0" h="1084" w="1231">
                  <a:moveTo>
                    <a:pt x="497" y="1"/>
                  </a:moveTo>
                  <a:cubicBezTo>
                    <a:pt x="495" y="1"/>
                    <a:pt x="494" y="1"/>
                    <a:pt x="493" y="1"/>
                  </a:cubicBezTo>
                  <a:cubicBezTo>
                    <a:pt x="358" y="7"/>
                    <a:pt x="216" y="233"/>
                    <a:pt x="66" y="236"/>
                  </a:cubicBezTo>
                  <a:cubicBezTo>
                    <a:pt x="0" y="395"/>
                    <a:pt x="38" y="587"/>
                    <a:pt x="176" y="708"/>
                  </a:cubicBezTo>
                  <a:lnTo>
                    <a:pt x="490" y="980"/>
                  </a:lnTo>
                  <a:cubicBezTo>
                    <a:pt x="568" y="1050"/>
                    <a:pt x="665" y="1083"/>
                    <a:pt x="762" y="1083"/>
                  </a:cubicBezTo>
                  <a:cubicBezTo>
                    <a:pt x="878" y="1083"/>
                    <a:pt x="994" y="1035"/>
                    <a:pt x="1076" y="939"/>
                  </a:cubicBezTo>
                  <a:cubicBezTo>
                    <a:pt x="1230" y="769"/>
                    <a:pt x="1213" y="507"/>
                    <a:pt x="1040" y="356"/>
                  </a:cubicBezTo>
                  <a:lnTo>
                    <a:pt x="865" y="203"/>
                  </a:lnTo>
                  <a:cubicBezTo>
                    <a:pt x="863" y="203"/>
                    <a:pt x="861" y="203"/>
                    <a:pt x="859" y="203"/>
                  </a:cubicBezTo>
                  <a:cubicBezTo>
                    <a:pt x="745" y="203"/>
                    <a:pt x="624" y="1"/>
                    <a:pt x="4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9"/>
            <p:cNvSpPr/>
            <p:nvPr/>
          </p:nvSpPr>
          <p:spPr>
            <a:xfrm>
              <a:off x="404125" y="3793200"/>
              <a:ext cx="323850" cy="85950"/>
            </a:xfrm>
            <a:custGeom>
              <a:rect b="b" l="l" r="r" t="t"/>
              <a:pathLst>
                <a:path extrusionOk="0" h="3438" w="12954">
                  <a:moveTo>
                    <a:pt x="7069" y="1"/>
                  </a:moveTo>
                  <a:cubicBezTo>
                    <a:pt x="7069" y="1"/>
                    <a:pt x="6279" y="924"/>
                    <a:pt x="5605" y="1530"/>
                  </a:cubicBezTo>
                  <a:cubicBezTo>
                    <a:pt x="5140" y="1948"/>
                    <a:pt x="4959" y="2200"/>
                    <a:pt x="4593" y="2420"/>
                  </a:cubicBezTo>
                  <a:cubicBezTo>
                    <a:pt x="4476" y="2492"/>
                    <a:pt x="3973" y="2578"/>
                    <a:pt x="3839" y="2609"/>
                  </a:cubicBezTo>
                  <a:cubicBezTo>
                    <a:pt x="3734" y="2635"/>
                    <a:pt x="3625" y="2647"/>
                    <a:pt x="3515" y="2647"/>
                  </a:cubicBezTo>
                  <a:cubicBezTo>
                    <a:pt x="3471" y="2647"/>
                    <a:pt x="3426" y="2645"/>
                    <a:pt x="3382" y="2641"/>
                  </a:cubicBezTo>
                  <a:cubicBezTo>
                    <a:pt x="2536" y="2565"/>
                    <a:pt x="1823" y="2473"/>
                    <a:pt x="438" y="2449"/>
                  </a:cubicBezTo>
                  <a:lnTo>
                    <a:pt x="1" y="2835"/>
                  </a:lnTo>
                  <a:lnTo>
                    <a:pt x="438" y="3122"/>
                  </a:lnTo>
                  <a:cubicBezTo>
                    <a:pt x="2989" y="3169"/>
                    <a:pt x="3256" y="3438"/>
                    <a:pt x="6294" y="3438"/>
                  </a:cubicBezTo>
                  <a:cubicBezTo>
                    <a:pt x="9624" y="3438"/>
                    <a:pt x="9624" y="3116"/>
                    <a:pt x="12953" y="3116"/>
                  </a:cubicBezTo>
                  <a:lnTo>
                    <a:pt x="12953" y="2627"/>
                  </a:lnTo>
                  <a:cubicBezTo>
                    <a:pt x="12953" y="2529"/>
                    <a:pt x="12873" y="2446"/>
                    <a:pt x="12775" y="2446"/>
                  </a:cubicBezTo>
                  <a:cubicBezTo>
                    <a:pt x="12774" y="2446"/>
                    <a:pt x="12772" y="2446"/>
                    <a:pt x="12770" y="2446"/>
                  </a:cubicBezTo>
                  <a:cubicBezTo>
                    <a:pt x="9625" y="2454"/>
                    <a:pt x="9563" y="2763"/>
                    <a:pt x="6297" y="2763"/>
                  </a:cubicBezTo>
                  <a:cubicBezTo>
                    <a:pt x="6168" y="2763"/>
                    <a:pt x="6047" y="2763"/>
                    <a:pt x="5927" y="2762"/>
                  </a:cubicBezTo>
                  <a:cubicBezTo>
                    <a:pt x="5883" y="2762"/>
                    <a:pt x="5847" y="2728"/>
                    <a:pt x="5844" y="2684"/>
                  </a:cubicBezTo>
                  <a:cubicBezTo>
                    <a:pt x="5804" y="2235"/>
                    <a:pt x="6354" y="1603"/>
                    <a:pt x="6354" y="1603"/>
                  </a:cubicBezTo>
                  <a:lnTo>
                    <a:pt x="7632" y="159"/>
                  </a:lnTo>
                  <a:cubicBezTo>
                    <a:pt x="7665" y="122"/>
                    <a:pt x="7653" y="64"/>
                    <a:pt x="7606" y="43"/>
                  </a:cubicBezTo>
                  <a:lnTo>
                    <a:pt x="70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9"/>
            <p:cNvSpPr/>
            <p:nvPr/>
          </p:nvSpPr>
          <p:spPr>
            <a:xfrm>
              <a:off x="500350" y="3788200"/>
              <a:ext cx="93950" cy="71175"/>
            </a:xfrm>
            <a:custGeom>
              <a:rect b="b" l="l" r="r" t="t"/>
              <a:pathLst>
                <a:path extrusionOk="0" h="2847" w="3758">
                  <a:moveTo>
                    <a:pt x="3202" y="1"/>
                  </a:moveTo>
                  <a:cubicBezTo>
                    <a:pt x="3181" y="1"/>
                    <a:pt x="3161" y="9"/>
                    <a:pt x="3147" y="25"/>
                  </a:cubicBezTo>
                  <a:cubicBezTo>
                    <a:pt x="2970" y="227"/>
                    <a:pt x="2157" y="1136"/>
                    <a:pt x="1562" y="1671"/>
                  </a:cubicBezTo>
                  <a:cubicBezTo>
                    <a:pt x="1096" y="2089"/>
                    <a:pt x="744" y="2435"/>
                    <a:pt x="377" y="2655"/>
                  </a:cubicBezTo>
                  <a:cubicBezTo>
                    <a:pt x="260" y="2727"/>
                    <a:pt x="132" y="2778"/>
                    <a:pt x="0" y="2809"/>
                  </a:cubicBezTo>
                  <a:cubicBezTo>
                    <a:pt x="116" y="2819"/>
                    <a:pt x="229" y="2831"/>
                    <a:pt x="347" y="2840"/>
                  </a:cubicBezTo>
                  <a:cubicBezTo>
                    <a:pt x="391" y="2844"/>
                    <a:pt x="435" y="2846"/>
                    <a:pt x="479" y="2846"/>
                  </a:cubicBezTo>
                  <a:cubicBezTo>
                    <a:pt x="726" y="2846"/>
                    <a:pt x="969" y="2781"/>
                    <a:pt x="1181" y="2654"/>
                  </a:cubicBezTo>
                  <a:cubicBezTo>
                    <a:pt x="1547" y="2434"/>
                    <a:pt x="1899" y="2086"/>
                    <a:pt x="2364" y="1668"/>
                  </a:cubicBezTo>
                  <a:cubicBezTo>
                    <a:pt x="2833" y="1248"/>
                    <a:pt x="3437" y="597"/>
                    <a:pt x="3757" y="239"/>
                  </a:cubicBezTo>
                  <a:lnTo>
                    <a:pt x="3232" y="7"/>
                  </a:lnTo>
                  <a:cubicBezTo>
                    <a:pt x="3222" y="3"/>
                    <a:pt x="3212" y="1"/>
                    <a:pt x="32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9"/>
            <p:cNvSpPr/>
            <p:nvPr/>
          </p:nvSpPr>
          <p:spPr>
            <a:xfrm>
              <a:off x="395025" y="3854175"/>
              <a:ext cx="20750" cy="16975"/>
            </a:xfrm>
            <a:custGeom>
              <a:rect b="b" l="l" r="r" t="t"/>
              <a:pathLst>
                <a:path extrusionOk="0" h="679" w="830">
                  <a:moveTo>
                    <a:pt x="184" y="0"/>
                  </a:moveTo>
                  <a:cubicBezTo>
                    <a:pt x="85" y="0"/>
                    <a:pt x="1" y="81"/>
                    <a:pt x="1" y="180"/>
                  </a:cubicBezTo>
                  <a:lnTo>
                    <a:pt x="1" y="672"/>
                  </a:lnTo>
                  <a:cubicBezTo>
                    <a:pt x="304" y="672"/>
                    <a:pt x="576" y="675"/>
                    <a:pt x="827" y="679"/>
                  </a:cubicBezTo>
                  <a:lnTo>
                    <a:pt x="827" y="679"/>
                  </a:lnTo>
                  <a:cubicBezTo>
                    <a:pt x="821" y="679"/>
                    <a:pt x="814" y="677"/>
                    <a:pt x="807" y="675"/>
                  </a:cubicBezTo>
                  <a:lnTo>
                    <a:pt x="807" y="7"/>
                  </a:lnTo>
                  <a:cubicBezTo>
                    <a:pt x="614" y="3"/>
                    <a:pt x="407" y="2"/>
                    <a:pt x="184" y="0"/>
                  </a:cubicBezTo>
                  <a:close/>
                  <a:moveTo>
                    <a:pt x="827" y="679"/>
                  </a:moveTo>
                  <a:cubicBezTo>
                    <a:pt x="828" y="679"/>
                    <a:pt x="829" y="679"/>
                    <a:pt x="829" y="679"/>
                  </a:cubicBezTo>
                  <a:cubicBezTo>
                    <a:pt x="829" y="679"/>
                    <a:pt x="828" y="679"/>
                    <a:pt x="827" y="67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9"/>
            <p:cNvSpPr/>
            <p:nvPr/>
          </p:nvSpPr>
          <p:spPr>
            <a:xfrm>
              <a:off x="405850" y="4000100"/>
              <a:ext cx="322200" cy="77325"/>
            </a:xfrm>
            <a:custGeom>
              <a:rect b="b" l="l" r="r" t="t"/>
              <a:pathLst>
                <a:path extrusionOk="0" h="3093" w="12888">
                  <a:moveTo>
                    <a:pt x="373" y="0"/>
                  </a:moveTo>
                  <a:lnTo>
                    <a:pt x="1" y="311"/>
                  </a:lnTo>
                  <a:lnTo>
                    <a:pt x="373" y="678"/>
                  </a:lnTo>
                  <a:cubicBezTo>
                    <a:pt x="2945" y="726"/>
                    <a:pt x="3311" y="993"/>
                    <a:pt x="6349" y="993"/>
                  </a:cubicBezTo>
                  <a:cubicBezTo>
                    <a:pt x="6349" y="993"/>
                    <a:pt x="7024" y="1012"/>
                    <a:pt x="7269" y="1181"/>
                  </a:cubicBezTo>
                  <a:cubicBezTo>
                    <a:pt x="7899" y="1615"/>
                    <a:pt x="7923" y="1790"/>
                    <a:pt x="8566" y="2195"/>
                  </a:cubicBezTo>
                  <a:cubicBezTo>
                    <a:pt x="9294" y="2654"/>
                    <a:pt x="10145" y="3092"/>
                    <a:pt x="10145" y="3092"/>
                  </a:cubicBezTo>
                  <a:lnTo>
                    <a:pt x="10546" y="3087"/>
                  </a:lnTo>
                  <a:lnTo>
                    <a:pt x="10672" y="2961"/>
                  </a:lnTo>
                  <a:cubicBezTo>
                    <a:pt x="10773" y="2858"/>
                    <a:pt x="10719" y="2683"/>
                    <a:pt x="10578" y="2654"/>
                  </a:cubicBezTo>
                  <a:cubicBezTo>
                    <a:pt x="10099" y="2554"/>
                    <a:pt x="9898" y="2477"/>
                    <a:pt x="9294" y="2095"/>
                  </a:cubicBezTo>
                  <a:cubicBezTo>
                    <a:pt x="8637" y="1680"/>
                    <a:pt x="8456" y="1496"/>
                    <a:pt x="8005" y="1142"/>
                  </a:cubicBezTo>
                  <a:cubicBezTo>
                    <a:pt x="7946" y="1093"/>
                    <a:pt x="7972" y="1003"/>
                    <a:pt x="8046" y="996"/>
                  </a:cubicBezTo>
                  <a:cubicBezTo>
                    <a:pt x="8644" y="930"/>
                    <a:pt x="10591" y="683"/>
                    <a:pt x="12706" y="670"/>
                  </a:cubicBezTo>
                  <a:cubicBezTo>
                    <a:pt x="12807" y="670"/>
                    <a:pt x="12887" y="588"/>
                    <a:pt x="12887" y="490"/>
                  </a:cubicBezTo>
                  <a:lnTo>
                    <a:pt x="12887" y="0"/>
                  </a:lnTo>
                  <a:cubicBezTo>
                    <a:pt x="9557" y="0"/>
                    <a:pt x="9557" y="321"/>
                    <a:pt x="6229" y="321"/>
                  </a:cubicBezTo>
                  <a:cubicBezTo>
                    <a:pt x="2901" y="321"/>
                    <a:pt x="3703" y="0"/>
                    <a:pt x="3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9"/>
            <p:cNvSpPr/>
            <p:nvPr/>
          </p:nvSpPr>
          <p:spPr>
            <a:xfrm>
              <a:off x="395025" y="3999950"/>
              <a:ext cx="21675" cy="17025"/>
            </a:xfrm>
            <a:custGeom>
              <a:rect b="b" l="l" r="r" t="t"/>
              <a:pathLst>
                <a:path extrusionOk="0" h="681" w="867">
                  <a:moveTo>
                    <a:pt x="1" y="0"/>
                  </a:moveTo>
                  <a:lnTo>
                    <a:pt x="1" y="492"/>
                  </a:lnTo>
                  <a:cubicBezTo>
                    <a:pt x="1" y="593"/>
                    <a:pt x="82" y="673"/>
                    <a:pt x="183" y="673"/>
                  </a:cubicBezTo>
                  <a:cubicBezTo>
                    <a:pt x="424" y="673"/>
                    <a:pt x="650" y="676"/>
                    <a:pt x="861" y="681"/>
                  </a:cubicBezTo>
                  <a:lnTo>
                    <a:pt x="861" y="681"/>
                  </a:lnTo>
                  <a:cubicBezTo>
                    <a:pt x="843" y="680"/>
                    <a:pt x="825" y="676"/>
                    <a:pt x="807" y="675"/>
                  </a:cubicBezTo>
                  <a:lnTo>
                    <a:pt x="807" y="8"/>
                  </a:lnTo>
                  <a:cubicBezTo>
                    <a:pt x="563" y="5"/>
                    <a:pt x="294" y="0"/>
                    <a:pt x="1" y="0"/>
                  </a:cubicBezTo>
                  <a:close/>
                  <a:moveTo>
                    <a:pt x="861" y="681"/>
                  </a:moveTo>
                  <a:cubicBezTo>
                    <a:pt x="862" y="681"/>
                    <a:pt x="864" y="681"/>
                    <a:pt x="866" y="681"/>
                  </a:cubicBezTo>
                  <a:cubicBezTo>
                    <a:pt x="864" y="681"/>
                    <a:pt x="862" y="681"/>
                    <a:pt x="861" y="68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9"/>
            <p:cNvSpPr/>
            <p:nvPr/>
          </p:nvSpPr>
          <p:spPr>
            <a:xfrm>
              <a:off x="566875" y="4024825"/>
              <a:ext cx="102825" cy="56000"/>
            </a:xfrm>
            <a:custGeom>
              <a:rect b="b" l="l" r="r" t="t"/>
              <a:pathLst>
                <a:path extrusionOk="0" h="2240" w="4113">
                  <a:moveTo>
                    <a:pt x="742" y="1"/>
                  </a:moveTo>
                  <a:cubicBezTo>
                    <a:pt x="728" y="1"/>
                    <a:pt x="721" y="1"/>
                    <a:pt x="721" y="1"/>
                  </a:cubicBezTo>
                  <a:cubicBezTo>
                    <a:pt x="464" y="1"/>
                    <a:pt x="224" y="1"/>
                    <a:pt x="1" y="2"/>
                  </a:cubicBezTo>
                  <a:cubicBezTo>
                    <a:pt x="118" y="10"/>
                    <a:pt x="338" y="38"/>
                    <a:pt x="507" y="155"/>
                  </a:cubicBezTo>
                  <a:cubicBezTo>
                    <a:pt x="1137" y="589"/>
                    <a:pt x="1294" y="950"/>
                    <a:pt x="1938" y="1356"/>
                  </a:cubicBezTo>
                  <a:cubicBezTo>
                    <a:pt x="2636" y="1796"/>
                    <a:pt x="3130" y="2112"/>
                    <a:pt x="3860" y="2237"/>
                  </a:cubicBezTo>
                  <a:cubicBezTo>
                    <a:pt x="3870" y="2238"/>
                    <a:pt x="3880" y="2239"/>
                    <a:pt x="3889" y="2239"/>
                  </a:cubicBezTo>
                  <a:cubicBezTo>
                    <a:pt x="3939" y="2239"/>
                    <a:pt x="3987" y="2221"/>
                    <a:pt x="4021" y="2186"/>
                  </a:cubicBezTo>
                  <a:lnTo>
                    <a:pt x="4112" y="2093"/>
                  </a:lnTo>
                  <a:cubicBezTo>
                    <a:pt x="3650" y="1930"/>
                    <a:pt x="3250" y="1674"/>
                    <a:pt x="2743" y="1356"/>
                  </a:cubicBezTo>
                  <a:cubicBezTo>
                    <a:pt x="2099" y="950"/>
                    <a:pt x="1939" y="590"/>
                    <a:pt x="1312" y="155"/>
                  </a:cubicBezTo>
                  <a:cubicBezTo>
                    <a:pt x="1103" y="11"/>
                    <a:pt x="821" y="1"/>
                    <a:pt x="7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9"/>
            <p:cNvSpPr/>
            <p:nvPr/>
          </p:nvSpPr>
          <p:spPr>
            <a:xfrm>
              <a:off x="406025" y="3967650"/>
              <a:ext cx="10125" cy="10100"/>
            </a:xfrm>
            <a:custGeom>
              <a:rect b="b" l="l" r="r" t="t"/>
              <a:pathLst>
                <a:path extrusionOk="0" h="404" w="405">
                  <a:moveTo>
                    <a:pt x="203" y="1"/>
                  </a:moveTo>
                  <a:cubicBezTo>
                    <a:pt x="93" y="1"/>
                    <a:pt x="1" y="90"/>
                    <a:pt x="1" y="201"/>
                  </a:cubicBezTo>
                  <a:cubicBezTo>
                    <a:pt x="1" y="311"/>
                    <a:pt x="92" y="404"/>
                    <a:pt x="203" y="404"/>
                  </a:cubicBezTo>
                  <a:cubicBezTo>
                    <a:pt x="315" y="404"/>
                    <a:pt x="404" y="311"/>
                    <a:pt x="404" y="201"/>
                  </a:cubicBezTo>
                  <a:cubicBezTo>
                    <a:pt x="404" y="90"/>
                    <a:pt x="315" y="1"/>
                    <a:pt x="20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9"/>
            <p:cNvSpPr/>
            <p:nvPr/>
          </p:nvSpPr>
          <p:spPr>
            <a:xfrm>
              <a:off x="483850" y="3894825"/>
              <a:ext cx="10100" cy="10100"/>
            </a:xfrm>
            <a:custGeom>
              <a:rect b="b" l="l" r="r" t="t"/>
              <a:pathLst>
                <a:path extrusionOk="0" h="404" w="404">
                  <a:moveTo>
                    <a:pt x="202" y="0"/>
                  </a:moveTo>
                  <a:cubicBezTo>
                    <a:pt x="90" y="0"/>
                    <a:pt x="1" y="91"/>
                    <a:pt x="1" y="202"/>
                  </a:cubicBezTo>
                  <a:cubicBezTo>
                    <a:pt x="1" y="314"/>
                    <a:pt x="90" y="403"/>
                    <a:pt x="202" y="403"/>
                  </a:cubicBezTo>
                  <a:cubicBezTo>
                    <a:pt x="313" y="403"/>
                    <a:pt x="404" y="314"/>
                    <a:pt x="404" y="202"/>
                  </a:cubicBezTo>
                  <a:cubicBezTo>
                    <a:pt x="404" y="91"/>
                    <a:pt x="313" y="0"/>
                    <a:pt x="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9"/>
            <p:cNvSpPr/>
            <p:nvPr/>
          </p:nvSpPr>
          <p:spPr>
            <a:xfrm>
              <a:off x="567100" y="3905225"/>
              <a:ext cx="10100" cy="10100"/>
            </a:xfrm>
            <a:custGeom>
              <a:rect b="b" l="l" r="r" t="t"/>
              <a:pathLst>
                <a:path extrusionOk="0" h="404" w="404">
                  <a:moveTo>
                    <a:pt x="203" y="1"/>
                  </a:moveTo>
                  <a:cubicBezTo>
                    <a:pt x="90" y="1"/>
                    <a:pt x="1" y="91"/>
                    <a:pt x="1" y="203"/>
                  </a:cubicBezTo>
                  <a:cubicBezTo>
                    <a:pt x="1" y="314"/>
                    <a:pt x="93" y="404"/>
                    <a:pt x="203" y="404"/>
                  </a:cubicBezTo>
                  <a:cubicBezTo>
                    <a:pt x="310" y="404"/>
                    <a:pt x="404" y="316"/>
                    <a:pt x="404" y="203"/>
                  </a:cubicBezTo>
                  <a:cubicBezTo>
                    <a:pt x="404" y="89"/>
                    <a:pt x="313" y="1"/>
                    <a:pt x="20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9"/>
            <p:cNvSpPr/>
            <p:nvPr/>
          </p:nvSpPr>
          <p:spPr>
            <a:xfrm>
              <a:off x="710525" y="3926050"/>
              <a:ext cx="10125" cy="10100"/>
            </a:xfrm>
            <a:custGeom>
              <a:rect b="b" l="l" r="r" t="t"/>
              <a:pathLst>
                <a:path extrusionOk="0" h="404" w="405">
                  <a:moveTo>
                    <a:pt x="202" y="0"/>
                  </a:moveTo>
                  <a:cubicBezTo>
                    <a:pt x="92" y="0"/>
                    <a:pt x="1" y="90"/>
                    <a:pt x="1" y="201"/>
                  </a:cubicBezTo>
                  <a:cubicBezTo>
                    <a:pt x="1" y="310"/>
                    <a:pt x="89" y="404"/>
                    <a:pt x="202" y="404"/>
                  </a:cubicBezTo>
                  <a:cubicBezTo>
                    <a:pt x="313" y="404"/>
                    <a:pt x="404" y="314"/>
                    <a:pt x="404" y="201"/>
                  </a:cubicBezTo>
                  <a:cubicBezTo>
                    <a:pt x="404" y="88"/>
                    <a:pt x="310" y="0"/>
                    <a:pt x="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9"/>
            <p:cNvSpPr/>
            <p:nvPr/>
          </p:nvSpPr>
          <p:spPr>
            <a:xfrm>
              <a:off x="623950" y="3919675"/>
              <a:ext cx="10075" cy="10100"/>
            </a:xfrm>
            <a:custGeom>
              <a:rect b="b" l="l" r="r" t="t"/>
              <a:pathLst>
                <a:path extrusionOk="0" h="404" w="403">
                  <a:moveTo>
                    <a:pt x="202" y="0"/>
                  </a:moveTo>
                  <a:cubicBezTo>
                    <a:pt x="92" y="0"/>
                    <a:pt x="1" y="90"/>
                    <a:pt x="1" y="203"/>
                  </a:cubicBezTo>
                  <a:cubicBezTo>
                    <a:pt x="1" y="313"/>
                    <a:pt x="89" y="403"/>
                    <a:pt x="203" y="403"/>
                  </a:cubicBezTo>
                  <a:cubicBezTo>
                    <a:pt x="313" y="403"/>
                    <a:pt x="402" y="314"/>
                    <a:pt x="402" y="203"/>
                  </a:cubicBezTo>
                  <a:cubicBezTo>
                    <a:pt x="402" y="93"/>
                    <a:pt x="313" y="0"/>
                    <a:pt x="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9"/>
            <p:cNvSpPr/>
            <p:nvPr/>
          </p:nvSpPr>
          <p:spPr>
            <a:xfrm>
              <a:off x="639975" y="3970025"/>
              <a:ext cx="10100" cy="10125"/>
            </a:xfrm>
            <a:custGeom>
              <a:rect b="b" l="l" r="r" t="t"/>
              <a:pathLst>
                <a:path extrusionOk="0" h="405" w="404">
                  <a:moveTo>
                    <a:pt x="201" y="0"/>
                  </a:moveTo>
                  <a:cubicBezTo>
                    <a:pt x="189" y="0"/>
                    <a:pt x="176" y="1"/>
                    <a:pt x="163" y="4"/>
                  </a:cubicBezTo>
                  <a:cubicBezTo>
                    <a:pt x="68" y="24"/>
                    <a:pt x="2" y="105"/>
                    <a:pt x="2" y="202"/>
                  </a:cubicBezTo>
                  <a:cubicBezTo>
                    <a:pt x="0" y="316"/>
                    <a:pt x="93" y="404"/>
                    <a:pt x="201" y="404"/>
                  </a:cubicBezTo>
                  <a:cubicBezTo>
                    <a:pt x="311" y="404"/>
                    <a:pt x="404" y="315"/>
                    <a:pt x="404" y="202"/>
                  </a:cubicBezTo>
                  <a:cubicBezTo>
                    <a:pt x="404" y="89"/>
                    <a:pt x="310" y="0"/>
                    <a:pt x="2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9"/>
            <p:cNvSpPr/>
            <p:nvPr/>
          </p:nvSpPr>
          <p:spPr>
            <a:xfrm>
              <a:off x="501150" y="3970075"/>
              <a:ext cx="10600" cy="10100"/>
            </a:xfrm>
            <a:custGeom>
              <a:rect b="b" l="l" r="r" t="t"/>
              <a:pathLst>
                <a:path extrusionOk="0" h="404" w="424">
                  <a:moveTo>
                    <a:pt x="203" y="0"/>
                  </a:moveTo>
                  <a:cubicBezTo>
                    <a:pt x="89" y="0"/>
                    <a:pt x="1" y="93"/>
                    <a:pt x="1" y="203"/>
                  </a:cubicBezTo>
                  <a:cubicBezTo>
                    <a:pt x="1" y="310"/>
                    <a:pt x="89" y="404"/>
                    <a:pt x="203" y="404"/>
                  </a:cubicBezTo>
                  <a:cubicBezTo>
                    <a:pt x="294" y="404"/>
                    <a:pt x="379" y="342"/>
                    <a:pt x="401" y="242"/>
                  </a:cubicBezTo>
                  <a:cubicBezTo>
                    <a:pt x="423" y="112"/>
                    <a:pt x="325" y="0"/>
                    <a:pt x="2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9"/>
            <p:cNvSpPr/>
            <p:nvPr/>
          </p:nvSpPr>
          <p:spPr>
            <a:xfrm>
              <a:off x="457275" y="3923550"/>
              <a:ext cx="11100" cy="10075"/>
            </a:xfrm>
            <a:custGeom>
              <a:rect b="b" l="l" r="r" t="t"/>
              <a:pathLst>
                <a:path extrusionOk="0" h="403" w="444">
                  <a:moveTo>
                    <a:pt x="222" y="1"/>
                  </a:moveTo>
                  <a:cubicBezTo>
                    <a:pt x="100" y="1"/>
                    <a:pt x="1" y="109"/>
                    <a:pt x="24" y="241"/>
                  </a:cubicBezTo>
                  <a:cubicBezTo>
                    <a:pt x="45" y="338"/>
                    <a:pt x="127" y="402"/>
                    <a:pt x="222" y="402"/>
                  </a:cubicBezTo>
                  <a:cubicBezTo>
                    <a:pt x="314" y="402"/>
                    <a:pt x="398" y="341"/>
                    <a:pt x="419" y="241"/>
                  </a:cubicBezTo>
                  <a:cubicBezTo>
                    <a:pt x="443" y="118"/>
                    <a:pt x="348" y="1"/>
                    <a:pt x="2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9"/>
            <p:cNvSpPr/>
            <p:nvPr/>
          </p:nvSpPr>
          <p:spPr>
            <a:xfrm>
              <a:off x="543025" y="3949000"/>
              <a:ext cx="10100" cy="10100"/>
            </a:xfrm>
            <a:custGeom>
              <a:rect b="b" l="l" r="r" t="t"/>
              <a:pathLst>
                <a:path extrusionOk="0" h="404" w="404">
                  <a:moveTo>
                    <a:pt x="201" y="0"/>
                  </a:moveTo>
                  <a:cubicBezTo>
                    <a:pt x="93" y="0"/>
                    <a:pt x="0" y="88"/>
                    <a:pt x="0" y="203"/>
                  </a:cubicBezTo>
                  <a:cubicBezTo>
                    <a:pt x="0" y="313"/>
                    <a:pt x="90" y="403"/>
                    <a:pt x="201" y="403"/>
                  </a:cubicBezTo>
                  <a:cubicBezTo>
                    <a:pt x="310" y="403"/>
                    <a:pt x="403" y="315"/>
                    <a:pt x="403" y="203"/>
                  </a:cubicBezTo>
                  <a:cubicBezTo>
                    <a:pt x="403" y="90"/>
                    <a:pt x="311" y="0"/>
                    <a:pt x="2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9"/>
            <p:cNvSpPr/>
            <p:nvPr/>
          </p:nvSpPr>
          <p:spPr>
            <a:xfrm>
              <a:off x="577450" y="3978000"/>
              <a:ext cx="10100" cy="10125"/>
            </a:xfrm>
            <a:custGeom>
              <a:rect b="b" l="l" r="r" t="t"/>
              <a:pathLst>
                <a:path extrusionOk="0" h="405" w="404">
                  <a:moveTo>
                    <a:pt x="202" y="0"/>
                  </a:moveTo>
                  <a:cubicBezTo>
                    <a:pt x="92" y="0"/>
                    <a:pt x="0" y="91"/>
                    <a:pt x="0" y="202"/>
                  </a:cubicBezTo>
                  <a:cubicBezTo>
                    <a:pt x="3" y="313"/>
                    <a:pt x="90" y="404"/>
                    <a:pt x="203" y="404"/>
                  </a:cubicBezTo>
                  <a:cubicBezTo>
                    <a:pt x="216" y="404"/>
                    <a:pt x="230" y="403"/>
                    <a:pt x="243" y="400"/>
                  </a:cubicBezTo>
                  <a:cubicBezTo>
                    <a:pt x="340" y="380"/>
                    <a:pt x="403" y="298"/>
                    <a:pt x="403" y="202"/>
                  </a:cubicBezTo>
                  <a:cubicBezTo>
                    <a:pt x="403" y="92"/>
                    <a:pt x="317" y="0"/>
                    <a:pt x="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 name="Google Shape;446;p19"/>
          <p:cNvGrpSpPr/>
          <p:nvPr/>
        </p:nvGrpSpPr>
        <p:grpSpPr>
          <a:xfrm>
            <a:off x="4312112" y="1567581"/>
            <a:ext cx="519776" cy="367887"/>
            <a:chOff x="394925" y="3250025"/>
            <a:chExt cx="341150" cy="241475"/>
          </a:xfrm>
        </p:grpSpPr>
        <p:sp>
          <p:nvSpPr>
            <p:cNvPr id="447" name="Google Shape;447;p19"/>
            <p:cNvSpPr/>
            <p:nvPr/>
          </p:nvSpPr>
          <p:spPr>
            <a:xfrm>
              <a:off x="569400" y="3250150"/>
              <a:ext cx="166675" cy="125850"/>
            </a:xfrm>
            <a:custGeom>
              <a:rect b="b" l="l" r="r" t="t"/>
              <a:pathLst>
                <a:path extrusionOk="0" h="5034" w="6667">
                  <a:moveTo>
                    <a:pt x="4518" y="0"/>
                  </a:moveTo>
                  <a:cubicBezTo>
                    <a:pt x="3955" y="0"/>
                    <a:pt x="3461" y="288"/>
                    <a:pt x="3171" y="723"/>
                  </a:cubicBezTo>
                  <a:cubicBezTo>
                    <a:pt x="3135" y="777"/>
                    <a:pt x="3077" y="804"/>
                    <a:pt x="3019" y="804"/>
                  </a:cubicBezTo>
                  <a:cubicBezTo>
                    <a:pt x="2961" y="804"/>
                    <a:pt x="2903" y="777"/>
                    <a:pt x="2867" y="723"/>
                  </a:cubicBezTo>
                  <a:cubicBezTo>
                    <a:pt x="2649" y="393"/>
                    <a:pt x="2312" y="148"/>
                    <a:pt x="1917" y="49"/>
                  </a:cubicBezTo>
                  <a:cubicBezTo>
                    <a:pt x="1891" y="42"/>
                    <a:pt x="1855" y="38"/>
                    <a:pt x="1810" y="38"/>
                  </a:cubicBezTo>
                  <a:cubicBezTo>
                    <a:pt x="1638" y="38"/>
                    <a:pt x="1350" y="94"/>
                    <a:pt x="1134" y="236"/>
                  </a:cubicBezTo>
                  <a:cubicBezTo>
                    <a:pt x="897" y="395"/>
                    <a:pt x="1" y="1245"/>
                    <a:pt x="612" y="2516"/>
                  </a:cubicBezTo>
                  <a:lnTo>
                    <a:pt x="3017" y="5034"/>
                  </a:lnTo>
                  <a:lnTo>
                    <a:pt x="3420" y="4993"/>
                  </a:lnTo>
                  <a:lnTo>
                    <a:pt x="5669" y="2750"/>
                  </a:lnTo>
                  <a:cubicBezTo>
                    <a:pt x="6666" y="1738"/>
                    <a:pt x="5957" y="0"/>
                    <a:pt x="45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9"/>
            <p:cNvSpPr/>
            <p:nvPr/>
          </p:nvSpPr>
          <p:spPr>
            <a:xfrm>
              <a:off x="556800" y="3250025"/>
              <a:ext cx="98150" cy="133225"/>
            </a:xfrm>
            <a:custGeom>
              <a:rect b="b" l="l" r="r" t="t"/>
              <a:pathLst>
                <a:path extrusionOk="0" h="5329" w="3926">
                  <a:moveTo>
                    <a:pt x="1999" y="1"/>
                  </a:moveTo>
                  <a:cubicBezTo>
                    <a:pt x="772" y="1"/>
                    <a:pt x="0" y="1408"/>
                    <a:pt x="632" y="2448"/>
                  </a:cubicBezTo>
                  <a:cubicBezTo>
                    <a:pt x="698" y="2555"/>
                    <a:pt x="977" y="2554"/>
                    <a:pt x="1072" y="2652"/>
                  </a:cubicBezTo>
                  <a:lnTo>
                    <a:pt x="970" y="2854"/>
                  </a:lnTo>
                  <a:lnTo>
                    <a:pt x="3395" y="5275"/>
                  </a:lnTo>
                  <a:cubicBezTo>
                    <a:pt x="3431" y="5311"/>
                    <a:pt x="3477" y="5329"/>
                    <a:pt x="3524" y="5329"/>
                  </a:cubicBezTo>
                  <a:cubicBezTo>
                    <a:pt x="3570" y="5329"/>
                    <a:pt x="3617" y="5311"/>
                    <a:pt x="3653" y="5275"/>
                  </a:cubicBezTo>
                  <a:lnTo>
                    <a:pt x="3926" y="5002"/>
                  </a:lnTo>
                  <a:lnTo>
                    <a:pt x="1679" y="2755"/>
                  </a:lnTo>
                  <a:cubicBezTo>
                    <a:pt x="781" y="1844"/>
                    <a:pt x="1267" y="344"/>
                    <a:pt x="2423" y="55"/>
                  </a:cubicBezTo>
                  <a:cubicBezTo>
                    <a:pt x="2277" y="18"/>
                    <a:pt x="2135" y="1"/>
                    <a:pt x="19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9"/>
            <p:cNvSpPr/>
            <p:nvPr/>
          </p:nvSpPr>
          <p:spPr>
            <a:xfrm>
              <a:off x="572775" y="3288625"/>
              <a:ext cx="114025" cy="60475"/>
            </a:xfrm>
            <a:custGeom>
              <a:rect b="b" l="l" r="r" t="t"/>
              <a:pathLst>
                <a:path extrusionOk="0" h="2419" w="4561">
                  <a:moveTo>
                    <a:pt x="1821" y="0"/>
                  </a:moveTo>
                  <a:cubicBezTo>
                    <a:pt x="1758" y="0"/>
                    <a:pt x="1695" y="29"/>
                    <a:pt x="1655" y="89"/>
                  </a:cubicBezTo>
                  <a:lnTo>
                    <a:pt x="1165" y="826"/>
                  </a:lnTo>
                  <a:cubicBezTo>
                    <a:pt x="1130" y="878"/>
                    <a:pt x="1012" y="917"/>
                    <a:pt x="1012" y="917"/>
                  </a:cubicBezTo>
                  <a:lnTo>
                    <a:pt x="1" y="916"/>
                  </a:lnTo>
                  <a:lnTo>
                    <a:pt x="1" y="916"/>
                  </a:lnTo>
                  <a:cubicBezTo>
                    <a:pt x="137" y="1137"/>
                    <a:pt x="281" y="1256"/>
                    <a:pt x="329" y="1307"/>
                  </a:cubicBezTo>
                  <a:lnTo>
                    <a:pt x="1219" y="1334"/>
                  </a:lnTo>
                  <a:cubicBezTo>
                    <a:pt x="1219" y="1334"/>
                    <a:pt x="1350" y="1277"/>
                    <a:pt x="1386" y="1219"/>
                  </a:cubicBezTo>
                  <a:lnTo>
                    <a:pt x="1634" y="850"/>
                  </a:lnTo>
                  <a:cubicBezTo>
                    <a:pt x="1670" y="795"/>
                    <a:pt x="1728" y="768"/>
                    <a:pt x="1786" y="768"/>
                  </a:cubicBezTo>
                  <a:cubicBezTo>
                    <a:pt x="1850" y="768"/>
                    <a:pt x="1914" y="801"/>
                    <a:pt x="1948" y="866"/>
                  </a:cubicBezTo>
                  <a:lnTo>
                    <a:pt x="2710" y="2310"/>
                  </a:lnTo>
                  <a:cubicBezTo>
                    <a:pt x="2748" y="2382"/>
                    <a:pt x="2818" y="2418"/>
                    <a:pt x="2889" y="2418"/>
                  </a:cubicBezTo>
                  <a:cubicBezTo>
                    <a:pt x="2961" y="2418"/>
                    <a:pt x="3034" y="2380"/>
                    <a:pt x="3070" y="2303"/>
                  </a:cubicBezTo>
                  <a:lnTo>
                    <a:pt x="3489" y="1416"/>
                  </a:lnTo>
                  <a:cubicBezTo>
                    <a:pt x="3518" y="1351"/>
                    <a:pt x="3653" y="1310"/>
                    <a:pt x="3653" y="1310"/>
                  </a:cubicBezTo>
                  <a:lnTo>
                    <a:pt x="4319" y="1307"/>
                  </a:lnTo>
                  <a:cubicBezTo>
                    <a:pt x="4457" y="1307"/>
                    <a:pt x="4561" y="1175"/>
                    <a:pt x="4517" y="1033"/>
                  </a:cubicBezTo>
                  <a:cubicBezTo>
                    <a:pt x="4489" y="948"/>
                    <a:pt x="4408" y="892"/>
                    <a:pt x="4319" y="892"/>
                  </a:cubicBezTo>
                  <a:lnTo>
                    <a:pt x="3410" y="892"/>
                  </a:lnTo>
                  <a:cubicBezTo>
                    <a:pt x="3410" y="892"/>
                    <a:pt x="3262" y="953"/>
                    <a:pt x="3228" y="1024"/>
                  </a:cubicBezTo>
                  <a:lnTo>
                    <a:pt x="3033" y="1436"/>
                  </a:lnTo>
                  <a:cubicBezTo>
                    <a:pt x="3000" y="1505"/>
                    <a:pt x="2934" y="1540"/>
                    <a:pt x="2867" y="1540"/>
                  </a:cubicBezTo>
                  <a:cubicBezTo>
                    <a:pt x="2804" y="1540"/>
                    <a:pt x="2740" y="1508"/>
                    <a:pt x="2706" y="1444"/>
                  </a:cubicBezTo>
                  <a:lnTo>
                    <a:pt x="2001" y="108"/>
                  </a:lnTo>
                  <a:cubicBezTo>
                    <a:pt x="1963" y="37"/>
                    <a:pt x="1892" y="0"/>
                    <a:pt x="18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9"/>
            <p:cNvSpPr/>
            <p:nvPr/>
          </p:nvSpPr>
          <p:spPr>
            <a:xfrm>
              <a:off x="573075" y="3311500"/>
              <a:ext cx="27775" cy="9900"/>
            </a:xfrm>
            <a:custGeom>
              <a:rect b="b" l="l" r="r" t="t"/>
              <a:pathLst>
                <a:path extrusionOk="0" h="396" w="1111">
                  <a:moveTo>
                    <a:pt x="1" y="1"/>
                  </a:moveTo>
                  <a:lnTo>
                    <a:pt x="1" y="1"/>
                  </a:lnTo>
                  <a:cubicBezTo>
                    <a:pt x="11" y="17"/>
                    <a:pt x="27" y="46"/>
                    <a:pt x="66" y="102"/>
                  </a:cubicBezTo>
                  <a:cubicBezTo>
                    <a:pt x="181" y="263"/>
                    <a:pt x="282" y="344"/>
                    <a:pt x="326" y="392"/>
                  </a:cubicBezTo>
                  <a:lnTo>
                    <a:pt x="1110" y="395"/>
                  </a:lnTo>
                  <a:lnTo>
                    <a:pt x="1015" y="300"/>
                  </a:lnTo>
                  <a:cubicBezTo>
                    <a:pt x="924" y="206"/>
                    <a:pt x="847" y="106"/>
                    <a:pt x="785" y="2"/>
                  </a:cubicBez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9"/>
            <p:cNvSpPr/>
            <p:nvPr/>
          </p:nvSpPr>
          <p:spPr>
            <a:xfrm>
              <a:off x="552025" y="3405500"/>
              <a:ext cx="154550" cy="39300"/>
            </a:xfrm>
            <a:custGeom>
              <a:rect b="b" l="l" r="r" t="t"/>
              <a:pathLst>
                <a:path extrusionOk="0" h="1572" w="6182">
                  <a:moveTo>
                    <a:pt x="58" y="0"/>
                  </a:moveTo>
                  <a:lnTo>
                    <a:pt x="1" y="1335"/>
                  </a:lnTo>
                  <a:lnTo>
                    <a:pt x="5470" y="1571"/>
                  </a:lnTo>
                  <a:cubicBezTo>
                    <a:pt x="5480" y="1571"/>
                    <a:pt x="5490" y="1571"/>
                    <a:pt x="5500" y="1571"/>
                  </a:cubicBezTo>
                  <a:cubicBezTo>
                    <a:pt x="5853" y="1571"/>
                    <a:pt x="6148" y="1291"/>
                    <a:pt x="6165" y="931"/>
                  </a:cubicBezTo>
                  <a:cubicBezTo>
                    <a:pt x="6181" y="565"/>
                    <a:pt x="5895" y="252"/>
                    <a:pt x="5527" y="236"/>
                  </a:cubicBezTo>
                  <a:lnTo>
                    <a:pt x="58" y="0"/>
                  </a:lnTo>
                  <a:close/>
                </a:path>
              </a:pathLst>
            </a:custGeom>
            <a:solidFill>
              <a:srgbClr val="FFD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9"/>
            <p:cNvSpPr/>
            <p:nvPr/>
          </p:nvSpPr>
          <p:spPr>
            <a:xfrm>
              <a:off x="554450" y="3407175"/>
              <a:ext cx="94350" cy="35650"/>
            </a:xfrm>
            <a:custGeom>
              <a:rect b="b" l="l" r="r" t="t"/>
              <a:pathLst>
                <a:path extrusionOk="0" h="1426" w="3774">
                  <a:moveTo>
                    <a:pt x="1543" y="1"/>
                  </a:moveTo>
                  <a:lnTo>
                    <a:pt x="1" y="331"/>
                  </a:lnTo>
                  <a:lnTo>
                    <a:pt x="1027" y="791"/>
                  </a:lnTo>
                  <a:cubicBezTo>
                    <a:pt x="1202" y="869"/>
                    <a:pt x="1326" y="897"/>
                    <a:pt x="1410" y="924"/>
                  </a:cubicBezTo>
                  <a:lnTo>
                    <a:pt x="2983" y="1400"/>
                  </a:lnTo>
                  <a:lnTo>
                    <a:pt x="3613" y="1426"/>
                  </a:lnTo>
                  <a:cubicBezTo>
                    <a:pt x="3647" y="1395"/>
                    <a:pt x="3677" y="1356"/>
                    <a:pt x="3696" y="1307"/>
                  </a:cubicBezTo>
                  <a:cubicBezTo>
                    <a:pt x="3773" y="1115"/>
                    <a:pt x="3697" y="729"/>
                    <a:pt x="3413" y="451"/>
                  </a:cubicBezTo>
                  <a:cubicBezTo>
                    <a:pt x="3221" y="263"/>
                    <a:pt x="3037" y="168"/>
                    <a:pt x="2767" y="54"/>
                  </a:cubicBezTo>
                  <a:lnTo>
                    <a:pt x="1543" y="1"/>
                  </a:lnTo>
                  <a:close/>
                </a:path>
              </a:pathLst>
            </a:custGeom>
            <a:solidFill>
              <a:srgbClr val="FCC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9"/>
            <p:cNvSpPr/>
            <p:nvPr/>
          </p:nvSpPr>
          <p:spPr>
            <a:xfrm>
              <a:off x="424000" y="3365250"/>
              <a:ext cx="307500" cy="104600"/>
            </a:xfrm>
            <a:custGeom>
              <a:rect b="b" l="l" r="r" t="t"/>
              <a:pathLst>
                <a:path extrusionOk="0" h="4184" w="12300">
                  <a:moveTo>
                    <a:pt x="3683" y="0"/>
                  </a:moveTo>
                  <a:cubicBezTo>
                    <a:pt x="3330" y="0"/>
                    <a:pt x="2944" y="74"/>
                    <a:pt x="2527" y="248"/>
                  </a:cubicBezTo>
                  <a:lnTo>
                    <a:pt x="0" y="902"/>
                  </a:lnTo>
                  <a:lnTo>
                    <a:pt x="870" y="4103"/>
                  </a:lnTo>
                  <a:lnTo>
                    <a:pt x="1908" y="3477"/>
                  </a:lnTo>
                  <a:cubicBezTo>
                    <a:pt x="2428" y="3300"/>
                    <a:pt x="2967" y="3211"/>
                    <a:pt x="3505" y="3211"/>
                  </a:cubicBezTo>
                  <a:cubicBezTo>
                    <a:pt x="4139" y="3211"/>
                    <a:pt x="4773" y="3335"/>
                    <a:pt x="5373" y="3582"/>
                  </a:cubicBezTo>
                  <a:cubicBezTo>
                    <a:pt x="6605" y="4088"/>
                    <a:pt x="7254" y="4181"/>
                    <a:pt x="7880" y="4181"/>
                  </a:cubicBezTo>
                  <a:cubicBezTo>
                    <a:pt x="7996" y="4181"/>
                    <a:pt x="8110" y="4178"/>
                    <a:pt x="8227" y="4173"/>
                  </a:cubicBezTo>
                  <a:lnTo>
                    <a:pt x="11490" y="4184"/>
                  </a:lnTo>
                  <a:cubicBezTo>
                    <a:pt x="12110" y="4162"/>
                    <a:pt x="12299" y="3730"/>
                    <a:pt x="12051" y="3352"/>
                  </a:cubicBezTo>
                  <a:cubicBezTo>
                    <a:pt x="11963" y="3219"/>
                    <a:pt x="11799" y="3094"/>
                    <a:pt x="11559" y="3069"/>
                  </a:cubicBezTo>
                  <a:lnTo>
                    <a:pt x="8472" y="2926"/>
                  </a:lnTo>
                  <a:lnTo>
                    <a:pt x="8082" y="2909"/>
                  </a:lnTo>
                  <a:lnTo>
                    <a:pt x="6675" y="1534"/>
                  </a:lnTo>
                  <a:lnTo>
                    <a:pt x="5868" y="1159"/>
                  </a:lnTo>
                  <a:cubicBezTo>
                    <a:pt x="5401" y="577"/>
                    <a:pt x="4669" y="0"/>
                    <a:pt x="3683" y="0"/>
                  </a:cubicBezTo>
                  <a:close/>
                </a:path>
              </a:pathLst>
            </a:custGeom>
            <a:solidFill>
              <a:srgbClr val="FFEC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9"/>
            <p:cNvSpPr/>
            <p:nvPr/>
          </p:nvSpPr>
          <p:spPr>
            <a:xfrm>
              <a:off x="424000" y="3385450"/>
              <a:ext cx="308050" cy="91500"/>
            </a:xfrm>
            <a:custGeom>
              <a:rect b="b" l="l" r="r" t="t"/>
              <a:pathLst>
                <a:path extrusionOk="0" h="3660" w="12322">
                  <a:moveTo>
                    <a:pt x="206" y="0"/>
                  </a:moveTo>
                  <a:lnTo>
                    <a:pt x="0" y="55"/>
                  </a:lnTo>
                  <a:lnTo>
                    <a:pt x="870" y="3296"/>
                  </a:lnTo>
                  <a:lnTo>
                    <a:pt x="1895" y="2943"/>
                  </a:lnTo>
                  <a:cubicBezTo>
                    <a:pt x="2411" y="2764"/>
                    <a:pt x="2949" y="2675"/>
                    <a:pt x="3487" y="2675"/>
                  </a:cubicBezTo>
                  <a:cubicBezTo>
                    <a:pt x="4129" y="2675"/>
                    <a:pt x="4769" y="2802"/>
                    <a:pt x="5373" y="3053"/>
                  </a:cubicBezTo>
                  <a:cubicBezTo>
                    <a:pt x="6604" y="3565"/>
                    <a:pt x="7253" y="3659"/>
                    <a:pt x="7880" y="3659"/>
                  </a:cubicBezTo>
                  <a:cubicBezTo>
                    <a:pt x="7996" y="3659"/>
                    <a:pt x="8111" y="3656"/>
                    <a:pt x="8229" y="3651"/>
                  </a:cubicBezTo>
                  <a:lnTo>
                    <a:pt x="11491" y="3660"/>
                  </a:lnTo>
                  <a:cubicBezTo>
                    <a:pt x="12119" y="3639"/>
                    <a:pt x="12321" y="2944"/>
                    <a:pt x="12051" y="2535"/>
                  </a:cubicBezTo>
                  <a:lnTo>
                    <a:pt x="12051" y="2535"/>
                  </a:lnTo>
                  <a:cubicBezTo>
                    <a:pt x="11941" y="2710"/>
                    <a:pt x="11755" y="2836"/>
                    <a:pt x="11493" y="2845"/>
                  </a:cubicBezTo>
                  <a:lnTo>
                    <a:pt x="8230" y="2836"/>
                  </a:lnTo>
                  <a:cubicBezTo>
                    <a:pt x="8112" y="2840"/>
                    <a:pt x="7997" y="2844"/>
                    <a:pt x="7881" y="2844"/>
                  </a:cubicBezTo>
                  <a:cubicBezTo>
                    <a:pt x="7254" y="2844"/>
                    <a:pt x="6605" y="2750"/>
                    <a:pt x="5374" y="2236"/>
                  </a:cubicBezTo>
                  <a:cubicBezTo>
                    <a:pt x="4772" y="1985"/>
                    <a:pt x="4132" y="1859"/>
                    <a:pt x="3491" y="1859"/>
                  </a:cubicBezTo>
                  <a:cubicBezTo>
                    <a:pt x="2953" y="1859"/>
                    <a:pt x="2414" y="1948"/>
                    <a:pt x="1896" y="2126"/>
                  </a:cubicBezTo>
                  <a:lnTo>
                    <a:pt x="871" y="2481"/>
                  </a:lnTo>
                  <a:lnTo>
                    <a:pt x="206" y="0"/>
                  </a:lnTo>
                  <a:close/>
                </a:path>
              </a:pathLst>
            </a:custGeom>
            <a:solidFill>
              <a:srgbClr val="FFD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9"/>
            <p:cNvSpPr/>
            <p:nvPr/>
          </p:nvSpPr>
          <p:spPr>
            <a:xfrm>
              <a:off x="420875" y="3368650"/>
              <a:ext cx="48850" cy="109475"/>
            </a:xfrm>
            <a:custGeom>
              <a:rect b="b" l="l" r="r" t="t"/>
              <a:pathLst>
                <a:path extrusionOk="0" h="4379" w="1954">
                  <a:moveTo>
                    <a:pt x="1205" y="0"/>
                  </a:moveTo>
                  <a:cubicBezTo>
                    <a:pt x="1196" y="0"/>
                    <a:pt x="1187" y="1"/>
                    <a:pt x="1178" y="2"/>
                  </a:cubicBezTo>
                  <a:lnTo>
                    <a:pt x="1" y="171"/>
                  </a:lnTo>
                  <a:lnTo>
                    <a:pt x="606" y="4379"/>
                  </a:lnTo>
                  <a:lnTo>
                    <a:pt x="1785" y="4210"/>
                  </a:lnTo>
                  <a:cubicBezTo>
                    <a:pt x="1883" y="4196"/>
                    <a:pt x="1954" y="4103"/>
                    <a:pt x="1939" y="4004"/>
                  </a:cubicBezTo>
                  <a:lnTo>
                    <a:pt x="1385" y="156"/>
                  </a:lnTo>
                  <a:cubicBezTo>
                    <a:pt x="1371" y="65"/>
                    <a:pt x="1295" y="0"/>
                    <a:pt x="1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9"/>
            <p:cNvSpPr/>
            <p:nvPr/>
          </p:nvSpPr>
          <p:spPr>
            <a:xfrm>
              <a:off x="534300" y="3403400"/>
              <a:ext cx="94375" cy="41500"/>
            </a:xfrm>
            <a:custGeom>
              <a:rect b="b" l="l" r="r" t="t"/>
              <a:pathLst>
                <a:path extrusionOk="0" h="1660" w="3775">
                  <a:moveTo>
                    <a:pt x="2263" y="1"/>
                  </a:moveTo>
                  <a:lnTo>
                    <a:pt x="0" y="482"/>
                  </a:lnTo>
                  <a:lnTo>
                    <a:pt x="1027" y="942"/>
                  </a:lnTo>
                  <a:cubicBezTo>
                    <a:pt x="1201" y="1020"/>
                    <a:pt x="1326" y="1048"/>
                    <a:pt x="1409" y="1075"/>
                  </a:cubicBezTo>
                  <a:lnTo>
                    <a:pt x="3301" y="1646"/>
                  </a:lnTo>
                  <a:cubicBezTo>
                    <a:pt x="3332" y="1655"/>
                    <a:pt x="3364" y="1660"/>
                    <a:pt x="3396" y="1660"/>
                  </a:cubicBezTo>
                  <a:cubicBezTo>
                    <a:pt x="3525" y="1660"/>
                    <a:pt x="3647" y="1583"/>
                    <a:pt x="3697" y="1458"/>
                  </a:cubicBezTo>
                  <a:cubicBezTo>
                    <a:pt x="3774" y="1268"/>
                    <a:pt x="3700" y="880"/>
                    <a:pt x="3415" y="605"/>
                  </a:cubicBezTo>
                  <a:cubicBezTo>
                    <a:pt x="3122" y="319"/>
                    <a:pt x="2852" y="243"/>
                    <a:pt x="2263" y="1"/>
                  </a:cubicBezTo>
                  <a:close/>
                </a:path>
              </a:pathLst>
            </a:custGeom>
            <a:solidFill>
              <a:srgbClr val="FFEC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9"/>
            <p:cNvSpPr/>
            <p:nvPr/>
          </p:nvSpPr>
          <p:spPr>
            <a:xfrm>
              <a:off x="551900" y="3409175"/>
              <a:ext cx="76400" cy="35775"/>
            </a:xfrm>
            <a:custGeom>
              <a:rect b="b" l="l" r="r" t="t"/>
              <a:pathLst>
                <a:path extrusionOk="0" h="1431" w="3056">
                  <a:moveTo>
                    <a:pt x="521" y="0"/>
                  </a:moveTo>
                  <a:cubicBezTo>
                    <a:pt x="495" y="0"/>
                    <a:pt x="468" y="3"/>
                    <a:pt x="441" y="9"/>
                  </a:cubicBezTo>
                  <a:lnTo>
                    <a:pt x="397" y="18"/>
                  </a:lnTo>
                  <a:cubicBezTo>
                    <a:pt x="50" y="91"/>
                    <a:pt x="0" y="567"/>
                    <a:pt x="324" y="713"/>
                  </a:cubicBezTo>
                  <a:cubicBezTo>
                    <a:pt x="427" y="758"/>
                    <a:pt x="290" y="729"/>
                    <a:pt x="2600" y="1416"/>
                  </a:cubicBezTo>
                  <a:cubicBezTo>
                    <a:pt x="2631" y="1426"/>
                    <a:pt x="2664" y="1430"/>
                    <a:pt x="2695" y="1430"/>
                  </a:cubicBezTo>
                  <a:cubicBezTo>
                    <a:pt x="2824" y="1430"/>
                    <a:pt x="2945" y="1355"/>
                    <a:pt x="2996" y="1229"/>
                  </a:cubicBezTo>
                  <a:cubicBezTo>
                    <a:pt x="3056" y="1079"/>
                    <a:pt x="3022" y="814"/>
                    <a:pt x="2872" y="573"/>
                  </a:cubicBezTo>
                  <a:cubicBezTo>
                    <a:pt x="2819" y="607"/>
                    <a:pt x="2756" y="625"/>
                    <a:pt x="2692" y="625"/>
                  </a:cubicBezTo>
                  <a:cubicBezTo>
                    <a:pt x="2660" y="625"/>
                    <a:pt x="2628" y="621"/>
                    <a:pt x="2597" y="611"/>
                  </a:cubicBezTo>
                  <a:cubicBezTo>
                    <a:pt x="2595" y="611"/>
                    <a:pt x="1023" y="136"/>
                    <a:pt x="625" y="16"/>
                  </a:cubicBezTo>
                  <a:cubicBezTo>
                    <a:pt x="591" y="5"/>
                    <a:pt x="557" y="0"/>
                    <a:pt x="521" y="0"/>
                  </a:cubicBezTo>
                  <a:close/>
                </a:path>
              </a:pathLst>
            </a:custGeom>
            <a:solidFill>
              <a:srgbClr val="FFD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9"/>
            <p:cNvSpPr/>
            <p:nvPr/>
          </p:nvSpPr>
          <p:spPr>
            <a:xfrm>
              <a:off x="394925" y="3364300"/>
              <a:ext cx="53400" cy="127200"/>
            </a:xfrm>
            <a:custGeom>
              <a:rect b="b" l="l" r="r" t="t"/>
              <a:pathLst>
                <a:path extrusionOk="0" h="5088" w="2136">
                  <a:moveTo>
                    <a:pt x="1279" y="1"/>
                  </a:moveTo>
                  <a:cubicBezTo>
                    <a:pt x="1272" y="1"/>
                    <a:pt x="1265" y="1"/>
                    <a:pt x="1259" y="2"/>
                  </a:cubicBezTo>
                  <a:lnTo>
                    <a:pt x="174" y="132"/>
                  </a:lnTo>
                  <a:cubicBezTo>
                    <a:pt x="71" y="145"/>
                    <a:pt x="1" y="238"/>
                    <a:pt x="15" y="339"/>
                  </a:cubicBezTo>
                  <a:lnTo>
                    <a:pt x="675" y="4930"/>
                  </a:lnTo>
                  <a:cubicBezTo>
                    <a:pt x="686" y="5023"/>
                    <a:pt x="766" y="5088"/>
                    <a:pt x="856" y="5088"/>
                  </a:cubicBezTo>
                  <a:cubicBezTo>
                    <a:pt x="863" y="5088"/>
                    <a:pt x="869" y="5087"/>
                    <a:pt x="876" y="5087"/>
                  </a:cubicBezTo>
                  <a:lnTo>
                    <a:pt x="1961" y="4956"/>
                  </a:lnTo>
                  <a:cubicBezTo>
                    <a:pt x="2064" y="4944"/>
                    <a:pt x="2135" y="4852"/>
                    <a:pt x="2121" y="4749"/>
                  </a:cubicBezTo>
                  <a:lnTo>
                    <a:pt x="1461" y="157"/>
                  </a:lnTo>
                  <a:cubicBezTo>
                    <a:pt x="1449" y="66"/>
                    <a:pt x="1370" y="1"/>
                    <a:pt x="12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 name="Google Shape;459;p19"/>
          <p:cNvGrpSpPr/>
          <p:nvPr/>
        </p:nvGrpSpPr>
        <p:grpSpPr>
          <a:xfrm>
            <a:off x="3292190" y="2678762"/>
            <a:ext cx="348752" cy="507326"/>
            <a:chOff x="2566175" y="2720875"/>
            <a:chExt cx="228900" cy="333000"/>
          </a:xfrm>
        </p:grpSpPr>
        <p:sp>
          <p:nvSpPr>
            <p:cNvPr id="460" name="Google Shape;460;p19"/>
            <p:cNvSpPr/>
            <p:nvPr/>
          </p:nvSpPr>
          <p:spPr>
            <a:xfrm>
              <a:off x="2578500" y="2720875"/>
              <a:ext cx="216575" cy="291350"/>
            </a:xfrm>
            <a:custGeom>
              <a:rect b="b" l="l" r="r" t="t"/>
              <a:pathLst>
                <a:path extrusionOk="0" h="11654" w="8663">
                  <a:moveTo>
                    <a:pt x="4916" y="835"/>
                  </a:moveTo>
                  <a:cubicBezTo>
                    <a:pt x="5131" y="835"/>
                    <a:pt x="5318" y="990"/>
                    <a:pt x="5342" y="1203"/>
                  </a:cubicBezTo>
                  <a:cubicBezTo>
                    <a:pt x="5368" y="1455"/>
                    <a:pt x="5172" y="1667"/>
                    <a:pt x="4928" y="1667"/>
                  </a:cubicBezTo>
                  <a:lnTo>
                    <a:pt x="3274" y="1667"/>
                  </a:lnTo>
                  <a:cubicBezTo>
                    <a:pt x="3060" y="1667"/>
                    <a:pt x="2873" y="1511"/>
                    <a:pt x="2849" y="1298"/>
                  </a:cubicBezTo>
                  <a:cubicBezTo>
                    <a:pt x="2821" y="1047"/>
                    <a:pt x="3018" y="835"/>
                    <a:pt x="3264" y="835"/>
                  </a:cubicBezTo>
                  <a:close/>
                  <a:moveTo>
                    <a:pt x="1588" y="0"/>
                  </a:moveTo>
                  <a:lnTo>
                    <a:pt x="0" y="1250"/>
                  </a:lnTo>
                  <a:lnTo>
                    <a:pt x="0" y="11252"/>
                  </a:lnTo>
                  <a:cubicBezTo>
                    <a:pt x="0" y="11474"/>
                    <a:pt x="519" y="11654"/>
                    <a:pt x="741" y="11654"/>
                  </a:cubicBezTo>
                  <a:lnTo>
                    <a:pt x="8261" y="11654"/>
                  </a:lnTo>
                  <a:cubicBezTo>
                    <a:pt x="8484" y="11654"/>
                    <a:pt x="8663" y="11474"/>
                    <a:pt x="8663" y="11252"/>
                  </a:cubicBezTo>
                  <a:lnTo>
                    <a:pt x="8663" y="1326"/>
                  </a:lnTo>
                  <a:cubicBezTo>
                    <a:pt x="8663" y="1277"/>
                    <a:pt x="8644" y="1231"/>
                    <a:pt x="8610" y="1198"/>
                  </a:cubicBezTo>
                  <a:lnTo>
                    <a:pt x="7468" y="56"/>
                  </a:lnTo>
                  <a:cubicBezTo>
                    <a:pt x="7435" y="21"/>
                    <a:pt x="7389" y="0"/>
                    <a:pt x="73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
            <p:cNvSpPr/>
            <p:nvPr/>
          </p:nvSpPr>
          <p:spPr>
            <a:xfrm>
              <a:off x="2701700" y="2741725"/>
              <a:ext cx="31825" cy="20850"/>
            </a:xfrm>
            <a:custGeom>
              <a:rect b="b" l="l" r="r" t="t"/>
              <a:pathLst>
                <a:path extrusionOk="0" h="834" w="1273">
                  <a:moveTo>
                    <a:pt x="0" y="1"/>
                  </a:moveTo>
                  <a:cubicBezTo>
                    <a:pt x="229" y="1"/>
                    <a:pt x="415" y="187"/>
                    <a:pt x="415" y="417"/>
                  </a:cubicBezTo>
                  <a:cubicBezTo>
                    <a:pt x="415" y="646"/>
                    <a:pt x="229" y="833"/>
                    <a:pt x="0" y="833"/>
                  </a:cubicBezTo>
                  <a:lnTo>
                    <a:pt x="821" y="833"/>
                  </a:lnTo>
                  <a:cubicBezTo>
                    <a:pt x="1035" y="833"/>
                    <a:pt x="1222" y="677"/>
                    <a:pt x="1246" y="464"/>
                  </a:cubicBezTo>
                  <a:cubicBezTo>
                    <a:pt x="1273" y="213"/>
                    <a:pt x="1078" y="1"/>
                    <a:pt x="8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9"/>
            <p:cNvSpPr/>
            <p:nvPr/>
          </p:nvSpPr>
          <p:spPr>
            <a:xfrm>
              <a:off x="2566175" y="2720875"/>
              <a:ext cx="52050" cy="291375"/>
            </a:xfrm>
            <a:custGeom>
              <a:rect b="b" l="l" r="r" t="t"/>
              <a:pathLst>
                <a:path extrusionOk="0" h="11655" w="2082">
                  <a:moveTo>
                    <a:pt x="1325" y="0"/>
                  </a:moveTo>
                  <a:cubicBezTo>
                    <a:pt x="1276" y="0"/>
                    <a:pt x="1229" y="19"/>
                    <a:pt x="1195" y="55"/>
                  </a:cubicBezTo>
                  <a:lnTo>
                    <a:pt x="55" y="1195"/>
                  </a:lnTo>
                  <a:cubicBezTo>
                    <a:pt x="20" y="1231"/>
                    <a:pt x="0" y="1276"/>
                    <a:pt x="0" y="1324"/>
                  </a:cubicBezTo>
                  <a:lnTo>
                    <a:pt x="0" y="11252"/>
                  </a:lnTo>
                  <a:cubicBezTo>
                    <a:pt x="0" y="11474"/>
                    <a:pt x="181" y="11654"/>
                    <a:pt x="402" y="11654"/>
                  </a:cubicBezTo>
                  <a:lnTo>
                    <a:pt x="1230" y="11654"/>
                  </a:lnTo>
                  <a:cubicBezTo>
                    <a:pt x="1009" y="11653"/>
                    <a:pt x="833" y="11472"/>
                    <a:pt x="833" y="11252"/>
                  </a:cubicBezTo>
                  <a:lnTo>
                    <a:pt x="833" y="1250"/>
                  </a:lnTo>
                  <a:lnTo>
                    <a:pt x="2081" y="0"/>
                  </a:lnTo>
                  <a:close/>
                  <a:moveTo>
                    <a:pt x="1230" y="11654"/>
                  </a:moveTo>
                  <a:cubicBezTo>
                    <a:pt x="1231" y="11654"/>
                    <a:pt x="1231" y="11654"/>
                    <a:pt x="1232" y="11654"/>
                  </a:cubicBezTo>
                  <a:cubicBezTo>
                    <a:pt x="1233" y="11654"/>
                    <a:pt x="1234" y="11654"/>
                    <a:pt x="1235" y="1165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9"/>
            <p:cNvSpPr/>
            <p:nvPr/>
          </p:nvSpPr>
          <p:spPr>
            <a:xfrm>
              <a:off x="2587000" y="2783325"/>
              <a:ext cx="187300" cy="260100"/>
            </a:xfrm>
            <a:custGeom>
              <a:rect b="b" l="l" r="r" t="t"/>
              <a:pathLst>
                <a:path extrusionOk="0" h="10404" w="7492">
                  <a:moveTo>
                    <a:pt x="187" y="1"/>
                  </a:moveTo>
                  <a:cubicBezTo>
                    <a:pt x="82" y="1"/>
                    <a:pt x="0" y="86"/>
                    <a:pt x="0" y="188"/>
                  </a:cubicBezTo>
                  <a:lnTo>
                    <a:pt x="0" y="8137"/>
                  </a:lnTo>
                  <a:cubicBezTo>
                    <a:pt x="0" y="8241"/>
                    <a:pt x="84" y="8323"/>
                    <a:pt x="187" y="8323"/>
                  </a:cubicBezTo>
                  <a:lnTo>
                    <a:pt x="648" y="8323"/>
                  </a:lnTo>
                  <a:cubicBezTo>
                    <a:pt x="750" y="8323"/>
                    <a:pt x="830" y="8404"/>
                    <a:pt x="830" y="8505"/>
                  </a:cubicBezTo>
                  <a:lnTo>
                    <a:pt x="830" y="9370"/>
                  </a:lnTo>
                  <a:lnTo>
                    <a:pt x="1052" y="9571"/>
                  </a:lnTo>
                  <a:lnTo>
                    <a:pt x="830" y="9773"/>
                  </a:lnTo>
                  <a:lnTo>
                    <a:pt x="830" y="10222"/>
                  </a:lnTo>
                  <a:cubicBezTo>
                    <a:pt x="830" y="10323"/>
                    <a:pt x="911" y="10404"/>
                    <a:pt x="1012" y="10404"/>
                  </a:cubicBezTo>
                  <a:lnTo>
                    <a:pt x="1478" y="10404"/>
                  </a:lnTo>
                  <a:cubicBezTo>
                    <a:pt x="1579" y="10404"/>
                    <a:pt x="1660" y="10323"/>
                    <a:pt x="1660" y="10222"/>
                  </a:cubicBezTo>
                  <a:lnTo>
                    <a:pt x="1660" y="9773"/>
                  </a:lnTo>
                  <a:lnTo>
                    <a:pt x="1459" y="9571"/>
                  </a:lnTo>
                  <a:lnTo>
                    <a:pt x="1660" y="9370"/>
                  </a:lnTo>
                  <a:lnTo>
                    <a:pt x="1660" y="8505"/>
                  </a:lnTo>
                  <a:cubicBezTo>
                    <a:pt x="1660" y="8404"/>
                    <a:pt x="1741" y="8323"/>
                    <a:pt x="1842" y="8323"/>
                  </a:cubicBezTo>
                  <a:lnTo>
                    <a:pt x="3142" y="8323"/>
                  </a:lnTo>
                  <a:cubicBezTo>
                    <a:pt x="3244" y="8323"/>
                    <a:pt x="3324" y="8404"/>
                    <a:pt x="3324" y="8505"/>
                  </a:cubicBezTo>
                  <a:lnTo>
                    <a:pt x="3324" y="10404"/>
                  </a:lnTo>
                  <a:lnTo>
                    <a:pt x="4157" y="10404"/>
                  </a:lnTo>
                  <a:lnTo>
                    <a:pt x="4157" y="8505"/>
                  </a:lnTo>
                  <a:cubicBezTo>
                    <a:pt x="4157" y="8404"/>
                    <a:pt x="4238" y="8323"/>
                    <a:pt x="4337" y="8323"/>
                  </a:cubicBezTo>
                  <a:lnTo>
                    <a:pt x="5639" y="8323"/>
                  </a:lnTo>
                  <a:cubicBezTo>
                    <a:pt x="5741" y="8323"/>
                    <a:pt x="5821" y="8404"/>
                    <a:pt x="5821" y="8505"/>
                  </a:cubicBezTo>
                  <a:lnTo>
                    <a:pt x="5821" y="9370"/>
                  </a:lnTo>
                  <a:lnTo>
                    <a:pt x="6022" y="9571"/>
                  </a:lnTo>
                  <a:lnTo>
                    <a:pt x="5821" y="9773"/>
                  </a:lnTo>
                  <a:lnTo>
                    <a:pt x="5821" y="10222"/>
                  </a:lnTo>
                  <a:cubicBezTo>
                    <a:pt x="5821" y="10323"/>
                    <a:pt x="5902" y="10404"/>
                    <a:pt x="6002" y="10404"/>
                  </a:cubicBezTo>
                  <a:lnTo>
                    <a:pt x="6469" y="10404"/>
                  </a:lnTo>
                  <a:cubicBezTo>
                    <a:pt x="6571" y="10404"/>
                    <a:pt x="6651" y="10323"/>
                    <a:pt x="6651" y="10222"/>
                  </a:cubicBezTo>
                  <a:lnTo>
                    <a:pt x="6651" y="9773"/>
                  </a:lnTo>
                  <a:lnTo>
                    <a:pt x="6403" y="9571"/>
                  </a:lnTo>
                  <a:lnTo>
                    <a:pt x="6651" y="9370"/>
                  </a:lnTo>
                  <a:lnTo>
                    <a:pt x="6651" y="8505"/>
                  </a:lnTo>
                  <a:cubicBezTo>
                    <a:pt x="6651" y="8404"/>
                    <a:pt x="6732" y="8323"/>
                    <a:pt x="6833" y="8323"/>
                  </a:cubicBezTo>
                  <a:lnTo>
                    <a:pt x="7295" y="8323"/>
                  </a:lnTo>
                  <a:cubicBezTo>
                    <a:pt x="7399" y="8323"/>
                    <a:pt x="7481" y="8240"/>
                    <a:pt x="7481" y="8137"/>
                  </a:cubicBezTo>
                  <a:lnTo>
                    <a:pt x="7481" y="188"/>
                  </a:lnTo>
                  <a:cubicBezTo>
                    <a:pt x="7491" y="86"/>
                    <a:pt x="7408" y="1"/>
                    <a:pt x="730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9"/>
            <p:cNvSpPr/>
            <p:nvPr/>
          </p:nvSpPr>
          <p:spPr>
            <a:xfrm>
              <a:off x="2617750" y="2804150"/>
              <a:ext cx="135825" cy="166475"/>
            </a:xfrm>
            <a:custGeom>
              <a:rect b="b" l="l" r="r" t="t"/>
              <a:pathLst>
                <a:path extrusionOk="0" h="6659" w="5433">
                  <a:moveTo>
                    <a:pt x="404" y="1"/>
                  </a:moveTo>
                  <a:lnTo>
                    <a:pt x="0" y="411"/>
                  </a:lnTo>
                  <a:lnTo>
                    <a:pt x="46" y="6264"/>
                  </a:lnTo>
                  <a:lnTo>
                    <a:pt x="401" y="6659"/>
                  </a:lnTo>
                  <a:lnTo>
                    <a:pt x="5247" y="6659"/>
                  </a:lnTo>
                  <a:cubicBezTo>
                    <a:pt x="5348" y="6659"/>
                    <a:pt x="5429" y="6578"/>
                    <a:pt x="5433" y="6477"/>
                  </a:cubicBezTo>
                  <a:lnTo>
                    <a:pt x="5433" y="5196"/>
                  </a:lnTo>
                  <a:lnTo>
                    <a:pt x="5181" y="5053"/>
                  </a:lnTo>
                  <a:lnTo>
                    <a:pt x="5433" y="4795"/>
                  </a:lnTo>
                  <a:lnTo>
                    <a:pt x="5433" y="3531"/>
                  </a:lnTo>
                  <a:lnTo>
                    <a:pt x="5181" y="3330"/>
                  </a:lnTo>
                  <a:lnTo>
                    <a:pt x="5433" y="3128"/>
                  </a:lnTo>
                  <a:lnTo>
                    <a:pt x="5433" y="181"/>
                  </a:lnTo>
                  <a:cubicBezTo>
                    <a:pt x="5433" y="81"/>
                    <a:pt x="5352" y="1"/>
                    <a:pt x="5251" y="1"/>
                  </a:cubicBezTo>
                  <a:lnTo>
                    <a:pt x="1885" y="1"/>
                  </a:lnTo>
                  <a:lnTo>
                    <a:pt x="1706" y="203"/>
                  </a:lnTo>
                  <a:lnTo>
                    <a:pt x="148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9"/>
            <p:cNvSpPr/>
            <p:nvPr/>
          </p:nvSpPr>
          <p:spPr>
            <a:xfrm>
              <a:off x="2680700" y="2825200"/>
              <a:ext cx="56325" cy="39775"/>
            </a:xfrm>
            <a:custGeom>
              <a:rect b="b" l="l" r="r" t="t"/>
              <a:pathLst>
                <a:path extrusionOk="0" h="1591" w="2253">
                  <a:moveTo>
                    <a:pt x="664" y="0"/>
                  </a:moveTo>
                  <a:cubicBezTo>
                    <a:pt x="220" y="0"/>
                    <a:pt x="0" y="538"/>
                    <a:pt x="308" y="849"/>
                  </a:cubicBezTo>
                  <a:lnTo>
                    <a:pt x="997" y="1537"/>
                  </a:lnTo>
                  <a:cubicBezTo>
                    <a:pt x="1033" y="1573"/>
                    <a:pt x="1080" y="1591"/>
                    <a:pt x="1126" y="1591"/>
                  </a:cubicBezTo>
                  <a:cubicBezTo>
                    <a:pt x="1173" y="1591"/>
                    <a:pt x="1219" y="1573"/>
                    <a:pt x="1254" y="1537"/>
                  </a:cubicBezTo>
                  <a:lnTo>
                    <a:pt x="1944" y="849"/>
                  </a:lnTo>
                  <a:cubicBezTo>
                    <a:pt x="2252" y="538"/>
                    <a:pt x="2032" y="0"/>
                    <a:pt x="1589" y="0"/>
                  </a:cubicBezTo>
                  <a:cubicBezTo>
                    <a:pt x="1459" y="0"/>
                    <a:pt x="1340" y="50"/>
                    <a:pt x="1251" y="132"/>
                  </a:cubicBezTo>
                  <a:cubicBezTo>
                    <a:pt x="1216" y="164"/>
                    <a:pt x="1171" y="181"/>
                    <a:pt x="1126" y="181"/>
                  </a:cubicBezTo>
                  <a:cubicBezTo>
                    <a:pt x="1082" y="181"/>
                    <a:pt x="1037" y="164"/>
                    <a:pt x="1003" y="132"/>
                  </a:cubicBezTo>
                  <a:cubicBezTo>
                    <a:pt x="913" y="50"/>
                    <a:pt x="796" y="0"/>
                    <a:pt x="66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9"/>
            <p:cNvSpPr/>
            <p:nvPr/>
          </p:nvSpPr>
          <p:spPr>
            <a:xfrm>
              <a:off x="2672025" y="3033075"/>
              <a:ext cx="29425" cy="20800"/>
            </a:xfrm>
            <a:custGeom>
              <a:rect b="b" l="l" r="r" t="t"/>
              <a:pathLst>
                <a:path extrusionOk="0" h="832" w="1177">
                  <a:moveTo>
                    <a:pt x="316" y="0"/>
                  </a:moveTo>
                  <a:lnTo>
                    <a:pt x="1" y="415"/>
                  </a:lnTo>
                  <a:lnTo>
                    <a:pt x="316" y="832"/>
                  </a:lnTo>
                  <a:lnTo>
                    <a:pt x="994" y="832"/>
                  </a:lnTo>
                  <a:cubicBezTo>
                    <a:pt x="1095" y="832"/>
                    <a:pt x="1177" y="751"/>
                    <a:pt x="1175" y="648"/>
                  </a:cubicBezTo>
                  <a:lnTo>
                    <a:pt x="1175" y="181"/>
                  </a:lnTo>
                  <a:cubicBezTo>
                    <a:pt x="1175" y="79"/>
                    <a:pt x="1095" y="0"/>
                    <a:pt x="9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9"/>
            <p:cNvSpPr/>
            <p:nvPr/>
          </p:nvSpPr>
          <p:spPr>
            <a:xfrm>
              <a:off x="2659800" y="3033075"/>
              <a:ext cx="20175" cy="20775"/>
            </a:xfrm>
            <a:custGeom>
              <a:rect b="b" l="l" r="r" t="t"/>
              <a:pathLst>
                <a:path extrusionOk="0" h="831" w="807">
                  <a:moveTo>
                    <a:pt x="182" y="0"/>
                  </a:moveTo>
                  <a:cubicBezTo>
                    <a:pt x="82" y="0"/>
                    <a:pt x="0" y="79"/>
                    <a:pt x="0" y="181"/>
                  </a:cubicBezTo>
                  <a:lnTo>
                    <a:pt x="0" y="648"/>
                  </a:lnTo>
                  <a:cubicBezTo>
                    <a:pt x="0" y="750"/>
                    <a:pt x="81" y="830"/>
                    <a:pt x="182" y="830"/>
                  </a:cubicBezTo>
                  <a:lnTo>
                    <a:pt x="807" y="830"/>
                  </a:lnTo>
                  <a:lnTo>
                    <a:pt x="80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9"/>
            <p:cNvSpPr/>
            <p:nvPr/>
          </p:nvSpPr>
          <p:spPr>
            <a:xfrm>
              <a:off x="2607775" y="3018075"/>
              <a:ext cx="20850" cy="9775"/>
            </a:xfrm>
            <a:custGeom>
              <a:rect b="b" l="l" r="r" t="t"/>
              <a:pathLst>
                <a:path extrusionOk="0" h="391" w="834">
                  <a:moveTo>
                    <a:pt x="1" y="1"/>
                  </a:moveTo>
                  <a:lnTo>
                    <a:pt x="1" y="391"/>
                  </a:lnTo>
                  <a:lnTo>
                    <a:pt x="833" y="391"/>
                  </a:lnTo>
                  <a:lnTo>
                    <a:pt x="83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9"/>
            <p:cNvSpPr/>
            <p:nvPr/>
          </p:nvSpPr>
          <p:spPr>
            <a:xfrm>
              <a:off x="2732675" y="3018075"/>
              <a:ext cx="20800" cy="9775"/>
            </a:xfrm>
            <a:custGeom>
              <a:rect b="b" l="l" r="r" t="t"/>
              <a:pathLst>
                <a:path extrusionOk="0" h="391" w="832">
                  <a:moveTo>
                    <a:pt x="0" y="1"/>
                  </a:moveTo>
                  <a:lnTo>
                    <a:pt x="0" y="391"/>
                  </a:lnTo>
                  <a:lnTo>
                    <a:pt x="832" y="391"/>
                  </a:lnTo>
                  <a:lnTo>
                    <a:pt x="83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9"/>
            <p:cNvSpPr/>
            <p:nvPr/>
          </p:nvSpPr>
          <p:spPr>
            <a:xfrm>
              <a:off x="2607850" y="2804125"/>
              <a:ext cx="145650" cy="166500"/>
            </a:xfrm>
            <a:custGeom>
              <a:rect b="b" l="l" r="r" t="t"/>
              <a:pathLst>
                <a:path extrusionOk="0" h="6660" w="5826">
                  <a:moveTo>
                    <a:pt x="181" y="0"/>
                  </a:moveTo>
                  <a:cubicBezTo>
                    <a:pt x="81" y="0"/>
                    <a:pt x="1" y="81"/>
                    <a:pt x="1" y="182"/>
                  </a:cubicBezTo>
                  <a:lnTo>
                    <a:pt x="1" y="6478"/>
                  </a:lnTo>
                  <a:cubicBezTo>
                    <a:pt x="1" y="6579"/>
                    <a:pt x="81" y="6660"/>
                    <a:pt x="181" y="6660"/>
                  </a:cubicBezTo>
                  <a:lnTo>
                    <a:pt x="807" y="6660"/>
                  </a:lnTo>
                  <a:lnTo>
                    <a:pt x="807" y="5386"/>
                  </a:lnTo>
                  <a:cubicBezTo>
                    <a:pt x="807" y="5284"/>
                    <a:pt x="888" y="5204"/>
                    <a:pt x="987" y="5204"/>
                  </a:cubicBezTo>
                  <a:lnTo>
                    <a:pt x="5826" y="5204"/>
                  </a:lnTo>
                  <a:lnTo>
                    <a:pt x="5826" y="4814"/>
                  </a:lnTo>
                  <a:lnTo>
                    <a:pt x="987" y="4814"/>
                  </a:lnTo>
                  <a:cubicBezTo>
                    <a:pt x="888" y="4814"/>
                    <a:pt x="807" y="4733"/>
                    <a:pt x="807" y="4632"/>
                  </a:cubicBezTo>
                  <a:lnTo>
                    <a:pt x="807" y="3721"/>
                  </a:lnTo>
                  <a:cubicBezTo>
                    <a:pt x="807" y="3620"/>
                    <a:pt x="888" y="3540"/>
                    <a:pt x="987" y="3540"/>
                  </a:cubicBezTo>
                  <a:lnTo>
                    <a:pt x="5825" y="3540"/>
                  </a:lnTo>
                  <a:lnTo>
                    <a:pt x="5825" y="3538"/>
                  </a:lnTo>
                  <a:lnTo>
                    <a:pt x="5825" y="3148"/>
                  </a:lnTo>
                  <a:lnTo>
                    <a:pt x="2468" y="3148"/>
                  </a:lnTo>
                  <a:cubicBezTo>
                    <a:pt x="2369" y="3148"/>
                    <a:pt x="2288" y="3068"/>
                    <a:pt x="2288" y="2966"/>
                  </a:cubicBezTo>
                  <a:lnTo>
                    <a:pt x="2288" y="27"/>
                  </a:lnTo>
                  <a:lnTo>
                    <a:pt x="1872" y="27"/>
                  </a:lnTo>
                  <a:lnTo>
                    <a:pt x="1872" y="2966"/>
                  </a:lnTo>
                  <a:cubicBezTo>
                    <a:pt x="1872" y="3068"/>
                    <a:pt x="1791" y="3148"/>
                    <a:pt x="1690" y="3148"/>
                  </a:cubicBezTo>
                  <a:lnTo>
                    <a:pt x="987" y="3148"/>
                  </a:lnTo>
                  <a:cubicBezTo>
                    <a:pt x="888" y="3148"/>
                    <a:pt x="807" y="3068"/>
                    <a:pt x="807" y="2966"/>
                  </a:cubicBezTo>
                  <a:lnTo>
                    <a:pt x="80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9"/>
            <p:cNvSpPr/>
            <p:nvPr/>
          </p:nvSpPr>
          <p:spPr>
            <a:xfrm>
              <a:off x="2623975" y="2820400"/>
              <a:ext cx="20225" cy="9800"/>
            </a:xfrm>
            <a:custGeom>
              <a:rect b="b" l="l" r="r" t="t"/>
              <a:pathLst>
                <a:path extrusionOk="0" h="392" w="809">
                  <a:moveTo>
                    <a:pt x="215" y="0"/>
                  </a:moveTo>
                  <a:cubicBezTo>
                    <a:pt x="114" y="0"/>
                    <a:pt x="24" y="72"/>
                    <a:pt x="12" y="172"/>
                  </a:cubicBezTo>
                  <a:cubicBezTo>
                    <a:pt x="1" y="290"/>
                    <a:pt x="92" y="392"/>
                    <a:pt x="207" y="392"/>
                  </a:cubicBezTo>
                  <a:lnTo>
                    <a:pt x="602" y="392"/>
                  </a:lnTo>
                  <a:cubicBezTo>
                    <a:pt x="709" y="392"/>
                    <a:pt x="803" y="308"/>
                    <a:pt x="804" y="201"/>
                  </a:cubicBezTo>
                  <a:cubicBezTo>
                    <a:pt x="809" y="91"/>
                    <a:pt x="719" y="0"/>
                    <a:pt x="6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9"/>
            <p:cNvSpPr/>
            <p:nvPr/>
          </p:nvSpPr>
          <p:spPr>
            <a:xfrm>
              <a:off x="2624200" y="2841200"/>
              <a:ext cx="20000" cy="9800"/>
            </a:xfrm>
            <a:custGeom>
              <a:rect b="b" l="l" r="r" t="t"/>
              <a:pathLst>
                <a:path extrusionOk="0" h="392" w="800">
                  <a:moveTo>
                    <a:pt x="207" y="1"/>
                  </a:moveTo>
                  <a:cubicBezTo>
                    <a:pt x="99" y="1"/>
                    <a:pt x="6" y="83"/>
                    <a:pt x="3" y="192"/>
                  </a:cubicBezTo>
                  <a:cubicBezTo>
                    <a:pt x="1" y="302"/>
                    <a:pt x="90" y="391"/>
                    <a:pt x="198" y="391"/>
                  </a:cubicBezTo>
                  <a:lnTo>
                    <a:pt x="593" y="391"/>
                  </a:lnTo>
                  <a:cubicBezTo>
                    <a:pt x="700" y="391"/>
                    <a:pt x="794" y="309"/>
                    <a:pt x="795" y="200"/>
                  </a:cubicBezTo>
                  <a:cubicBezTo>
                    <a:pt x="800" y="90"/>
                    <a:pt x="710" y="1"/>
                    <a:pt x="6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9"/>
            <p:cNvSpPr/>
            <p:nvPr/>
          </p:nvSpPr>
          <p:spPr>
            <a:xfrm>
              <a:off x="2624200" y="2862000"/>
              <a:ext cx="20000" cy="9800"/>
            </a:xfrm>
            <a:custGeom>
              <a:rect b="b" l="l" r="r" t="t"/>
              <a:pathLst>
                <a:path extrusionOk="0" h="392" w="800">
                  <a:moveTo>
                    <a:pt x="207" y="0"/>
                  </a:moveTo>
                  <a:cubicBezTo>
                    <a:pt x="99" y="0"/>
                    <a:pt x="6" y="84"/>
                    <a:pt x="3" y="191"/>
                  </a:cubicBezTo>
                  <a:cubicBezTo>
                    <a:pt x="1" y="301"/>
                    <a:pt x="90" y="392"/>
                    <a:pt x="198" y="392"/>
                  </a:cubicBezTo>
                  <a:lnTo>
                    <a:pt x="593" y="392"/>
                  </a:lnTo>
                  <a:cubicBezTo>
                    <a:pt x="700" y="392"/>
                    <a:pt x="794" y="308"/>
                    <a:pt x="795" y="201"/>
                  </a:cubicBezTo>
                  <a:cubicBezTo>
                    <a:pt x="800" y="91"/>
                    <a:pt x="710" y="0"/>
                    <a:pt x="6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9"/>
            <p:cNvSpPr/>
            <p:nvPr/>
          </p:nvSpPr>
          <p:spPr>
            <a:xfrm>
              <a:off x="2623475" y="2903600"/>
              <a:ext cx="114800" cy="9775"/>
            </a:xfrm>
            <a:custGeom>
              <a:rect b="b" l="l" r="r" t="t"/>
              <a:pathLst>
                <a:path extrusionOk="0" h="391" w="4592">
                  <a:moveTo>
                    <a:pt x="214" y="1"/>
                  </a:moveTo>
                  <a:cubicBezTo>
                    <a:pt x="96" y="1"/>
                    <a:pt x="0" y="102"/>
                    <a:pt x="15" y="219"/>
                  </a:cubicBezTo>
                  <a:cubicBezTo>
                    <a:pt x="28" y="317"/>
                    <a:pt x="118" y="391"/>
                    <a:pt x="219" y="391"/>
                  </a:cubicBezTo>
                  <a:lnTo>
                    <a:pt x="4373" y="391"/>
                  </a:lnTo>
                  <a:cubicBezTo>
                    <a:pt x="4474" y="391"/>
                    <a:pt x="4563" y="320"/>
                    <a:pt x="4576" y="219"/>
                  </a:cubicBezTo>
                  <a:cubicBezTo>
                    <a:pt x="4591" y="100"/>
                    <a:pt x="4496" y="1"/>
                    <a:pt x="43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9"/>
            <p:cNvSpPr/>
            <p:nvPr/>
          </p:nvSpPr>
          <p:spPr>
            <a:xfrm>
              <a:off x="2623475" y="2945275"/>
              <a:ext cx="114800" cy="9775"/>
            </a:xfrm>
            <a:custGeom>
              <a:rect b="b" l="l" r="r" t="t"/>
              <a:pathLst>
                <a:path extrusionOk="0" h="391" w="4592">
                  <a:moveTo>
                    <a:pt x="217" y="1"/>
                  </a:moveTo>
                  <a:cubicBezTo>
                    <a:pt x="118" y="1"/>
                    <a:pt x="27" y="71"/>
                    <a:pt x="15" y="172"/>
                  </a:cubicBezTo>
                  <a:cubicBezTo>
                    <a:pt x="0" y="291"/>
                    <a:pt x="96" y="391"/>
                    <a:pt x="214" y="391"/>
                  </a:cubicBezTo>
                  <a:lnTo>
                    <a:pt x="4377" y="391"/>
                  </a:lnTo>
                  <a:cubicBezTo>
                    <a:pt x="4496" y="391"/>
                    <a:pt x="4591" y="289"/>
                    <a:pt x="4576" y="172"/>
                  </a:cubicBezTo>
                  <a:cubicBezTo>
                    <a:pt x="4563" y="74"/>
                    <a:pt x="4474" y="1"/>
                    <a:pt x="43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 name="Google Shape;476;p19"/>
          <p:cNvGrpSpPr/>
          <p:nvPr/>
        </p:nvGrpSpPr>
        <p:grpSpPr>
          <a:xfrm>
            <a:off x="5551333" y="2678762"/>
            <a:ext cx="285485" cy="507325"/>
            <a:chOff x="1118725" y="3249750"/>
            <a:chExt cx="187375" cy="333000"/>
          </a:xfrm>
        </p:grpSpPr>
        <p:sp>
          <p:nvSpPr>
            <p:cNvPr id="477" name="Google Shape;477;p19"/>
            <p:cNvSpPr/>
            <p:nvPr/>
          </p:nvSpPr>
          <p:spPr>
            <a:xfrm>
              <a:off x="1122725" y="3322575"/>
              <a:ext cx="183375" cy="260175"/>
            </a:xfrm>
            <a:custGeom>
              <a:rect b="b" l="l" r="r" t="t"/>
              <a:pathLst>
                <a:path extrusionOk="0" h="10407" w="7335">
                  <a:moveTo>
                    <a:pt x="3589" y="1"/>
                  </a:moveTo>
                  <a:lnTo>
                    <a:pt x="2501" y="417"/>
                  </a:lnTo>
                  <a:lnTo>
                    <a:pt x="1925" y="1250"/>
                  </a:lnTo>
                  <a:lnTo>
                    <a:pt x="1403" y="1250"/>
                  </a:lnTo>
                  <a:cubicBezTo>
                    <a:pt x="737" y="1250"/>
                    <a:pt x="1" y="1789"/>
                    <a:pt x="1" y="2455"/>
                  </a:cubicBezTo>
                  <a:lnTo>
                    <a:pt x="1" y="2914"/>
                  </a:lnTo>
                  <a:lnTo>
                    <a:pt x="416" y="3398"/>
                  </a:lnTo>
                  <a:lnTo>
                    <a:pt x="416" y="8122"/>
                  </a:lnTo>
                  <a:lnTo>
                    <a:pt x="1" y="8742"/>
                  </a:lnTo>
                  <a:lnTo>
                    <a:pt x="1" y="9871"/>
                  </a:lnTo>
                  <a:cubicBezTo>
                    <a:pt x="1" y="10168"/>
                    <a:pt x="436" y="10407"/>
                    <a:pt x="731" y="10407"/>
                  </a:cubicBezTo>
                  <a:lnTo>
                    <a:pt x="6800" y="10407"/>
                  </a:lnTo>
                  <a:cubicBezTo>
                    <a:pt x="7096" y="10407"/>
                    <a:pt x="7335" y="10166"/>
                    <a:pt x="7335" y="9871"/>
                  </a:cubicBezTo>
                  <a:lnTo>
                    <a:pt x="7335" y="8742"/>
                  </a:lnTo>
                  <a:lnTo>
                    <a:pt x="6919" y="8190"/>
                  </a:lnTo>
                  <a:lnTo>
                    <a:pt x="6919" y="3399"/>
                  </a:lnTo>
                  <a:lnTo>
                    <a:pt x="7335" y="2916"/>
                  </a:lnTo>
                  <a:lnTo>
                    <a:pt x="7335" y="2457"/>
                  </a:lnTo>
                  <a:cubicBezTo>
                    <a:pt x="7333" y="1789"/>
                    <a:pt x="6792" y="1250"/>
                    <a:pt x="6127" y="1250"/>
                  </a:cubicBezTo>
                  <a:lnTo>
                    <a:pt x="5253" y="1250"/>
                  </a:lnTo>
                  <a:lnTo>
                    <a:pt x="5253" y="417"/>
                  </a:lnTo>
                  <a:lnTo>
                    <a:pt x="358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9"/>
            <p:cNvSpPr/>
            <p:nvPr/>
          </p:nvSpPr>
          <p:spPr>
            <a:xfrm>
              <a:off x="1118725" y="3353775"/>
              <a:ext cx="50450" cy="228975"/>
            </a:xfrm>
            <a:custGeom>
              <a:rect b="b" l="l" r="r" t="t"/>
              <a:pathLst>
                <a:path extrusionOk="0" h="9159" w="2018">
                  <a:moveTo>
                    <a:pt x="1206" y="0"/>
                  </a:moveTo>
                  <a:cubicBezTo>
                    <a:pt x="542" y="0"/>
                    <a:pt x="1" y="541"/>
                    <a:pt x="1" y="1207"/>
                  </a:cubicBezTo>
                  <a:lnTo>
                    <a:pt x="1" y="1665"/>
                  </a:lnTo>
                  <a:lnTo>
                    <a:pt x="417" y="2148"/>
                  </a:lnTo>
                  <a:lnTo>
                    <a:pt x="417" y="6874"/>
                  </a:lnTo>
                  <a:lnTo>
                    <a:pt x="1" y="7494"/>
                  </a:lnTo>
                  <a:lnTo>
                    <a:pt x="1" y="8623"/>
                  </a:lnTo>
                  <a:cubicBezTo>
                    <a:pt x="1" y="8920"/>
                    <a:pt x="241" y="9159"/>
                    <a:pt x="536" y="9159"/>
                  </a:cubicBezTo>
                  <a:lnTo>
                    <a:pt x="1344" y="9159"/>
                  </a:lnTo>
                  <a:cubicBezTo>
                    <a:pt x="1049" y="9159"/>
                    <a:pt x="807" y="8918"/>
                    <a:pt x="807" y="8623"/>
                  </a:cubicBezTo>
                  <a:lnTo>
                    <a:pt x="807" y="1207"/>
                  </a:lnTo>
                  <a:cubicBezTo>
                    <a:pt x="807" y="541"/>
                    <a:pt x="1348" y="0"/>
                    <a:pt x="201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9"/>
            <p:cNvSpPr/>
            <p:nvPr/>
          </p:nvSpPr>
          <p:spPr>
            <a:xfrm>
              <a:off x="1170800" y="3322575"/>
              <a:ext cx="51850" cy="31250"/>
            </a:xfrm>
            <a:custGeom>
              <a:rect b="b" l="l" r="r" t="t"/>
              <a:pathLst>
                <a:path extrusionOk="0" h="1250" w="2074">
                  <a:moveTo>
                    <a:pt x="1670" y="1"/>
                  </a:moveTo>
                  <a:lnTo>
                    <a:pt x="0" y="417"/>
                  </a:lnTo>
                  <a:lnTo>
                    <a:pt x="0" y="1250"/>
                  </a:lnTo>
                  <a:lnTo>
                    <a:pt x="619" y="1250"/>
                  </a:lnTo>
                  <a:cubicBezTo>
                    <a:pt x="724" y="1250"/>
                    <a:pt x="806" y="1165"/>
                    <a:pt x="806" y="1062"/>
                  </a:cubicBezTo>
                  <a:lnTo>
                    <a:pt x="806" y="417"/>
                  </a:lnTo>
                  <a:lnTo>
                    <a:pt x="2073" y="102"/>
                  </a:lnTo>
                  <a:lnTo>
                    <a:pt x="167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9"/>
            <p:cNvSpPr/>
            <p:nvPr/>
          </p:nvSpPr>
          <p:spPr>
            <a:xfrm>
              <a:off x="1125875" y="3395450"/>
              <a:ext cx="180175" cy="145700"/>
            </a:xfrm>
            <a:custGeom>
              <a:rect b="b" l="l" r="r" t="t"/>
              <a:pathLst>
                <a:path extrusionOk="0" h="5828" w="7207">
                  <a:moveTo>
                    <a:pt x="517" y="1"/>
                  </a:moveTo>
                  <a:lnTo>
                    <a:pt x="1" y="484"/>
                  </a:lnTo>
                  <a:lnTo>
                    <a:pt x="1" y="5207"/>
                  </a:lnTo>
                  <a:lnTo>
                    <a:pt x="517" y="5827"/>
                  </a:lnTo>
                  <a:lnTo>
                    <a:pt x="3259" y="5827"/>
                  </a:lnTo>
                  <a:lnTo>
                    <a:pt x="3461" y="5627"/>
                  </a:lnTo>
                  <a:lnTo>
                    <a:pt x="3662" y="5827"/>
                  </a:lnTo>
                  <a:lnTo>
                    <a:pt x="7206" y="5827"/>
                  </a:lnTo>
                  <a:lnTo>
                    <a:pt x="7206" y="2700"/>
                  </a:lnTo>
                  <a:lnTo>
                    <a:pt x="6982" y="2489"/>
                  </a:lnTo>
                  <a:lnTo>
                    <a:pt x="7206" y="2297"/>
                  </a:lnTo>
                  <a:lnTo>
                    <a:pt x="720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9"/>
            <p:cNvSpPr/>
            <p:nvPr/>
          </p:nvSpPr>
          <p:spPr>
            <a:xfrm>
              <a:off x="1137650" y="3478925"/>
              <a:ext cx="56325" cy="39750"/>
            </a:xfrm>
            <a:custGeom>
              <a:rect b="b" l="l" r="r" t="t"/>
              <a:pathLst>
                <a:path extrusionOk="0" h="1590" w="2253">
                  <a:moveTo>
                    <a:pt x="665" y="0"/>
                  </a:moveTo>
                  <a:cubicBezTo>
                    <a:pt x="221" y="0"/>
                    <a:pt x="1" y="538"/>
                    <a:pt x="308" y="849"/>
                  </a:cubicBezTo>
                  <a:lnTo>
                    <a:pt x="998" y="1537"/>
                  </a:lnTo>
                  <a:cubicBezTo>
                    <a:pt x="1034" y="1572"/>
                    <a:pt x="1080" y="1590"/>
                    <a:pt x="1127" y="1590"/>
                  </a:cubicBezTo>
                  <a:cubicBezTo>
                    <a:pt x="1174" y="1590"/>
                    <a:pt x="1220" y="1572"/>
                    <a:pt x="1254" y="1537"/>
                  </a:cubicBezTo>
                  <a:lnTo>
                    <a:pt x="1945" y="849"/>
                  </a:lnTo>
                  <a:cubicBezTo>
                    <a:pt x="2253" y="538"/>
                    <a:pt x="2033" y="0"/>
                    <a:pt x="1590" y="0"/>
                  </a:cubicBezTo>
                  <a:cubicBezTo>
                    <a:pt x="1459" y="0"/>
                    <a:pt x="1341" y="50"/>
                    <a:pt x="1251" y="132"/>
                  </a:cubicBezTo>
                  <a:cubicBezTo>
                    <a:pt x="1216" y="164"/>
                    <a:pt x="1171" y="181"/>
                    <a:pt x="1127" y="181"/>
                  </a:cubicBezTo>
                  <a:cubicBezTo>
                    <a:pt x="1082" y="181"/>
                    <a:pt x="1038" y="164"/>
                    <a:pt x="1003" y="132"/>
                  </a:cubicBezTo>
                  <a:cubicBezTo>
                    <a:pt x="914" y="50"/>
                    <a:pt x="797" y="0"/>
                    <a:pt x="6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9"/>
            <p:cNvSpPr/>
            <p:nvPr/>
          </p:nvSpPr>
          <p:spPr>
            <a:xfrm>
              <a:off x="1166825" y="3293075"/>
              <a:ext cx="97650" cy="39950"/>
            </a:xfrm>
            <a:custGeom>
              <a:rect b="b" l="l" r="r" t="t"/>
              <a:pathLst>
                <a:path extrusionOk="0" h="1598" w="3906">
                  <a:moveTo>
                    <a:pt x="1826" y="0"/>
                  </a:moveTo>
                  <a:lnTo>
                    <a:pt x="188" y="767"/>
                  </a:lnTo>
                  <a:cubicBezTo>
                    <a:pt x="86" y="767"/>
                    <a:pt x="1" y="849"/>
                    <a:pt x="1" y="953"/>
                  </a:cubicBezTo>
                  <a:lnTo>
                    <a:pt x="1" y="1411"/>
                  </a:lnTo>
                  <a:cubicBezTo>
                    <a:pt x="1" y="1514"/>
                    <a:pt x="509" y="1597"/>
                    <a:pt x="611" y="1597"/>
                  </a:cubicBezTo>
                  <a:lnTo>
                    <a:pt x="3716" y="1597"/>
                  </a:lnTo>
                  <a:cubicBezTo>
                    <a:pt x="3820" y="1597"/>
                    <a:pt x="3905" y="1514"/>
                    <a:pt x="3902" y="1411"/>
                  </a:cubicBezTo>
                  <a:lnTo>
                    <a:pt x="3902" y="953"/>
                  </a:lnTo>
                  <a:cubicBezTo>
                    <a:pt x="3902" y="851"/>
                    <a:pt x="3819" y="767"/>
                    <a:pt x="3716" y="767"/>
                  </a:cubicBezTo>
                  <a:lnTo>
                    <a:pt x="18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9"/>
            <p:cNvSpPr/>
            <p:nvPr/>
          </p:nvSpPr>
          <p:spPr>
            <a:xfrm>
              <a:off x="1160375" y="3293075"/>
              <a:ext cx="62300" cy="39950"/>
            </a:xfrm>
            <a:custGeom>
              <a:rect b="b" l="l" r="r" t="t"/>
              <a:pathLst>
                <a:path extrusionOk="0" h="1598" w="2492">
                  <a:moveTo>
                    <a:pt x="2089" y="0"/>
                  </a:moveTo>
                  <a:lnTo>
                    <a:pt x="190" y="767"/>
                  </a:lnTo>
                  <a:cubicBezTo>
                    <a:pt x="86" y="767"/>
                    <a:pt x="1" y="851"/>
                    <a:pt x="1" y="953"/>
                  </a:cubicBezTo>
                  <a:lnTo>
                    <a:pt x="1" y="1411"/>
                  </a:lnTo>
                  <a:cubicBezTo>
                    <a:pt x="1" y="1515"/>
                    <a:pt x="86" y="1597"/>
                    <a:pt x="188" y="1597"/>
                  </a:cubicBezTo>
                  <a:lnTo>
                    <a:pt x="995" y="1597"/>
                  </a:lnTo>
                  <a:cubicBezTo>
                    <a:pt x="892" y="1597"/>
                    <a:pt x="807" y="1514"/>
                    <a:pt x="807" y="1411"/>
                  </a:cubicBezTo>
                  <a:lnTo>
                    <a:pt x="807" y="953"/>
                  </a:lnTo>
                  <a:cubicBezTo>
                    <a:pt x="807" y="849"/>
                    <a:pt x="892" y="767"/>
                    <a:pt x="996" y="767"/>
                  </a:cubicBezTo>
                  <a:lnTo>
                    <a:pt x="2492" y="165"/>
                  </a:lnTo>
                  <a:lnTo>
                    <a:pt x="208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9"/>
            <p:cNvSpPr/>
            <p:nvPr/>
          </p:nvSpPr>
          <p:spPr>
            <a:xfrm>
              <a:off x="1176650" y="3249775"/>
              <a:ext cx="87850" cy="62450"/>
            </a:xfrm>
            <a:custGeom>
              <a:rect b="b" l="l" r="r" t="t"/>
              <a:pathLst>
                <a:path extrusionOk="0" h="2498" w="3514">
                  <a:moveTo>
                    <a:pt x="187" y="1"/>
                  </a:moveTo>
                  <a:cubicBezTo>
                    <a:pt x="84" y="1"/>
                    <a:pt x="1" y="83"/>
                    <a:pt x="1" y="188"/>
                  </a:cubicBezTo>
                  <a:lnTo>
                    <a:pt x="1" y="2191"/>
                  </a:lnTo>
                  <a:cubicBezTo>
                    <a:pt x="1" y="2360"/>
                    <a:pt x="138" y="2498"/>
                    <a:pt x="307" y="2498"/>
                  </a:cubicBezTo>
                  <a:lnTo>
                    <a:pt x="813" y="2498"/>
                  </a:lnTo>
                  <a:lnTo>
                    <a:pt x="1014" y="2329"/>
                  </a:lnTo>
                  <a:lnTo>
                    <a:pt x="1216" y="2498"/>
                  </a:lnTo>
                  <a:lnTo>
                    <a:pt x="1646" y="2498"/>
                  </a:lnTo>
                  <a:lnTo>
                    <a:pt x="1833" y="2329"/>
                  </a:lnTo>
                  <a:lnTo>
                    <a:pt x="2048" y="2498"/>
                  </a:lnTo>
                  <a:lnTo>
                    <a:pt x="2477" y="2498"/>
                  </a:lnTo>
                  <a:lnTo>
                    <a:pt x="2678" y="2329"/>
                  </a:lnTo>
                  <a:lnTo>
                    <a:pt x="2880" y="2498"/>
                  </a:lnTo>
                  <a:lnTo>
                    <a:pt x="3323" y="2498"/>
                  </a:lnTo>
                  <a:cubicBezTo>
                    <a:pt x="3427" y="2498"/>
                    <a:pt x="3512" y="2413"/>
                    <a:pt x="3514" y="2310"/>
                  </a:cubicBezTo>
                  <a:lnTo>
                    <a:pt x="3514" y="188"/>
                  </a:lnTo>
                  <a:cubicBezTo>
                    <a:pt x="3514" y="86"/>
                    <a:pt x="3432" y="1"/>
                    <a:pt x="3326" y="1"/>
                  </a:cubicBezTo>
                  <a:lnTo>
                    <a:pt x="2883" y="1"/>
                  </a:lnTo>
                  <a:lnTo>
                    <a:pt x="2681" y="188"/>
                  </a:lnTo>
                  <a:lnTo>
                    <a:pt x="2480" y="1"/>
                  </a:lnTo>
                  <a:lnTo>
                    <a:pt x="2049" y="1"/>
                  </a:lnTo>
                  <a:lnTo>
                    <a:pt x="1835" y="188"/>
                  </a:lnTo>
                  <a:lnTo>
                    <a:pt x="1647" y="1"/>
                  </a:lnTo>
                  <a:lnTo>
                    <a:pt x="1218" y="1"/>
                  </a:lnTo>
                  <a:lnTo>
                    <a:pt x="1015" y="188"/>
                  </a:lnTo>
                  <a:lnTo>
                    <a:pt x="81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9"/>
            <p:cNvSpPr/>
            <p:nvPr/>
          </p:nvSpPr>
          <p:spPr>
            <a:xfrm>
              <a:off x="1187475" y="3411650"/>
              <a:ext cx="50300" cy="9825"/>
            </a:xfrm>
            <a:custGeom>
              <a:rect b="b" l="l" r="r" t="t"/>
              <a:pathLst>
                <a:path extrusionOk="0" h="393" w="2012">
                  <a:moveTo>
                    <a:pt x="207" y="1"/>
                  </a:moveTo>
                  <a:cubicBezTo>
                    <a:pt x="98" y="1"/>
                    <a:pt x="5" y="84"/>
                    <a:pt x="3" y="191"/>
                  </a:cubicBezTo>
                  <a:cubicBezTo>
                    <a:pt x="0" y="301"/>
                    <a:pt x="88" y="392"/>
                    <a:pt x="198" y="392"/>
                  </a:cubicBezTo>
                  <a:lnTo>
                    <a:pt x="1805" y="392"/>
                  </a:lnTo>
                  <a:cubicBezTo>
                    <a:pt x="1914" y="392"/>
                    <a:pt x="2006" y="309"/>
                    <a:pt x="2009" y="202"/>
                  </a:cubicBezTo>
                  <a:cubicBezTo>
                    <a:pt x="2012" y="92"/>
                    <a:pt x="1922" y="1"/>
                    <a:pt x="18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9"/>
            <p:cNvSpPr/>
            <p:nvPr/>
          </p:nvSpPr>
          <p:spPr>
            <a:xfrm>
              <a:off x="1176075" y="3432500"/>
              <a:ext cx="73175" cy="9775"/>
            </a:xfrm>
            <a:custGeom>
              <a:rect b="b" l="l" r="r" t="t"/>
              <a:pathLst>
                <a:path extrusionOk="0" h="391" w="2927">
                  <a:moveTo>
                    <a:pt x="217" y="1"/>
                  </a:moveTo>
                  <a:cubicBezTo>
                    <a:pt x="116" y="1"/>
                    <a:pt x="27" y="73"/>
                    <a:pt x="13" y="174"/>
                  </a:cubicBezTo>
                  <a:cubicBezTo>
                    <a:pt x="0" y="291"/>
                    <a:pt x="94" y="391"/>
                    <a:pt x="214" y="391"/>
                  </a:cubicBezTo>
                  <a:lnTo>
                    <a:pt x="2708" y="391"/>
                  </a:lnTo>
                  <a:cubicBezTo>
                    <a:pt x="2810" y="391"/>
                    <a:pt x="2899" y="321"/>
                    <a:pt x="2912" y="219"/>
                  </a:cubicBezTo>
                  <a:cubicBezTo>
                    <a:pt x="2927" y="101"/>
                    <a:pt x="2832" y="1"/>
                    <a:pt x="27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9"/>
            <p:cNvSpPr/>
            <p:nvPr/>
          </p:nvSpPr>
          <p:spPr>
            <a:xfrm>
              <a:off x="1229225" y="3474125"/>
              <a:ext cx="57350" cy="9775"/>
            </a:xfrm>
            <a:custGeom>
              <a:rect b="b" l="l" r="r" t="t"/>
              <a:pathLst>
                <a:path extrusionOk="0" h="391" w="2294">
                  <a:moveTo>
                    <a:pt x="207" y="0"/>
                  </a:moveTo>
                  <a:cubicBezTo>
                    <a:pt x="98" y="0"/>
                    <a:pt x="5" y="82"/>
                    <a:pt x="3" y="191"/>
                  </a:cubicBezTo>
                  <a:cubicBezTo>
                    <a:pt x="0" y="301"/>
                    <a:pt x="90" y="390"/>
                    <a:pt x="198" y="390"/>
                  </a:cubicBezTo>
                  <a:lnTo>
                    <a:pt x="2087" y="390"/>
                  </a:lnTo>
                  <a:cubicBezTo>
                    <a:pt x="2195" y="390"/>
                    <a:pt x="2289" y="308"/>
                    <a:pt x="2291" y="200"/>
                  </a:cubicBezTo>
                  <a:cubicBezTo>
                    <a:pt x="2293" y="90"/>
                    <a:pt x="2207" y="0"/>
                    <a:pt x="20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9"/>
            <p:cNvSpPr/>
            <p:nvPr/>
          </p:nvSpPr>
          <p:spPr>
            <a:xfrm>
              <a:off x="1229225" y="3494925"/>
              <a:ext cx="57350" cy="9775"/>
            </a:xfrm>
            <a:custGeom>
              <a:rect b="b" l="l" r="r" t="t"/>
              <a:pathLst>
                <a:path extrusionOk="0" h="391" w="2294">
                  <a:moveTo>
                    <a:pt x="207" y="1"/>
                  </a:moveTo>
                  <a:cubicBezTo>
                    <a:pt x="98" y="1"/>
                    <a:pt x="5" y="83"/>
                    <a:pt x="3" y="192"/>
                  </a:cubicBezTo>
                  <a:cubicBezTo>
                    <a:pt x="0" y="302"/>
                    <a:pt x="90" y="391"/>
                    <a:pt x="198" y="391"/>
                  </a:cubicBezTo>
                  <a:lnTo>
                    <a:pt x="2087" y="391"/>
                  </a:lnTo>
                  <a:cubicBezTo>
                    <a:pt x="2195" y="391"/>
                    <a:pt x="2289" y="307"/>
                    <a:pt x="2291" y="200"/>
                  </a:cubicBezTo>
                  <a:cubicBezTo>
                    <a:pt x="2293" y="90"/>
                    <a:pt x="2207" y="1"/>
                    <a:pt x="20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9"/>
            <p:cNvSpPr/>
            <p:nvPr/>
          </p:nvSpPr>
          <p:spPr>
            <a:xfrm>
              <a:off x="1229225" y="3515725"/>
              <a:ext cx="57350" cy="9775"/>
            </a:xfrm>
            <a:custGeom>
              <a:rect b="b" l="l" r="r" t="t"/>
              <a:pathLst>
                <a:path extrusionOk="0" h="391" w="2294">
                  <a:moveTo>
                    <a:pt x="207" y="0"/>
                  </a:moveTo>
                  <a:cubicBezTo>
                    <a:pt x="98" y="0"/>
                    <a:pt x="5" y="82"/>
                    <a:pt x="3" y="191"/>
                  </a:cubicBezTo>
                  <a:cubicBezTo>
                    <a:pt x="0" y="301"/>
                    <a:pt x="90" y="390"/>
                    <a:pt x="198" y="390"/>
                  </a:cubicBezTo>
                  <a:lnTo>
                    <a:pt x="2087" y="390"/>
                  </a:lnTo>
                  <a:cubicBezTo>
                    <a:pt x="2195" y="390"/>
                    <a:pt x="2289" y="308"/>
                    <a:pt x="2291" y="200"/>
                  </a:cubicBezTo>
                  <a:cubicBezTo>
                    <a:pt x="2293" y="93"/>
                    <a:pt x="2207" y="0"/>
                    <a:pt x="20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9"/>
            <p:cNvSpPr/>
            <p:nvPr/>
          </p:nvSpPr>
          <p:spPr>
            <a:xfrm>
              <a:off x="1118725" y="3395450"/>
              <a:ext cx="187325" cy="145650"/>
            </a:xfrm>
            <a:custGeom>
              <a:rect b="b" l="l" r="r" t="t"/>
              <a:pathLst>
                <a:path extrusionOk="0" h="5826" w="7493">
                  <a:moveTo>
                    <a:pt x="1" y="1"/>
                  </a:moveTo>
                  <a:lnTo>
                    <a:pt x="1" y="5826"/>
                  </a:lnTo>
                  <a:lnTo>
                    <a:pt x="807" y="5826"/>
                  </a:lnTo>
                  <a:lnTo>
                    <a:pt x="807" y="2892"/>
                  </a:lnTo>
                  <a:cubicBezTo>
                    <a:pt x="807" y="2788"/>
                    <a:pt x="891" y="2706"/>
                    <a:pt x="994" y="2706"/>
                  </a:cubicBezTo>
                  <a:lnTo>
                    <a:pt x="3376" y="2706"/>
                  </a:lnTo>
                  <a:cubicBezTo>
                    <a:pt x="3482" y="2706"/>
                    <a:pt x="3564" y="2789"/>
                    <a:pt x="3564" y="2892"/>
                  </a:cubicBezTo>
                  <a:lnTo>
                    <a:pt x="3564" y="5826"/>
                  </a:lnTo>
                  <a:lnTo>
                    <a:pt x="3954" y="5826"/>
                  </a:lnTo>
                  <a:lnTo>
                    <a:pt x="3954" y="2892"/>
                  </a:lnTo>
                  <a:cubicBezTo>
                    <a:pt x="3954" y="2788"/>
                    <a:pt x="4039" y="2706"/>
                    <a:pt x="4142" y="2706"/>
                  </a:cubicBezTo>
                  <a:lnTo>
                    <a:pt x="7492" y="2706"/>
                  </a:lnTo>
                  <a:lnTo>
                    <a:pt x="7492" y="2314"/>
                  </a:lnTo>
                  <a:lnTo>
                    <a:pt x="994" y="2314"/>
                  </a:lnTo>
                  <a:cubicBezTo>
                    <a:pt x="993" y="2314"/>
                    <a:pt x="992" y="2314"/>
                    <a:pt x="991" y="2314"/>
                  </a:cubicBezTo>
                  <a:cubicBezTo>
                    <a:pt x="890" y="2314"/>
                    <a:pt x="807" y="2230"/>
                    <a:pt x="807" y="2128"/>
                  </a:cubicBezTo>
                  <a:lnTo>
                    <a:pt x="8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9"/>
            <p:cNvSpPr/>
            <p:nvPr/>
          </p:nvSpPr>
          <p:spPr>
            <a:xfrm>
              <a:off x="1160375" y="3249750"/>
              <a:ext cx="26025" cy="62475"/>
            </a:xfrm>
            <a:custGeom>
              <a:rect b="b" l="l" r="r" t="t"/>
              <a:pathLst>
                <a:path extrusionOk="0" h="2499" w="1041">
                  <a:moveTo>
                    <a:pt x="188" y="0"/>
                  </a:moveTo>
                  <a:cubicBezTo>
                    <a:pt x="86" y="0"/>
                    <a:pt x="1" y="84"/>
                    <a:pt x="1" y="189"/>
                  </a:cubicBezTo>
                  <a:lnTo>
                    <a:pt x="1" y="2311"/>
                  </a:lnTo>
                  <a:cubicBezTo>
                    <a:pt x="1" y="2415"/>
                    <a:pt x="86" y="2499"/>
                    <a:pt x="188" y="2499"/>
                  </a:cubicBezTo>
                  <a:lnTo>
                    <a:pt x="1040" y="2499"/>
                  </a:lnTo>
                  <a:lnTo>
                    <a:pt x="10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9"/>
            <p:cNvSpPr/>
            <p:nvPr/>
          </p:nvSpPr>
          <p:spPr>
            <a:xfrm>
              <a:off x="1197450" y="3249750"/>
              <a:ext cx="9800" cy="62475"/>
            </a:xfrm>
            <a:custGeom>
              <a:rect b="b" l="l" r="r" t="t"/>
              <a:pathLst>
                <a:path extrusionOk="0" h="2499" w="392">
                  <a:moveTo>
                    <a:pt x="0" y="0"/>
                  </a:moveTo>
                  <a:lnTo>
                    <a:pt x="0" y="2499"/>
                  </a:lnTo>
                  <a:lnTo>
                    <a:pt x="392" y="2499"/>
                  </a:lnTo>
                  <a:lnTo>
                    <a:pt x="3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9"/>
            <p:cNvSpPr/>
            <p:nvPr/>
          </p:nvSpPr>
          <p:spPr>
            <a:xfrm>
              <a:off x="1218250" y="3249750"/>
              <a:ext cx="9775" cy="62475"/>
            </a:xfrm>
            <a:custGeom>
              <a:rect b="b" l="l" r="r" t="t"/>
              <a:pathLst>
                <a:path extrusionOk="0" h="2499" w="391">
                  <a:moveTo>
                    <a:pt x="1" y="0"/>
                  </a:moveTo>
                  <a:lnTo>
                    <a:pt x="1" y="2499"/>
                  </a:lnTo>
                  <a:lnTo>
                    <a:pt x="391" y="2499"/>
                  </a:lnTo>
                  <a:lnTo>
                    <a:pt x="3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9"/>
            <p:cNvSpPr/>
            <p:nvPr/>
          </p:nvSpPr>
          <p:spPr>
            <a:xfrm>
              <a:off x="1239050" y="3249750"/>
              <a:ext cx="9800" cy="62475"/>
            </a:xfrm>
            <a:custGeom>
              <a:rect b="b" l="l" r="r" t="t"/>
              <a:pathLst>
                <a:path extrusionOk="0" h="2499" w="392">
                  <a:moveTo>
                    <a:pt x="0" y="0"/>
                  </a:moveTo>
                  <a:lnTo>
                    <a:pt x="0" y="2499"/>
                  </a:lnTo>
                  <a:lnTo>
                    <a:pt x="392" y="2499"/>
                  </a:lnTo>
                  <a:lnTo>
                    <a:pt x="3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0"/>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grpSp>
        <p:nvGrpSpPr>
          <p:cNvPr id="500" name="Google Shape;500;p20"/>
          <p:cNvGrpSpPr/>
          <p:nvPr/>
        </p:nvGrpSpPr>
        <p:grpSpPr>
          <a:xfrm>
            <a:off x="2711325" y="1302298"/>
            <a:ext cx="1744215" cy="1411200"/>
            <a:chOff x="2711325" y="1290423"/>
            <a:chExt cx="1744215" cy="1411200"/>
          </a:xfrm>
        </p:grpSpPr>
        <p:sp>
          <p:nvSpPr>
            <p:cNvPr id="501" name="Google Shape;501;p20"/>
            <p:cNvSpPr/>
            <p:nvPr/>
          </p:nvSpPr>
          <p:spPr>
            <a:xfrm>
              <a:off x="2711340" y="2204523"/>
              <a:ext cx="1744200" cy="4971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EARTH</a:t>
              </a:r>
              <a:endParaRPr sz="2000">
                <a:latin typeface="Staatliches"/>
                <a:ea typeface="Staatliches"/>
                <a:cs typeface="Staatliches"/>
                <a:sym typeface="Staatliches"/>
              </a:endParaRPr>
            </a:p>
          </p:txBody>
        </p:sp>
        <p:sp>
          <p:nvSpPr>
            <p:cNvPr id="502" name="Google Shape;502;p20"/>
            <p:cNvSpPr/>
            <p:nvPr/>
          </p:nvSpPr>
          <p:spPr>
            <a:xfrm>
              <a:off x="2711325" y="1290423"/>
              <a:ext cx="1744200" cy="7617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Earth is the planet with life</a:t>
              </a:r>
              <a:endParaRPr>
                <a:solidFill>
                  <a:schemeClr val="dk1"/>
                </a:solidFill>
                <a:latin typeface="Work Sans"/>
                <a:ea typeface="Work Sans"/>
                <a:cs typeface="Work Sans"/>
                <a:sym typeface="Work Sans"/>
              </a:endParaRPr>
            </a:p>
          </p:txBody>
        </p:sp>
      </p:grpSp>
      <p:sp>
        <p:nvSpPr>
          <p:cNvPr id="503" name="Google Shape;503;p20"/>
          <p:cNvSpPr/>
          <p:nvPr/>
        </p:nvSpPr>
        <p:spPr>
          <a:xfrm>
            <a:off x="1544250" y="2911167"/>
            <a:ext cx="105000" cy="105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0"/>
          <p:cNvSpPr/>
          <p:nvPr/>
        </p:nvSpPr>
        <p:spPr>
          <a:xfrm>
            <a:off x="3530936" y="2911160"/>
            <a:ext cx="105000" cy="105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0"/>
          <p:cNvSpPr/>
          <p:nvPr/>
        </p:nvSpPr>
        <p:spPr>
          <a:xfrm>
            <a:off x="5517614" y="2911160"/>
            <a:ext cx="105000" cy="105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0"/>
          <p:cNvSpPr/>
          <p:nvPr/>
        </p:nvSpPr>
        <p:spPr>
          <a:xfrm>
            <a:off x="7504300" y="2911167"/>
            <a:ext cx="105000" cy="105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7" name="Google Shape;507;p20"/>
          <p:cNvGrpSpPr/>
          <p:nvPr/>
        </p:nvGrpSpPr>
        <p:grpSpPr>
          <a:xfrm>
            <a:off x="724650" y="3225723"/>
            <a:ext cx="1744211" cy="1387450"/>
            <a:chOff x="724650" y="3225723"/>
            <a:chExt cx="1744211" cy="1387450"/>
          </a:xfrm>
        </p:grpSpPr>
        <p:sp>
          <p:nvSpPr>
            <p:cNvPr id="508" name="Google Shape;508;p20"/>
            <p:cNvSpPr/>
            <p:nvPr/>
          </p:nvSpPr>
          <p:spPr>
            <a:xfrm>
              <a:off x="724661" y="3225723"/>
              <a:ext cx="1744200" cy="4971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Mars</a:t>
              </a:r>
              <a:endParaRPr sz="2000">
                <a:latin typeface="Staatliches"/>
                <a:ea typeface="Staatliches"/>
                <a:cs typeface="Staatliches"/>
                <a:sym typeface="Staatliches"/>
              </a:endParaRPr>
            </a:p>
          </p:txBody>
        </p:sp>
        <p:sp>
          <p:nvSpPr>
            <p:cNvPr id="509" name="Google Shape;509;p20"/>
            <p:cNvSpPr/>
            <p:nvPr/>
          </p:nvSpPr>
          <p:spPr>
            <a:xfrm>
              <a:off x="724650" y="3851473"/>
              <a:ext cx="1744200" cy="7617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Mars is full of iron oxide dust</a:t>
              </a:r>
              <a:endParaRPr>
                <a:solidFill>
                  <a:schemeClr val="dk1"/>
                </a:solidFill>
                <a:latin typeface="Work Sans"/>
                <a:ea typeface="Work Sans"/>
                <a:cs typeface="Work Sans"/>
                <a:sym typeface="Work Sans"/>
              </a:endParaRPr>
            </a:p>
          </p:txBody>
        </p:sp>
      </p:grpSp>
      <p:grpSp>
        <p:nvGrpSpPr>
          <p:cNvPr id="510" name="Google Shape;510;p20"/>
          <p:cNvGrpSpPr/>
          <p:nvPr/>
        </p:nvGrpSpPr>
        <p:grpSpPr>
          <a:xfrm>
            <a:off x="4698002" y="3225723"/>
            <a:ext cx="1744216" cy="1387450"/>
            <a:chOff x="4698003" y="3225723"/>
            <a:chExt cx="1744216" cy="1387450"/>
          </a:xfrm>
        </p:grpSpPr>
        <p:sp>
          <p:nvSpPr>
            <p:cNvPr id="511" name="Google Shape;511;p20"/>
            <p:cNvSpPr/>
            <p:nvPr/>
          </p:nvSpPr>
          <p:spPr>
            <a:xfrm>
              <a:off x="4698019" y="3225723"/>
              <a:ext cx="1744200" cy="4971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Jupiter</a:t>
              </a:r>
              <a:endParaRPr sz="2000">
                <a:latin typeface="Staatliches"/>
                <a:ea typeface="Staatliches"/>
                <a:cs typeface="Staatliches"/>
                <a:sym typeface="Staatliches"/>
              </a:endParaRPr>
            </a:p>
          </p:txBody>
        </p:sp>
        <p:sp>
          <p:nvSpPr>
            <p:cNvPr id="512" name="Google Shape;512;p20"/>
            <p:cNvSpPr/>
            <p:nvPr/>
          </p:nvSpPr>
          <p:spPr>
            <a:xfrm>
              <a:off x="4698003" y="3851473"/>
              <a:ext cx="1744200" cy="7617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Jupiter is a huge gas giant</a:t>
              </a:r>
              <a:endParaRPr>
                <a:solidFill>
                  <a:schemeClr val="dk1"/>
                </a:solidFill>
                <a:latin typeface="Work Sans"/>
                <a:ea typeface="Work Sans"/>
                <a:cs typeface="Work Sans"/>
                <a:sym typeface="Work Sans"/>
              </a:endParaRPr>
            </a:p>
          </p:txBody>
        </p:sp>
      </p:grpSp>
      <p:grpSp>
        <p:nvGrpSpPr>
          <p:cNvPr id="513" name="Google Shape;513;p20"/>
          <p:cNvGrpSpPr/>
          <p:nvPr/>
        </p:nvGrpSpPr>
        <p:grpSpPr>
          <a:xfrm>
            <a:off x="6684677" y="1302298"/>
            <a:ext cx="1744220" cy="1411200"/>
            <a:chOff x="6684677" y="1290423"/>
            <a:chExt cx="1744220" cy="1411200"/>
          </a:xfrm>
        </p:grpSpPr>
        <p:sp>
          <p:nvSpPr>
            <p:cNvPr id="514" name="Google Shape;514;p20"/>
            <p:cNvSpPr/>
            <p:nvPr/>
          </p:nvSpPr>
          <p:spPr>
            <a:xfrm>
              <a:off x="6684698" y="2204523"/>
              <a:ext cx="1744200" cy="4971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taatliches"/>
                  <a:ea typeface="Staatliches"/>
                  <a:cs typeface="Staatliches"/>
                  <a:sym typeface="Staatliches"/>
                </a:rPr>
                <a:t>Saturn</a:t>
              </a:r>
              <a:endParaRPr sz="2000">
                <a:latin typeface="Staatliches"/>
                <a:ea typeface="Staatliches"/>
                <a:cs typeface="Staatliches"/>
                <a:sym typeface="Staatliches"/>
              </a:endParaRPr>
            </a:p>
          </p:txBody>
        </p:sp>
        <p:sp>
          <p:nvSpPr>
            <p:cNvPr id="515" name="Google Shape;515;p20"/>
            <p:cNvSpPr/>
            <p:nvPr/>
          </p:nvSpPr>
          <p:spPr>
            <a:xfrm>
              <a:off x="6684677" y="1290423"/>
              <a:ext cx="1744200" cy="7617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Work Sans"/>
                  <a:ea typeface="Work Sans"/>
                  <a:cs typeface="Work Sans"/>
                  <a:sym typeface="Work Sans"/>
                </a:rPr>
                <a:t>Saturn has beautiful rings</a:t>
              </a:r>
              <a:endParaRPr sz="2500">
                <a:solidFill>
                  <a:schemeClr val="dk1"/>
                </a:solidFill>
                <a:latin typeface="Work Sans"/>
                <a:ea typeface="Work Sans"/>
                <a:cs typeface="Work Sans"/>
                <a:sym typeface="Work Sans"/>
              </a:endParaRPr>
            </a:p>
          </p:txBody>
        </p:sp>
      </p:grpSp>
      <p:sp>
        <p:nvSpPr>
          <p:cNvPr id="516" name="Google Shape;516;p20"/>
          <p:cNvSpPr/>
          <p:nvPr/>
        </p:nvSpPr>
        <p:spPr>
          <a:xfrm>
            <a:off x="724611" y="2216398"/>
            <a:ext cx="1744200" cy="4971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Staatliches"/>
                <a:ea typeface="Staatliches"/>
                <a:cs typeface="Staatliches"/>
                <a:sym typeface="Staatliches"/>
              </a:rPr>
              <a:t>2XXX</a:t>
            </a:r>
            <a:endParaRPr sz="3000">
              <a:solidFill>
                <a:schemeClr val="accent2"/>
              </a:solidFill>
              <a:latin typeface="Staatliches"/>
              <a:ea typeface="Staatliches"/>
              <a:cs typeface="Staatliches"/>
              <a:sym typeface="Staatliches"/>
            </a:endParaRPr>
          </a:p>
        </p:txBody>
      </p:sp>
      <p:sp>
        <p:nvSpPr>
          <p:cNvPr id="517" name="Google Shape;517;p20"/>
          <p:cNvSpPr/>
          <p:nvPr/>
        </p:nvSpPr>
        <p:spPr>
          <a:xfrm>
            <a:off x="4697969" y="2216398"/>
            <a:ext cx="1744200" cy="4971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Staatliches"/>
                <a:ea typeface="Staatliches"/>
                <a:cs typeface="Staatliches"/>
                <a:sym typeface="Staatliches"/>
              </a:rPr>
              <a:t>2XXX</a:t>
            </a:r>
            <a:endParaRPr sz="3000">
              <a:solidFill>
                <a:schemeClr val="accent2"/>
              </a:solidFill>
              <a:latin typeface="Staatliches"/>
              <a:ea typeface="Staatliches"/>
              <a:cs typeface="Staatliches"/>
              <a:sym typeface="Staatliches"/>
            </a:endParaRPr>
          </a:p>
        </p:txBody>
      </p:sp>
      <p:sp>
        <p:nvSpPr>
          <p:cNvPr id="518" name="Google Shape;518;p20"/>
          <p:cNvSpPr/>
          <p:nvPr/>
        </p:nvSpPr>
        <p:spPr>
          <a:xfrm>
            <a:off x="2711290" y="3225723"/>
            <a:ext cx="1744200" cy="4971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Staatliches"/>
                <a:ea typeface="Staatliches"/>
                <a:cs typeface="Staatliches"/>
                <a:sym typeface="Staatliches"/>
              </a:rPr>
              <a:t>2XXX</a:t>
            </a:r>
            <a:endParaRPr sz="3000">
              <a:solidFill>
                <a:schemeClr val="accent2"/>
              </a:solidFill>
              <a:latin typeface="Staatliches"/>
              <a:ea typeface="Staatliches"/>
              <a:cs typeface="Staatliches"/>
              <a:sym typeface="Staatliches"/>
            </a:endParaRPr>
          </a:p>
        </p:txBody>
      </p:sp>
      <p:sp>
        <p:nvSpPr>
          <p:cNvPr id="519" name="Google Shape;519;p20"/>
          <p:cNvSpPr/>
          <p:nvPr/>
        </p:nvSpPr>
        <p:spPr>
          <a:xfrm>
            <a:off x="6684648" y="3225723"/>
            <a:ext cx="1744200" cy="4971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Staatliches"/>
                <a:ea typeface="Staatliches"/>
                <a:cs typeface="Staatliches"/>
                <a:sym typeface="Staatliches"/>
              </a:rPr>
              <a:t>2XXX</a:t>
            </a:r>
            <a:endParaRPr sz="3000">
              <a:solidFill>
                <a:schemeClr val="accent2"/>
              </a:solidFill>
              <a:latin typeface="Staatliches"/>
              <a:ea typeface="Staatliches"/>
              <a:cs typeface="Staatliches"/>
              <a:sym typeface="Staatliches"/>
            </a:endParaRPr>
          </a:p>
        </p:txBody>
      </p:sp>
      <p:cxnSp>
        <p:nvCxnSpPr>
          <p:cNvPr id="520" name="Google Shape;520;p20"/>
          <p:cNvCxnSpPr>
            <a:stCxn id="503" idx="0"/>
            <a:endCxn id="516" idx="2"/>
          </p:cNvCxnSpPr>
          <p:nvPr/>
        </p:nvCxnSpPr>
        <p:spPr>
          <a:xfrm rot="-5400000">
            <a:off x="1498200" y="2812017"/>
            <a:ext cx="197700" cy="600"/>
          </a:xfrm>
          <a:prstGeom prst="bentConnector3">
            <a:avLst>
              <a:gd fmla="val 49992" name="adj1"/>
            </a:avLst>
          </a:prstGeom>
          <a:noFill/>
          <a:ln cap="flat" cmpd="sng" w="38100">
            <a:solidFill>
              <a:schemeClr val="accent2"/>
            </a:solidFill>
            <a:prstDash val="solid"/>
            <a:round/>
            <a:headEnd len="med" w="med" type="none"/>
            <a:tailEnd len="med" w="med" type="none"/>
          </a:ln>
        </p:spPr>
      </p:cxnSp>
      <p:cxnSp>
        <p:nvCxnSpPr>
          <p:cNvPr id="521" name="Google Shape;521;p20"/>
          <p:cNvCxnSpPr>
            <a:stCxn id="503" idx="4"/>
            <a:endCxn id="508" idx="0"/>
          </p:cNvCxnSpPr>
          <p:nvPr/>
        </p:nvCxnSpPr>
        <p:spPr>
          <a:xfrm flipH="1" rot="-5400000">
            <a:off x="1492200" y="3120717"/>
            <a:ext cx="209700" cy="600"/>
          </a:xfrm>
          <a:prstGeom prst="bentConnector3">
            <a:avLst>
              <a:gd fmla="val 49966" name="adj1"/>
            </a:avLst>
          </a:prstGeom>
          <a:noFill/>
          <a:ln cap="flat" cmpd="sng" w="38100">
            <a:solidFill>
              <a:schemeClr val="accent2"/>
            </a:solidFill>
            <a:prstDash val="solid"/>
            <a:round/>
            <a:headEnd len="med" w="med" type="none"/>
            <a:tailEnd len="med" w="med" type="none"/>
          </a:ln>
        </p:spPr>
      </p:cxnSp>
      <p:cxnSp>
        <p:nvCxnSpPr>
          <p:cNvPr id="522" name="Google Shape;522;p20"/>
          <p:cNvCxnSpPr>
            <a:stCxn id="504" idx="0"/>
            <a:endCxn id="501" idx="2"/>
          </p:cNvCxnSpPr>
          <p:nvPr/>
        </p:nvCxnSpPr>
        <p:spPr>
          <a:xfrm rot="-5400000">
            <a:off x="3484886" y="2812010"/>
            <a:ext cx="197700" cy="600"/>
          </a:xfrm>
          <a:prstGeom prst="bentConnector3">
            <a:avLst>
              <a:gd fmla="val 49991" name="adj1"/>
            </a:avLst>
          </a:prstGeom>
          <a:noFill/>
          <a:ln cap="flat" cmpd="sng" w="38100">
            <a:solidFill>
              <a:schemeClr val="accent2"/>
            </a:solidFill>
            <a:prstDash val="solid"/>
            <a:round/>
            <a:headEnd len="med" w="med" type="none"/>
            <a:tailEnd len="med" w="med" type="none"/>
          </a:ln>
        </p:spPr>
      </p:cxnSp>
      <p:cxnSp>
        <p:nvCxnSpPr>
          <p:cNvPr id="523" name="Google Shape;523;p20"/>
          <p:cNvCxnSpPr>
            <a:stCxn id="505" idx="0"/>
            <a:endCxn id="517" idx="2"/>
          </p:cNvCxnSpPr>
          <p:nvPr/>
        </p:nvCxnSpPr>
        <p:spPr>
          <a:xfrm rot="-5400000">
            <a:off x="5471564" y="2812010"/>
            <a:ext cx="197700" cy="600"/>
          </a:xfrm>
          <a:prstGeom prst="bentConnector3">
            <a:avLst>
              <a:gd fmla="val 49991" name="adj1"/>
            </a:avLst>
          </a:prstGeom>
          <a:noFill/>
          <a:ln cap="flat" cmpd="sng" w="38100">
            <a:solidFill>
              <a:schemeClr val="accent2"/>
            </a:solidFill>
            <a:prstDash val="solid"/>
            <a:round/>
            <a:headEnd len="med" w="med" type="none"/>
            <a:tailEnd len="med" w="med" type="none"/>
          </a:ln>
        </p:spPr>
      </p:cxnSp>
      <p:cxnSp>
        <p:nvCxnSpPr>
          <p:cNvPr id="524" name="Google Shape;524;p20"/>
          <p:cNvCxnSpPr>
            <a:stCxn id="506" idx="0"/>
            <a:endCxn id="514" idx="2"/>
          </p:cNvCxnSpPr>
          <p:nvPr/>
        </p:nvCxnSpPr>
        <p:spPr>
          <a:xfrm rot="-5400000">
            <a:off x="7458250" y="2812017"/>
            <a:ext cx="197700" cy="600"/>
          </a:xfrm>
          <a:prstGeom prst="bentConnector3">
            <a:avLst>
              <a:gd fmla="val 49992" name="adj1"/>
            </a:avLst>
          </a:prstGeom>
          <a:noFill/>
          <a:ln cap="flat" cmpd="sng" w="38100">
            <a:solidFill>
              <a:schemeClr val="accent2"/>
            </a:solidFill>
            <a:prstDash val="solid"/>
            <a:round/>
            <a:headEnd len="med" w="med" type="none"/>
            <a:tailEnd len="med" w="med" type="none"/>
          </a:ln>
        </p:spPr>
      </p:cxnSp>
      <p:cxnSp>
        <p:nvCxnSpPr>
          <p:cNvPr id="525" name="Google Shape;525;p20"/>
          <p:cNvCxnSpPr>
            <a:stCxn id="504" idx="4"/>
            <a:endCxn id="518" idx="0"/>
          </p:cNvCxnSpPr>
          <p:nvPr/>
        </p:nvCxnSpPr>
        <p:spPr>
          <a:xfrm flipH="1" rot="-5400000">
            <a:off x="3478886" y="3120710"/>
            <a:ext cx="209700" cy="600"/>
          </a:xfrm>
          <a:prstGeom prst="bentConnector3">
            <a:avLst>
              <a:gd fmla="val 49967" name="adj1"/>
            </a:avLst>
          </a:prstGeom>
          <a:noFill/>
          <a:ln cap="flat" cmpd="sng" w="38100">
            <a:solidFill>
              <a:schemeClr val="accent2"/>
            </a:solidFill>
            <a:prstDash val="solid"/>
            <a:round/>
            <a:headEnd len="med" w="med" type="none"/>
            <a:tailEnd len="med" w="med" type="none"/>
          </a:ln>
        </p:spPr>
      </p:cxnSp>
      <p:cxnSp>
        <p:nvCxnSpPr>
          <p:cNvPr id="526" name="Google Shape;526;p20"/>
          <p:cNvCxnSpPr>
            <a:stCxn id="505" idx="4"/>
            <a:endCxn id="511" idx="0"/>
          </p:cNvCxnSpPr>
          <p:nvPr/>
        </p:nvCxnSpPr>
        <p:spPr>
          <a:xfrm flipH="1" rot="-5400000">
            <a:off x="5465564" y="3120710"/>
            <a:ext cx="209700" cy="600"/>
          </a:xfrm>
          <a:prstGeom prst="bentConnector3">
            <a:avLst>
              <a:gd fmla="val 49967" name="adj1"/>
            </a:avLst>
          </a:prstGeom>
          <a:noFill/>
          <a:ln cap="flat" cmpd="sng" w="38100">
            <a:solidFill>
              <a:schemeClr val="accent2"/>
            </a:solidFill>
            <a:prstDash val="solid"/>
            <a:round/>
            <a:headEnd len="med" w="med" type="none"/>
            <a:tailEnd len="med" w="med" type="none"/>
          </a:ln>
        </p:spPr>
      </p:cxnSp>
      <p:cxnSp>
        <p:nvCxnSpPr>
          <p:cNvPr id="527" name="Google Shape;527;p20"/>
          <p:cNvCxnSpPr>
            <a:stCxn id="506" idx="4"/>
            <a:endCxn id="519" idx="0"/>
          </p:cNvCxnSpPr>
          <p:nvPr/>
        </p:nvCxnSpPr>
        <p:spPr>
          <a:xfrm flipH="1" rot="-5400000">
            <a:off x="7452250" y="3120717"/>
            <a:ext cx="209700" cy="600"/>
          </a:xfrm>
          <a:prstGeom prst="bentConnector3">
            <a:avLst>
              <a:gd fmla="val 49966" name="adj1"/>
            </a:avLst>
          </a:prstGeom>
          <a:noFill/>
          <a:ln cap="flat" cmpd="sng" w="38100">
            <a:solidFill>
              <a:schemeClr val="accent2"/>
            </a:solidFill>
            <a:prstDash val="solid"/>
            <a:round/>
            <a:headEnd len="med" w="med" type="none"/>
            <a:tailEnd len="med" w="med" type="none"/>
          </a:ln>
        </p:spPr>
      </p:cxnSp>
      <p:cxnSp>
        <p:nvCxnSpPr>
          <p:cNvPr id="528" name="Google Shape;528;p20"/>
          <p:cNvCxnSpPr>
            <a:stCxn id="503" idx="2"/>
          </p:cNvCxnSpPr>
          <p:nvPr/>
        </p:nvCxnSpPr>
        <p:spPr>
          <a:xfrm rot="10800000">
            <a:off x="736050" y="2963667"/>
            <a:ext cx="808200" cy="0"/>
          </a:xfrm>
          <a:prstGeom prst="straightConnector1">
            <a:avLst/>
          </a:prstGeom>
          <a:noFill/>
          <a:ln cap="flat" cmpd="sng" w="38100">
            <a:solidFill>
              <a:schemeClr val="dk2"/>
            </a:solidFill>
            <a:prstDash val="solid"/>
            <a:round/>
            <a:headEnd len="med" w="med" type="none"/>
            <a:tailEnd len="med" w="med" type="none"/>
          </a:ln>
        </p:spPr>
      </p:cxnSp>
      <p:cxnSp>
        <p:nvCxnSpPr>
          <p:cNvPr id="529" name="Google Shape;529;p20"/>
          <p:cNvCxnSpPr>
            <a:stCxn id="503" idx="6"/>
            <a:endCxn id="504" idx="2"/>
          </p:cNvCxnSpPr>
          <p:nvPr/>
        </p:nvCxnSpPr>
        <p:spPr>
          <a:xfrm>
            <a:off x="1649250" y="2963667"/>
            <a:ext cx="1881600" cy="0"/>
          </a:xfrm>
          <a:prstGeom prst="straightConnector1">
            <a:avLst/>
          </a:prstGeom>
          <a:noFill/>
          <a:ln cap="flat" cmpd="sng" w="38100">
            <a:solidFill>
              <a:schemeClr val="dk2"/>
            </a:solidFill>
            <a:prstDash val="solid"/>
            <a:round/>
            <a:headEnd len="med" w="med" type="none"/>
            <a:tailEnd len="med" w="med" type="none"/>
          </a:ln>
        </p:spPr>
      </p:cxnSp>
      <p:cxnSp>
        <p:nvCxnSpPr>
          <p:cNvPr id="530" name="Google Shape;530;p20"/>
          <p:cNvCxnSpPr>
            <a:stCxn id="504" idx="6"/>
            <a:endCxn id="505" idx="2"/>
          </p:cNvCxnSpPr>
          <p:nvPr/>
        </p:nvCxnSpPr>
        <p:spPr>
          <a:xfrm>
            <a:off x="3635936" y="2963660"/>
            <a:ext cx="1881600" cy="0"/>
          </a:xfrm>
          <a:prstGeom prst="straightConnector1">
            <a:avLst/>
          </a:prstGeom>
          <a:noFill/>
          <a:ln cap="flat" cmpd="sng" w="38100">
            <a:solidFill>
              <a:schemeClr val="dk2"/>
            </a:solidFill>
            <a:prstDash val="solid"/>
            <a:round/>
            <a:headEnd len="med" w="med" type="none"/>
            <a:tailEnd len="med" w="med" type="none"/>
          </a:ln>
        </p:spPr>
      </p:cxnSp>
      <p:cxnSp>
        <p:nvCxnSpPr>
          <p:cNvPr id="531" name="Google Shape;531;p20"/>
          <p:cNvCxnSpPr>
            <a:stCxn id="505" idx="6"/>
            <a:endCxn id="506" idx="2"/>
          </p:cNvCxnSpPr>
          <p:nvPr/>
        </p:nvCxnSpPr>
        <p:spPr>
          <a:xfrm>
            <a:off x="5622614" y="2963660"/>
            <a:ext cx="1881600" cy="0"/>
          </a:xfrm>
          <a:prstGeom prst="straightConnector1">
            <a:avLst/>
          </a:prstGeom>
          <a:noFill/>
          <a:ln cap="flat" cmpd="sng" w="38100">
            <a:solidFill>
              <a:schemeClr val="dk2"/>
            </a:solidFill>
            <a:prstDash val="solid"/>
            <a:round/>
            <a:headEnd len="med" w="med" type="none"/>
            <a:tailEnd len="med" w="med" type="none"/>
          </a:ln>
        </p:spPr>
      </p:cxnSp>
      <p:cxnSp>
        <p:nvCxnSpPr>
          <p:cNvPr id="532" name="Google Shape;532;p20"/>
          <p:cNvCxnSpPr>
            <a:stCxn id="506" idx="6"/>
          </p:cNvCxnSpPr>
          <p:nvPr/>
        </p:nvCxnSpPr>
        <p:spPr>
          <a:xfrm>
            <a:off x="7609300" y="2963667"/>
            <a:ext cx="851700" cy="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grpSp>
        <p:nvGrpSpPr>
          <p:cNvPr id="537" name="Google Shape;537;p21"/>
          <p:cNvGrpSpPr/>
          <p:nvPr/>
        </p:nvGrpSpPr>
        <p:grpSpPr>
          <a:xfrm>
            <a:off x="4241572" y="1247475"/>
            <a:ext cx="1962310" cy="1520744"/>
            <a:chOff x="4241572" y="1247475"/>
            <a:chExt cx="1962310" cy="1520744"/>
          </a:xfrm>
        </p:grpSpPr>
        <p:sp>
          <p:nvSpPr>
            <p:cNvPr id="538" name="Google Shape;538;p21"/>
            <p:cNvSpPr txBox="1"/>
            <p:nvPr/>
          </p:nvSpPr>
          <p:spPr>
            <a:xfrm>
              <a:off x="4241582" y="2100719"/>
              <a:ext cx="1962300"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It’s a gas giant and has eight moons</a:t>
              </a:r>
              <a:endParaRPr>
                <a:latin typeface="Work Sans"/>
                <a:ea typeface="Work Sans"/>
                <a:cs typeface="Work Sans"/>
                <a:sym typeface="Work Sans"/>
              </a:endParaRPr>
            </a:p>
          </p:txBody>
        </p:sp>
        <p:sp>
          <p:nvSpPr>
            <p:cNvPr id="539" name="Google Shape;539;p21"/>
            <p:cNvSpPr txBox="1"/>
            <p:nvPr/>
          </p:nvSpPr>
          <p:spPr>
            <a:xfrm>
              <a:off x="4241582" y="1728875"/>
              <a:ext cx="19623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Jupiter</a:t>
              </a:r>
              <a:endParaRPr>
                <a:latin typeface="Work Sans"/>
                <a:ea typeface="Work Sans"/>
                <a:cs typeface="Work Sans"/>
                <a:sym typeface="Work Sans"/>
              </a:endParaRPr>
            </a:p>
          </p:txBody>
        </p:sp>
        <p:sp>
          <p:nvSpPr>
            <p:cNvPr id="540" name="Google Shape;540;p21"/>
            <p:cNvSpPr/>
            <p:nvPr/>
          </p:nvSpPr>
          <p:spPr>
            <a:xfrm>
              <a:off x="4241572" y="1247475"/>
              <a:ext cx="10353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accent2"/>
                  </a:solidFill>
                  <a:latin typeface="Staatliches"/>
                  <a:ea typeface="Staatliches"/>
                  <a:cs typeface="Staatliches"/>
                  <a:sym typeface="Staatliches"/>
                </a:rPr>
                <a:t>47</a:t>
              </a:r>
              <a:r>
                <a:rPr lang="en" sz="3000">
                  <a:solidFill>
                    <a:schemeClr val="accent2"/>
                  </a:solidFill>
                  <a:latin typeface="Staatliches"/>
                  <a:ea typeface="Staatliches"/>
                  <a:cs typeface="Staatliches"/>
                  <a:sym typeface="Staatliches"/>
                </a:rPr>
                <a:t>%</a:t>
              </a:r>
              <a:endParaRPr sz="3000">
                <a:solidFill>
                  <a:schemeClr val="accent2"/>
                </a:solidFill>
                <a:latin typeface="Staatliches"/>
                <a:ea typeface="Staatliches"/>
                <a:cs typeface="Staatliches"/>
                <a:sym typeface="Staatliches"/>
              </a:endParaRPr>
            </a:p>
          </p:txBody>
        </p:sp>
      </p:grpSp>
      <p:sp>
        <p:nvSpPr>
          <p:cNvPr id="541" name="Google Shape;541;p21"/>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542" name="Google Shape;542;p21"/>
          <p:cNvSpPr/>
          <p:nvPr/>
        </p:nvSpPr>
        <p:spPr>
          <a:xfrm>
            <a:off x="713225" y="4302175"/>
            <a:ext cx="7717800" cy="3063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Work Sans"/>
                <a:ea typeface="Work Sans"/>
                <a:cs typeface="Work Sans"/>
                <a:sym typeface="Work Sans"/>
              </a:rPr>
              <a:t>Follow the link in the graph to modify its data and then paste the new one here. </a:t>
            </a:r>
            <a:r>
              <a:rPr b="1" lang="en" sz="1000">
                <a:solidFill>
                  <a:schemeClr val="dk1"/>
                </a:solidFill>
                <a:uFill>
                  <a:noFill/>
                </a:uFill>
                <a:latin typeface="Work Sans"/>
                <a:ea typeface="Work Sans"/>
                <a:cs typeface="Work Sans"/>
                <a:sym typeface="Work Sans"/>
                <a:hlinkClick r:id="rId3">
                  <a:extLst>
                    <a:ext uri="{A12FA001-AC4F-418D-AE19-62706E023703}">
                      <ahyp:hlinkClr val="tx"/>
                    </a:ext>
                  </a:extLst>
                </a:hlinkClick>
              </a:rPr>
              <a:t>For more info, click here</a:t>
            </a:r>
            <a:endParaRPr sz="1000">
              <a:solidFill>
                <a:schemeClr val="dk1"/>
              </a:solidFill>
              <a:latin typeface="Work Sans"/>
              <a:ea typeface="Work Sans"/>
              <a:cs typeface="Work Sans"/>
              <a:sym typeface="Work Sans"/>
            </a:endParaRPr>
          </a:p>
        </p:txBody>
      </p:sp>
      <p:pic>
        <p:nvPicPr>
          <p:cNvPr id="543" name="Google Shape;543;p21" title="Chart">
            <a:hlinkClick r:id="rId4"/>
          </p:cNvPr>
          <p:cNvPicPr preferRelativeResize="0"/>
          <p:nvPr/>
        </p:nvPicPr>
        <p:blipFill>
          <a:blip r:embed="rId5">
            <a:alphaModFix/>
          </a:blip>
          <a:stretch>
            <a:fillRect/>
          </a:stretch>
        </p:blipFill>
        <p:spPr>
          <a:xfrm>
            <a:off x="637025" y="1227925"/>
            <a:ext cx="3362842" cy="3080950"/>
          </a:xfrm>
          <a:prstGeom prst="rect">
            <a:avLst/>
          </a:prstGeom>
          <a:noFill/>
          <a:ln>
            <a:noFill/>
          </a:ln>
        </p:spPr>
      </p:pic>
      <p:grpSp>
        <p:nvGrpSpPr>
          <p:cNvPr id="544" name="Google Shape;544;p21"/>
          <p:cNvGrpSpPr/>
          <p:nvPr/>
        </p:nvGrpSpPr>
        <p:grpSpPr>
          <a:xfrm>
            <a:off x="6460957" y="1247475"/>
            <a:ext cx="1962300" cy="1520744"/>
            <a:chOff x="6460957" y="1247475"/>
            <a:chExt cx="1962300" cy="1520744"/>
          </a:xfrm>
        </p:grpSpPr>
        <p:sp>
          <p:nvSpPr>
            <p:cNvPr id="545" name="Google Shape;545;p21"/>
            <p:cNvSpPr txBox="1"/>
            <p:nvPr/>
          </p:nvSpPr>
          <p:spPr>
            <a:xfrm>
              <a:off x="6460957" y="2100719"/>
              <a:ext cx="1962300"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Saturn is a gas giant and has rings</a:t>
              </a:r>
              <a:endParaRPr>
                <a:latin typeface="Work Sans"/>
                <a:ea typeface="Work Sans"/>
                <a:cs typeface="Work Sans"/>
                <a:sym typeface="Work Sans"/>
              </a:endParaRPr>
            </a:p>
          </p:txBody>
        </p:sp>
        <p:sp>
          <p:nvSpPr>
            <p:cNvPr id="546" name="Google Shape;546;p21"/>
            <p:cNvSpPr txBox="1"/>
            <p:nvPr/>
          </p:nvSpPr>
          <p:spPr>
            <a:xfrm>
              <a:off x="6460957" y="1728875"/>
              <a:ext cx="19623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Saturn</a:t>
              </a:r>
              <a:endParaRPr>
                <a:latin typeface="Work Sans"/>
                <a:ea typeface="Work Sans"/>
                <a:cs typeface="Work Sans"/>
                <a:sym typeface="Work Sans"/>
              </a:endParaRPr>
            </a:p>
          </p:txBody>
        </p:sp>
        <p:sp>
          <p:nvSpPr>
            <p:cNvPr id="547" name="Google Shape;547;p21"/>
            <p:cNvSpPr/>
            <p:nvPr/>
          </p:nvSpPr>
          <p:spPr>
            <a:xfrm>
              <a:off x="6468150" y="1247475"/>
              <a:ext cx="10353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accent2"/>
                  </a:solidFill>
                  <a:latin typeface="Staatliches"/>
                  <a:ea typeface="Staatliches"/>
                  <a:cs typeface="Staatliches"/>
                  <a:sym typeface="Staatliches"/>
                </a:rPr>
                <a:t>57%</a:t>
              </a:r>
              <a:endParaRPr sz="3000">
                <a:solidFill>
                  <a:schemeClr val="accent2"/>
                </a:solidFill>
                <a:latin typeface="Staatliches"/>
                <a:ea typeface="Staatliches"/>
                <a:cs typeface="Staatliches"/>
                <a:sym typeface="Staatliches"/>
              </a:endParaRPr>
            </a:p>
          </p:txBody>
        </p:sp>
      </p:grpSp>
      <p:grpSp>
        <p:nvGrpSpPr>
          <p:cNvPr id="548" name="Google Shape;548;p21"/>
          <p:cNvGrpSpPr/>
          <p:nvPr/>
        </p:nvGrpSpPr>
        <p:grpSpPr>
          <a:xfrm>
            <a:off x="4241572" y="2768225"/>
            <a:ext cx="1962339" cy="1518144"/>
            <a:chOff x="4241572" y="2768225"/>
            <a:chExt cx="1962339" cy="1518144"/>
          </a:xfrm>
        </p:grpSpPr>
        <p:sp>
          <p:nvSpPr>
            <p:cNvPr id="549" name="Google Shape;549;p21"/>
            <p:cNvSpPr txBox="1"/>
            <p:nvPr/>
          </p:nvSpPr>
          <p:spPr>
            <a:xfrm>
              <a:off x="4241582" y="3618869"/>
              <a:ext cx="1962328"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latin typeface="Work Sans"/>
                <a:ea typeface="Work Sans"/>
                <a:cs typeface="Work Sans"/>
                <a:sym typeface="Work Sans"/>
              </a:endParaRPr>
            </a:p>
          </p:txBody>
        </p:sp>
        <p:sp>
          <p:nvSpPr>
            <p:cNvPr id="550" name="Google Shape;550;p21"/>
            <p:cNvSpPr txBox="1"/>
            <p:nvPr/>
          </p:nvSpPr>
          <p:spPr>
            <a:xfrm>
              <a:off x="4241582" y="3247013"/>
              <a:ext cx="1962328"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Mars</a:t>
              </a:r>
              <a:endParaRPr>
                <a:latin typeface="Work Sans"/>
                <a:ea typeface="Work Sans"/>
                <a:cs typeface="Work Sans"/>
                <a:sym typeface="Work Sans"/>
              </a:endParaRPr>
            </a:p>
          </p:txBody>
        </p:sp>
        <p:sp>
          <p:nvSpPr>
            <p:cNvPr id="551" name="Google Shape;551;p21"/>
            <p:cNvSpPr/>
            <p:nvPr/>
          </p:nvSpPr>
          <p:spPr>
            <a:xfrm>
              <a:off x="4241572" y="2768225"/>
              <a:ext cx="10353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accent2"/>
                  </a:solidFill>
                  <a:latin typeface="Staatliches"/>
                  <a:ea typeface="Staatliches"/>
                  <a:cs typeface="Staatliches"/>
                  <a:sym typeface="Staatliches"/>
                </a:rPr>
                <a:t>47</a:t>
              </a:r>
              <a:r>
                <a:rPr lang="en" sz="3000">
                  <a:solidFill>
                    <a:schemeClr val="accent2"/>
                  </a:solidFill>
                  <a:latin typeface="Staatliches"/>
                  <a:ea typeface="Staatliches"/>
                  <a:cs typeface="Staatliches"/>
                  <a:sym typeface="Staatliches"/>
                </a:rPr>
                <a:t>%</a:t>
              </a:r>
              <a:endParaRPr sz="3000">
                <a:solidFill>
                  <a:schemeClr val="accent2"/>
                </a:solidFill>
                <a:latin typeface="Staatliches"/>
                <a:ea typeface="Staatliches"/>
                <a:cs typeface="Staatliches"/>
                <a:sym typeface="Staatliches"/>
              </a:endParaRPr>
            </a:p>
          </p:txBody>
        </p:sp>
      </p:grpSp>
      <p:grpSp>
        <p:nvGrpSpPr>
          <p:cNvPr id="552" name="Google Shape;552;p21"/>
          <p:cNvGrpSpPr/>
          <p:nvPr/>
        </p:nvGrpSpPr>
        <p:grpSpPr>
          <a:xfrm>
            <a:off x="6460957" y="2768225"/>
            <a:ext cx="1962328" cy="1518144"/>
            <a:chOff x="6460957" y="2768225"/>
            <a:chExt cx="1962328" cy="1518144"/>
          </a:xfrm>
        </p:grpSpPr>
        <p:sp>
          <p:nvSpPr>
            <p:cNvPr id="553" name="Google Shape;553;p21"/>
            <p:cNvSpPr txBox="1"/>
            <p:nvPr/>
          </p:nvSpPr>
          <p:spPr>
            <a:xfrm>
              <a:off x="6460957" y="3618869"/>
              <a:ext cx="1962328"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Venus i</a:t>
              </a:r>
              <a:r>
                <a:rPr lang="en">
                  <a:solidFill>
                    <a:schemeClr val="dk1"/>
                  </a:solidFill>
                  <a:latin typeface="Work Sans"/>
                  <a:ea typeface="Work Sans"/>
                  <a:cs typeface="Work Sans"/>
                  <a:sym typeface="Work Sans"/>
                </a:rPr>
                <a:t>s the second planet from the Sun</a:t>
              </a:r>
              <a:endParaRPr>
                <a:latin typeface="Work Sans"/>
                <a:ea typeface="Work Sans"/>
                <a:cs typeface="Work Sans"/>
                <a:sym typeface="Work Sans"/>
              </a:endParaRPr>
            </a:p>
          </p:txBody>
        </p:sp>
        <p:sp>
          <p:nvSpPr>
            <p:cNvPr id="554" name="Google Shape;554;p21"/>
            <p:cNvSpPr txBox="1"/>
            <p:nvPr/>
          </p:nvSpPr>
          <p:spPr>
            <a:xfrm>
              <a:off x="6460957" y="3247025"/>
              <a:ext cx="1962328"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Venus</a:t>
              </a:r>
              <a:endParaRPr>
                <a:latin typeface="Work Sans"/>
                <a:ea typeface="Work Sans"/>
                <a:cs typeface="Work Sans"/>
                <a:sym typeface="Work Sans"/>
              </a:endParaRPr>
            </a:p>
          </p:txBody>
        </p:sp>
        <p:sp>
          <p:nvSpPr>
            <p:cNvPr id="555" name="Google Shape;555;p21"/>
            <p:cNvSpPr/>
            <p:nvPr/>
          </p:nvSpPr>
          <p:spPr>
            <a:xfrm>
              <a:off x="6468150" y="2768225"/>
              <a:ext cx="1035300" cy="4908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accent2"/>
                  </a:solidFill>
                  <a:latin typeface="Staatliches"/>
                  <a:ea typeface="Staatliches"/>
                  <a:cs typeface="Staatliches"/>
                  <a:sym typeface="Staatliches"/>
                </a:rPr>
                <a:t>73</a:t>
              </a:r>
              <a:r>
                <a:rPr lang="en" sz="3000">
                  <a:solidFill>
                    <a:schemeClr val="accent2"/>
                  </a:solidFill>
                  <a:latin typeface="Staatliches"/>
                  <a:ea typeface="Staatliches"/>
                  <a:cs typeface="Staatliches"/>
                  <a:sym typeface="Staatliches"/>
                </a:rPr>
                <a:t>%</a:t>
              </a:r>
              <a:endParaRPr sz="3000">
                <a:solidFill>
                  <a:schemeClr val="accent2"/>
                </a:solidFill>
                <a:latin typeface="Staatliches"/>
                <a:ea typeface="Staatliches"/>
                <a:cs typeface="Staatliches"/>
                <a:sym typeface="Staatliche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22"/>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grpSp>
        <p:nvGrpSpPr>
          <p:cNvPr id="561" name="Google Shape;561;p22"/>
          <p:cNvGrpSpPr/>
          <p:nvPr/>
        </p:nvGrpSpPr>
        <p:grpSpPr>
          <a:xfrm>
            <a:off x="713224" y="2072435"/>
            <a:ext cx="4760579" cy="2536134"/>
            <a:chOff x="233350" y="949250"/>
            <a:chExt cx="7137300" cy="3802300"/>
          </a:xfrm>
        </p:grpSpPr>
        <p:sp>
          <p:nvSpPr>
            <p:cNvPr id="562" name="Google Shape;562;p22"/>
            <p:cNvSpPr/>
            <p:nvPr/>
          </p:nvSpPr>
          <p:spPr>
            <a:xfrm>
              <a:off x="4428450" y="2808675"/>
              <a:ext cx="1478900" cy="330100"/>
            </a:xfrm>
            <a:custGeom>
              <a:rect b="b" l="l" r="r" t="t"/>
              <a:pathLst>
                <a:path extrusionOk="0" h="13204" w="59156">
                  <a:moveTo>
                    <a:pt x="1" y="0"/>
                  </a:moveTo>
                  <a:lnTo>
                    <a:pt x="1" y="0"/>
                  </a:lnTo>
                  <a:close/>
                  <a:moveTo>
                    <a:pt x="59155" y="13203"/>
                  </a:move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2"/>
            <p:cNvSpPr/>
            <p:nvPr/>
          </p:nvSpPr>
          <p:spPr>
            <a:xfrm>
              <a:off x="2909400" y="1076125"/>
              <a:ext cx="4118650" cy="3109225"/>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2"/>
            <p:cNvSpPr/>
            <p:nvPr/>
          </p:nvSpPr>
          <p:spPr>
            <a:xfrm>
              <a:off x="5913800" y="3523050"/>
              <a:ext cx="1109075" cy="813875"/>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2"/>
            <p:cNvSpPr/>
            <p:nvPr/>
          </p:nvSpPr>
          <p:spPr>
            <a:xfrm>
              <a:off x="6442175" y="3238700"/>
              <a:ext cx="571625" cy="311800"/>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2"/>
            <p:cNvSpPr/>
            <p:nvPr/>
          </p:nvSpPr>
          <p:spPr>
            <a:xfrm>
              <a:off x="5898675" y="3029225"/>
              <a:ext cx="282150" cy="31845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2"/>
            <p:cNvSpPr/>
            <p:nvPr/>
          </p:nvSpPr>
          <p:spPr>
            <a:xfrm>
              <a:off x="5544400" y="3065225"/>
              <a:ext cx="541800" cy="430700"/>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2"/>
            <p:cNvSpPr/>
            <p:nvPr/>
          </p:nvSpPr>
          <p:spPr>
            <a:xfrm>
              <a:off x="4388700" y="3530600"/>
              <a:ext cx="227275" cy="395425"/>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2"/>
            <p:cNvSpPr/>
            <p:nvPr/>
          </p:nvSpPr>
          <p:spPr>
            <a:xfrm>
              <a:off x="6438300" y="1893850"/>
              <a:ext cx="267450" cy="418275"/>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2"/>
            <p:cNvSpPr/>
            <p:nvPr/>
          </p:nvSpPr>
          <p:spPr>
            <a:xfrm>
              <a:off x="6901875" y="4220725"/>
              <a:ext cx="468775" cy="354550"/>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2"/>
            <p:cNvSpPr/>
            <p:nvPr/>
          </p:nvSpPr>
          <p:spPr>
            <a:xfrm>
              <a:off x="6306100" y="2654825"/>
              <a:ext cx="232875" cy="385425"/>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2"/>
            <p:cNvSpPr/>
            <p:nvPr/>
          </p:nvSpPr>
          <p:spPr>
            <a:xfrm>
              <a:off x="6139750" y="3178550"/>
              <a:ext cx="185375" cy="227425"/>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2"/>
            <p:cNvSpPr/>
            <p:nvPr/>
          </p:nvSpPr>
          <p:spPr>
            <a:xfrm>
              <a:off x="4320000" y="1079225"/>
              <a:ext cx="260125" cy="163000"/>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2"/>
            <p:cNvSpPr/>
            <p:nvPr/>
          </p:nvSpPr>
          <p:spPr>
            <a:xfrm>
              <a:off x="3605850" y="1017225"/>
              <a:ext cx="246275" cy="88775"/>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2"/>
            <p:cNvSpPr/>
            <p:nvPr/>
          </p:nvSpPr>
          <p:spPr>
            <a:xfrm>
              <a:off x="3161275" y="1612775"/>
              <a:ext cx="115825" cy="115825"/>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2"/>
            <p:cNvSpPr/>
            <p:nvPr/>
          </p:nvSpPr>
          <p:spPr>
            <a:xfrm>
              <a:off x="6082850" y="3458350"/>
              <a:ext cx="215350" cy="82375"/>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2"/>
            <p:cNvSpPr/>
            <p:nvPr/>
          </p:nvSpPr>
          <p:spPr>
            <a:xfrm>
              <a:off x="5726825" y="1103850"/>
              <a:ext cx="262175" cy="54825"/>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2"/>
            <p:cNvSpPr/>
            <p:nvPr/>
          </p:nvSpPr>
          <p:spPr>
            <a:xfrm>
              <a:off x="6497925" y="4391525"/>
              <a:ext cx="125725" cy="97375"/>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2"/>
            <p:cNvSpPr/>
            <p:nvPr/>
          </p:nvSpPr>
          <p:spPr>
            <a:xfrm>
              <a:off x="5334875" y="2906300"/>
              <a:ext cx="82100" cy="128050"/>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2"/>
            <p:cNvSpPr/>
            <p:nvPr/>
          </p:nvSpPr>
          <p:spPr>
            <a:xfrm>
              <a:off x="4869125" y="997550"/>
              <a:ext cx="160750" cy="66150"/>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2"/>
            <p:cNvSpPr/>
            <p:nvPr/>
          </p:nvSpPr>
          <p:spPr>
            <a:xfrm>
              <a:off x="3763550" y="998475"/>
              <a:ext cx="117975" cy="55725"/>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2"/>
            <p:cNvSpPr/>
            <p:nvPr/>
          </p:nvSpPr>
          <p:spPr>
            <a:xfrm>
              <a:off x="6244750" y="3463175"/>
              <a:ext cx="127900" cy="76650"/>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2"/>
            <p:cNvSpPr/>
            <p:nvPr/>
          </p:nvSpPr>
          <p:spPr>
            <a:xfrm>
              <a:off x="6286725" y="2464325"/>
              <a:ext cx="67775" cy="93850"/>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2"/>
            <p:cNvSpPr/>
            <p:nvPr/>
          </p:nvSpPr>
          <p:spPr>
            <a:xfrm>
              <a:off x="6279300" y="2861375"/>
              <a:ext cx="75625" cy="97275"/>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2"/>
            <p:cNvSpPr/>
            <p:nvPr/>
          </p:nvSpPr>
          <p:spPr>
            <a:xfrm>
              <a:off x="4145025" y="994975"/>
              <a:ext cx="111500" cy="47325"/>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2"/>
            <p:cNvSpPr/>
            <p:nvPr/>
          </p:nvSpPr>
          <p:spPr>
            <a:xfrm>
              <a:off x="7213625" y="3803350"/>
              <a:ext cx="74075" cy="80050"/>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2"/>
            <p:cNvSpPr/>
            <p:nvPr/>
          </p:nvSpPr>
          <p:spPr>
            <a:xfrm>
              <a:off x="6542025" y="3118350"/>
              <a:ext cx="66075" cy="79800"/>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2"/>
            <p:cNvSpPr/>
            <p:nvPr/>
          </p:nvSpPr>
          <p:spPr>
            <a:xfrm>
              <a:off x="4278100" y="987200"/>
              <a:ext cx="87225" cy="5015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2"/>
            <p:cNvSpPr/>
            <p:nvPr/>
          </p:nvSpPr>
          <p:spPr>
            <a:xfrm>
              <a:off x="6595650" y="1204100"/>
              <a:ext cx="81075" cy="41800"/>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2"/>
            <p:cNvSpPr/>
            <p:nvPr/>
          </p:nvSpPr>
          <p:spPr>
            <a:xfrm>
              <a:off x="5040350" y="1034625"/>
              <a:ext cx="81550" cy="46975"/>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2"/>
            <p:cNvSpPr/>
            <p:nvPr/>
          </p:nvSpPr>
          <p:spPr>
            <a:xfrm>
              <a:off x="6380950" y="3302475"/>
              <a:ext cx="77800" cy="40225"/>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2"/>
            <p:cNvSpPr/>
            <p:nvPr/>
          </p:nvSpPr>
          <p:spPr>
            <a:xfrm>
              <a:off x="4384825" y="996700"/>
              <a:ext cx="62025" cy="3977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2"/>
            <p:cNvSpPr/>
            <p:nvPr/>
          </p:nvSpPr>
          <p:spPr>
            <a:xfrm>
              <a:off x="2100625" y="1004500"/>
              <a:ext cx="520200" cy="95050"/>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2"/>
            <p:cNvSpPr/>
            <p:nvPr/>
          </p:nvSpPr>
          <p:spPr>
            <a:xfrm>
              <a:off x="233350" y="949250"/>
              <a:ext cx="3232550" cy="3802300"/>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2"/>
            <p:cNvSpPr/>
            <p:nvPr/>
          </p:nvSpPr>
          <p:spPr>
            <a:xfrm>
              <a:off x="1581325" y="1051125"/>
              <a:ext cx="283000" cy="91675"/>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2"/>
            <p:cNvSpPr/>
            <p:nvPr/>
          </p:nvSpPr>
          <p:spPr>
            <a:xfrm>
              <a:off x="3144425" y="1319375"/>
              <a:ext cx="213450" cy="95575"/>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2"/>
            <p:cNvSpPr/>
            <p:nvPr/>
          </p:nvSpPr>
          <p:spPr>
            <a:xfrm>
              <a:off x="1453000" y="2509000"/>
              <a:ext cx="263575" cy="11310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2"/>
            <p:cNvSpPr/>
            <p:nvPr/>
          </p:nvSpPr>
          <p:spPr>
            <a:xfrm>
              <a:off x="1880725" y="1020350"/>
              <a:ext cx="162025" cy="11202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2"/>
            <p:cNvSpPr/>
            <p:nvPr/>
          </p:nvSpPr>
          <p:spPr>
            <a:xfrm>
              <a:off x="1688900" y="2603450"/>
              <a:ext cx="165050" cy="73950"/>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2"/>
            <p:cNvSpPr/>
            <p:nvPr/>
          </p:nvSpPr>
          <p:spPr>
            <a:xfrm>
              <a:off x="1922200" y="1344925"/>
              <a:ext cx="129625" cy="6452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2"/>
            <p:cNvSpPr/>
            <p:nvPr/>
          </p:nvSpPr>
          <p:spPr>
            <a:xfrm>
              <a:off x="1787825" y="1030550"/>
              <a:ext cx="94250" cy="44825"/>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2"/>
            <p:cNvSpPr/>
            <p:nvPr/>
          </p:nvSpPr>
          <p:spPr>
            <a:xfrm>
              <a:off x="1870350" y="2639275"/>
              <a:ext cx="59225" cy="44325"/>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2"/>
            <p:cNvSpPr/>
            <p:nvPr/>
          </p:nvSpPr>
          <p:spPr>
            <a:xfrm>
              <a:off x="2264800" y="4630125"/>
              <a:ext cx="62675" cy="39225"/>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2"/>
            <p:cNvSpPr/>
            <p:nvPr/>
          </p:nvSpPr>
          <p:spPr>
            <a:xfrm>
              <a:off x="1604225" y="2645350"/>
              <a:ext cx="56175" cy="3827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2"/>
            <p:cNvSpPr/>
            <p:nvPr/>
          </p:nvSpPr>
          <p:spPr>
            <a:xfrm>
              <a:off x="7045475" y="3384250"/>
              <a:ext cx="47375" cy="53550"/>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2"/>
            <p:cNvSpPr/>
            <p:nvPr/>
          </p:nvSpPr>
          <p:spPr>
            <a:xfrm>
              <a:off x="4291500" y="1250400"/>
              <a:ext cx="54900" cy="37900"/>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2"/>
            <p:cNvSpPr/>
            <p:nvPr/>
          </p:nvSpPr>
          <p:spPr>
            <a:xfrm>
              <a:off x="6323375" y="3314875"/>
              <a:ext cx="50125" cy="37325"/>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2"/>
            <p:cNvSpPr/>
            <p:nvPr/>
          </p:nvSpPr>
          <p:spPr>
            <a:xfrm>
              <a:off x="6680225" y="1890750"/>
              <a:ext cx="46075" cy="42200"/>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2"/>
            <p:cNvSpPr/>
            <p:nvPr/>
          </p:nvSpPr>
          <p:spPr>
            <a:xfrm>
              <a:off x="3550975" y="1955400"/>
              <a:ext cx="53600" cy="126175"/>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2"/>
            <p:cNvSpPr/>
            <p:nvPr/>
          </p:nvSpPr>
          <p:spPr>
            <a:xfrm>
              <a:off x="3910000" y="2161475"/>
              <a:ext cx="93775" cy="4540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2"/>
            <p:cNvSpPr/>
            <p:nvPr/>
          </p:nvSpPr>
          <p:spPr>
            <a:xfrm>
              <a:off x="4125600" y="2173875"/>
              <a:ext cx="50575" cy="37600"/>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2"/>
            <p:cNvSpPr/>
            <p:nvPr/>
          </p:nvSpPr>
          <p:spPr>
            <a:xfrm>
              <a:off x="3415775" y="2038325"/>
              <a:ext cx="44925" cy="38175"/>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3" name="Google Shape;613;p22"/>
          <p:cNvSpPr/>
          <p:nvPr/>
        </p:nvSpPr>
        <p:spPr>
          <a:xfrm>
            <a:off x="1950329" y="3559672"/>
            <a:ext cx="281597" cy="365520"/>
          </a:xfrm>
          <a:custGeom>
            <a:rect b="b" l="l" r="r" t="t"/>
            <a:pathLst>
              <a:path extrusionOk="0" h="3648" w="281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2"/>
          <p:cNvSpPr/>
          <p:nvPr/>
        </p:nvSpPr>
        <p:spPr>
          <a:xfrm>
            <a:off x="1199429" y="2245547"/>
            <a:ext cx="281597" cy="365520"/>
          </a:xfrm>
          <a:custGeom>
            <a:rect b="b" l="l" r="r" t="t"/>
            <a:pathLst>
              <a:path extrusionOk="0" h="3648" w="281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2"/>
          <p:cNvSpPr/>
          <p:nvPr/>
        </p:nvSpPr>
        <p:spPr>
          <a:xfrm>
            <a:off x="2565679" y="2849135"/>
            <a:ext cx="281597" cy="365520"/>
          </a:xfrm>
          <a:custGeom>
            <a:rect b="b" l="l" r="r" t="t"/>
            <a:pathLst>
              <a:path extrusionOk="0" h="3648" w="281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2"/>
          <p:cNvSpPr/>
          <p:nvPr/>
        </p:nvSpPr>
        <p:spPr>
          <a:xfrm>
            <a:off x="4922779" y="3829510"/>
            <a:ext cx="281597" cy="365520"/>
          </a:xfrm>
          <a:custGeom>
            <a:rect b="b" l="l" r="r" t="t"/>
            <a:pathLst>
              <a:path extrusionOk="0" h="3648" w="281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2"/>
          <p:cNvSpPr/>
          <p:nvPr/>
        </p:nvSpPr>
        <p:spPr>
          <a:xfrm>
            <a:off x="3984104" y="2179960"/>
            <a:ext cx="281597" cy="365520"/>
          </a:xfrm>
          <a:custGeom>
            <a:rect b="b" l="l" r="r" t="t"/>
            <a:pathLst>
              <a:path extrusionOk="0" h="3648" w="281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2"/>
          <p:cNvSpPr/>
          <p:nvPr/>
        </p:nvSpPr>
        <p:spPr>
          <a:xfrm>
            <a:off x="4572004" y="2370697"/>
            <a:ext cx="281597" cy="365520"/>
          </a:xfrm>
          <a:custGeom>
            <a:rect b="b" l="l" r="r" t="t"/>
            <a:pathLst>
              <a:path extrusionOk="0" h="3648" w="281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2"/>
          <p:cNvSpPr/>
          <p:nvPr/>
        </p:nvSpPr>
        <p:spPr>
          <a:xfrm>
            <a:off x="3049254" y="3611822"/>
            <a:ext cx="281597" cy="365520"/>
          </a:xfrm>
          <a:custGeom>
            <a:rect b="b" l="l" r="r" t="t"/>
            <a:pathLst>
              <a:path extrusionOk="0" h="3648" w="281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2"/>
          <p:cNvSpPr/>
          <p:nvPr/>
        </p:nvSpPr>
        <p:spPr>
          <a:xfrm>
            <a:off x="2284079" y="1923497"/>
            <a:ext cx="281597" cy="365520"/>
          </a:xfrm>
          <a:custGeom>
            <a:rect b="b" l="l" r="r" t="t"/>
            <a:pathLst>
              <a:path extrusionOk="0" h="3648" w="281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2"/>
          <p:cNvSpPr/>
          <p:nvPr/>
        </p:nvSpPr>
        <p:spPr>
          <a:xfrm>
            <a:off x="1297054" y="2849122"/>
            <a:ext cx="281597" cy="365520"/>
          </a:xfrm>
          <a:custGeom>
            <a:rect b="b" l="l" r="r" t="t"/>
            <a:pathLst>
              <a:path extrusionOk="0" h="3648" w="281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2"/>
          <p:cNvSpPr/>
          <p:nvPr/>
        </p:nvSpPr>
        <p:spPr>
          <a:xfrm>
            <a:off x="3330854" y="2736222"/>
            <a:ext cx="281597" cy="365520"/>
          </a:xfrm>
          <a:custGeom>
            <a:rect b="b" l="l" r="r" t="t"/>
            <a:pathLst>
              <a:path extrusionOk="0" h="3648" w="281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3" name="Google Shape;623;p22"/>
          <p:cNvGrpSpPr/>
          <p:nvPr/>
        </p:nvGrpSpPr>
        <p:grpSpPr>
          <a:xfrm>
            <a:off x="5885518" y="3661617"/>
            <a:ext cx="2545748" cy="946965"/>
            <a:chOff x="6518525" y="3569208"/>
            <a:chExt cx="1912515" cy="946965"/>
          </a:xfrm>
        </p:grpSpPr>
        <p:sp>
          <p:nvSpPr>
            <p:cNvPr id="624" name="Google Shape;624;p22"/>
            <p:cNvSpPr txBox="1"/>
            <p:nvPr/>
          </p:nvSpPr>
          <p:spPr>
            <a:xfrm>
              <a:off x="6518525" y="3941073"/>
              <a:ext cx="1912500" cy="5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Saturn is a gas giant and has rings</a:t>
              </a:r>
              <a:endParaRPr>
                <a:latin typeface="Work Sans"/>
                <a:ea typeface="Work Sans"/>
                <a:cs typeface="Work Sans"/>
                <a:sym typeface="Work Sans"/>
              </a:endParaRPr>
            </a:p>
          </p:txBody>
        </p:sp>
        <p:sp>
          <p:nvSpPr>
            <p:cNvPr id="625" name="Google Shape;625;p22"/>
            <p:cNvSpPr txBox="1"/>
            <p:nvPr/>
          </p:nvSpPr>
          <p:spPr>
            <a:xfrm>
              <a:off x="6518536" y="3569208"/>
              <a:ext cx="1912504"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Adults &amp; young adults</a:t>
              </a:r>
              <a:endParaRPr>
                <a:latin typeface="Work Sans"/>
                <a:ea typeface="Work Sans"/>
                <a:cs typeface="Work Sans"/>
                <a:sym typeface="Work Sans"/>
              </a:endParaRPr>
            </a:p>
          </p:txBody>
        </p:sp>
      </p:grpSp>
      <p:grpSp>
        <p:nvGrpSpPr>
          <p:cNvPr id="626" name="Google Shape;626;p22"/>
          <p:cNvGrpSpPr/>
          <p:nvPr/>
        </p:nvGrpSpPr>
        <p:grpSpPr>
          <a:xfrm>
            <a:off x="5885518" y="1923503"/>
            <a:ext cx="2545745" cy="946956"/>
            <a:chOff x="6518525" y="1840994"/>
            <a:chExt cx="1912512" cy="946956"/>
          </a:xfrm>
        </p:grpSpPr>
        <p:sp>
          <p:nvSpPr>
            <p:cNvPr id="627" name="Google Shape;627;p22"/>
            <p:cNvSpPr txBox="1"/>
            <p:nvPr/>
          </p:nvSpPr>
          <p:spPr>
            <a:xfrm>
              <a:off x="6518525" y="2212850"/>
              <a:ext cx="1912500" cy="5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Work Sans"/>
                  <a:ea typeface="Work Sans"/>
                  <a:cs typeface="Work Sans"/>
                  <a:sym typeface="Work Sans"/>
                </a:rPr>
                <a:t>Jupiter i</a:t>
              </a:r>
              <a:r>
                <a:rPr lang="en">
                  <a:solidFill>
                    <a:schemeClr val="dk1"/>
                  </a:solidFill>
                  <a:latin typeface="Work Sans"/>
                  <a:ea typeface="Work Sans"/>
                  <a:cs typeface="Work Sans"/>
                  <a:sym typeface="Work Sans"/>
                </a:rPr>
                <a:t>s a gas giant and has eight moons</a:t>
              </a:r>
              <a:endParaRPr>
                <a:latin typeface="Work Sans"/>
                <a:ea typeface="Work Sans"/>
                <a:cs typeface="Work Sans"/>
                <a:sym typeface="Work Sans"/>
              </a:endParaRPr>
            </a:p>
          </p:txBody>
        </p:sp>
        <p:sp>
          <p:nvSpPr>
            <p:cNvPr id="628" name="Google Shape;628;p22"/>
            <p:cNvSpPr txBox="1"/>
            <p:nvPr/>
          </p:nvSpPr>
          <p:spPr>
            <a:xfrm>
              <a:off x="6518537" y="1840994"/>
              <a:ext cx="19125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Elderly</a:t>
              </a:r>
              <a:endParaRPr>
                <a:latin typeface="Work Sans"/>
                <a:ea typeface="Work Sans"/>
                <a:cs typeface="Work Sans"/>
                <a:sym typeface="Work Sans"/>
              </a:endParaRPr>
            </a:p>
          </p:txBody>
        </p:sp>
      </p:grpSp>
      <p:sp>
        <p:nvSpPr>
          <p:cNvPr id="629" name="Google Shape;629;p22"/>
          <p:cNvSpPr/>
          <p:nvPr/>
        </p:nvSpPr>
        <p:spPr>
          <a:xfrm>
            <a:off x="5885525" y="3296200"/>
            <a:ext cx="1912500" cy="365400"/>
          </a:xfrm>
          <a:prstGeom prst="roundRect">
            <a:avLst>
              <a:gd fmla="val 50000" name="adj"/>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2"/>
          <p:cNvSpPr/>
          <p:nvPr/>
        </p:nvSpPr>
        <p:spPr>
          <a:xfrm>
            <a:off x="5885525" y="3296200"/>
            <a:ext cx="633300" cy="365400"/>
          </a:xfrm>
          <a:prstGeom prst="roundRect">
            <a:avLst>
              <a:gd fmla="val 50000" name="adj"/>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2"/>
          <p:cNvSpPr/>
          <p:nvPr/>
        </p:nvSpPr>
        <p:spPr>
          <a:xfrm>
            <a:off x="5885525" y="1558100"/>
            <a:ext cx="1912500" cy="365400"/>
          </a:xfrm>
          <a:prstGeom prst="roundRect">
            <a:avLst>
              <a:gd fmla="val 50000" name="adj"/>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2"/>
          <p:cNvSpPr/>
          <p:nvPr/>
        </p:nvSpPr>
        <p:spPr>
          <a:xfrm>
            <a:off x="5885525" y="1558100"/>
            <a:ext cx="1303800" cy="365400"/>
          </a:xfrm>
          <a:prstGeom prst="roundRect">
            <a:avLst>
              <a:gd fmla="val 50000" name="adj"/>
            </a:avLst>
          </a:prstGeom>
          <a:solidFill>
            <a:schemeClr val="accen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2"/>
          <p:cNvSpPr txBox="1"/>
          <p:nvPr/>
        </p:nvSpPr>
        <p:spPr>
          <a:xfrm>
            <a:off x="7797450" y="3213700"/>
            <a:ext cx="6333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40%</a:t>
            </a:r>
            <a:endParaRPr sz="2000">
              <a:latin typeface="Work Sans"/>
              <a:ea typeface="Work Sans"/>
              <a:cs typeface="Work Sans"/>
              <a:sym typeface="Work Sans"/>
            </a:endParaRPr>
          </a:p>
        </p:txBody>
      </p:sp>
      <p:sp>
        <p:nvSpPr>
          <p:cNvPr id="634" name="Google Shape;634;p22"/>
          <p:cNvSpPr txBox="1"/>
          <p:nvPr/>
        </p:nvSpPr>
        <p:spPr>
          <a:xfrm>
            <a:off x="7797450" y="1475600"/>
            <a:ext cx="633300" cy="5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60%</a:t>
            </a:r>
            <a:endParaRPr sz="2000">
              <a:latin typeface="Work Sans"/>
              <a:ea typeface="Work Sans"/>
              <a:cs typeface="Work Sans"/>
              <a:sym typeface="Work Sans"/>
            </a:endParaRPr>
          </a:p>
        </p:txBody>
      </p:sp>
      <p:sp>
        <p:nvSpPr>
          <p:cNvPr id="635" name="Google Shape;635;p22"/>
          <p:cNvSpPr/>
          <p:nvPr/>
        </p:nvSpPr>
        <p:spPr>
          <a:xfrm>
            <a:off x="742575" y="1396575"/>
            <a:ext cx="4701900" cy="4182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1"/>
                </a:solidFill>
                <a:latin typeface="Staatliches"/>
                <a:ea typeface="Staatliches"/>
                <a:cs typeface="Staatliches"/>
                <a:sym typeface="Staatliches"/>
              </a:rPr>
              <a:t>1,000,000 cases</a:t>
            </a:r>
            <a:endParaRPr sz="3000">
              <a:latin typeface="Work Sans"/>
              <a:ea typeface="Work Sans"/>
              <a:cs typeface="Work Sans"/>
              <a:sym typeface="Work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grpSp>
        <p:nvGrpSpPr>
          <p:cNvPr id="640" name="Google Shape;640;p23"/>
          <p:cNvGrpSpPr/>
          <p:nvPr/>
        </p:nvGrpSpPr>
        <p:grpSpPr>
          <a:xfrm>
            <a:off x="713256" y="2404872"/>
            <a:ext cx="1984200" cy="960168"/>
            <a:chOff x="713232" y="2404872"/>
            <a:chExt cx="1984200" cy="960168"/>
          </a:xfrm>
        </p:grpSpPr>
        <p:sp>
          <p:nvSpPr>
            <p:cNvPr id="641" name="Google Shape;641;p23"/>
            <p:cNvSpPr txBox="1"/>
            <p:nvPr/>
          </p:nvSpPr>
          <p:spPr>
            <a:xfrm>
              <a:off x="713232" y="2834640"/>
              <a:ext cx="1984200" cy="5304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1200"/>
                </a:spcAft>
                <a:buNone/>
              </a:pPr>
              <a:r>
                <a:rPr lang="en">
                  <a:solidFill>
                    <a:schemeClr val="dk1"/>
                  </a:solidFill>
                  <a:latin typeface="Work Sans"/>
                  <a:ea typeface="Work Sans"/>
                  <a:cs typeface="Work Sans"/>
                  <a:sym typeface="Work Sans"/>
                </a:rPr>
                <a:t>It’s the closest planet to the Sun</a:t>
              </a:r>
              <a:endParaRPr>
                <a:solidFill>
                  <a:schemeClr val="dk1"/>
                </a:solidFill>
                <a:latin typeface="Work Sans"/>
                <a:ea typeface="Work Sans"/>
                <a:cs typeface="Work Sans"/>
                <a:sym typeface="Work Sans"/>
              </a:endParaRPr>
            </a:p>
          </p:txBody>
        </p:sp>
        <p:sp>
          <p:nvSpPr>
            <p:cNvPr id="642" name="Google Shape;642;p23"/>
            <p:cNvSpPr txBox="1"/>
            <p:nvPr/>
          </p:nvSpPr>
          <p:spPr>
            <a:xfrm>
              <a:off x="713232" y="2404872"/>
              <a:ext cx="1984200" cy="429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Staatliches"/>
                  <a:ea typeface="Staatliches"/>
                  <a:cs typeface="Staatliches"/>
                  <a:sym typeface="Staatliches"/>
                </a:rPr>
                <a:t>mercury</a:t>
              </a:r>
              <a:endParaRPr>
                <a:latin typeface="Work Sans"/>
                <a:ea typeface="Work Sans"/>
                <a:cs typeface="Work Sans"/>
                <a:sym typeface="Work Sans"/>
              </a:endParaRPr>
            </a:p>
          </p:txBody>
        </p:sp>
      </p:grpSp>
      <p:grpSp>
        <p:nvGrpSpPr>
          <p:cNvPr id="643" name="Google Shape;643;p23"/>
          <p:cNvGrpSpPr/>
          <p:nvPr/>
        </p:nvGrpSpPr>
        <p:grpSpPr>
          <a:xfrm>
            <a:off x="1097304" y="3575304"/>
            <a:ext cx="1984200" cy="960168"/>
            <a:chOff x="1097280" y="3575304"/>
            <a:chExt cx="1984200" cy="960168"/>
          </a:xfrm>
        </p:grpSpPr>
        <p:sp>
          <p:nvSpPr>
            <p:cNvPr id="644" name="Google Shape;644;p23"/>
            <p:cNvSpPr txBox="1"/>
            <p:nvPr/>
          </p:nvSpPr>
          <p:spPr>
            <a:xfrm>
              <a:off x="1097280" y="4005072"/>
              <a:ext cx="1984200" cy="5304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1200"/>
                </a:spcAft>
                <a:buNone/>
              </a:pPr>
              <a:r>
                <a:rPr lang="en">
                  <a:solidFill>
                    <a:schemeClr val="dk1"/>
                  </a:solidFill>
                  <a:latin typeface="Work Sans"/>
                  <a:ea typeface="Work Sans"/>
                  <a:cs typeface="Work Sans"/>
                  <a:sym typeface="Work Sans"/>
                </a:rPr>
                <a:t>Jupiter doesn’t have a solid surface</a:t>
              </a:r>
              <a:endParaRPr>
                <a:solidFill>
                  <a:schemeClr val="dk1"/>
                </a:solidFill>
                <a:latin typeface="Work Sans"/>
                <a:ea typeface="Work Sans"/>
                <a:cs typeface="Work Sans"/>
                <a:sym typeface="Work Sans"/>
              </a:endParaRPr>
            </a:p>
          </p:txBody>
        </p:sp>
        <p:sp>
          <p:nvSpPr>
            <p:cNvPr id="645" name="Google Shape;645;p23"/>
            <p:cNvSpPr txBox="1"/>
            <p:nvPr/>
          </p:nvSpPr>
          <p:spPr>
            <a:xfrm>
              <a:off x="1097280" y="3575304"/>
              <a:ext cx="1984200" cy="429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Staatliches"/>
                  <a:ea typeface="Staatliches"/>
                  <a:cs typeface="Staatliches"/>
                  <a:sym typeface="Staatliches"/>
                </a:rPr>
                <a:t>Jupiter</a:t>
              </a:r>
              <a:endParaRPr>
                <a:latin typeface="Work Sans"/>
                <a:ea typeface="Work Sans"/>
                <a:cs typeface="Work Sans"/>
                <a:sym typeface="Work Sans"/>
              </a:endParaRPr>
            </a:p>
          </p:txBody>
        </p:sp>
      </p:grpSp>
      <p:grpSp>
        <p:nvGrpSpPr>
          <p:cNvPr id="646" name="Google Shape;646;p23"/>
          <p:cNvGrpSpPr/>
          <p:nvPr/>
        </p:nvGrpSpPr>
        <p:grpSpPr>
          <a:xfrm>
            <a:off x="6446544" y="2404872"/>
            <a:ext cx="1984200" cy="960168"/>
            <a:chOff x="6446520" y="2404872"/>
            <a:chExt cx="1984200" cy="960168"/>
          </a:xfrm>
        </p:grpSpPr>
        <p:sp>
          <p:nvSpPr>
            <p:cNvPr id="647" name="Google Shape;647;p23"/>
            <p:cNvSpPr txBox="1"/>
            <p:nvPr/>
          </p:nvSpPr>
          <p:spPr>
            <a:xfrm>
              <a:off x="6446520" y="2834640"/>
              <a:ext cx="1984200" cy="530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1200"/>
                </a:spcAft>
                <a:buNone/>
              </a:pPr>
              <a:r>
                <a:rPr lang="en">
                  <a:solidFill>
                    <a:schemeClr val="dk1"/>
                  </a:solidFill>
                  <a:latin typeface="Work Sans"/>
                  <a:ea typeface="Work Sans"/>
                  <a:cs typeface="Work Sans"/>
                  <a:sym typeface="Work Sans"/>
                </a:rPr>
                <a:t>Saturn was named after a Roman god</a:t>
              </a:r>
              <a:endParaRPr>
                <a:latin typeface="Work Sans"/>
                <a:ea typeface="Work Sans"/>
                <a:cs typeface="Work Sans"/>
                <a:sym typeface="Work Sans"/>
              </a:endParaRPr>
            </a:p>
          </p:txBody>
        </p:sp>
        <p:sp>
          <p:nvSpPr>
            <p:cNvPr id="648" name="Google Shape;648;p23"/>
            <p:cNvSpPr txBox="1"/>
            <p:nvPr/>
          </p:nvSpPr>
          <p:spPr>
            <a:xfrm>
              <a:off x="6446520" y="2404872"/>
              <a:ext cx="1984200" cy="42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Saturn</a:t>
              </a:r>
              <a:endParaRPr>
                <a:latin typeface="Work Sans"/>
                <a:ea typeface="Work Sans"/>
                <a:cs typeface="Work Sans"/>
                <a:sym typeface="Work Sans"/>
              </a:endParaRPr>
            </a:p>
          </p:txBody>
        </p:sp>
      </p:grpSp>
      <p:grpSp>
        <p:nvGrpSpPr>
          <p:cNvPr id="649" name="Google Shape;649;p23"/>
          <p:cNvGrpSpPr/>
          <p:nvPr/>
        </p:nvGrpSpPr>
        <p:grpSpPr>
          <a:xfrm>
            <a:off x="6062496" y="3575304"/>
            <a:ext cx="1984200" cy="960168"/>
            <a:chOff x="6062472" y="3575304"/>
            <a:chExt cx="1984200" cy="960168"/>
          </a:xfrm>
        </p:grpSpPr>
        <p:sp>
          <p:nvSpPr>
            <p:cNvPr id="650" name="Google Shape;650;p23"/>
            <p:cNvSpPr txBox="1"/>
            <p:nvPr/>
          </p:nvSpPr>
          <p:spPr>
            <a:xfrm>
              <a:off x="6062472" y="4005072"/>
              <a:ext cx="1984200" cy="530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1200"/>
                </a:spcAft>
                <a:buNone/>
              </a:pPr>
              <a:r>
                <a:rPr lang="en">
                  <a:solidFill>
                    <a:schemeClr val="dk1"/>
                  </a:solidFill>
                  <a:latin typeface="Work Sans"/>
                  <a:ea typeface="Work Sans"/>
                  <a:cs typeface="Work Sans"/>
                  <a:sym typeface="Work Sans"/>
                </a:rPr>
                <a:t>Neptune is far away from Earth</a:t>
              </a:r>
              <a:endParaRPr>
                <a:solidFill>
                  <a:schemeClr val="dk1"/>
                </a:solidFill>
                <a:latin typeface="Work Sans"/>
                <a:ea typeface="Work Sans"/>
                <a:cs typeface="Work Sans"/>
                <a:sym typeface="Work Sans"/>
              </a:endParaRPr>
            </a:p>
          </p:txBody>
        </p:sp>
        <p:sp>
          <p:nvSpPr>
            <p:cNvPr id="651" name="Google Shape;651;p23"/>
            <p:cNvSpPr txBox="1"/>
            <p:nvPr/>
          </p:nvSpPr>
          <p:spPr>
            <a:xfrm>
              <a:off x="6062472" y="3575304"/>
              <a:ext cx="1984200" cy="42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Neptune</a:t>
              </a:r>
              <a:endParaRPr sz="2000">
                <a:solidFill>
                  <a:schemeClr val="dk1"/>
                </a:solidFill>
                <a:latin typeface="Staatliches"/>
                <a:ea typeface="Staatliches"/>
                <a:cs typeface="Staatliches"/>
                <a:sym typeface="Staatliches"/>
              </a:endParaRPr>
            </a:p>
          </p:txBody>
        </p:sp>
      </p:grpSp>
      <p:grpSp>
        <p:nvGrpSpPr>
          <p:cNvPr id="652" name="Google Shape;652;p23"/>
          <p:cNvGrpSpPr/>
          <p:nvPr/>
        </p:nvGrpSpPr>
        <p:grpSpPr>
          <a:xfrm>
            <a:off x="6062496" y="1234440"/>
            <a:ext cx="1984200" cy="960168"/>
            <a:chOff x="6062472" y="1234440"/>
            <a:chExt cx="1984200" cy="960168"/>
          </a:xfrm>
        </p:grpSpPr>
        <p:sp>
          <p:nvSpPr>
            <p:cNvPr id="653" name="Google Shape;653;p23"/>
            <p:cNvSpPr txBox="1"/>
            <p:nvPr/>
          </p:nvSpPr>
          <p:spPr>
            <a:xfrm>
              <a:off x="6062472" y="1664208"/>
              <a:ext cx="1984200" cy="530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Work Sans"/>
                  <a:ea typeface="Work Sans"/>
                  <a:cs typeface="Work Sans"/>
                  <a:sym typeface="Work Sans"/>
                </a:rPr>
                <a:t>Despite being red, Mars is a cold place</a:t>
              </a:r>
              <a:endParaRPr>
                <a:latin typeface="Work Sans"/>
                <a:ea typeface="Work Sans"/>
                <a:cs typeface="Work Sans"/>
                <a:sym typeface="Work Sans"/>
              </a:endParaRPr>
            </a:p>
          </p:txBody>
        </p:sp>
        <p:sp>
          <p:nvSpPr>
            <p:cNvPr id="654" name="Google Shape;654;p23"/>
            <p:cNvSpPr txBox="1"/>
            <p:nvPr/>
          </p:nvSpPr>
          <p:spPr>
            <a:xfrm>
              <a:off x="6062472" y="1234440"/>
              <a:ext cx="1984200" cy="42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Staatliches"/>
                  <a:ea typeface="Staatliches"/>
                  <a:cs typeface="Staatliches"/>
                  <a:sym typeface="Staatliches"/>
                </a:rPr>
                <a:t>Mars</a:t>
              </a:r>
              <a:endParaRPr>
                <a:latin typeface="Work Sans"/>
                <a:ea typeface="Work Sans"/>
                <a:cs typeface="Work Sans"/>
                <a:sym typeface="Work Sans"/>
              </a:endParaRPr>
            </a:p>
          </p:txBody>
        </p:sp>
      </p:grpSp>
      <p:sp>
        <p:nvSpPr>
          <p:cNvPr id="655" name="Google Shape;655;p23"/>
          <p:cNvSpPr txBox="1"/>
          <p:nvPr>
            <p:ph type="title"/>
          </p:nvPr>
        </p:nvSpPr>
        <p:spPr>
          <a:xfrm>
            <a:off x="713225" y="539500"/>
            <a:ext cx="7717800" cy="490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Heart Failure Infographics</a:t>
            </a:r>
            <a:endParaRPr/>
          </a:p>
        </p:txBody>
      </p:sp>
      <p:sp>
        <p:nvSpPr>
          <p:cNvPr id="656" name="Google Shape;656;p23"/>
          <p:cNvSpPr/>
          <p:nvPr/>
        </p:nvSpPr>
        <p:spPr>
          <a:xfrm>
            <a:off x="3087900" y="1298925"/>
            <a:ext cx="2968200" cy="3167700"/>
          </a:xfrm>
          <a:prstGeom prst="roundRect">
            <a:avLst>
              <a:gd fmla="val 50000"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3"/>
          <p:cNvSpPr/>
          <p:nvPr/>
        </p:nvSpPr>
        <p:spPr>
          <a:xfrm>
            <a:off x="5992500" y="2817075"/>
            <a:ext cx="131400" cy="131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3"/>
          <p:cNvSpPr/>
          <p:nvPr/>
        </p:nvSpPr>
        <p:spPr>
          <a:xfrm>
            <a:off x="3023075" y="2817075"/>
            <a:ext cx="131400" cy="131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3"/>
          <p:cNvSpPr/>
          <p:nvPr/>
        </p:nvSpPr>
        <p:spPr>
          <a:xfrm>
            <a:off x="3480200" y="1647325"/>
            <a:ext cx="131400" cy="131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3"/>
          <p:cNvSpPr/>
          <p:nvPr/>
        </p:nvSpPr>
        <p:spPr>
          <a:xfrm>
            <a:off x="3480275" y="3986713"/>
            <a:ext cx="131400" cy="131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3"/>
          <p:cNvSpPr/>
          <p:nvPr/>
        </p:nvSpPr>
        <p:spPr>
          <a:xfrm>
            <a:off x="5535300" y="1647424"/>
            <a:ext cx="131400" cy="131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3"/>
          <p:cNvSpPr/>
          <p:nvPr/>
        </p:nvSpPr>
        <p:spPr>
          <a:xfrm>
            <a:off x="5535300" y="3986722"/>
            <a:ext cx="131400" cy="131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3" name="Google Shape;663;p23"/>
          <p:cNvGrpSpPr/>
          <p:nvPr/>
        </p:nvGrpSpPr>
        <p:grpSpPr>
          <a:xfrm>
            <a:off x="3745546" y="1670190"/>
            <a:ext cx="1655890" cy="2425160"/>
            <a:chOff x="3405550" y="1346450"/>
            <a:chExt cx="2222075" cy="3254375"/>
          </a:xfrm>
        </p:grpSpPr>
        <p:sp>
          <p:nvSpPr>
            <p:cNvPr id="664" name="Google Shape;664;p23"/>
            <p:cNvSpPr/>
            <p:nvPr/>
          </p:nvSpPr>
          <p:spPr>
            <a:xfrm>
              <a:off x="3841325" y="3532350"/>
              <a:ext cx="579850" cy="967400"/>
            </a:xfrm>
            <a:custGeom>
              <a:rect b="b" l="l" r="r" t="t"/>
              <a:pathLst>
                <a:path extrusionOk="0" h="38696" w="23194">
                  <a:moveTo>
                    <a:pt x="1" y="0"/>
                  </a:moveTo>
                  <a:lnTo>
                    <a:pt x="1" y="0"/>
                  </a:lnTo>
                  <a:cubicBezTo>
                    <a:pt x="1808" y="7080"/>
                    <a:pt x="3050" y="14906"/>
                    <a:pt x="4118" y="22167"/>
                  </a:cubicBezTo>
                  <a:cubicBezTo>
                    <a:pt x="4705" y="26149"/>
                    <a:pt x="4106" y="32514"/>
                    <a:pt x="7029" y="35447"/>
                  </a:cubicBezTo>
                  <a:cubicBezTo>
                    <a:pt x="9018" y="37445"/>
                    <a:pt x="14080" y="38695"/>
                    <a:pt x="17008" y="38695"/>
                  </a:cubicBezTo>
                  <a:cubicBezTo>
                    <a:pt x="17196" y="38695"/>
                    <a:pt x="17376" y="38690"/>
                    <a:pt x="17546" y="38679"/>
                  </a:cubicBezTo>
                  <a:cubicBezTo>
                    <a:pt x="23193" y="38330"/>
                    <a:pt x="22615" y="35031"/>
                    <a:pt x="22625" y="30241"/>
                  </a:cubicBezTo>
                  <a:cubicBezTo>
                    <a:pt x="22636" y="24443"/>
                    <a:pt x="21936" y="18810"/>
                    <a:pt x="21632" y="12997"/>
                  </a:cubicBezTo>
                  <a:cubicBezTo>
                    <a:pt x="14616" y="11824"/>
                    <a:pt x="5601" y="7175"/>
                    <a:pt x="1" y="0"/>
                  </a:cubicBezTo>
                  <a:close/>
                </a:path>
              </a:pathLst>
            </a:custGeom>
            <a:solidFill>
              <a:srgbClr val="3C5C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3"/>
            <p:cNvSpPr/>
            <p:nvPr/>
          </p:nvSpPr>
          <p:spPr>
            <a:xfrm>
              <a:off x="4451375" y="3861950"/>
              <a:ext cx="481400" cy="738875"/>
            </a:xfrm>
            <a:custGeom>
              <a:rect b="b" l="l" r="r" t="t"/>
              <a:pathLst>
                <a:path extrusionOk="0" h="29555" w="19256">
                  <a:moveTo>
                    <a:pt x="501" y="0"/>
                  </a:moveTo>
                  <a:lnTo>
                    <a:pt x="501" y="0"/>
                  </a:lnTo>
                  <a:cubicBezTo>
                    <a:pt x="1" y="6502"/>
                    <a:pt x="1245" y="13305"/>
                    <a:pt x="941" y="19854"/>
                  </a:cubicBezTo>
                  <a:cubicBezTo>
                    <a:pt x="645" y="26216"/>
                    <a:pt x="225" y="29554"/>
                    <a:pt x="7102" y="29554"/>
                  </a:cubicBezTo>
                  <a:cubicBezTo>
                    <a:pt x="7127" y="29554"/>
                    <a:pt x="7151" y="29554"/>
                    <a:pt x="7176" y="29554"/>
                  </a:cubicBezTo>
                  <a:cubicBezTo>
                    <a:pt x="13360" y="29533"/>
                    <a:pt x="16923" y="28268"/>
                    <a:pt x="18064" y="22397"/>
                  </a:cubicBezTo>
                  <a:cubicBezTo>
                    <a:pt x="19255" y="16271"/>
                    <a:pt x="18773" y="8286"/>
                    <a:pt x="18440" y="1908"/>
                  </a:cubicBezTo>
                  <a:lnTo>
                    <a:pt x="18440" y="1908"/>
                  </a:lnTo>
                  <a:cubicBezTo>
                    <a:pt x="16850" y="2222"/>
                    <a:pt x="15164" y="2378"/>
                    <a:pt x="13400" y="2378"/>
                  </a:cubicBezTo>
                  <a:cubicBezTo>
                    <a:pt x="9413" y="2378"/>
                    <a:pt x="5035" y="1580"/>
                    <a:pt x="5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3"/>
            <p:cNvSpPr/>
            <p:nvPr/>
          </p:nvSpPr>
          <p:spPr>
            <a:xfrm>
              <a:off x="5031300" y="2375150"/>
              <a:ext cx="543675" cy="604175"/>
            </a:xfrm>
            <a:custGeom>
              <a:rect b="b" l="l" r="r" t="t"/>
              <a:pathLst>
                <a:path extrusionOk="0" h="24167" w="21747">
                  <a:moveTo>
                    <a:pt x="16507" y="0"/>
                  </a:moveTo>
                  <a:cubicBezTo>
                    <a:pt x="15570" y="0"/>
                    <a:pt x="14336" y="369"/>
                    <a:pt x="12496" y="937"/>
                  </a:cubicBezTo>
                  <a:cubicBezTo>
                    <a:pt x="8547" y="2157"/>
                    <a:pt x="3888" y="2254"/>
                    <a:pt x="0" y="3698"/>
                  </a:cubicBezTo>
                  <a:cubicBezTo>
                    <a:pt x="1815" y="3762"/>
                    <a:pt x="7644" y="15866"/>
                    <a:pt x="8708" y="17529"/>
                  </a:cubicBezTo>
                  <a:cubicBezTo>
                    <a:pt x="9827" y="19277"/>
                    <a:pt x="10650" y="20857"/>
                    <a:pt x="11959" y="22064"/>
                  </a:cubicBezTo>
                  <a:cubicBezTo>
                    <a:pt x="12568" y="22626"/>
                    <a:pt x="13281" y="23107"/>
                    <a:pt x="14177" y="23487"/>
                  </a:cubicBezTo>
                  <a:cubicBezTo>
                    <a:pt x="15162" y="23906"/>
                    <a:pt x="16360" y="24167"/>
                    <a:pt x="17505" y="24167"/>
                  </a:cubicBezTo>
                  <a:cubicBezTo>
                    <a:pt x="19725" y="24167"/>
                    <a:pt x="21746" y="23184"/>
                    <a:pt x="21627" y="20458"/>
                  </a:cubicBezTo>
                  <a:cubicBezTo>
                    <a:pt x="21385" y="14823"/>
                    <a:pt x="17187" y="18870"/>
                    <a:pt x="14646" y="15598"/>
                  </a:cubicBezTo>
                  <a:cubicBezTo>
                    <a:pt x="16674" y="14188"/>
                    <a:pt x="19383" y="14931"/>
                    <a:pt x="21557" y="13210"/>
                  </a:cubicBezTo>
                  <a:cubicBezTo>
                    <a:pt x="21476" y="12262"/>
                    <a:pt x="21055" y="10516"/>
                    <a:pt x="20636" y="9678"/>
                  </a:cubicBezTo>
                  <a:cubicBezTo>
                    <a:pt x="20405" y="9669"/>
                    <a:pt x="20171" y="9666"/>
                    <a:pt x="19936" y="9666"/>
                  </a:cubicBezTo>
                  <a:cubicBezTo>
                    <a:pt x="19422" y="9666"/>
                    <a:pt x="18902" y="9681"/>
                    <a:pt x="18388" y="9681"/>
                  </a:cubicBezTo>
                  <a:cubicBezTo>
                    <a:pt x="16529" y="9681"/>
                    <a:pt x="14757" y="9492"/>
                    <a:pt x="13721" y="7750"/>
                  </a:cubicBezTo>
                  <a:cubicBezTo>
                    <a:pt x="14941" y="6317"/>
                    <a:pt x="16888" y="5545"/>
                    <a:pt x="18683" y="4714"/>
                  </a:cubicBezTo>
                  <a:cubicBezTo>
                    <a:pt x="19544" y="4315"/>
                    <a:pt x="19887" y="3267"/>
                    <a:pt x="19438" y="2430"/>
                  </a:cubicBezTo>
                  <a:cubicBezTo>
                    <a:pt x="18495" y="671"/>
                    <a:pt x="17771" y="0"/>
                    <a:pt x="165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3"/>
            <p:cNvSpPr/>
            <p:nvPr/>
          </p:nvSpPr>
          <p:spPr>
            <a:xfrm>
              <a:off x="3450000" y="2782350"/>
              <a:ext cx="475525" cy="271625"/>
            </a:xfrm>
            <a:custGeom>
              <a:rect b="b" l="l" r="r" t="t"/>
              <a:pathLst>
                <a:path extrusionOk="0" h="10865" w="19021">
                  <a:moveTo>
                    <a:pt x="8294" y="1"/>
                  </a:moveTo>
                  <a:cubicBezTo>
                    <a:pt x="5066" y="1"/>
                    <a:pt x="2527" y="1592"/>
                    <a:pt x="1256" y="5516"/>
                  </a:cubicBezTo>
                  <a:cubicBezTo>
                    <a:pt x="1" y="9391"/>
                    <a:pt x="787" y="10071"/>
                    <a:pt x="3142" y="10071"/>
                  </a:cubicBezTo>
                  <a:cubicBezTo>
                    <a:pt x="3910" y="10071"/>
                    <a:pt x="4845" y="9999"/>
                    <a:pt x="5930" y="9941"/>
                  </a:cubicBezTo>
                  <a:cubicBezTo>
                    <a:pt x="6453" y="9913"/>
                    <a:pt x="6965" y="9901"/>
                    <a:pt x="7468" y="9901"/>
                  </a:cubicBezTo>
                  <a:cubicBezTo>
                    <a:pt x="10514" y="9901"/>
                    <a:pt x="13244" y="10371"/>
                    <a:pt x="16087" y="10865"/>
                  </a:cubicBezTo>
                  <a:lnTo>
                    <a:pt x="16548" y="10865"/>
                  </a:lnTo>
                  <a:cubicBezTo>
                    <a:pt x="16161" y="5462"/>
                    <a:pt x="19020" y="2996"/>
                    <a:pt x="13129" y="938"/>
                  </a:cubicBezTo>
                  <a:cubicBezTo>
                    <a:pt x="11410" y="337"/>
                    <a:pt x="9779" y="1"/>
                    <a:pt x="8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3"/>
            <p:cNvSpPr/>
            <p:nvPr/>
          </p:nvSpPr>
          <p:spPr>
            <a:xfrm>
              <a:off x="3405550" y="2461350"/>
              <a:ext cx="494500" cy="394050"/>
            </a:xfrm>
            <a:custGeom>
              <a:rect b="b" l="l" r="r" t="t"/>
              <a:pathLst>
                <a:path extrusionOk="0" h="15762" w="19780">
                  <a:moveTo>
                    <a:pt x="2869" y="1"/>
                  </a:moveTo>
                  <a:cubicBezTo>
                    <a:pt x="2441" y="1"/>
                    <a:pt x="2039" y="253"/>
                    <a:pt x="1855" y="661"/>
                  </a:cubicBezTo>
                  <a:cubicBezTo>
                    <a:pt x="1313" y="1854"/>
                    <a:pt x="851" y="3127"/>
                    <a:pt x="373" y="4338"/>
                  </a:cubicBezTo>
                  <a:cubicBezTo>
                    <a:pt x="1" y="5285"/>
                    <a:pt x="436" y="6355"/>
                    <a:pt x="1368" y="6765"/>
                  </a:cubicBezTo>
                  <a:cubicBezTo>
                    <a:pt x="2496" y="7260"/>
                    <a:pt x="3845" y="7431"/>
                    <a:pt x="5170" y="7431"/>
                  </a:cubicBezTo>
                  <a:cubicBezTo>
                    <a:pt x="6213" y="7431"/>
                    <a:pt x="7241" y="7325"/>
                    <a:pt x="8134" y="7188"/>
                  </a:cubicBezTo>
                  <a:lnTo>
                    <a:pt x="8134" y="7188"/>
                  </a:lnTo>
                  <a:cubicBezTo>
                    <a:pt x="6375" y="8344"/>
                    <a:pt x="4248" y="9749"/>
                    <a:pt x="2523" y="11315"/>
                  </a:cubicBezTo>
                  <a:cubicBezTo>
                    <a:pt x="2005" y="11786"/>
                    <a:pt x="1944" y="12581"/>
                    <a:pt x="2372" y="13137"/>
                  </a:cubicBezTo>
                  <a:cubicBezTo>
                    <a:pt x="2928" y="13859"/>
                    <a:pt x="3521" y="14568"/>
                    <a:pt x="4136" y="15256"/>
                  </a:cubicBezTo>
                  <a:cubicBezTo>
                    <a:pt x="4435" y="15589"/>
                    <a:pt x="4848" y="15761"/>
                    <a:pt x="5265" y="15761"/>
                  </a:cubicBezTo>
                  <a:cubicBezTo>
                    <a:pt x="5589" y="15761"/>
                    <a:pt x="5915" y="15657"/>
                    <a:pt x="6189" y="15445"/>
                  </a:cubicBezTo>
                  <a:cubicBezTo>
                    <a:pt x="9164" y="13142"/>
                    <a:pt x="15363" y="7550"/>
                    <a:pt x="18306" y="7550"/>
                  </a:cubicBezTo>
                  <a:cubicBezTo>
                    <a:pt x="18957" y="7550"/>
                    <a:pt x="19449" y="7825"/>
                    <a:pt x="19711" y="8469"/>
                  </a:cubicBezTo>
                  <a:cubicBezTo>
                    <a:pt x="18681" y="5225"/>
                    <a:pt x="19780" y="2547"/>
                    <a:pt x="19645" y="229"/>
                  </a:cubicBezTo>
                  <a:lnTo>
                    <a:pt x="19645" y="229"/>
                  </a:lnTo>
                  <a:cubicBezTo>
                    <a:pt x="16419" y="475"/>
                    <a:pt x="13194" y="913"/>
                    <a:pt x="9971" y="913"/>
                  </a:cubicBezTo>
                  <a:cubicBezTo>
                    <a:pt x="7704" y="913"/>
                    <a:pt x="5437" y="696"/>
                    <a:pt x="3173" y="44"/>
                  </a:cubicBezTo>
                  <a:cubicBezTo>
                    <a:pt x="3072" y="14"/>
                    <a:pt x="2970" y="1"/>
                    <a:pt x="2869" y="1"/>
                  </a:cubicBezTo>
                  <a:close/>
                </a:path>
              </a:pathLst>
            </a:custGeom>
            <a:solidFill>
              <a:srgbClr val="3C5C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3"/>
            <p:cNvSpPr/>
            <p:nvPr/>
          </p:nvSpPr>
          <p:spPr>
            <a:xfrm>
              <a:off x="4098375" y="1346450"/>
              <a:ext cx="981250" cy="1447125"/>
            </a:xfrm>
            <a:custGeom>
              <a:rect b="b" l="l" r="r" t="t"/>
              <a:pathLst>
                <a:path extrusionOk="0" h="57885" w="39250">
                  <a:moveTo>
                    <a:pt x="24459" y="0"/>
                  </a:moveTo>
                  <a:cubicBezTo>
                    <a:pt x="18074" y="0"/>
                    <a:pt x="22256" y="14084"/>
                    <a:pt x="17968" y="17442"/>
                  </a:cubicBezTo>
                  <a:cubicBezTo>
                    <a:pt x="14830" y="12723"/>
                    <a:pt x="15938" y="4412"/>
                    <a:pt x="8734" y="2162"/>
                  </a:cubicBezTo>
                  <a:cubicBezTo>
                    <a:pt x="8175" y="1988"/>
                    <a:pt x="7581" y="1897"/>
                    <a:pt x="6979" y="1897"/>
                  </a:cubicBezTo>
                  <a:cubicBezTo>
                    <a:pt x="5267" y="1897"/>
                    <a:pt x="3488" y="2628"/>
                    <a:pt x="2271" y="4240"/>
                  </a:cubicBezTo>
                  <a:cubicBezTo>
                    <a:pt x="0" y="7250"/>
                    <a:pt x="1216" y="7886"/>
                    <a:pt x="3067" y="10602"/>
                  </a:cubicBezTo>
                  <a:cubicBezTo>
                    <a:pt x="7725" y="17432"/>
                    <a:pt x="10071" y="18128"/>
                    <a:pt x="5952" y="25927"/>
                  </a:cubicBezTo>
                  <a:cubicBezTo>
                    <a:pt x="2876" y="31753"/>
                    <a:pt x="2658" y="37805"/>
                    <a:pt x="3959" y="44101"/>
                  </a:cubicBezTo>
                  <a:cubicBezTo>
                    <a:pt x="4816" y="48248"/>
                    <a:pt x="8207" y="57885"/>
                    <a:pt x="13327" y="57885"/>
                  </a:cubicBezTo>
                  <a:cubicBezTo>
                    <a:pt x="13747" y="57885"/>
                    <a:pt x="14179" y="57820"/>
                    <a:pt x="14621" y="57682"/>
                  </a:cubicBezTo>
                  <a:cubicBezTo>
                    <a:pt x="15008" y="57719"/>
                    <a:pt x="15396" y="57737"/>
                    <a:pt x="15783" y="57737"/>
                  </a:cubicBezTo>
                  <a:cubicBezTo>
                    <a:pt x="21411" y="57737"/>
                    <a:pt x="26974" y="53933"/>
                    <a:pt x="30499" y="51666"/>
                  </a:cubicBezTo>
                  <a:cubicBezTo>
                    <a:pt x="38131" y="46757"/>
                    <a:pt x="39249" y="38328"/>
                    <a:pt x="38400" y="29753"/>
                  </a:cubicBezTo>
                  <a:cubicBezTo>
                    <a:pt x="37952" y="25238"/>
                    <a:pt x="35496" y="21201"/>
                    <a:pt x="34913" y="17075"/>
                  </a:cubicBezTo>
                  <a:cubicBezTo>
                    <a:pt x="34314" y="12840"/>
                    <a:pt x="37498" y="9924"/>
                    <a:pt x="38017" y="6222"/>
                  </a:cubicBezTo>
                  <a:cubicBezTo>
                    <a:pt x="38107" y="5581"/>
                    <a:pt x="37748" y="4956"/>
                    <a:pt x="37146" y="4718"/>
                  </a:cubicBezTo>
                  <a:cubicBezTo>
                    <a:pt x="35840" y="4202"/>
                    <a:pt x="34471" y="3859"/>
                    <a:pt x="33155" y="3560"/>
                  </a:cubicBezTo>
                  <a:cubicBezTo>
                    <a:pt x="33042" y="3535"/>
                    <a:pt x="32930" y="3522"/>
                    <a:pt x="32819" y="3522"/>
                  </a:cubicBezTo>
                  <a:cubicBezTo>
                    <a:pt x="32153" y="3522"/>
                    <a:pt x="31544" y="3966"/>
                    <a:pt x="31375" y="4638"/>
                  </a:cubicBezTo>
                  <a:cubicBezTo>
                    <a:pt x="30792" y="6936"/>
                    <a:pt x="30699" y="9377"/>
                    <a:pt x="29023" y="11004"/>
                  </a:cubicBezTo>
                  <a:cubicBezTo>
                    <a:pt x="28128" y="8893"/>
                    <a:pt x="28542" y="5665"/>
                    <a:pt x="29287" y="3286"/>
                  </a:cubicBezTo>
                  <a:cubicBezTo>
                    <a:pt x="29550" y="2455"/>
                    <a:pt x="29152" y="1552"/>
                    <a:pt x="28371" y="1163"/>
                  </a:cubicBezTo>
                  <a:cubicBezTo>
                    <a:pt x="26750" y="355"/>
                    <a:pt x="25472" y="0"/>
                    <a:pt x="244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3"/>
            <p:cNvSpPr/>
            <p:nvPr/>
          </p:nvSpPr>
          <p:spPr>
            <a:xfrm>
              <a:off x="4556225" y="2072525"/>
              <a:ext cx="1071400" cy="570825"/>
            </a:xfrm>
            <a:custGeom>
              <a:rect b="b" l="l" r="r" t="t"/>
              <a:pathLst>
                <a:path extrusionOk="0" h="22833" w="42856">
                  <a:moveTo>
                    <a:pt x="30025" y="0"/>
                  </a:moveTo>
                  <a:cubicBezTo>
                    <a:pt x="29932" y="0"/>
                    <a:pt x="29843" y="6"/>
                    <a:pt x="29757" y="19"/>
                  </a:cubicBezTo>
                  <a:cubicBezTo>
                    <a:pt x="28004" y="274"/>
                    <a:pt x="26874" y="3545"/>
                    <a:pt x="25170" y="4585"/>
                  </a:cubicBezTo>
                  <a:cubicBezTo>
                    <a:pt x="23689" y="5488"/>
                    <a:pt x="22093" y="5844"/>
                    <a:pt x="20464" y="5844"/>
                  </a:cubicBezTo>
                  <a:cubicBezTo>
                    <a:pt x="17087" y="5844"/>
                    <a:pt x="13567" y="4316"/>
                    <a:pt x="10628" y="2962"/>
                  </a:cubicBezTo>
                  <a:cubicBezTo>
                    <a:pt x="9276" y="2340"/>
                    <a:pt x="8006" y="1984"/>
                    <a:pt x="6881" y="1984"/>
                  </a:cubicBezTo>
                  <a:cubicBezTo>
                    <a:pt x="4538" y="1984"/>
                    <a:pt x="2821" y="3525"/>
                    <a:pt x="2288" y="7402"/>
                  </a:cubicBezTo>
                  <a:cubicBezTo>
                    <a:pt x="2014" y="9402"/>
                    <a:pt x="3215" y="11748"/>
                    <a:pt x="2667" y="13966"/>
                  </a:cubicBezTo>
                  <a:cubicBezTo>
                    <a:pt x="2162" y="16012"/>
                    <a:pt x="798" y="17506"/>
                    <a:pt x="1" y="19405"/>
                  </a:cubicBezTo>
                  <a:cubicBezTo>
                    <a:pt x="2731" y="20312"/>
                    <a:pt x="7042" y="22832"/>
                    <a:pt x="9909" y="22832"/>
                  </a:cubicBezTo>
                  <a:cubicBezTo>
                    <a:pt x="10339" y="22832"/>
                    <a:pt x="10736" y="22775"/>
                    <a:pt x="11091" y="22648"/>
                  </a:cubicBezTo>
                  <a:cubicBezTo>
                    <a:pt x="13923" y="21632"/>
                    <a:pt x="14299" y="17203"/>
                    <a:pt x="16505" y="15138"/>
                  </a:cubicBezTo>
                  <a:cubicBezTo>
                    <a:pt x="17942" y="13792"/>
                    <a:pt x="19677" y="13310"/>
                    <a:pt x="21508" y="13310"/>
                  </a:cubicBezTo>
                  <a:cubicBezTo>
                    <a:pt x="24710" y="13310"/>
                    <a:pt x="28209" y="14786"/>
                    <a:pt x="30934" y="15704"/>
                  </a:cubicBezTo>
                  <a:cubicBezTo>
                    <a:pt x="32321" y="16171"/>
                    <a:pt x="33943" y="17164"/>
                    <a:pt x="35444" y="17164"/>
                  </a:cubicBezTo>
                  <a:cubicBezTo>
                    <a:pt x="36037" y="17164"/>
                    <a:pt x="36611" y="17009"/>
                    <a:pt x="37144" y="16606"/>
                  </a:cubicBezTo>
                  <a:cubicBezTo>
                    <a:pt x="42855" y="12297"/>
                    <a:pt x="32794" y="8874"/>
                    <a:pt x="31633" y="8874"/>
                  </a:cubicBezTo>
                  <a:cubicBezTo>
                    <a:pt x="31574" y="8874"/>
                    <a:pt x="31538" y="8883"/>
                    <a:pt x="31528" y="8900"/>
                  </a:cubicBezTo>
                  <a:cubicBezTo>
                    <a:pt x="32375" y="7460"/>
                    <a:pt x="34889" y="6158"/>
                    <a:pt x="35076" y="4367"/>
                  </a:cubicBezTo>
                  <a:cubicBezTo>
                    <a:pt x="35270" y="2482"/>
                    <a:pt x="31915" y="0"/>
                    <a:pt x="30025" y="0"/>
                  </a:cubicBezTo>
                  <a:close/>
                </a:path>
              </a:pathLst>
            </a:custGeom>
            <a:solidFill>
              <a:srgbClr val="3C5C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3"/>
            <p:cNvSpPr/>
            <p:nvPr/>
          </p:nvSpPr>
          <p:spPr>
            <a:xfrm>
              <a:off x="3752875" y="1402325"/>
              <a:ext cx="801325" cy="1453975"/>
            </a:xfrm>
            <a:custGeom>
              <a:rect b="b" l="l" r="r" t="t"/>
              <a:pathLst>
                <a:path extrusionOk="0" h="58159" w="32053">
                  <a:moveTo>
                    <a:pt x="5971" y="1"/>
                  </a:moveTo>
                  <a:cubicBezTo>
                    <a:pt x="4272" y="1"/>
                    <a:pt x="2596" y="907"/>
                    <a:pt x="1549" y="3162"/>
                  </a:cubicBezTo>
                  <a:cubicBezTo>
                    <a:pt x="0" y="6496"/>
                    <a:pt x="4293" y="9697"/>
                    <a:pt x="5252" y="13435"/>
                  </a:cubicBezTo>
                  <a:cubicBezTo>
                    <a:pt x="8261" y="25169"/>
                    <a:pt x="501" y="37719"/>
                    <a:pt x="5356" y="48983"/>
                  </a:cubicBezTo>
                  <a:cubicBezTo>
                    <a:pt x="11827" y="51195"/>
                    <a:pt x="17869" y="54407"/>
                    <a:pt x="23742" y="58158"/>
                  </a:cubicBezTo>
                  <a:cubicBezTo>
                    <a:pt x="20382" y="47425"/>
                    <a:pt x="15854" y="33259"/>
                    <a:pt x="23541" y="22880"/>
                  </a:cubicBezTo>
                  <a:cubicBezTo>
                    <a:pt x="25380" y="20397"/>
                    <a:pt x="30561" y="17854"/>
                    <a:pt x="31234" y="14841"/>
                  </a:cubicBezTo>
                  <a:cubicBezTo>
                    <a:pt x="32053" y="11184"/>
                    <a:pt x="29588" y="9490"/>
                    <a:pt x="27041" y="9490"/>
                  </a:cubicBezTo>
                  <a:cubicBezTo>
                    <a:pt x="26252" y="9490"/>
                    <a:pt x="25456" y="9653"/>
                    <a:pt x="24747" y="9969"/>
                  </a:cubicBezTo>
                  <a:cubicBezTo>
                    <a:pt x="22192" y="11111"/>
                    <a:pt x="20739" y="13641"/>
                    <a:pt x="18737" y="13641"/>
                  </a:cubicBezTo>
                  <a:cubicBezTo>
                    <a:pt x="17911" y="13641"/>
                    <a:pt x="16990" y="13209"/>
                    <a:pt x="15860" y="12070"/>
                  </a:cubicBezTo>
                  <a:cubicBezTo>
                    <a:pt x="13354" y="9542"/>
                    <a:pt x="12779" y="4571"/>
                    <a:pt x="10191" y="1904"/>
                  </a:cubicBezTo>
                  <a:cubicBezTo>
                    <a:pt x="9066" y="744"/>
                    <a:pt x="7509" y="1"/>
                    <a:pt x="5971" y="1"/>
                  </a:cubicBezTo>
                  <a:close/>
                </a:path>
              </a:pathLst>
            </a:custGeom>
            <a:solidFill>
              <a:srgbClr val="3C5C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3"/>
            <p:cNvSpPr/>
            <p:nvPr/>
          </p:nvSpPr>
          <p:spPr>
            <a:xfrm>
              <a:off x="3628900" y="2407475"/>
              <a:ext cx="1935000" cy="1914225"/>
            </a:xfrm>
            <a:custGeom>
              <a:rect b="b" l="l" r="r" t="t"/>
              <a:pathLst>
                <a:path extrusionOk="0" h="76569" w="77400">
                  <a:moveTo>
                    <a:pt x="14984" y="1"/>
                  </a:moveTo>
                  <a:cubicBezTo>
                    <a:pt x="13007" y="1"/>
                    <a:pt x="11061" y="767"/>
                    <a:pt x="9308" y="2613"/>
                  </a:cubicBezTo>
                  <a:cubicBezTo>
                    <a:pt x="7280" y="4749"/>
                    <a:pt x="6432" y="8136"/>
                    <a:pt x="5615" y="10995"/>
                  </a:cubicBezTo>
                  <a:cubicBezTo>
                    <a:pt x="3167" y="19567"/>
                    <a:pt x="0" y="28402"/>
                    <a:pt x="2392" y="37419"/>
                  </a:cubicBezTo>
                  <a:cubicBezTo>
                    <a:pt x="5894" y="50624"/>
                    <a:pt x="15406" y="63760"/>
                    <a:pt x="28402" y="69108"/>
                  </a:cubicBezTo>
                  <a:cubicBezTo>
                    <a:pt x="35766" y="72138"/>
                    <a:pt x="43838" y="76568"/>
                    <a:pt x="52134" y="76568"/>
                  </a:cubicBezTo>
                  <a:cubicBezTo>
                    <a:pt x="53607" y="76568"/>
                    <a:pt x="55086" y="76429"/>
                    <a:pt x="56570" y="76117"/>
                  </a:cubicBezTo>
                  <a:cubicBezTo>
                    <a:pt x="61253" y="75133"/>
                    <a:pt x="66255" y="73507"/>
                    <a:pt x="69052" y="69411"/>
                  </a:cubicBezTo>
                  <a:cubicBezTo>
                    <a:pt x="72071" y="64992"/>
                    <a:pt x="72960" y="58962"/>
                    <a:pt x="74484" y="53887"/>
                  </a:cubicBezTo>
                  <a:cubicBezTo>
                    <a:pt x="77400" y="44179"/>
                    <a:pt x="74007" y="36767"/>
                    <a:pt x="72491" y="27239"/>
                  </a:cubicBezTo>
                  <a:cubicBezTo>
                    <a:pt x="71244" y="19405"/>
                    <a:pt x="71148" y="14343"/>
                    <a:pt x="64728" y="8771"/>
                  </a:cubicBezTo>
                  <a:cubicBezTo>
                    <a:pt x="62358" y="6713"/>
                    <a:pt x="59237" y="3654"/>
                    <a:pt x="56169" y="2692"/>
                  </a:cubicBezTo>
                  <a:cubicBezTo>
                    <a:pt x="55456" y="2469"/>
                    <a:pt x="54883" y="2371"/>
                    <a:pt x="54409" y="2371"/>
                  </a:cubicBezTo>
                  <a:cubicBezTo>
                    <a:pt x="51911" y="2371"/>
                    <a:pt x="52189" y="5076"/>
                    <a:pt x="49483" y="6269"/>
                  </a:cubicBezTo>
                  <a:cubicBezTo>
                    <a:pt x="48144" y="4264"/>
                    <a:pt x="46971" y="3009"/>
                    <a:pt x="44480" y="2384"/>
                  </a:cubicBezTo>
                  <a:cubicBezTo>
                    <a:pt x="43433" y="2121"/>
                    <a:pt x="42562" y="1998"/>
                    <a:pt x="41818" y="1998"/>
                  </a:cubicBezTo>
                  <a:cubicBezTo>
                    <a:pt x="38897" y="1998"/>
                    <a:pt x="37924" y="3891"/>
                    <a:pt x="35863" y="6623"/>
                  </a:cubicBezTo>
                  <a:cubicBezTo>
                    <a:pt x="35140" y="7742"/>
                    <a:pt x="32516" y="11267"/>
                    <a:pt x="30168" y="11267"/>
                  </a:cubicBezTo>
                  <a:cubicBezTo>
                    <a:pt x="30120" y="11267"/>
                    <a:pt x="30072" y="11265"/>
                    <a:pt x="30023" y="11262"/>
                  </a:cubicBezTo>
                  <a:cubicBezTo>
                    <a:pt x="27112" y="11078"/>
                    <a:pt x="25221" y="5631"/>
                    <a:pt x="23244" y="3845"/>
                  </a:cubicBezTo>
                  <a:cubicBezTo>
                    <a:pt x="20751" y="1594"/>
                    <a:pt x="17835" y="1"/>
                    <a:pt x="1498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3"/>
            <p:cNvSpPr/>
            <p:nvPr/>
          </p:nvSpPr>
          <p:spPr>
            <a:xfrm>
              <a:off x="4548025" y="2515250"/>
              <a:ext cx="294400" cy="291475"/>
            </a:xfrm>
            <a:custGeom>
              <a:rect b="b" l="l" r="r" t="t"/>
              <a:pathLst>
                <a:path extrusionOk="0" h="11659" w="11776">
                  <a:moveTo>
                    <a:pt x="5766" y="0"/>
                  </a:moveTo>
                  <a:cubicBezTo>
                    <a:pt x="5031" y="0"/>
                    <a:pt x="4240" y="165"/>
                    <a:pt x="3399" y="533"/>
                  </a:cubicBezTo>
                  <a:cubicBezTo>
                    <a:pt x="1" y="2020"/>
                    <a:pt x="194" y="5989"/>
                    <a:pt x="1937" y="8774"/>
                  </a:cubicBezTo>
                  <a:cubicBezTo>
                    <a:pt x="3311" y="10971"/>
                    <a:pt x="5133" y="11453"/>
                    <a:pt x="6970" y="11638"/>
                  </a:cubicBezTo>
                  <a:cubicBezTo>
                    <a:pt x="7112" y="11652"/>
                    <a:pt x="7253" y="11659"/>
                    <a:pt x="7393" y="11659"/>
                  </a:cubicBezTo>
                  <a:cubicBezTo>
                    <a:pt x="9529" y="11659"/>
                    <a:pt x="11396" y="10034"/>
                    <a:pt x="11539" y="7864"/>
                  </a:cubicBezTo>
                  <a:cubicBezTo>
                    <a:pt x="11775" y="4280"/>
                    <a:pt x="9507" y="0"/>
                    <a:pt x="576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3"/>
            <p:cNvSpPr/>
            <p:nvPr/>
          </p:nvSpPr>
          <p:spPr>
            <a:xfrm>
              <a:off x="4836875" y="2547475"/>
              <a:ext cx="566625" cy="1359775"/>
            </a:xfrm>
            <a:custGeom>
              <a:rect b="b" l="l" r="r" t="t"/>
              <a:pathLst>
                <a:path extrusionOk="0" h="54391" w="22665">
                  <a:moveTo>
                    <a:pt x="9642" y="0"/>
                  </a:moveTo>
                  <a:cubicBezTo>
                    <a:pt x="8352" y="0"/>
                    <a:pt x="7082" y="441"/>
                    <a:pt x="6090" y="1408"/>
                  </a:cubicBezTo>
                  <a:cubicBezTo>
                    <a:pt x="4058" y="3388"/>
                    <a:pt x="5559" y="7205"/>
                    <a:pt x="3243" y="8439"/>
                  </a:cubicBezTo>
                  <a:cubicBezTo>
                    <a:pt x="2810" y="8320"/>
                    <a:pt x="2886" y="7976"/>
                    <a:pt x="2010" y="7179"/>
                  </a:cubicBezTo>
                  <a:cubicBezTo>
                    <a:pt x="957" y="11963"/>
                    <a:pt x="0" y="15432"/>
                    <a:pt x="480" y="20663"/>
                  </a:cubicBezTo>
                  <a:cubicBezTo>
                    <a:pt x="1055" y="26937"/>
                    <a:pt x="803" y="33556"/>
                    <a:pt x="2551" y="39670"/>
                  </a:cubicBezTo>
                  <a:cubicBezTo>
                    <a:pt x="3681" y="43626"/>
                    <a:pt x="8558" y="54390"/>
                    <a:pt x="13805" y="54390"/>
                  </a:cubicBezTo>
                  <a:cubicBezTo>
                    <a:pt x="15153" y="54390"/>
                    <a:pt x="16525" y="53679"/>
                    <a:pt x="17865" y="51960"/>
                  </a:cubicBezTo>
                  <a:cubicBezTo>
                    <a:pt x="21767" y="46953"/>
                    <a:pt x="20044" y="38485"/>
                    <a:pt x="19540" y="32795"/>
                  </a:cubicBezTo>
                  <a:cubicBezTo>
                    <a:pt x="19123" y="28084"/>
                    <a:pt x="20595" y="24605"/>
                    <a:pt x="21432" y="20260"/>
                  </a:cubicBezTo>
                  <a:cubicBezTo>
                    <a:pt x="22664" y="13878"/>
                    <a:pt x="18426" y="5767"/>
                    <a:pt x="13715" y="1571"/>
                  </a:cubicBezTo>
                  <a:cubicBezTo>
                    <a:pt x="12585" y="565"/>
                    <a:pt x="11101" y="0"/>
                    <a:pt x="96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3"/>
            <p:cNvSpPr/>
            <p:nvPr/>
          </p:nvSpPr>
          <p:spPr>
            <a:xfrm>
              <a:off x="3742950" y="2482200"/>
              <a:ext cx="1151875" cy="1567650"/>
            </a:xfrm>
            <a:custGeom>
              <a:rect b="b" l="l" r="r" t="t"/>
              <a:pathLst>
                <a:path extrusionOk="0" h="62706" w="46075">
                  <a:moveTo>
                    <a:pt x="12310" y="1"/>
                  </a:moveTo>
                  <a:cubicBezTo>
                    <a:pt x="12302" y="1"/>
                    <a:pt x="12293" y="1"/>
                    <a:pt x="12285" y="1"/>
                  </a:cubicBezTo>
                  <a:cubicBezTo>
                    <a:pt x="9443" y="26"/>
                    <a:pt x="6156" y="3657"/>
                    <a:pt x="5206" y="6083"/>
                  </a:cubicBezTo>
                  <a:cubicBezTo>
                    <a:pt x="1071" y="16628"/>
                    <a:pt x="1" y="27674"/>
                    <a:pt x="3298" y="38467"/>
                  </a:cubicBezTo>
                  <a:cubicBezTo>
                    <a:pt x="6040" y="47439"/>
                    <a:pt x="14720" y="56295"/>
                    <a:pt x="23673" y="59427"/>
                  </a:cubicBezTo>
                  <a:cubicBezTo>
                    <a:pt x="27423" y="60739"/>
                    <a:pt x="33514" y="62705"/>
                    <a:pt x="38777" y="62705"/>
                  </a:cubicBezTo>
                  <a:cubicBezTo>
                    <a:pt x="41617" y="62705"/>
                    <a:pt x="44215" y="62133"/>
                    <a:pt x="46075" y="60576"/>
                  </a:cubicBezTo>
                  <a:cubicBezTo>
                    <a:pt x="44522" y="53777"/>
                    <a:pt x="38924" y="48134"/>
                    <a:pt x="37424" y="41003"/>
                  </a:cubicBezTo>
                  <a:cubicBezTo>
                    <a:pt x="36056" y="34508"/>
                    <a:pt x="36969" y="28429"/>
                    <a:pt x="39064" y="22264"/>
                  </a:cubicBezTo>
                  <a:cubicBezTo>
                    <a:pt x="40999" y="16570"/>
                    <a:pt x="40200" y="17139"/>
                    <a:pt x="35917" y="14636"/>
                  </a:cubicBezTo>
                  <a:cubicBezTo>
                    <a:pt x="33959" y="13490"/>
                    <a:pt x="32163" y="8979"/>
                    <a:pt x="30041" y="8979"/>
                  </a:cubicBezTo>
                  <a:cubicBezTo>
                    <a:pt x="29944" y="8979"/>
                    <a:pt x="29847" y="8989"/>
                    <a:pt x="29749" y="9008"/>
                  </a:cubicBezTo>
                  <a:cubicBezTo>
                    <a:pt x="26534" y="9645"/>
                    <a:pt x="26976" y="16289"/>
                    <a:pt x="24221" y="17658"/>
                  </a:cubicBezTo>
                  <a:cubicBezTo>
                    <a:pt x="21045" y="14038"/>
                    <a:pt x="21622" y="7643"/>
                    <a:pt x="17741" y="3623"/>
                  </a:cubicBezTo>
                  <a:cubicBezTo>
                    <a:pt x="16377" y="2211"/>
                    <a:pt x="14411" y="1"/>
                    <a:pt x="123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3"/>
            <p:cNvSpPr/>
            <p:nvPr/>
          </p:nvSpPr>
          <p:spPr>
            <a:xfrm>
              <a:off x="4945225" y="2796175"/>
              <a:ext cx="431900" cy="1076725"/>
            </a:xfrm>
            <a:custGeom>
              <a:rect b="b" l="l" r="r" t="t"/>
              <a:pathLst>
                <a:path extrusionOk="0" h="43069" w="17276">
                  <a:moveTo>
                    <a:pt x="753" y="1"/>
                  </a:moveTo>
                  <a:lnTo>
                    <a:pt x="753" y="1"/>
                  </a:lnTo>
                  <a:cubicBezTo>
                    <a:pt x="1" y="2544"/>
                    <a:pt x="1049" y="5518"/>
                    <a:pt x="1061" y="8492"/>
                  </a:cubicBezTo>
                  <a:cubicBezTo>
                    <a:pt x="1076" y="12116"/>
                    <a:pt x="1063" y="15740"/>
                    <a:pt x="1061" y="19366"/>
                  </a:cubicBezTo>
                  <a:cubicBezTo>
                    <a:pt x="1056" y="27576"/>
                    <a:pt x="2913" y="36244"/>
                    <a:pt x="7455" y="43068"/>
                  </a:cubicBezTo>
                  <a:cubicBezTo>
                    <a:pt x="7802" y="38631"/>
                    <a:pt x="7618" y="34684"/>
                    <a:pt x="9124" y="30473"/>
                  </a:cubicBezTo>
                  <a:cubicBezTo>
                    <a:pt x="10724" y="26004"/>
                    <a:pt x="14525" y="22571"/>
                    <a:pt x="15775" y="18092"/>
                  </a:cubicBezTo>
                  <a:cubicBezTo>
                    <a:pt x="17276" y="12713"/>
                    <a:pt x="14713" y="12465"/>
                    <a:pt x="10602" y="11465"/>
                  </a:cubicBezTo>
                  <a:cubicBezTo>
                    <a:pt x="4842" y="10064"/>
                    <a:pt x="4217" y="3934"/>
                    <a:pt x="753"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3"/>
            <p:cNvSpPr/>
            <p:nvPr/>
          </p:nvSpPr>
          <p:spPr>
            <a:xfrm>
              <a:off x="3872725" y="2892000"/>
              <a:ext cx="1016800" cy="1124025"/>
            </a:xfrm>
            <a:custGeom>
              <a:rect b="b" l="l" r="r" t="t"/>
              <a:pathLst>
                <a:path extrusionOk="0" h="44961" w="40672">
                  <a:moveTo>
                    <a:pt x="18281" y="1"/>
                  </a:moveTo>
                  <a:cubicBezTo>
                    <a:pt x="18042" y="1"/>
                    <a:pt x="17802" y="108"/>
                    <a:pt x="17640" y="346"/>
                  </a:cubicBezTo>
                  <a:cubicBezTo>
                    <a:pt x="15895" y="2922"/>
                    <a:pt x="13999" y="6319"/>
                    <a:pt x="11870" y="8410"/>
                  </a:cubicBezTo>
                  <a:cubicBezTo>
                    <a:pt x="8787" y="11437"/>
                    <a:pt x="7796" y="14272"/>
                    <a:pt x="5405" y="17728"/>
                  </a:cubicBezTo>
                  <a:cubicBezTo>
                    <a:pt x="3983" y="19782"/>
                    <a:pt x="1" y="21257"/>
                    <a:pt x="16" y="23555"/>
                  </a:cubicBezTo>
                  <a:cubicBezTo>
                    <a:pt x="48" y="28608"/>
                    <a:pt x="6674" y="28217"/>
                    <a:pt x="9670" y="28478"/>
                  </a:cubicBezTo>
                  <a:cubicBezTo>
                    <a:pt x="18382" y="29238"/>
                    <a:pt x="20338" y="37404"/>
                    <a:pt x="26569" y="41807"/>
                  </a:cubicBezTo>
                  <a:cubicBezTo>
                    <a:pt x="28205" y="42962"/>
                    <a:pt x="32248" y="44961"/>
                    <a:pt x="35318" y="44961"/>
                  </a:cubicBezTo>
                  <a:cubicBezTo>
                    <a:pt x="36664" y="44961"/>
                    <a:pt x="37824" y="44576"/>
                    <a:pt x="38510" y="43567"/>
                  </a:cubicBezTo>
                  <a:cubicBezTo>
                    <a:pt x="40671" y="40391"/>
                    <a:pt x="33701" y="30883"/>
                    <a:pt x="32732" y="28179"/>
                  </a:cubicBezTo>
                  <a:cubicBezTo>
                    <a:pt x="30639" y="22345"/>
                    <a:pt x="23037" y="20843"/>
                    <a:pt x="20260" y="15123"/>
                  </a:cubicBezTo>
                  <a:cubicBezTo>
                    <a:pt x="18527" y="11552"/>
                    <a:pt x="19190" y="5523"/>
                    <a:pt x="19079" y="773"/>
                  </a:cubicBezTo>
                  <a:cubicBezTo>
                    <a:pt x="19067" y="296"/>
                    <a:pt x="18677" y="1"/>
                    <a:pt x="18281"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3"/>
            <p:cNvSpPr/>
            <p:nvPr/>
          </p:nvSpPr>
          <p:spPr>
            <a:xfrm>
              <a:off x="3773475" y="1415975"/>
              <a:ext cx="235050" cy="127500"/>
            </a:xfrm>
            <a:custGeom>
              <a:rect b="b" l="l" r="r" t="t"/>
              <a:pathLst>
                <a:path extrusionOk="0" h="5100" w="9402">
                  <a:moveTo>
                    <a:pt x="5367" y="0"/>
                  </a:moveTo>
                  <a:cubicBezTo>
                    <a:pt x="2981" y="0"/>
                    <a:pt x="1" y="2961"/>
                    <a:pt x="1691" y="4730"/>
                  </a:cubicBezTo>
                  <a:cubicBezTo>
                    <a:pt x="1917" y="4965"/>
                    <a:pt x="2235" y="5099"/>
                    <a:pt x="2560" y="5099"/>
                  </a:cubicBezTo>
                  <a:cubicBezTo>
                    <a:pt x="4865" y="5094"/>
                    <a:pt x="9402" y="2951"/>
                    <a:pt x="6936" y="594"/>
                  </a:cubicBezTo>
                  <a:cubicBezTo>
                    <a:pt x="6500" y="178"/>
                    <a:pt x="5951" y="0"/>
                    <a:pt x="5367" y="0"/>
                  </a:cubicBezTo>
                  <a:close/>
                </a:path>
              </a:pathLst>
            </a:custGeom>
            <a:solidFill>
              <a:srgbClr val="304A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3"/>
            <p:cNvSpPr/>
            <p:nvPr/>
          </p:nvSpPr>
          <p:spPr>
            <a:xfrm>
              <a:off x="4102875" y="1407250"/>
              <a:ext cx="264350" cy="144925"/>
            </a:xfrm>
            <a:custGeom>
              <a:rect b="b" l="l" r="r" t="t"/>
              <a:pathLst>
                <a:path extrusionOk="0" h="5797" w="10574">
                  <a:moveTo>
                    <a:pt x="6184" y="0"/>
                  </a:moveTo>
                  <a:cubicBezTo>
                    <a:pt x="3357" y="0"/>
                    <a:pt x="1" y="4197"/>
                    <a:pt x="2463" y="5617"/>
                  </a:cubicBezTo>
                  <a:cubicBezTo>
                    <a:pt x="2670" y="5736"/>
                    <a:pt x="2914" y="5797"/>
                    <a:pt x="3163" y="5797"/>
                  </a:cubicBezTo>
                  <a:cubicBezTo>
                    <a:pt x="3277" y="5797"/>
                    <a:pt x="3391" y="5784"/>
                    <a:pt x="3504" y="5758"/>
                  </a:cubicBezTo>
                  <a:cubicBezTo>
                    <a:pt x="6045" y="5176"/>
                    <a:pt x="10573" y="1949"/>
                    <a:pt x="7331" y="271"/>
                  </a:cubicBezTo>
                  <a:cubicBezTo>
                    <a:pt x="6971" y="84"/>
                    <a:pt x="6583" y="0"/>
                    <a:pt x="6184" y="0"/>
                  </a:cubicBezTo>
                  <a:close/>
                </a:path>
              </a:pathLst>
            </a:custGeom>
            <a:solidFill>
              <a:srgbClr val="BA32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3"/>
            <p:cNvSpPr/>
            <p:nvPr/>
          </p:nvSpPr>
          <p:spPr>
            <a:xfrm>
              <a:off x="4923850" y="2742825"/>
              <a:ext cx="191625" cy="1029025"/>
            </a:xfrm>
            <a:custGeom>
              <a:rect b="b" l="l" r="r" t="t"/>
              <a:pathLst>
                <a:path extrusionOk="0" h="41161" w="7665">
                  <a:moveTo>
                    <a:pt x="330" y="0"/>
                  </a:moveTo>
                  <a:cubicBezTo>
                    <a:pt x="164" y="0"/>
                    <a:pt x="1" y="132"/>
                    <a:pt x="28" y="338"/>
                  </a:cubicBezTo>
                  <a:cubicBezTo>
                    <a:pt x="597" y="4657"/>
                    <a:pt x="3300" y="13262"/>
                    <a:pt x="3302" y="16190"/>
                  </a:cubicBezTo>
                  <a:cubicBezTo>
                    <a:pt x="3303" y="19576"/>
                    <a:pt x="3760" y="22961"/>
                    <a:pt x="3480" y="26342"/>
                  </a:cubicBezTo>
                  <a:cubicBezTo>
                    <a:pt x="3318" y="28299"/>
                    <a:pt x="3513" y="41161"/>
                    <a:pt x="7166" y="41161"/>
                  </a:cubicBezTo>
                  <a:cubicBezTo>
                    <a:pt x="7326" y="41161"/>
                    <a:pt x="7492" y="41136"/>
                    <a:pt x="7665" y="41085"/>
                  </a:cubicBezTo>
                  <a:cubicBezTo>
                    <a:pt x="6936" y="37970"/>
                    <a:pt x="5379" y="35090"/>
                    <a:pt x="4924" y="31894"/>
                  </a:cubicBezTo>
                  <a:cubicBezTo>
                    <a:pt x="4308" y="27554"/>
                    <a:pt x="5173" y="23048"/>
                    <a:pt x="5171" y="18710"/>
                  </a:cubicBezTo>
                  <a:cubicBezTo>
                    <a:pt x="5169" y="14355"/>
                    <a:pt x="2922" y="4694"/>
                    <a:pt x="597" y="166"/>
                  </a:cubicBezTo>
                  <a:cubicBezTo>
                    <a:pt x="537" y="51"/>
                    <a:pt x="433" y="0"/>
                    <a:pt x="330"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3"/>
            <p:cNvSpPr/>
            <p:nvPr/>
          </p:nvSpPr>
          <p:spPr>
            <a:xfrm>
              <a:off x="3898325" y="3484850"/>
              <a:ext cx="743775" cy="379075"/>
            </a:xfrm>
            <a:custGeom>
              <a:rect b="b" l="l" r="r" t="t"/>
              <a:pathLst>
                <a:path extrusionOk="0" h="15163" w="29751">
                  <a:moveTo>
                    <a:pt x="3756" y="1"/>
                  </a:moveTo>
                  <a:cubicBezTo>
                    <a:pt x="2288" y="1"/>
                    <a:pt x="978" y="276"/>
                    <a:pt x="0" y="1002"/>
                  </a:cubicBezTo>
                  <a:cubicBezTo>
                    <a:pt x="1640" y="3100"/>
                    <a:pt x="6262" y="2417"/>
                    <a:pt x="8254" y="2786"/>
                  </a:cubicBezTo>
                  <a:cubicBezTo>
                    <a:pt x="12647" y="3599"/>
                    <a:pt x="17099" y="5868"/>
                    <a:pt x="20434" y="8799"/>
                  </a:cubicBezTo>
                  <a:cubicBezTo>
                    <a:pt x="21416" y="9663"/>
                    <a:pt x="26815" y="15162"/>
                    <a:pt x="28905" y="15162"/>
                  </a:cubicBezTo>
                  <a:cubicBezTo>
                    <a:pt x="29434" y="15162"/>
                    <a:pt x="29751" y="14810"/>
                    <a:pt x="29731" y="13941"/>
                  </a:cubicBezTo>
                  <a:cubicBezTo>
                    <a:pt x="29689" y="12107"/>
                    <a:pt x="26174" y="9984"/>
                    <a:pt x="25026" y="8969"/>
                  </a:cubicBezTo>
                  <a:cubicBezTo>
                    <a:pt x="21808" y="6122"/>
                    <a:pt x="19165" y="3427"/>
                    <a:pt x="14870" y="2383"/>
                  </a:cubicBezTo>
                  <a:cubicBezTo>
                    <a:pt x="11949" y="1673"/>
                    <a:pt x="7373" y="1"/>
                    <a:pt x="3756"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3"/>
            <p:cNvSpPr/>
            <p:nvPr/>
          </p:nvSpPr>
          <p:spPr>
            <a:xfrm>
              <a:off x="5047575" y="3162275"/>
              <a:ext cx="321375" cy="645175"/>
            </a:xfrm>
            <a:custGeom>
              <a:rect b="b" l="l" r="r" t="t"/>
              <a:pathLst>
                <a:path extrusionOk="0" h="25807" w="12855">
                  <a:moveTo>
                    <a:pt x="12855" y="0"/>
                  </a:moveTo>
                  <a:lnTo>
                    <a:pt x="12855" y="0"/>
                  </a:lnTo>
                  <a:cubicBezTo>
                    <a:pt x="11805" y="298"/>
                    <a:pt x="10857" y="826"/>
                    <a:pt x="9996" y="1510"/>
                  </a:cubicBezTo>
                  <a:cubicBezTo>
                    <a:pt x="7005" y="3889"/>
                    <a:pt x="5080" y="8154"/>
                    <a:pt x="3669" y="11197"/>
                  </a:cubicBezTo>
                  <a:cubicBezTo>
                    <a:pt x="2180" y="14410"/>
                    <a:pt x="1" y="22613"/>
                    <a:pt x="1982" y="25806"/>
                  </a:cubicBezTo>
                  <a:cubicBezTo>
                    <a:pt x="3133" y="23358"/>
                    <a:pt x="2933" y="19947"/>
                    <a:pt x="3663" y="17284"/>
                  </a:cubicBezTo>
                  <a:cubicBezTo>
                    <a:pt x="4559" y="14013"/>
                    <a:pt x="5848" y="11407"/>
                    <a:pt x="7501" y="8480"/>
                  </a:cubicBezTo>
                  <a:cubicBezTo>
                    <a:pt x="8757" y="6257"/>
                    <a:pt x="12740" y="2390"/>
                    <a:pt x="12855"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3"/>
            <p:cNvSpPr/>
            <p:nvPr/>
          </p:nvSpPr>
          <p:spPr>
            <a:xfrm>
              <a:off x="4241825" y="2954275"/>
              <a:ext cx="538625" cy="861450"/>
            </a:xfrm>
            <a:custGeom>
              <a:rect b="b" l="l" r="r" t="t"/>
              <a:pathLst>
                <a:path extrusionOk="0" h="34458" w="21545">
                  <a:moveTo>
                    <a:pt x="2900" y="1"/>
                  </a:moveTo>
                  <a:lnTo>
                    <a:pt x="2900" y="1"/>
                  </a:lnTo>
                  <a:cubicBezTo>
                    <a:pt x="1" y="2524"/>
                    <a:pt x="2937" y="15878"/>
                    <a:pt x="4418" y="18365"/>
                  </a:cubicBezTo>
                  <a:cubicBezTo>
                    <a:pt x="6656" y="22121"/>
                    <a:pt x="9307" y="23953"/>
                    <a:pt x="12692" y="26847"/>
                  </a:cubicBezTo>
                  <a:cubicBezTo>
                    <a:pt x="14965" y="28790"/>
                    <a:pt x="19083" y="30759"/>
                    <a:pt x="19501" y="33997"/>
                  </a:cubicBezTo>
                  <a:cubicBezTo>
                    <a:pt x="20013" y="34311"/>
                    <a:pt x="20390" y="34458"/>
                    <a:pt x="20697" y="34458"/>
                  </a:cubicBezTo>
                  <a:cubicBezTo>
                    <a:pt x="21035" y="34458"/>
                    <a:pt x="21288" y="34281"/>
                    <a:pt x="21545" y="33954"/>
                  </a:cubicBezTo>
                  <a:cubicBezTo>
                    <a:pt x="20078" y="29688"/>
                    <a:pt x="15933" y="25023"/>
                    <a:pt x="12350" y="22399"/>
                  </a:cubicBezTo>
                  <a:cubicBezTo>
                    <a:pt x="8939" y="19899"/>
                    <a:pt x="5790" y="16690"/>
                    <a:pt x="4496" y="12565"/>
                  </a:cubicBezTo>
                  <a:cubicBezTo>
                    <a:pt x="3088" y="8073"/>
                    <a:pt x="4722" y="4216"/>
                    <a:pt x="2900"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3"/>
            <p:cNvSpPr/>
            <p:nvPr/>
          </p:nvSpPr>
          <p:spPr>
            <a:xfrm>
              <a:off x="4218325" y="3091500"/>
              <a:ext cx="50400" cy="87375"/>
            </a:xfrm>
            <a:custGeom>
              <a:rect b="b" l="l" r="r" t="t"/>
              <a:pathLst>
                <a:path extrusionOk="0" h="3495" w="2016">
                  <a:moveTo>
                    <a:pt x="876" y="0"/>
                  </a:moveTo>
                  <a:cubicBezTo>
                    <a:pt x="756" y="0"/>
                    <a:pt x="637" y="44"/>
                    <a:pt x="542" y="140"/>
                  </a:cubicBezTo>
                  <a:cubicBezTo>
                    <a:pt x="1" y="692"/>
                    <a:pt x="178" y="1614"/>
                    <a:pt x="438" y="2266"/>
                  </a:cubicBezTo>
                  <a:cubicBezTo>
                    <a:pt x="619" y="2719"/>
                    <a:pt x="1145" y="3495"/>
                    <a:pt x="1708" y="3495"/>
                  </a:cubicBezTo>
                  <a:cubicBezTo>
                    <a:pt x="1727" y="3495"/>
                    <a:pt x="1746" y="3494"/>
                    <a:pt x="1765" y="3492"/>
                  </a:cubicBezTo>
                  <a:cubicBezTo>
                    <a:pt x="1827" y="3485"/>
                    <a:pt x="1882" y="3452"/>
                    <a:pt x="1900" y="3390"/>
                  </a:cubicBezTo>
                  <a:cubicBezTo>
                    <a:pt x="2015" y="2968"/>
                    <a:pt x="1743" y="2353"/>
                    <a:pt x="1650" y="1932"/>
                  </a:cubicBezTo>
                  <a:cubicBezTo>
                    <a:pt x="1530" y="1392"/>
                    <a:pt x="1603" y="711"/>
                    <a:pt x="1302" y="237"/>
                  </a:cubicBezTo>
                  <a:cubicBezTo>
                    <a:pt x="1206" y="86"/>
                    <a:pt x="1041" y="0"/>
                    <a:pt x="876"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3"/>
            <p:cNvSpPr/>
            <p:nvPr/>
          </p:nvSpPr>
          <p:spPr>
            <a:xfrm>
              <a:off x="4166275" y="3136900"/>
              <a:ext cx="79400" cy="148325"/>
            </a:xfrm>
            <a:custGeom>
              <a:rect b="b" l="l" r="r" t="t"/>
              <a:pathLst>
                <a:path extrusionOk="0" h="5933" w="3176">
                  <a:moveTo>
                    <a:pt x="607" y="0"/>
                  </a:moveTo>
                  <a:cubicBezTo>
                    <a:pt x="312" y="0"/>
                    <a:pt x="0" y="241"/>
                    <a:pt x="35" y="554"/>
                  </a:cubicBezTo>
                  <a:cubicBezTo>
                    <a:pt x="138" y="1489"/>
                    <a:pt x="697" y="2278"/>
                    <a:pt x="1151" y="3089"/>
                  </a:cubicBezTo>
                  <a:cubicBezTo>
                    <a:pt x="1676" y="4025"/>
                    <a:pt x="2174" y="4952"/>
                    <a:pt x="2784" y="5837"/>
                  </a:cubicBezTo>
                  <a:cubicBezTo>
                    <a:pt x="2828" y="5901"/>
                    <a:pt x="2901" y="5932"/>
                    <a:pt x="2971" y="5932"/>
                  </a:cubicBezTo>
                  <a:cubicBezTo>
                    <a:pt x="3075" y="5932"/>
                    <a:pt x="3175" y="5863"/>
                    <a:pt x="3171" y="5733"/>
                  </a:cubicBezTo>
                  <a:cubicBezTo>
                    <a:pt x="3116" y="3938"/>
                    <a:pt x="2445" y="1142"/>
                    <a:pt x="868" y="76"/>
                  </a:cubicBezTo>
                  <a:cubicBezTo>
                    <a:pt x="790" y="24"/>
                    <a:pt x="699" y="0"/>
                    <a:pt x="607"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3"/>
            <p:cNvSpPr/>
            <p:nvPr/>
          </p:nvSpPr>
          <p:spPr>
            <a:xfrm>
              <a:off x="3985075" y="3416800"/>
              <a:ext cx="165750" cy="45300"/>
            </a:xfrm>
            <a:custGeom>
              <a:rect b="b" l="l" r="r" t="t"/>
              <a:pathLst>
                <a:path extrusionOk="0" h="1812" w="6630">
                  <a:moveTo>
                    <a:pt x="2571" y="1"/>
                  </a:moveTo>
                  <a:cubicBezTo>
                    <a:pt x="1738" y="1"/>
                    <a:pt x="943" y="189"/>
                    <a:pt x="311" y="647"/>
                  </a:cubicBezTo>
                  <a:cubicBezTo>
                    <a:pt x="70" y="823"/>
                    <a:pt x="1" y="1226"/>
                    <a:pt x="311" y="1387"/>
                  </a:cubicBezTo>
                  <a:cubicBezTo>
                    <a:pt x="1010" y="1748"/>
                    <a:pt x="1669" y="1812"/>
                    <a:pt x="2382" y="1812"/>
                  </a:cubicBezTo>
                  <a:cubicBezTo>
                    <a:pt x="2666" y="1812"/>
                    <a:pt x="2958" y="1802"/>
                    <a:pt x="3265" y="1796"/>
                  </a:cubicBezTo>
                  <a:cubicBezTo>
                    <a:pt x="4350" y="1775"/>
                    <a:pt x="5415" y="1730"/>
                    <a:pt x="6479" y="1511"/>
                  </a:cubicBezTo>
                  <a:cubicBezTo>
                    <a:pt x="6628" y="1481"/>
                    <a:pt x="6630" y="1281"/>
                    <a:pt x="6519" y="1208"/>
                  </a:cubicBezTo>
                  <a:cubicBezTo>
                    <a:pt x="5496" y="537"/>
                    <a:pt x="3979" y="1"/>
                    <a:pt x="2571"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3"/>
            <p:cNvSpPr/>
            <p:nvPr/>
          </p:nvSpPr>
          <p:spPr>
            <a:xfrm>
              <a:off x="4083450" y="3312425"/>
              <a:ext cx="142725" cy="107175"/>
            </a:xfrm>
            <a:custGeom>
              <a:rect b="b" l="l" r="r" t="t"/>
              <a:pathLst>
                <a:path extrusionOk="0" h="4287" w="5709">
                  <a:moveTo>
                    <a:pt x="625" y="0"/>
                  </a:moveTo>
                  <a:cubicBezTo>
                    <a:pt x="239" y="0"/>
                    <a:pt x="1" y="567"/>
                    <a:pt x="311" y="828"/>
                  </a:cubicBezTo>
                  <a:cubicBezTo>
                    <a:pt x="1079" y="1475"/>
                    <a:pt x="2091" y="1827"/>
                    <a:pt x="2917" y="2415"/>
                  </a:cubicBezTo>
                  <a:cubicBezTo>
                    <a:pt x="3775" y="3025"/>
                    <a:pt x="4633" y="3638"/>
                    <a:pt x="5479" y="4260"/>
                  </a:cubicBezTo>
                  <a:cubicBezTo>
                    <a:pt x="5505" y="4279"/>
                    <a:pt x="5530" y="4287"/>
                    <a:pt x="5553" y="4287"/>
                  </a:cubicBezTo>
                  <a:cubicBezTo>
                    <a:pt x="5645" y="4287"/>
                    <a:pt x="5708" y="4160"/>
                    <a:pt x="5671" y="4073"/>
                  </a:cubicBezTo>
                  <a:cubicBezTo>
                    <a:pt x="5207" y="2995"/>
                    <a:pt x="4603" y="2172"/>
                    <a:pt x="3657" y="1456"/>
                  </a:cubicBezTo>
                  <a:cubicBezTo>
                    <a:pt x="2814" y="816"/>
                    <a:pt x="1737" y="73"/>
                    <a:pt x="653" y="1"/>
                  </a:cubicBezTo>
                  <a:cubicBezTo>
                    <a:pt x="644" y="1"/>
                    <a:pt x="635" y="0"/>
                    <a:pt x="625"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3"/>
            <p:cNvSpPr/>
            <p:nvPr/>
          </p:nvSpPr>
          <p:spPr>
            <a:xfrm>
              <a:off x="4258925" y="3364700"/>
              <a:ext cx="83550" cy="124425"/>
            </a:xfrm>
            <a:custGeom>
              <a:rect b="b" l="l" r="r" t="t"/>
              <a:pathLst>
                <a:path extrusionOk="0" h="4977" w="3342">
                  <a:moveTo>
                    <a:pt x="678" y="1"/>
                  </a:moveTo>
                  <a:cubicBezTo>
                    <a:pt x="286" y="1"/>
                    <a:pt x="0" y="334"/>
                    <a:pt x="62" y="789"/>
                  </a:cubicBezTo>
                  <a:cubicBezTo>
                    <a:pt x="164" y="1534"/>
                    <a:pt x="778" y="2274"/>
                    <a:pt x="1238" y="2854"/>
                  </a:cubicBezTo>
                  <a:cubicBezTo>
                    <a:pt x="1793" y="3549"/>
                    <a:pt x="2514" y="4169"/>
                    <a:pt x="3008" y="4899"/>
                  </a:cubicBezTo>
                  <a:cubicBezTo>
                    <a:pt x="3044" y="4953"/>
                    <a:pt x="3098" y="4976"/>
                    <a:pt x="3150" y="4976"/>
                  </a:cubicBezTo>
                  <a:cubicBezTo>
                    <a:pt x="3248" y="4976"/>
                    <a:pt x="3342" y="4894"/>
                    <a:pt x="3311" y="4771"/>
                  </a:cubicBezTo>
                  <a:cubicBezTo>
                    <a:pt x="3079" y="3824"/>
                    <a:pt x="3012" y="2968"/>
                    <a:pt x="2610" y="2054"/>
                  </a:cubicBezTo>
                  <a:cubicBezTo>
                    <a:pt x="2291" y="1329"/>
                    <a:pt x="1752" y="397"/>
                    <a:pt x="997" y="70"/>
                  </a:cubicBezTo>
                  <a:cubicBezTo>
                    <a:pt x="886" y="23"/>
                    <a:pt x="779" y="1"/>
                    <a:pt x="678"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3"/>
            <p:cNvSpPr/>
            <p:nvPr/>
          </p:nvSpPr>
          <p:spPr>
            <a:xfrm>
              <a:off x="4117300" y="3243975"/>
              <a:ext cx="88200" cy="87575"/>
            </a:xfrm>
            <a:custGeom>
              <a:rect b="b" l="l" r="r" t="t"/>
              <a:pathLst>
                <a:path extrusionOk="0" h="3503" w="3528">
                  <a:moveTo>
                    <a:pt x="376" y="0"/>
                  </a:moveTo>
                  <a:cubicBezTo>
                    <a:pt x="92" y="0"/>
                    <a:pt x="0" y="379"/>
                    <a:pt x="172" y="568"/>
                  </a:cubicBezTo>
                  <a:cubicBezTo>
                    <a:pt x="412" y="835"/>
                    <a:pt x="616" y="1088"/>
                    <a:pt x="913" y="1297"/>
                  </a:cubicBezTo>
                  <a:cubicBezTo>
                    <a:pt x="1202" y="1501"/>
                    <a:pt x="1470" y="1720"/>
                    <a:pt x="1720" y="1971"/>
                  </a:cubicBezTo>
                  <a:cubicBezTo>
                    <a:pt x="2208" y="2464"/>
                    <a:pt x="2708" y="2943"/>
                    <a:pt x="3182" y="3449"/>
                  </a:cubicBezTo>
                  <a:cubicBezTo>
                    <a:pt x="3216" y="3486"/>
                    <a:pt x="3264" y="3502"/>
                    <a:pt x="3314" y="3502"/>
                  </a:cubicBezTo>
                  <a:cubicBezTo>
                    <a:pt x="3419" y="3502"/>
                    <a:pt x="3528" y="3429"/>
                    <a:pt x="3513" y="3313"/>
                  </a:cubicBezTo>
                  <a:cubicBezTo>
                    <a:pt x="3301" y="1729"/>
                    <a:pt x="2063" y="152"/>
                    <a:pt x="406" y="2"/>
                  </a:cubicBezTo>
                  <a:cubicBezTo>
                    <a:pt x="396" y="1"/>
                    <a:pt x="386" y="0"/>
                    <a:pt x="376"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3"/>
            <p:cNvSpPr/>
            <p:nvPr/>
          </p:nvSpPr>
          <p:spPr>
            <a:xfrm>
              <a:off x="4441400" y="3791675"/>
              <a:ext cx="121875" cy="120450"/>
            </a:xfrm>
            <a:custGeom>
              <a:rect b="b" l="l" r="r" t="t"/>
              <a:pathLst>
                <a:path extrusionOk="0" h="4818" w="4875">
                  <a:moveTo>
                    <a:pt x="633" y="1"/>
                  </a:moveTo>
                  <a:cubicBezTo>
                    <a:pt x="221" y="1"/>
                    <a:pt x="1" y="453"/>
                    <a:pt x="164" y="834"/>
                  </a:cubicBezTo>
                  <a:cubicBezTo>
                    <a:pt x="560" y="1756"/>
                    <a:pt x="1430" y="2508"/>
                    <a:pt x="2174" y="3152"/>
                  </a:cubicBezTo>
                  <a:cubicBezTo>
                    <a:pt x="2968" y="3839"/>
                    <a:pt x="3762" y="4338"/>
                    <a:pt x="4688" y="4805"/>
                  </a:cubicBezTo>
                  <a:cubicBezTo>
                    <a:pt x="4705" y="4813"/>
                    <a:pt x="4723" y="4817"/>
                    <a:pt x="4741" y="4817"/>
                  </a:cubicBezTo>
                  <a:cubicBezTo>
                    <a:pt x="4810" y="4817"/>
                    <a:pt x="4874" y="4758"/>
                    <a:pt x="4852" y="4680"/>
                  </a:cubicBezTo>
                  <a:cubicBezTo>
                    <a:pt x="4298" y="2813"/>
                    <a:pt x="2815" y="538"/>
                    <a:pt x="789" y="21"/>
                  </a:cubicBezTo>
                  <a:cubicBezTo>
                    <a:pt x="734" y="7"/>
                    <a:pt x="682" y="1"/>
                    <a:pt x="633"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3"/>
            <p:cNvSpPr/>
            <p:nvPr/>
          </p:nvSpPr>
          <p:spPr>
            <a:xfrm>
              <a:off x="4667350" y="3760525"/>
              <a:ext cx="125925" cy="140850"/>
            </a:xfrm>
            <a:custGeom>
              <a:rect b="b" l="l" r="r" t="t"/>
              <a:pathLst>
                <a:path extrusionOk="0" h="5634" w="5037">
                  <a:moveTo>
                    <a:pt x="225" y="0"/>
                  </a:moveTo>
                  <a:cubicBezTo>
                    <a:pt x="190" y="0"/>
                    <a:pt x="155" y="2"/>
                    <a:pt x="120" y="4"/>
                  </a:cubicBezTo>
                  <a:cubicBezTo>
                    <a:pt x="43" y="9"/>
                    <a:pt x="1" y="70"/>
                    <a:pt x="14" y="144"/>
                  </a:cubicBezTo>
                  <a:cubicBezTo>
                    <a:pt x="189" y="1123"/>
                    <a:pt x="1108" y="2043"/>
                    <a:pt x="1619" y="2877"/>
                  </a:cubicBezTo>
                  <a:cubicBezTo>
                    <a:pt x="2154" y="3750"/>
                    <a:pt x="2669" y="5100"/>
                    <a:pt x="3638" y="5548"/>
                  </a:cubicBezTo>
                  <a:cubicBezTo>
                    <a:pt x="3760" y="5604"/>
                    <a:pt x="3899" y="5634"/>
                    <a:pt x="4037" y="5634"/>
                  </a:cubicBezTo>
                  <a:cubicBezTo>
                    <a:pt x="4371" y="5634"/>
                    <a:pt x="4698" y="5461"/>
                    <a:pt x="4774" y="5085"/>
                  </a:cubicBezTo>
                  <a:cubicBezTo>
                    <a:pt x="5037" y="3804"/>
                    <a:pt x="3988" y="2559"/>
                    <a:pt x="3119" y="1719"/>
                  </a:cubicBezTo>
                  <a:cubicBezTo>
                    <a:pt x="2398" y="1020"/>
                    <a:pt x="1304" y="0"/>
                    <a:pt x="225"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3"/>
            <p:cNvSpPr/>
            <p:nvPr/>
          </p:nvSpPr>
          <p:spPr>
            <a:xfrm>
              <a:off x="4668250" y="3886575"/>
              <a:ext cx="85725" cy="85275"/>
            </a:xfrm>
            <a:custGeom>
              <a:rect b="b" l="l" r="r" t="t"/>
              <a:pathLst>
                <a:path extrusionOk="0" h="3411" w="3429">
                  <a:moveTo>
                    <a:pt x="305" y="0"/>
                  </a:moveTo>
                  <a:cubicBezTo>
                    <a:pt x="147" y="0"/>
                    <a:pt x="0" y="182"/>
                    <a:pt x="57" y="337"/>
                  </a:cubicBezTo>
                  <a:cubicBezTo>
                    <a:pt x="283" y="970"/>
                    <a:pt x="749" y="1530"/>
                    <a:pt x="1155" y="2063"/>
                  </a:cubicBezTo>
                  <a:cubicBezTo>
                    <a:pt x="1355" y="2327"/>
                    <a:pt x="1594" y="2550"/>
                    <a:pt x="1828" y="2781"/>
                  </a:cubicBezTo>
                  <a:cubicBezTo>
                    <a:pt x="2106" y="3056"/>
                    <a:pt x="2319" y="3346"/>
                    <a:pt x="2724" y="3404"/>
                  </a:cubicBezTo>
                  <a:cubicBezTo>
                    <a:pt x="2754" y="3408"/>
                    <a:pt x="2784" y="3410"/>
                    <a:pt x="2815" y="3410"/>
                  </a:cubicBezTo>
                  <a:cubicBezTo>
                    <a:pt x="3098" y="3410"/>
                    <a:pt x="3429" y="3236"/>
                    <a:pt x="3389" y="2898"/>
                  </a:cubicBezTo>
                  <a:cubicBezTo>
                    <a:pt x="3311" y="2231"/>
                    <a:pt x="2639" y="1624"/>
                    <a:pt x="2131" y="1207"/>
                  </a:cubicBezTo>
                  <a:cubicBezTo>
                    <a:pt x="1597" y="769"/>
                    <a:pt x="1024" y="267"/>
                    <a:pt x="380" y="15"/>
                  </a:cubicBezTo>
                  <a:cubicBezTo>
                    <a:pt x="355" y="5"/>
                    <a:pt x="330" y="0"/>
                    <a:pt x="305"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3"/>
            <p:cNvSpPr/>
            <p:nvPr/>
          </p:nvSpPr>
          <p:spPr>
            <a:xfrm>
              <a:off x="4584200" y="3504150"/>
              <a:ext cx="87450" cy="75675"/>
            </a:xfrm>
            <a:custGeom>
              <a:rect b="b" l="l" r="r" t="t"/>
              <a:pathLst>
                <a:path extrusionOk="0" h="3027" w="3498">
                  <a:moveTo>
                    <a:pt x="231" y="0"/>
                  </a:moveTo>
                  <a:cubicBezTo>
                    <a:pt x="218" y="0"/>
                    <a:pt x="205" y="1"/>
                    <a:pt x="192" y="1"/>
                  </a:cubicBezTo>
                  <a:cubicBezTo>
                    <a:pt x="104" y="4"/>
                    <a:pt x="1" y="82"/>
                    <a:pt x="12" y="181"/>
                  </a:cubicBezTo>
                  <a:cubicBezTo>
                    <a:pt x="87" y="802"/>
                    <a:pt x="671" y="1299"/>
                    <a:pt x="1088" y="1728"/>
                  </a:cubicBezTo>
                  <a:cubicBezTo>
                    <a:pt x="1562" y="2216"/>
                    <a:pt x="2197" y="2829"/>
                    <a:pt x="2866" y="3008"/>
                  </a:cubicBezTo>
                  <a:cubicBezTo>
                    <a:pt x="2911" y="3020"/>
                    <a:pt x="2953" y="3026"/>
                    <a:pt x="2993" y="3026"/>
                  </a:cubicBezTo>
                  <a:cubicBezTo>
                    <a:pt x="3318" y="3026"/>
                    <a:pt x="3497" y="2659"/>
                    <a:pt x="3364" y="2359"/>
                  </a:cubicBezTo>
                  <a:cubicBezTo>
                    <a:pt x="3092" y="1743"/>
                    <a:pt x="2394" y="1237"/>
                    <a:pt x="1863" y="847"/>
                  </a:cubicBezTo>
                  <a:cubicBezTo>
                    <a:pt x="1405" y="513"/>
                    <a:pt x="826" y="0"/>
                    <a:pt x="231" y="0"/>
                  </a:cubicBezTo>
                  <a:close/>
                </a:path>
              </a:pathLst>
            </a:custGeom>
            <a:solidFill>
              <a:srgbClr val="E39C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3"/>
            <p:cNvSpPr/>
            <p:nvPr/>
          </p:nvSpPr>
          <p:spPr>
            <a:xfrm>
              <a:off x="4444425" y="3572575"/>
              <a:ext cx="129050" cy="126750"/>
            </a:xfrm>
            <a:custGeom>
              <a:rect b="b" l="l" r="r" t="t"/>
              <a:pathLst>
                <a:path extrusionOk="0" h="5070" w="5162">
                  <a:moveTo>
                    <a:pt x="238" y="0"/>
                  </a:moveTo>
                  <a:cubicBezTo>
                    <a:pt x="106" y="0"/>
                    <a:pt x="1" y="146"/>
                    <a:pt x="24" y="285"/>
                  </a:cubicBezTo>
                  <a:cubicBezTo>
                    <a:pt x="209" y="1378"/>
                    <a:pt x="1001" y="2463"/>
                    <a:pt x="1677" y="3314"/>
                  </a:cubicBezTo>
                  <a:cubicBezTo>
                    <a:pt x="2437" y="4272"/>
                    <a:pt x="3292" y="5024"/>
                    <a:pt x="4565" y="5069"/>
                  </a:cubicBezTo>
                  <a:cubicBezTo>
                    <a:pt x="4572" y="5069"/>
                    <a:pt x="4578" y="5070"/>
                    <a:pt x="4585" y="5070"/>
                  </a:cubicBezTo>
                  <a:cubicBezTo>
                    <a:pt x="4987" y="5070"/>
                    <a:pt x="5161" y="4626"/>
                    <a:pt x="5007" y="4299"/>
                  </a:cubicBezTo>
                  <a:cubicBezTo>
                    <a:pt x="4523" y="3280"/>
                    <a:pt x="3675" y="2744"/>
                    <a:pt x="2802" y="2081"/>
                  </a:cubicBezTo>
                  <a:cubicBezTo>
                    <a:pt x="1960" y="1441"/>
                    <a:pt x="1229" y="605"/>
                    <a:pt x="349" y="35"/>
                  </a:cubicBezTo>
                  <a:cubicBezTo>
                    <a:pt x="312" y="11"/>
                    <a:pt x="274" y="0"/>
                    <a:pt x="238"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3"/>
            <p:cNvSpPr/>
            <p:nvPr/>
          </p:nvSpPr>
          <p:spPr>
            <a:xfrm>
              <a:off x="5065975" y="3025600"/>
              <a:ext cx="48300" cy="100475"/>
            </a:xfrm>
            <a:custGeom>
              <a:rect b="b" l="l" r="r" t="t"/>
              <a:pathLst>
                <a:path extrusionOk="0" h="4019" w="1932">
                  <a:moveTo>
                    <a:pt x="897" y="0"/>
                  </a:moveTo>
                  <a:cubicBezTo>
                    <a:pt x="756" y="0"/>
                    <a:pt x="614" y="56"/>
                    <a:pt x="514" y="154"/>
                  </a:cubicBezTo>
                  <a:cubicBezTo>
                    <a:pt x="43" y="613"/>
                    <a:pt x="1" y="1308"/>
                    <a:pt x="49" y="1931"/>
                  </a:cubicBezTo>
                  <a:cubicBezTo>
                    <a:pt x="75" y="2272"/>
                    <a:pt x="127" y="2613"/>
                    <a:pt x="170" y="2953"/>
                  </a:cubicBezTo>
                  <a:cubicBezTo>
                    <a:pt x="220" y="3350"/>
                    <a:pt x="429" y="3513"/>
                    <a:pt x="556" y="3885"/>
                  </a:cubicBezTo>
                  <a:cubicBezTo>
                    <a:pt x="582" y="3962"/>
                    <a:pt x="661" y="4018"/>
                    <a:pt x="739" y="4018"/>
                  </a:cubicBezTo>
                  <a:cubicBezTo>
                    <a:pt x="781" y="4018"/>
                    <a:pt x="823" y="4002"/>
                    <a:pt x="857" y="3964"/>
                  </a:cubicBezTo>
                  <a:cubicBezTo>
                    <a:pt x="1094" y="3695"/>
                    <a:pt x="1351" y="3591"/>
                    <a:pt x="1512" y="3260"/>
                  </a:cubicBezTo>
                  <a:cubicBezTo>
                    <a:pt x="1692" y="2891"/>
                    <a:pt x="1786" y="2453"/>
                    <a:pt x="1838" y="2049"/>
                  </a:cubicBezTo>
                  <a:cubicBezTo>
                    <a:pt x="1932" y="1316"/>
                    <a:pt x="1818" y="496"/>
                    <a:pt x="1151" y="72"/>
                  </a:cubicBezTo>
                  <a:cubicBezTo>
                    <a:pt x="1074" y="23"/>
                    <a:pt x="986" y="0"/>
                    <a:pt x="897"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3"/>
            <p:cNvSpPr/>
            <p:nvPr/>
          </p:nvSpPr>
          <p:spPr>
            <a:xfrm>
              <a:off x="5160375" y="3142625"/>
              <a:ext cx="110450" cy="143225"/>
            </a:xfrm>
            <a:custGeom>
              <a:rect b="b" l="l" r="r" t="t"/>
              <a:pathLst>
                <a:path extrusionOk="0" h="5729" w="4418">
                  <a:moveTo>
                    <a:pt x="3857" y="0"/>
                  </a:moveTo>
                  <a:cubicBezTo>
                    <a:pt x="2658" y="0"/>
                    <a:pt x="1916" y="1270"/>
                    <a:pt x="1313" y="2152"/>
                  </a:cubicBezTo>
                  <a:cubicBezTo>
                    <a:pt x="668" y="3097"/>
                    <a:pt x="0" y="4353"/>
                    <a:pt x="54" y="5530"/>
                  </a:cubicBezTo>
                  <a:cubicBezTo>
                    <a:pt x="59" y="5631"/>
                    <a:pt x="152" y="5729"/>
                    <a:pt x="251" y="5729"/>
                  </a:cubicBezTo>
                  <a:cubicBezTo>
                    <a:pt x="283" y="5729"/>
                    <a:pt x="315" y="5719"/>
                    <a:pt x="345" y="5696"/>
                  </a:cubicBezTo>
                  <a:cubicBezTo>
                    <a:pt x="1239" y="5038"/>
                    <a:pt x="1912" y="4008"/>
                    <a:pt x="2625" y="3163"/>
                  </a:cubicBezTo>
                  <a:cubicBezTo>
                    <a:pt x="3301" y="2361"/>
                    <a:pt x="4386" y="1640"/>
                    <a:pt x="4412" y="498"/>
                  </a:cubicBezTo>
                  <a:cubicBezTo>
                    <a:pt x="4417" y="224"/>
                    <a:pt x="4178" y="8"/>
                    <a:pt x="3913" y="1"/>
                  </a:cubicBezTo>
                  <a:cubicBezTo>
                    <a:pt x="3895" y="1"/>
                    <a:pt x="3876" y="0"/>
                    <a:pt x="3857"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3"/>
            <p:cNvSpPr/>
            <p:nvPr/>
          </p:nvSpPr>
          <p:spPr>
            <a:xfrm>
              <a:off x="5078925" y="3135400"/>
              <a:ext cx="67325" cy="134725"/>
            </a:xfrm>
            <a:custGeom>
              <a:rect b="b" l="l" r="r" t="t"/>
              <a:pathLst>
                <a:path extrusionOk="0" h="5389" w="2693">
                  <a:moveTo>
                    <a:pt x="2003" y="1"/>
                  </a:moveTo>
                  <a:cubicBezTo>
                    <a:pt x="1859" y="1"/>
                    <a:pt x="1707" y="52"/>
                    <a:pt x="1570" y="162"/>
                  </a:cubicBezTo>
                  <a:cubicBezTo>
                    <a:pt x="183" y="1275"/>
                    <a:pt x="0" y="3783"/>
                    <a:pt x="853" y="5241"/>
                  </a:cubicBezTo>
                  <a:cubicBezTo>
                    <a:pt x="909" y="5339"/>
                    <a:pt x="1014" y="5389"/>
                    <a:pt x="1118" y="5389"/>
                  </a:cubicBezTo>
                  <a:cubicBezTo>
                    <a:pt x="1221" y="5389"/>
                    <a:pt x="1323" y="5340"/>
                    <a:pt x="1379" y="5241"/>
                  </a:cubicBezTo>
                  <a:cubicBezTo>
                    <a:pt x="1790" y="4504"/>
                    <a:pt x="1942" y="3835"/>
                    <a:pt x="2180" y="3031"/>
                  </a:cubicBezTo>
                  <a:cubicBezTo>
                    <a:pt x="2419" y="2225"/>
                    <a:pt x="2692" y="1448"/>
                    <a:pt x="2608" y="593"/>
                  </a:cubicBezTo>
                  <a:cubicBezTo>
                    <a:pt x="2571" y="222"/>
                    <a:pt x="2304" y="1"/>
                    <a:pt x="2003"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3"/>
            <p:cNvSpPr/>
            <p:nvPr/>
          </p:nvSpPr>
          <p:spPr>
            <a:xfrm>
              <a:off x="5069875" y="3380350"/>
              <a:ext cx="50575" cy="121750"/>
            </a:xfrm>
            <a:custGeom>
              <a:rect b="b" l="l" r="r" t="t"/>
              <a:pathLst>
                <a:path extrusionOk="0" h="4870" w="2023">
                  <a:moveTo>
                    <a:pt x="1043" y="0"/>
                  </a:moveTo>
                  <a:cubicBezTo>
                    <a:pt x="821" y="0"/>
                    <a:pt x="597" y="107"/>
                    <a:pt x="451" y="339"/>
                  </a:cubicBezTo>
                  <a:cubicBezTo>
                    <a:pt x="8" y="1037"/>
                    <a:pt x="0" y="2057"/>
                    <a:pt x="24" y="2868"/>
                  </a:cubicBezTo>
                  <a:cubicBezTo>
                    <a:pt x="44" y="3531"/>
                    <a:pt x="47" y="4313"/>
                    <a:pt x="518" y="4828"/>
                  </a:cubicBezTo>
                  <a:cubicBezTo>
                    <a:pt x="542" y="4854"/>
                    <a:pt x="582" y="4869"/>
                    <a:pt x="621" y="4869"/>
                  </a:cubicBezTo>
                  <a:cubicBezTo>
                    <a:pt x="645" y="4869"/>
                    <a:pt x="668" y="4864"/>
                    <a:pt x="686" y="4851"/>
                  </a:cubicBezTo>
                  <a:cubicBezTo>
                    <a:pt x="1248" y="4456"/>
                    <a:pt x="1426" y="3713"/>
                    <a:pt x="1590" y="3079"/>
                  </a:cubicBezTo>
                  <a:cubicBezTo>
                    <a:pt x="1795" y="2285"/>
                    <a:pt x="2023" y="1293"/>
                    <a:pt x="1741" y="506"/>
                  </a:cubicBezTo>
                  <a:cubicBezTo>
                    <a:pt x="1625" y="183"/>
                    <a:pt x="1335" y="0"/>
                    <a:pt x="1043"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3"/>
            <p:cNvSpPr/>
            <p:nvPr/>
          </p:nvSpPr>
          <p:spPr>
            <a:xfrm>
              <a:off x="5133325" y="3317375"/>
              <a:ext cx="37075" cy="43975"/>
            </a:xfrm>
            <a:custGeom>
              <a:rect b="b" l="l" r="r" t="t"/>
              <a:pathLst>
                <a:path extrusionOk="0" h="1759" w="1483">
                  <a:moveTo>
                    <a:pt x="975" y="1"/>
                  </a:moveTo>
                  <a:cubicBezTo>
                    <a:pt x="736" y="1"/>
                    <a:pt x="473" y="164"/>
                    <a:pt x="338" y="326"/>
                  </a:cubicBezTo>
                  <a:cubicBezTo>
                    <a:pt x="112" y="600"/>
                    <a:pt x="43" y="986"/>
                    <a:pt x="19" y="1328"/>
                  </a:cubicBezTo>
                  <a:cubicBezTo>
                    <a:pt x="0" y="1570"/>
                    <a:pt x="232" y="1759"/>
                    <a:pt x="459" y="1759"/>
                  </a:cubicBezTo>
                  <a:cubicBezTo>
                    <a:pt x="531" y="1759"/>
                    <a:pt x="601" y="1740"/>
                    <a:pt x="664" y="1699"/>
                  </a:cubicBezTo>
                  <a:cubicBezTo>
                    <a:pt x="933" y="1520"/>
                    <a:pt x="1193" y="1296"/>
                    <a:pt x="1342" y="1003"/>
                  </a:cubicBezTo>
                  <a:cubicBezTo>
                    <a:pt x="1476" y="737"/>
                    <a:pt x="1482" y="227"/>
                    <a:pt x="1190" y="55"/>
                  </a:cubicBezTo>
                  <a:cubicBezTo>
                    <a:pt x="1124" y="17"/>
                    <a:pt x="1051" y="1"/>
                    <a:pt x="975"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3"/>
            <p:cNvSpPr/>
            <p:nvPr/>
          </p:nvSpPr>
          <p:spPr>
            <a:xfrm>
              <a:off x="4598250" y="2544350"/>
              <a:ext cx="189275" cy="102700"/>
            </a:xfrm>
            <a:custGeom>
              <a:rect b="b" l="l" r="r" t="t"/>
              <a:pathLst>
                <a:path extrusionOk="0" h="4108" w="7571">
                  <a:moveTo>
                    <a:pt x="3433" y="0"/>
                  </a:moveTo>
                  <a:cubicBezTo>
                    <a:pt x="3244" y="0"/>
                    <a:pt x="3061" y="16"/>
                    <a:pt x="2891" y="48"/>
                  </a:cubicBezTo>
                  <a:cubicBezTo>
                    <a:pt x="1024" y="402"/>
                    <a:pt x="1" y="2282"/>
                    <a:pt x="682" y="4004"/>
                  </a:cubicBezTo>
                  <a:cubicBezTo>
                    <a:pt x="708" y="4072"/>
                    <a:pt x="782" y="4108"/>
                    <a:pt x="849" y="4108"/>
                  </a:cubicBezTo>
                  <a:cubicBezTo>
                    <a:pt x="925" y="4108"/>
                    <a:pt x="994" y="4062"/>
                    <a:pt x="980" y="3963"/>
                  </a:cubicBezTo>
                  <a:cubicBezTo>
                    <a:pt x="826" y="2807"/>
                    <a:pt x="1917" y="1874"/>
                    <a:pt x="3002" y="1874"/>
                  </a:cubicBezTo>
                  <a:cubicBezTo>
                    <a:pt x="3209" y="1874"/>
                    <a:pt x="3415" y="1908"/>
                    <a:pt x="3613" y="1980"/>
                  </a:cubicBezTo>
                  <a:cubicBezTo>
                    <a:pt x="4606" y="2347"/>
                    <a:pt x="5136" y="3348"/>
                    <a:pt x="6149" y="3723"/>
                  </a:cubicBezTo>
                  <a:cubicBezTo>
                    <a:pt x="6203" y="3743"/>
                    <a:pt x="6258" y="3753"/>
                    <a:pt x="6312" y="3753"/>
                  </a:cubicBezTo>
                  <a:cubicBezTo>
                    <a:pt x="6568" y="3753"/>
                    <a:pt x="6799" y="3540"/>
                    <a:pt x="6880" y="3308"/>
                  </a:cubicBezTo>
                  <a:cubicBezTo>
                    <a:pt x="7570" y="1349"/>
                    <a:pt x="5191" y="0"/>
                    <a:pt x="3433"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3"/>
            <p:cNvSpPr/>
            <p:nvPr/>
          </p:nvSpPr>
          <p:spPr>
            <a:xfrm>
              <a:off x="4715725" y="2695425"/>
              <a:ext cx="93525" cy="73675"/>
            </a:xfrm>
            <a:custGeom>
              <a:rect b="b" l="l" r="r" t="t"/>
              <a:pathLst>
                <a:path extrusionOk="0" h="2947" w="3741">
                  <a:moveTo>
                    <a:pt x="2768" y="0"/>
                  </a:moveTo>
                  <a:cubicBezTo>
                    <a:pt x="2626" y="0"/>
                    <a:pt x="2477" y="34"/>
                    <a:pt x="2328" y="110"/>
                  </a:cubicBezTo>
                  <a:cubicBezTo>
                    <a:pt x="2327" y="110"/>
                    <a:pt x="2326" y="111"/>
                    <a:pt x="2326" y="111"/>
                  </a:cubicBezTo>
                  <a:cubicBezTo>
                    <a:pt x="1870" y="183"/>
                    <a:pt x="1541" y="506"/>
                    <a:pt x="1222" y="849"/>
                  </a:cubicBezTo>
                  <a:cubicBezTo>
                    <a:pt x="964" y="1127"/>
                    <a:pt x="706" y="1371"/>
                    <a:pt x="549" y="1705"/>
                  </a:cubicBezTo>
                  <a:cubicBezTo>
                    <a:pt x="422" y="1875"/>
                    <a:pt x="307" y="2059"/>
                    <a:pt x="155" y="2196"/>
                  </a:cubicBezTo>
                  <a:cubicBezTo>
                    <a:pt x="1" y="2334"/>
                    <a:pt x="106" y="2545"/>
                    <a:pt x="264" y="2612"/>
                  </a:cubicBezTo>
                  <a:cubicBezTo>
                    <a:pt x="559" y="2733"/>
                    <a:pt x="762" y="2833"/>
                    <a:pt x="1049" y="2881"/>
                  </a:cubicBezTo>
                  <a:cubicBezTo>
                    <a:pt x="1202" y="2926"/>
                    <a:pt x="1352" y="2946"/>
                    <a:pt x="1501" y="2946"/>
                  </a:cubicBezTo>
                  <a:cubicBezTo>
                    <a:pt x="1871" y="2946"/>
                    <a:pt x="2230" y="2819"/>
                    <a:pt x="2595" y="2628"/>
                  </a:cubicBezTo>
                  <a:cubicBezTo>
                    <a:pt x="3144" y="2339"/>
                    <a:pt x="3504" y="1909"/>
                    <a:pt x="3578" y="1356"/>
                  </a:cubicBezTo>
                  <a:cubicBezTo>
                    <a:pt x="3598" y="1274"/>
                    <a:pt x="3616" y="1192"/>
                    <a:pt x="3629" y="1109"/>
                  </a:cubicBezTo>
                  <a:cubicBezTo>
                    <a:pt x="3740" y="499"/>
                    <a:pt x="3309" y="0"/>
                    <a:pt x="2768"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3"/>
            <p:cNvSpPr/>
            <p:nvPr/>
          </p:nvSpPr>
          <p:spPr>
            <a:xfrm>
              <a:off x="5029750" y="2603700"/>
              <a:ext cx="366000" cy="424925"/>
            </a:xfrm>
            <a:custGeom>
              <a:rect b="b" l="l" r="r" t="t"/>
              <a:pathLst>
                <a:path extrusionOk="0" h="16997" w="14640">
                  <a:moveTo>
                    <a:pt x="2557" y="1"/>
                  </a:moveTo>
                  <a:cubicBezTo>
                    <a:pt x="1459" y="1"/>
                    <a:pt x="206" y="418"/>
                    <a:pt x="19" y="1576"/>
                  </a:cubicBezTo>
                  <a:cubicBezTo>
                    <a:pt x="1" y="1686"/>
                    <a:pt x="88" y="1788"/>
                    <a:pt x="185" y="1788"/>
                  </a:cubicBezTo>
                  <a:cubicBezTo>
                    <a:pt x="222" y="1788"/>
                    <a:pt x="261" y="1773"/>
                    <a:pt x="296" y="1737"/>
                  </a:cubicBezTo>
                  <a:cubicBezTo>
                    <a:pt x="572" y="1452"/>
                    <a:pt x="870" y="1324"/>
                    <a:pt x="1180" y="1324"/>
                  </a:cubicBezTo>
                  <a:cubicBezTo>
                    <a:pt x="3505" y="1324"/>
                    <a:pt x="6541" y="8466"/>
                    <a:pt x="6910" y="9499"/>
                  </a:cubicBezTo>
                  <a:cubicBezTo>
                    <a:pt x="7779" y="11928"/>
                    <a:pt x="7831" y="14999"/>
                    <a:pt x="9984" y="16702"/>
                  </a:cubicBezTo>
                  <a:cubicBezTo>
                    <a:pt x="10206" y="16877"/>
                    <a:pt x="10495" y="16996"/>
                    <a:pt x="10777" y="16996"/>
                  </a:cubicBezTo>
                  <a:cubicBezTo>
                    <a:pt x="11016" y="16996"/>
                    <a:pt x="11249" y="16911"/>
                    <a:pt x="11431" y="16702"/>
                  </a:cubicBezTo>
                  <a:cubicBezTo>
                    <a:pt x="14640" y="13022"/>
                    <a:pt x="10658" y="6492"/>
                    <a:pt x="8126" y="3437"/>
                  </a:cubicBezTo>
                  <a:cubicBezTo>
                    <a:pt x="6874" y="1927"/>
                    <a:pt x="5076" y="254"/>
                    <a:pt x="3019" y="26"/>
                  </a:cubicBezTo>
                  <a:cubicBezTo>
                    <a:pt x="2870" y="10"/>
                    <a:pt x="2715" y="1"/>
                    <a:pt x="2557"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3"/>
            <p:cNvSpPr/>
            <p:nvPr/>
          </p:nvSpPr>
          <p:spPr>
            <a:xfrm>
              <a:off x="3808800" y="2530300"/>
              <a:ext cx="304275" cy="719975"/>
            </a:xfrm>
            <a:custGeom>
              <a:rect b="b" l="l" r="r" t="t"/>
              <a:pathLst>
                <a:path extrusionOk="0" h="28799" w="12171">
                  <a:moveTo>
                    <a:pt x="8909" y="1"/>
                  </a:moveTo>
                  <a:cubicBezTo>
                    <a:pt x="8722" y="1"/>
                    <a:pt x="8531" y="24"/>
                    <a:pt x="8338" y="72"/>
                  </a:cubicBezTo>
                  <a:cubicBezTo>
                    <a:pt x="3447" y="1290"/>
                    <a:pt x="1448" y="7677"/>
                    <a:pt x="803" y="12046"/>
                  </a:cubicBezTo>
                  <a:cubicBezTo>
                    <a:pt x="0" y="17483"/>
                    <a:pt x="524" y="23575"/>
                    <a:pt x="2603" y="28664"/>
                  </a:cubicBezTo>
                  <a:cubicBezTo>
                    <a:pt x="2639" y="28753"/>
                    <a:pt x="2723" y="28799"/>
                    <a:pt x="2802" y="28799"/>
                  </a:cubicBezTo>
                  <a:cubicBezTo>
                    <a:pt x="2894" y="28799"/>
                    <a:pt x="2981" y="28738"/>
                    <a:pt x="2983" y="28612"/>
                  </a:cubicBezTo>
                  <a:cubicBezTo>
                    <a:pt x="3026" y="25485"/>
                    <a:pt x="3666" y="22440"/>
                    <a:pt x="4114" y="19357"/>
                  </a:cubicBezTo>
                  <a:cubicBezTo>
                    <a:pt x="4487" y="16793"/>
                    <a:pt x="4817" y="14206"/>
                    <a:pt x="5395" y="11679"/>
                  </a:cubicBezTo>
                  <a:cubicBezTo>
                    <a:pt x="5923" y="9364"/>
                    <a:pt x="6805" y="6831"/>
                    <a:pt x="8610" y="5184"/>
                  </a:cubicBezTo>
                  <a:cubicBezTo>
                    <a:pt x="9753" y="4142"/>
                    <a:pt x="12170" y="3052"/>
                    <a:pt x="10867" y="1101"/>
                  </a:cubicBezTo>
                  <a:cubicBezTo>
                    <a:pt x="10408" y="415"/>
                    <a:pt x="9697" y="1"/>
                    <a:pt x="8909"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3"/>
            <p:cNvSpPr/>
            <p:nvPr/>
          </p:nvSpPr>
          <p:spPr>
            <a:xfrm>
              <a:off x="4430150" y="2789225"/>
              <a:ext cx="261050" cy="535800"/>
            </a:xfrm>
            <a:custGeom>
              <a:rect b="b" l="l" r="r" t="t"/>
              <a:pathLst>
                <a:path extrusionOk="0" h="21432" w="10442">
                  <a:moveTo>
                    <a:pt x="3041" y="1"/>
                  </a:moveTo>
                  <a:cubicBezTo>
                    <a:pt x="2778" y="1"/>
                    <a:pt x="2519" y="45"/>
                    <a:pt x="2268" y="143"/>
                  </a:cubicBezTo>
                  <a:cubicBezTo>
                    <a:pt x="0" y="1026"/>
                    <a:pt x="583" y="5452"/>
                    <a:pt x="807" y="7277"/>
                  </a:cubicBezTo>
                  <a:cubicBezTo>
                    <a:pt x="814" y="7335"/>
                    <a:pt x="860" y="7373"/>
                    <a:pt x="907" y="7373"/>
                  </a:cubicBezTo>
                  <a:cubicBezTo>
                    <a:pt x="937" y="7373"/>
                    <a:pt x="966" y="7359"/>
                    <a:pt x="988" y="7326"/>
                  </a:cubicBezTo>
                  <a:cubicBezTo>
                    <a:pt x="1864" y="6022"/>
                    <a:pt x="2328" y="4648"/>
                    <a:pt x="2941" y="3284"/>
                  </a:cubicBezTo>
                  <a:cubicBezTo>
                    <a:pt x="3590" y="4249"/>
                    <a:pt x="4592" y="6155"/>
                    <a:pt x="4761" y="6495"/>
                  </a:cubicBezTo>
                  <a:cubicBezTo>
                    <a:pt x="5532" y="8055"/>
                    <a:pt x="4545" y="9781"/>
                    <a:pt x="4258" y="11443"/>
                  </a:cubicBezTo>
                  <a:cubicBezTo>
                    <a:pt x="3694" y="14715"/>
                    <a:pt x="3733" y="18045"/>
                    <a:pt x="5567" y="20904"/>
                  </a:cubicBezTo>
                  <a:cubicBezTo>
                    <a:pt x="5796" y="21262"/>
                    <a:pt x="6158" y="21431"/>
                    <a:pt x="6516" y="21431"/>
                  </a:cubicBezTo>
                  <a:cubicBezTo>
                    <a:pt x="6973" y="21431"/>
                    <a:pt x="7425" y="21155"/>
                    <a:pt x="7589" y="20640"/>
                  </a:cubicBezTo>
                  <a:cubicBezTo>
                    <a:pt x="8638" y="17354"/>
                    <a:pt x="8706" y="13872"/>
                    <a:pt x="9623" y="10541"/>
                  </a:cubicBezTo>
                  <a:cubicBezTo>
                    <a:pt x="10441" y="7569"/>
                    <a:pt x="10380" y="5366"/>
                    <a:pt x="8042" y="3166"/>
                  </a:cubicBezTo>
                  <a:cubicBezTo>
                    <a:pt x="6927" y="2118"/>
                    <a:pt x="4870" y="1"/>
                    <a:pt x="3041"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3"/>
            <p:cNvSpPr/>
            <p:nvPr/>
          </p:nvSpPr>
          <p:spPr>
            <a:xfrm>
              <a:off x="4109050" y="3711575"/>
              <a:ext cx="260575" cy="185250"/>
            </a:xfrm>
            <a:custGeom>
              <a:rect b="b" l="l" r="r" t="t"/>
              <a:pathLst>
                <a:path extrusionOk="0" h="7410" w="10423">
                  <a:moveTo>
                    <a:pt x="271" y="0"/>
                  </a:moveTo>
                  <a:cubicBezTo>
                    <a:pt x="133" y="0"/>
                    <a:pt x="0" y="119"/>
                    <a:pt x="50" y="274"/>
                  </a:cubicBezTo>
                  <a:cubicBezTo>
                    <a:pt x="1119" y="3598"/>
                    <a:pt x="4659" y="7410"/>
                    <a:pt x="8379" y="7410"/>
                  </a:cubicBezTo>
                  <a:cubicBezTo>
                    <a:pt x="8758" y="7410"/>
                    <a:pt x="9139" y="7370"/>
                    <a:pt x="9519" y="7286"/>
                  </a:cubicBezTo>
                  <a:cubicBezTo>
                    <a:pt x="10319" y="7109"/>
                    <a:pt x="10423" y="6140"/>
                    <a:pt x="9966" y="5599"/>
                  </a:cubicBezTo>
                  <a:cubicBezTo>
                    <a:pt x="8697" y="4097"/>
                    <a:pt x="7092" y="3533"/>
                    <a:pt x="5355" y="2713"/>
                  </a:cubicBezTo>
                  <a:cubicBezTo>
                    <a:pt x="3635" y="1903"/>
                    <a:pt x="2064" y="884"/>
                    <a:pt x="375" y="25"/>
                  </a:cubicBezTo>
                  <a:cubicBezTo>
                    <a:pt x="342" y="8"/>
                    <a:pt x="306" y="0"/>
                    <a:pt x="271"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3"/>
            <p:cNvSpPr/>
            <p:nvPr/>
          </p:nvSpPr>
          <p:spPr>
            <a:xfrm>
              <a:off x="4983450" y="3552050"/>
              <a:ext cx="495575" cy="684125"/>
            </a:xfrm>
            <a:custGeom>
              <a:rect b="b" l="l" r="r" t="t"/>
              <a:pathLst>
                <a:path extrusionOk="0" h="27365" w="19823">
                  <a:moveTo>
                    <a:pt x="18808" y="1"/>
                  </a:moveTo>
                  <a:cubicBezTo>
                    <a:pt x="18563" y="1"/>
                    <a:pt x="18315" y="141"/>
                    <a:pt x="18209" y="441"/>
                  </a:cubicBezTo>
                  <a:cubicBezTo>
                    <a:pt x="16173" y="6233"/>
                    <a:pt x="16154" y="12422"/>
                    <a:pt x="13080" y="17928"/>
                  </a:cubicBezTo>
                  <a:cubicBezTo>
                    <a:pt x="10251" y="22994"/>
                    <a:pt x="5728" y="26003"/>
                    <a:pt x="94" y="27049"/>
                  </a:cubicBezTo>
                  <a:cubicBezTo>
                    <a:pt x="3" y="27065"/>
                    <a:pt x="0" y="27220"/>
                    <a:pt x="94" y="27236"/>
                  </a:cubicBezTo>
                  <a:cubicBezTo>
                    <a:pt x="631" y="27323"/>
                    <a:pt x="1165" y="27365"/>
                    <a:pt x="1695" y="27365"/>
                  </a:cubicBezTo>
                  <a:cubicBezTo>
                    <a:pt x="6440" y="27365"/>
                    <a:pt x="10817" y="24039"/>
                    <a:pt x="13600" y="20401"/>
                  </a:cubicBezTo>
                  <a:cubicBezTo>
                    <a:pt x="17639" y="15124"/>
                    <a:pt x="19823" y="7222"/>
                    <a:pt x="19433" y="606"/>
                  </a:cubicBezTo>
                  <a:cubicBezTo>
                    <a:pt x="19410" y="214"/>
                    <a:pt x="19111" y="1"/>
                    <a:pt x="18808"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3"/>
            <p:cNvSpPr/>
            <p:nvPr/>
          </p:nvSpPr>
          <p:spPr>
            <a:xfrm>
              <a:off x="4769475" y="3075600"/>
              <a:ext cx="271200" cy="818400"/>
            </a:xfrm>
            <a:custGeom>
              <a:rect b="b" l="l" r="r" t="t"/>
              <a:pathLst>
                <a:path extrusionOk="0" h="32736" w="10848">
                  <a:moveTo>
                    <a:pt x="2046" y="1"/>
                  </a:moveTo>
                  <a:cubicBezTo>
                    <a:pt x="2000" y="1"/>
                    <a:pt x="1956" y="25"/>
                    <a:pt x="1947" y="80"/>
                  </a:cubicBezTo>
                  <a:cubicBezTo>
                    <a:pt x="813" y="6260"/>
                    <a:pt x="0" y="12596"/>
                    <a:pt x="1155" y="18838"/>
                  </a:cubicBezTo>
                  <a:cubicBezTo>
                    <a:pt x="2021" y="23524"/>
                    <a:pt x="4421" y="30365"/>
                    <a:pt x="9022" y="32616"/>
                  </a:cubicBezTo>
                  <a:cubicBezTo>
                    <a:pt x="9191" y="32699"/>
                    <a:pt x="9361" y="32736"/>
                    <a:pt x="9524" y="32736"/>
                  </a:cubicBezTo>
                  <a:cubicBezTo>
                    <a:pt x="10261" y="32736"/>
                    <a:pt x="10848" y="31975"/>
                    <a:pt x="10442" y="31198"/>
                  </a:cubicBezTo>
                  <a:cubicBezTo>
                    <a:pt x="9343" y="29091"/>
                    <a:pt x="7596" y="27393"/>
                    <a:pt x="6451" y="25288"/>
                  </a:cubicBezTo>
                  <a:cubicBezTo>
                    <a:pt x="5162" y="22917"/>
                    <a:pt x="4203" y="20375"/>
                    <a:pt x="3523" y="17768"/>
                  </a:cubicBezTo>
                  <a:cubicBezTo>
                    <a:pt x="2018" y="12009"/>
                    <a:pt x="1911" y="6023"/>
                    <a:pt x="2164" y="110"/>
                  </a:cubicBezTo>
                  <a:cubicBezTo>
                    <a:pt x="2167" y="41"/>
                    <a:pt x="2105" y="1"/>
                    <a:pt x="2046"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3"/>
            <p:cNvSpPr/>
            <p:nvPr/>
          </p:nvSpPr>
          <p:spPr>
            <a:xfrm>
              <a:off x="4430425" y="1994925"/>
              <a:ext cx="554125" cy="586725"/>
            </a:xfrm>
            <a:custGeom>
              <a:rect b="b" l="l" r="r" t="t"/>
              <a:pathLst>
                <a:path extrusionOk="0" h="23469" w="22165">
                  <a:moveTo>
                    <a:pt x="13952" y="0"/>
                  </a:moveTo>
                  <a:cubicBezTo>
                    <a:pt x="10416" y="0"/>
                    <a:pt x="6747" y="1410"/>
                    <a:pt x="4663" y="3865"/>
                  </a:cubicBezTo>
                  <a:cubicBezTo>
                    <a:pt x="2508" y="6404"/>
                    <a:pt x="2805" y="9503"/>
                    <a:pt x="2933" y="12613"/>
                  </a:cubicBezTo>
                  <a:cubicBezTo>
                    <a:pt x="3101" y="16704"/>
                    <a:pt x="2118" y="19808"/>
                    <a:pt x="46" y="23278"/>
                  </a:cubicBezTo>
                  <a:cubicBezTo>
                    <a:pt x="1" y="23353"/>
                    <a:pt x="63" y="23468"/>
                    <a:pt x="149" y="23468"/>
                  </a:cubicBezTo>
                  <a:cubicBezTo>
                    <a:pt x="162" y="23468"/>
                    <a:pt x="174" y="23466"/>
                    <a:pt x="187" y="23461"/>
                  </a:cubicBezTo>
                  <a:cubicBezTo>
                    <a:pt x="5053" y="21548"/>
                    <a:pt x="5351" y="14994"/>
                    <a:pt x="5536" y="10610"/>
                  </a:cubicBezTo>
                  <a:cubicBezTo>
                    <a:pt x="5690" y="6987"/>
                    <a:pt x="7447" y="4106"/>
                    <a:pt x="11386" y="4099"/>
                  </a:cubicBezTo>
                  <a:cubicBezTo>
                    <a:pt x="11391" y="4099"/>
                    <a:pt x="11396" y="4099"/>
                    <a:pt x="11402" y="4099"/>
                  </a:cubicBezTo>
                  <a:cubicBezTo>
                    <a:pt x="14083" y="4099"/>
                    <a:pt x="16566" y="5373"/>
                    <a:pt x="19152" y="5373"/>
                  </a:cubicBezTo>
                  <a:cubicBezTo>
                    <a:pt x="19741" y="5373"/>
                    <a:pt x="20335" y="5307"/>
                    <a:pt x="20937" y="5145"/>
                  </a:cubicBezTo>
                  <a:cubicBezTo>
                    <a:pt x="21630" y="4959"/>
                    <a:pt x="22165" y="3981"/>
                    <a:pt x="21672" y="3338"/>
                  </a:cubicBezTo>
                  <a:cubicBezTo>
                    <a:pt x="19916" y="1036"/>
                    <a:pt x="16983" y="0"/>
                    <a:pt x="13952"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3"/>
            <p:cNvSpPr/>
            <p:nvPr/>
          </p:nvSpPr>
          <p:spPr>
            <a:xfrm>
              <a:off x="4341775" y="1447550"/>
              <a:ext cx="105050" cy="155725"/>
            </a:xfrm>
            <a:custGeom>
              <a:rect b="b" l="l" r="r" t="t"/>
              <a:pathLst>
                <a:path extrusionOk="0" h="6229" w="4202">
                  <a:moveTo>
                    <a:pt x="1336" y="0"/>
                  </a:moveTo>
                  <a:cubicBezTo>
                    <a:pt x="1035" y="0"/>
                    <a:pt x="733" y="213"/>
                    <a:pt x="588" y="461"/>
                  </a:cubicBezTo>
                  <a:cubicBezTo>
                    <a:pt x="0" y="1470"/>
                    <a:pt x="682" y="2538"/>
                    <a:pt x="1116" y="3479"/>
                  </a:cubicBezTo>
                  <a:cubicBezTo>
                    <a:pt x="1528" y="4370"/>
                    <a:pt x="1878" y="5413"/>
                    <a:pt x="2562" y="6132"/>
                  </a:cubicBezTo>
                  <a:cubicBezTo>
                    <a:pt x="2626" y="6199"/>
                    <a:pt x="2704" y="6228"/>
                    <a:pt x="2782" y="6228"/>
                  </a:cubicBezTo>
                  <a:cubicBezTo>
                    <a:pt x="2897" y="6228"/>
                    <a:pt x="3012" y="6164"/>
                    <a:pt x="3083" y="6064"/>
                  </a:cubicBezTo>
                  <a:cubicBezTo>
                    <a:pt x="4201" y="4492"/>
                    <a:pt x="3695" y="198"/>
                    <a:pt x="1389" y="2"/>
                  </a:cubicBezTo>
                  <a:cubicBezTo>
                    <a:pt x="1371" y="1"/>
                    <a:pt x="1354" y="0"/>
                    <a:pt x="1336"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3"/>
            <p:cNvSpPr/>
            <p:nvPr/>
          </p:nvSpPr>
          <p:spPr>
            <a:xfrm>
              <a:off x="5387000" y="2665375"/>
              <a:ext cx="154275" cy="61375"/>
            </a:xfrm>
            <a:custGeom>
              <a:rect b="b" l="l" r="r" t="t"/>
              <a:pathLst>
                <a:path extrusionOk="0" h="2455" w="6171">
                  <a:moveTo>
                    <a:pt x="4708" y="0"/>
                  </a:moveTo>
                  <a:cubicBezTo>
                    <a:pt x="3986" y="0"/>
                    <a:pt x="3264" y="221"/>
                    <a:pt x="2564" y="407"/>
                  </a:cubicBezTo>
                  <a:cubicBezTo>
                    <a:pt x="1730" y="630"/>
                    <a:pt x="808" y="757"/>
                    <a:pt x="117" y="1302"/>
                  </a:cubicBezTo>
                  <a:cubicBezTo>
                    <a:pt x="0" y="1395"/>
                    <a:pt x="7" y="1620"/>
                    <a:pt x="117" y="1713"/>
                  </a:cubicBezTo>
                  <a:cubicBezTo>
                    <a:pt x="703" y="2214"/>
                    <a:pt x="1657" y="2454"/>
                    <a:pt x="2639" y="2454"/>
                  </a:cubicBezTo>
                  <a:cubicBezTo>
                    <a:pt x="3879" y="2454"/>
                    <a:pt x="5165" y="2070"/>
                    <a:pt x="5809" y="1344"/>
                  </a:cubicBezTo>
                  <a:cubicBezTo>
                    <a:pt x="6171" y="934"/>
                    <a:pt x="6049" y="246"/>
                    <a:pt x="5479" y="96"/>
                  </a:cubicBezTo>
                  <a:cubicBezTo>
                    <a:pt x="5222" y="28"/>
                    <a:pt x="4965" y="0"/>
                    <a:pt x="4708"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3"/>
            <p:cNvSpPr/>
            <p:nvPr/>
          </p:nvSpPr>
          <p:spPr>
            <a:xfrm>
              <a:off x="5441575" y="2895300"/>
              <a:ext cx="100050" cy="45300"/>
            </a:xfrm>
            <a:custGeom>
              <a:rect b="b" l="l" r="r" t="t"/>
              <a:pathLst>
                <a:path extrusionOk="0" h="1812" w="4002">
                  <a:moveTo>
                    <a:pt x="2939" y="1"/>
                  </a:moveTo>
                  <a:cubicBezTo>
                    <a:pt x="2530" y="1"/>
                    <a:pt x="2114" y="136"/>
                    <a:pt x="1736" y="273"/>
                  </a:cubicBezTo>
                  <a:cubicBezTo>
                    <a:pt x="1192" y="470"/>
                    <a:pt x="631" y="676"/>
                    <a:pt x="149" y="999"/>
                  </a:cubicBezTo>
                  <a:cubicBezTo>
                    <a:pt x="10" y="1090"/>
                    <a:pt x="0" y="1292"/>
                    <a:pt x="149" y="1381"/>
                  </a:cubicBezTo>
                  <a:cubicBezTo>
                    <a:pt x="591" y="1648"/>
                    <a:pt x="1227" y="1811"/>
                    <a:pt x="1857" y="1811"/>
                  </a:cubicBezTo>
                  <a:cubicBezTo>
                    <a:pt x="2660" y="1811"/>
                    <a:pt x="3453" y="1546"/>
                    <a:pt x="3816" y="895"/>
                  </a:cubicBezTo>
                  <a:cubicBezTo>
                    <a:pt x="4001" y="563"/>
                    <a:pt x="3818" y="229"/>
                    <a:pt x="3496" y="101"/>
                  </a:cubicBezTo>
                  <a:cubicBezTo>
                    <a:pt x="3315" y="30"/>
                    <a:pt x="3128" y="1"/>
                    <a:pt x="2939"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3"/>
            <p:cNvSpPr/>
            <p:nvPr/>
          </p:nvSpPr>
          <p:spPr>
            <a:xfrm>
              <a:off x="5216525" y="2514600"/>
              <a:ext cx="144575" cy="38075"/>
            </a:xfrm>
            <a:custGeom>
              <a:rect b="b" l="l" r="r" t="t"/>
              <a:pathLst>
                <a:path extrusionOk="0" h="1523" w="5783">
                  <a:moveTo>
                    <a:pt x="5208" y="1"/>
                  </a:moveTo>
                  <a:cubicBezTo>
                    <a:pt x="5180" y="1"/>
                    <a:pt x="5152" y="3"/>
                    <a:pt x="5122" y="8"/>
                  </a:cubicBezTo>
                  <a:cubicBezTo>
                    <a:pt x="3634" y="254"/>
                    <a:pt x="2299" y="708"/>
                    <a:pt x="794" y="708"/>
                  </a:cubicBezTo>
                  <a:cubicBezTo>
                    <a:pt x="633" y="708"/>
                    <a:pt x="471" y="703"/>
                    <a:pt x="306" y="692"/>
                  </a:cubicBezTo>
                  <a:cubicBezTo>
                    <a:pt x="300" y="692"/>
                    <a:pt x="294" y="691"/>
                    <a:pt x="289" y="691"/>
                  </a:cubicBezTo>
                  <a:cubicBezTo>
                    <a:pt x="34" y="691"/>
                    <a:pt x="1" y="1083"/>
                    <a:pt x="243" y="1154"/>
                  </a:cubicBezTo>
                  <a:cubicBezTo>
                    <a:pt x="987" y="1372"/>
                    <a:pt x="1828" y="1523"/>
                    <a:pt x="2661" y="1523"/>
                  </a:cubicBezTo>
                  <a:cubicBezTo>
                    <a:pt x="3655" y="1523"/>
                    <a:pt x="4638" y="1309"/>
                    <a:pt x="5430" y="742"/>
                  </a:cubicBezTo>
                  <a:cubicBezTo>
                    <a:pt x="5783" y="489"/>
                    <a:pt x="5604" y="1"/>
                    <a:pt x="5208"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3"/>
            <p:cNvSpPr/>
            <p:nvPr/>
          </p:nvSpPr>
          <p:spPr>
            <a:xfrm>
              <a:off x="3519225" y="2960150"/>
              <a:ext cx="123450" cy="46925"/>
            </a:xfrm>
            <a:custGeom>
              <a:rect b="b" l="l" r="r" t="t"/>
              <a:pathLst>
                <a:path extrusionOk="0" h="1877" w="4938">
                  <a:moveTo>
                    <a:pt x="3618" y="0"/>
                  </a:moveTo>
                  <a:cubicBezTo>
                    <a:pt x="3161" y="0"/>
                    <a:pt x="2741" y="78"/>
                    <a:pt x="2231" y="166"/>
                  </a:cubicBezTo>
                  <a:cubicBezTo>
                    <a:pt x="1884" y="228"/>
                    <a:pt x="1535" y="265"/>
                    <a:pt x="1190" y="340"/>
                  </a:cubicBezTo>
                  <a:cubicBezTo>
                    <a:pt x="876" y="409"/>
                    <a:pt x="545" y="581"/>
                    <a:pt x="232" y="629"/>
                  </a:cubicBezTo>
                  <a:cubicBezTo>
                    <a:pt x="11" y="663"/>
                    <a:pt x="1" y="985"/>
                    <a:pt x="171" y="1085"/>
                  </a:cubicBezTo>
                  <a:cubicBezTo>
                    <a:pt x="492" y="1269"/>
                    <a:pt x="707" y="1508"/>
                    <a:pt x="1063" y="1643"/>
                  </a:cubicBezTo>
                  <a:cubicBezTo>
                    <a:pt x="1473" y="1796"/>
                    <a:pt x="1893" y="1851"/>
                    <a:pt x="2326" y="1869"/>
                  </a:cubicBezTo>
                  <a:cubicBezTo>
                    <a:pt x="2426" y="1874"/>
                    <a:pt x="2523" y="1877"/>
                    <a:pt x="2617" y="1877"/>
                  </a:cubicBezTo>
                  <a:cubicBezTo>
                    <a:pt x="3369" y="1877"/>
                    <a:pt x="3934" y="1716"/>
                    <a:pt x="4556" y="1206"/>
                  </a:cubicBezTo>
                  <a:cubicBezTo>
                    <a:pt x="4938" y="893"/>
                    <a:pt x="4746" y="129"/>
                    <a:pt x="4251" y="51"/>
                  </a:cubicBezTo>
                  <a:cubicBezTo>
                    <a:pt x="4026" y="15"/>
                    <a:pt x="3818" y="0"/>
                    <a:pt x="3618"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3"/>
            <p:cNvSpPr/>
            <p:nvPr/>
          </p:nvSpPr>
          <p:spPr>
            <a:xfrm>
              <a:off x="4244075" y="4171375"/>
              <a:ext cx="166850" cy="286200"/>
            </a:xfrm>
            <a:custGeom>
              <a:rect b="b" l="l" r="r" t="t"/>
              <a:pathLst>
                <a:path extrusionOk="0" h="11448" w="6674">
                  <a:moveTo>
                    <a:pt x="3071" y="1"/>
                  </a:moveTo>
                  <a:cubicBezTo>
                    <a:pt x="2077" y="1"/>
                    <a:pt x="1067" y="637"/>
                    <a:pt x="694" y="1699"/>
                  </a:cubicBezTo>
                  <a:cubicBezTo>
                    <a:pt x="0" y="3670"/>
                    <a:pt x="238" y="6757"/>
                    <a:pt x="743" y="8781"/>
                  </a:cubicBezTo>
                  <a:cubicBezTo>
                    <a:pt x="876" y="9317"/>
                    <a:pt x="1717" y="11447"/>
                    <a:pt x="2621" y="11447"/>
                  </a:cubicBezTo>
                  <a:cubicBezTo>
                    <a:pt x="2690" y="11447"/>
                    <a:pt x="2759" y="11435"/>
                    <a:pt x="2828" y="11409"/>
                  </a:cubicBezTo>
                  <a:cubicBezTo>
                    <a:pt x="6390" y="10058"/>
                    <a:pt x="6674" y="4043"/>
                    <a:pt x="4993" y="1137"/>
                  </a:cubicBezTo>
                  <a:cubicBezTo>
                    <a:pt x="4538" y="351"/>
                    <a:pt x="3809" y="1"/>
                    <a:pt x="3071" y="1"/>
                  </a:cubicBezTo>
                  <a:close/>
                </a:path>
              </a:pathLst>
            </a:custGeom>
            <a:solidFill>
              <a:srgbClr val="3C5C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3"/>
            <p:cNvSpPr/>
            <p:nvPr/>
          </p:nvSpPr>
          <p:spPr>
            <a:xfrm>
              <a:off x="3554000" y="2610150"/>
              <a:ext cx="230375" cy="156725"/>
            </a:xfrm>
            <a:custGeom>
              <a:rect b="b" l="l" r="r" t="t"/>
              <a:pathLst>
                <a:path extrusionOk="0" h="6269" w="9215">
                  <a:moveTo>
                    <a:pt x="6715" y="1"/>
                  </a:moveTo>
                  <a:cubicBezTo>
                    <a:pt x="4166" y="1"/>
                    <a:pt x="0" y="5286"/>
                    <a:pt x="1083" y="6068"/>
                  </a:cubicBezTo>
                  <a:cubicBezTo>
                    <a:pt x="1284" y="6213"/>
                    <a:pt x="1517" y="6269"/>
                    <a:pt x="1763" y="6269"/>
                  </a:cubicBezTo>
                  <a:cubicBezTo>
                    <a:pt x="2298" y="6269"/>
                    <a:pt x="2891" y="6005"/>
                    <a:pt x="3334" y="5830"/>
                  </a:cubicBezTo>
                  <a:cubicBezTo>
                    <a:pt x="4241" y="5470"/>
                    <a:pt x="5071" y="4998"/>
                    <a:pt x="5861" y="4423"/>
                  </a:cubicBezTo>
                  <a:cubicBezTo>
                    <a:pt x="6784" y="3752"/>
                    <a:pt x="9215" y="1473"/>
                    <a:pt x="7591" y="275"/>
                  </a:cubicBezTo>
                  <a:cubicBezTo>
                    <a:pt x="7334" y="86"/>
                    <a:pt x="7037" y="1"/>
                    <a:pt x="6715" y="1"/>
                  </a:cubicBezTo>
                  <a:close/>
                </a:path>
              </a:pathLst>
            </a:custGeom>
            <a:solidFill>
              <a:srgbClr val="3C5C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3"/>
            <p:cNvSpPr/>
            <p:nvPr/>
          </p:nvSpPr>
          <p:spPr>
            <a:xfrm>
              <a:off x="3586425" y="2521525"/>
              <a:ext cx="159775" cy="52425"/>
            </a:xfrm>
            <a:custGeom>
              <a:rect b="b" l="l" r="r" t="t"/>
              <a:pathLst>
                <a:path extrusionOk="0" h="2097" w="6391">
                  <a:moveTo>
                    <a:pt x="5694" y="1"/>
                  </a:moveTo>
                  <a:cubicBezTo>
                    <a:pt x="5674" y="1"/>
                    <a:pt x="5654" y="2"/>
                    <a:pt x="5634" y="4"/>
                  </a:cubicBezTo>
                  <a:cubicBezTo>
                    <a:pt x="4815" y="78"/>
                    <a:pt x="4052" y="462"/>
                    <a:pt x="3228" y="588"/>
                  </a:cubicBezTo>
                  <a:cubicBezTo>
                    <a:pt x="2790" y="655"/>
                    <a:pt x="2335" y="700"/>
                    <a:pt x="1881" y="700"/>
                  </a:cubicBezTo>
                  <a:cubicBezTo>
                    <a:pt x="1335" y="700"/>
                    <a:pt x="789" y="635"/>
                    <a:pt x="273" y="466"/>
                  </a:cubicBezTo>
                  <a:cubicBezTo>
                    <a:pt x="251" y="459"/>
                    <a:pt x="230" y="455"/>
                    <a:pt x="211" y="455"/>
                  </a:cubicBezTo>
                  <a:cubicBezTo>
                    <a:pt x="50" y="455"/>
                    <a:pt x="1" y="692"/>
                    <a:pt x="136" y="795"/>
                  </a:cubicBezTo>
                  <a:cubicBezTo>
                    <a:pt x="1053" y="1485"/>
                    <a:pt x="2456" y="2096"/>
                    <a:pt x="3759" y="2096"/>
                  </a:cubicBezTo>
                  <a:cubicBezTo>
                    <a:pt x="4640" y="2096"/>
                    <a:pt x="5476" y="1816"/>
                    <a:pt x="6085" y="1090"/>
                  </a:cubicBezTo>
                  <a:cubicBezTo>
                    <a:pt x="6390" y="725"/>
                    <a:pt x="6246" y="1"/>
                    <a:pt x="5694" y="1"/>
                  </a:cubicBezTo>
                  <a:close/>
                </a:path>
              </a:pathLst>
            </a:custGeom>
            <a:solidFill>
              <a:srgbClr val="3C5C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3"/>
            <p:cNvSpPr/>
            <p:nvPr/>
          </p:nvSpPr>
          <p:spPr>
            <a:xfrm>
              <a:off x="4090700" y="1801650"/>
              <a:ext cx="330650" cy="622375"/>
            </a:xfrm>
            <a:custGeom>
              <a:rect b="b" l="l" r="r" t="t"/>
              <a:pathLst>
                <a:path extrusionOk="0" h="24895" w="13226">
                  <a:moveTo>
                    <a:pt x="11602" y="1"/>
                  </a:moveTo>
                  <a:cubicBezTo>
                    <a:pt x="6807" y="1"/>
                    <a:pt x="3491" y="6951"/>
                    <a:pt x="2152" y="10769"/>
                  </a:cubicBezTo>
                  <a:cubicBezTo>
                    <a:pt x="681" y="14958"/>
                    <a:pt x="0" y="21131"/>
                    <a:pt x="3001" y="24849"/>
                  </a:cubicBezTo>
                  <a:cubicBezTo>
                    <a:pt x="3027" y="24881"/>
                    <a:pt x="3063" y="24895"/>
                    <a:pt x="3101" y="24895"/>
                  </a:cubicBezTo>
                  <a:cubicBezTo>
                    <a:pt x="3169" y="24895"/>
                    <a:pt x="3240" y="24849"/>
                    <a:pt x="3255" y="24782"/>
                  </a:cubicBezTo>
                  <a:cubicBezTo>
                    <a:pt x="4197" y="20472"/>
                    <a:pt x="4047" y="16217"/>
                    <a:pt x="5852" y="12056"/>
                  </a:cubicBezTo>
                  <a:cubicBezTo>
                    <a:pt x="6743" y="10002"/>
                    <a:pt x="7967" y="8043"/>
                    <a:pt x="9454" y="6366"/>
                  </a:cubicBezTo>
                  <a:cubicBezTo>
                    <a:pt x="10845" y="4795"/>
                    <a:pt x="12455" y="3586"/>
                    <a:pt x="13017" y="1495"/>
                  </a:cubicBezTo>
                  <a:cubicBezTo>
                    <a:pt x="13225" y="725"/>
                    <a:pt x="12642" y="52"/>
                    <a:pt x="11885" y="9"/>
                  </a:cubicBezTo>
                  <a:cubicBezTo>
                    <a:pt x="11790" y="4"/>
                    <a:pt x="11695" y="1"/>
                    <a:pt x="11602" y="1"/>
                  </a:cubicBezTo>
                  <a:close/>
                </a:path>
              </a:pathLst>
            </a:custGeom>
            <a:solidFill>
              <a:srgbClr val="3C5C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3"/>
            <p:cNvSpPr/>
            <p:nvPr/>
          </p:nvSpPr>
          <p:spPr>
            <a:xfrm>
              <a:off x="3942575" y="1534450"/>
              <a:ext cx="178250" cy="259600"/>
            </a:xfrm>
            <a:custGeom>
              <a:rect b="b" l="l" r="r" t="t"/>
              <a:pathLst>
                <a:path extrusionOk="0" h="10384" w="7130">
                  <a:moveTo>
                    <a:pt x="1933" y="1"/>
                  </a:moveTo>
                  <a:cubicBezTo>
                    <a:pt x="1557" y="1"/>
                    <a:pt x="1161" y="162"/>
                    <a:pt x="989" y="516"/>
                  </a:cubicBezTo>
                  <a:cubicBezTo>
                    <a:pt x="1" y="2553"/>
                    <a:pt x="1049" y="4593"/>
                    <a:pt x="2135" y="6373"/>
                  </a:cubicBezTo>
                  <a:cubicBezTo>
                    <a:pt x="3072" y="7910"/>
                    <a:pt x="4305" y="9841"/>
                    <a:pt x="6130" y="10377"/>
                  </a:cubicBezTo>
                  <a:cubicBezTo>
                    <a:pt x="6142" y="10381"/>
                    <a:pt x="6155" y="10383"/>
                    <a:pt x="6169" y="10383"/>
                  </a:cubicBezTo>
                  <a:cubicBezTo>
                    <a:pt x="6221" y="10383"/>
                    <a:pt x="6278" y="10355"/>
                    <a:pt x="6301" y="10308"/>
                  </a:cubicBezTo>
                  <a:cubicBezTo>
                    <a:pt x="7129" y="8616"/>
                    <a:pt x="6538" y="6448"/>
                    <a:pt x="5975" y="4754"/>
                  </a:cubicBezTo>
                  <a:cubicBezTo>
                    <a:pt x="5332" y="2823"/>
                    <a:pt x="4418" y="491"/>
                    <a:pt x="2191" y="27"/>
                  </a:cubicBezTo>
                  <a:cubicBezTo>
                    <a:pt x="2108" y="10"/>
                    <a:pt x="2021" y="1"/>
                    <a:pt x="1933" y="1"/>
                  </a:cubicBezTo>
                  <a:close/>
                </a:path>
              </a:pathLst>
            </a:custGeom>
            <a:solidFill>
              <a:srgbClr val="3C5C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3"/>
            <p:cNvSpPr/>
            <p:nvPr/>
          </p:nvSpPr>
          <p:spPr>
            <a:xfrm>
              <a:off x="4860325" y="2299150"/>
              <a:ext cx="507450" cy="191050"/>
            </a:xfrm>
            <a:custGeom>
              <a:rect b="b" l="l" r="r" t="t"/>
              <a:pathLst>
                <a:path extrusionOk="0" h="7642" w="20298">
                  <a:moveTo>
                    <a:pt x="10487" y="1"/>
                  </a:moveTo>
                  <a:cubicBezTo>
                    <a:pt x="8974" y="1"/>
                    <a:pt x="7508" y="215"/>
                    <a:pt x="6247" y="643"/>
                  </a:cubicBezTo>
                  <a:cubicBezTo>
                    <a:pt x="3372" y="1617"/>
                    <a:pt x="0" y="4065"/>
                    <a:pt x="402" y="7456"/>
                  </a:cubicBezTo>
                  <a:cubicBezTo>
                    <a:pt x="413" y="7549"/>
                    <a:pt x="507" y="7642"/>
                    <a:pt x="598" y="7642"/>
                  </a:cubicBezTo>
                  <a:cubicBezTo>
                    <a:pt x="638" y="7642"/>
                    <a:pt x="677" y="7624"/>
                    <a:pt x="709" y="7583"/>
                  </a:cubicBezTo>
                  <a:cubicBezTo>
                    <a:pt x="2622" y="5147"/>
                    <a:pt x="4745" y="3383"/>
                    <a:pt x="7996" y="3308"/>
                  </a:cubicBezTo>
                  <a:cubicBezTo>
                    <a:pt x="8061" y="3306"/>
                    <a:pt x="8126" y="3305"/>
                    <a:pt x="8190" y="3305"/>
                  </a:cubicBezTo>
                  <a:cubicBezTo>
                    <a:pt x="11687" y="3305"/>
                    <a:pt x="14735" y="5462"/>
                    <a:pt x="18152" y="5462"/>
                  </a:cubicBezTo>
                  <a:cubicBezTo>
                    <a:pt x="18217" y="5462"/>
                    <a:pt x="18282" y="5461"/>
                    <a:pt x="18347" y="5459"/>
                  </a:cubicBezTo>
                  <a:cubicBezTo>
                    <a:pt x="19554" y="5431"/>
                    <a:pt x="20298" y="3884"/>
                    <a:pt x="19365" y="3005"/>
                  </a:cubicBezTo>
                  <a:cubicBezTo>
                    <a:pt x="17238" y="999"/>
                    <a:pt x="13752" y="1"/>
                    <a:pt x="10487" y="1"/>
                  </a:cubicBezTo>
                  <a:close/>
                </a:path>
              </a:pathLst>
            </a:custGeom>
            <a:solidFill>
              <a:srgbClr val="3C5C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3"/>
            <p:cNvSpPr/>
            <p:nvPr/>
          </p:nvSpPr>
          <p:spPr>
            <a:xfrm>
              <a:off x="5279500" y="2159500"/>
              <a:ext cx="120575" cy="110800"/>
            </a:xfrm>
            <a:custGeom>
              <a:rect b="b" l="l" r="r" t="t"/>
              <a:pathLst>
                <a:path extrusionOk="0" h="4432" w="4823">
                  <a:moveTo>
                    <a:pt x="3220" y="0"/>
                  </a:moveTo>
                  <a:cubicBezTo>
                    <a:pt x="2996" y="0"/>
                    <a:pt x="2777" y="61"/>
                    <a:pt x="2590" y="204"/>
                  </a:cubicBezTo>
                  <a:cubicBezTo>
                    <a:pt x="1881" y="743"/>
                    <a:pt x="1258" y="1302"/>
                    <a:pt x="738" y="2033"/>
                  </a:cubicBezTo>
                  <a:cubicBezTo>
                    <a:pt x="438" y="2452"/>
                    <a:pt x="1" y="3287"/>
                    <a:pt x="175" y="3866"/>
                  </a:cubicBezTo>
                  <a:cubicBezTo>
                    <a:pt x="134" y="4169"/>
                    <a:pt x="345" y="4377"/>
                    <a:pt x="629" y="4377"/>
                  </a:cubicBezTo>
                  <a:cubicBezTo>
                    <a:pt x="639" y="4377"/>
                    <a:pt x="649" y="4377"/>
                    <a:pt x="660" y="4376"/>
                  </a:cubicBezTo>
                  <a:cubicBezTo>
                    <a:pt x="767" y="4415"/>
                    <a:pt x="887" y="4431"/>
                    <a:pt x="1013" y="4431"/>
                  </a:cubicBezTo>
                  <a:cubicBezTo>
                    <a:pt x="1511" y="4431"/>
                    <a:pt x="2108" y="4170"/>
                    <a:pt x="2444" y="3974"/>
                  </a:cubicBezTo>
                  <a:cubicBezTo>
                    <a:pt x="3137" y="3568"/>
                    <a:pt x="3750" y="2982"/>
                    <a:pt x="4265" y="2373"/>
                  </a:cubicBezTo>
                  <a:cubicBezTo>
                    <a:pt x="4706" y="1847"/>
                    <a:pt x="4823" y="1127"/>
                    <a:pt x="4371" y="560"/>
                  </a:cubicBezTo>
                  <a:cubicBezTo>
                    <a:pt x="4115" y="237"/>
                    <a:pt x="3660" y="0"/>
                    <a:pt x="3220" y="0"/>
                  </a:cubicBezTo>
                  <a:close/>
                </a:path>
              </a:pathLst>
            </a:custGeom>
            <a:solidFill>
              <a:srgbClr val="3C5C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3"/>
            <p:cNvSpPr/>
            <p:nvPr/>
          </p:nvSpPr>
          <p:spPr>
            <a:xfrm>
              <a:off x="3797200" y="1474875"/>
              <a:ext cx="185600" cy="83400"/>
            </a:xfrm>
            <a:custGeom>
              <a:rect b="b" l="l" r="r" t="t"/>
              <a:pathLst>
                <a:path extrusionOk="0" h="3336" w="7424">
                  <a:moveTo>
                    <a:pt x="7222" y="1"/>
                  </a:moveTo>
                  <a:cubicBezTo>
                    <a:pt x="7186" y="1"/>
                    <a:pt x="7150" y="12"/>
                    <a:pt x="7117" y="38"/>
                  </a:cubicBezTo>
                  <a:cubicBezTo>
                    <a:pt x="6165" y="805"/>
                    <a:pt x="5525" y="1845"/>
                    <a:pt x="4426" y="2455"/>
                  </a:cubicBezTo>
                  <a:cubicBezTo>
                    <a:pt x="3862" y="2768"/>
                    <a:pt x="3218" y="2946"/>
                    <a:pt x="2594" y="2946"/>
                  </a:cubicBezTo>
                  <a:cubicBezTo>
                    <a:pt x="1688" y="2946"/>
                    <a:pt x="823" y="2572"/>
                    <a:pt x="300" y="1694"/>
                  </a:cubicBezTo>
                  <a:cubicBezTo>
                    <a:pt x="272" y="1646"/>
                    <a:pt x="230" y="1627"/>
                    <a:pt x="189" y="1627"/>
                  </a:cubicBezTo>
                  <a:cubicBezTo>
                    <a:pt x="95" y="1627"/>
                    <a:pt x="1" y="1726"/>
                    <a:pt x="60" y="1833"/>
                  </a:cubicBezTo>
                  <a:cubicBezTo>
                    <a:pt x="665" y="2912"/>
                    <a:pt x="1548" y="3335"/>
                    <a:pt x="2502" y="3335"/>
                  </a:cubicBezTo>
                  <a:cubicBezTo>
                    <a:pt x="4365" y="3335"/>
                    <a:pt x="6499" y="1722"/>
                    <a:pt x="7355" y="221"/>
                  </a:cubicBezTo>
                  <a:cubicBezTo>
                    <a:pt x="7423" y="103"/>
                    <a:pt x="7328" y="1"/>
                    <a:pt x="7222"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3"/>
            <p:cNvSpPr/>
            <p:nvPr/>
          </p:nvSpPr>
          <p:spPr>
            <a:xfrm>
              <a:off x="4152425" y="1432300"/>
              <a:ext cx="185475" cy="121025"/>
            </a:xfrm>
            <a:custGeom>
              <a:rect b="b" l="l" r="r" t="t"/>
              <a:pathLst>
                <a:path extrusionOk="0" h="4841" w="7419">
                  <a:moveTo>
                    <a:pt x="7199" y="0"/>
                  </a:moveTo>
                  <a:cubicBezTo>
                    <a:pt x="7128" y="0"/>
                    <a:pt x="7061" y="39"/>
                    <a:pt x="7040" y="128"/>
                  </a:cubicBezTo>
                  <a:cubicBezTo>
                    <a:pt x="6429" y="2750"/>
                    <a:pt x="3991" y="4583"/>
                    <a:pt x="1377" y="4583"/>
                  </a:cubicBezTo>
                  <a:cubicBezTo>
                    <a:pt x="984" y="4583"/>
                    <a:pt x="586" y="4541"/>
                    <a:pt x="190" y="4455"/>
                  </a:cubicBezTo>
                  <a:cubicBezTo>
                    <a:pt x="181" y="4453"/>
                    <a:pt x="172" y="4452"/>
                    <a:pt x="164" y="4452"/>
                  </a:cubicBezTo>
                  <a:cubicBezTo>
                    <a:pt x="45" y="4452"/>
                    <a:pt x="1" y="4637"/>
                    <a:pt x="131" y="4668"/>
                  </a:cubicBezTo>
                  <a:cubicBezTo>
                    <a:pt x="602" y="4785"/>
                    <a:pt x="1075" y="4841"/>
                    <a:pt x="1542" y="4841"/>
                  </a:cubicBezTo>
                  <a:cubicBezTo>
                    <a:pt x="4250" y="4841"/>
                    <a:pt x="6749" y="2964"/>
                    <a:pt x="7388" y="223"/>
                  </a:cubicBezTo>
                  <a:cubicBezTo>
                    <a:pt x="7419" y="88"/>
                    <a:pt x="7305" y="0"/>
                    <a:pt x="7199"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3"/>
            <p:cNvSpPr/>
            <p:nvPr/>
          </p:nvSpPr>
          <p:spPr>
            <a:xfrm>
              <a:off x="4533450" y="2462925"/>
              <a:ext cx="336025" cy="190950"/>
            </a:xfrm>
            <a:custGeom>
              <a:rect b="b" l="l" r="r" t="t"/>
              <a:pathLst>
                <a:path extrusionOk="0" h="7638" w="13441">
                  <a:moveTo>
                    <a:pt x="6248" y="0"/>
                  </a:moveTo>
                  <a:cubicBezTo>
                    <a:pt x="2646" y="0"/>
                    <a:pt x="672" y="3536"/>
                    <a:pt x="22" y="6697"/>
                  </a:cubicBezTo>
                  <a:cubicBezTo>
                    <a:pt x="0" y="6801"/>
                    <a:pt x="86" y="6869"/>
                    <a:pt x="166" y="6869"/>
                  </a:cubicBezTo>
                  <a:cubicBezTo>
                    <a:pt x="219" y="6869"/>
                    <a:pt x="271" y="6839"/>
                    <a:pt x="288" y="6771"/>
                  </a:cubicBezTo>
                  <a:cubicBezTo>
                    <a:pt x="1009" y="3920"/>
                    <a:pt x="3052" y="686"/>
                    <a:pt x="6027" y="686"/>
                  </a:cubicBezTo>
                  <a:cubicBezTo>
                    <a:pt x="6699" y="686"/>
                    <a:pt x="7420" y="851"/>
                    <a:pt x="8183" y="1223"/>
                  </a:cubicBezTo>
                  <a:cubicBezTo>
                    <a:pt x="10707" y="2456"/>
                    <a:pt x="11461" y="5164"/>
                    <a:pt x="12657" y="7447"/>
                  </a:cubicBezTo>
                  <a:cubicBezTo>
                    <a:pt x="12726" y="7581"/>
                    <a:pt x="12844" y="7637"/>
                    <a:pt x="12964" y="7637"/>
                  </a:cubicBezTo>
                  <a:cubicBezTo>
                    <a:pt x="13197" y="7637"/>
                    <a:pt x="13440" y="7425"/>
                    <a:pt x="13363" y="7148"/>
                  </a:cubicBezTo>
                  <a:cubicBezTo>
                    <a:pt x="12503" y="4049"/>
                    <a:pt x="10237" y="272"/>
                    <a:pt x="6656" y="15"/>
                  </a:cubicBezTo>
                  <a:cubicBezTo>
                    <a:pt x="6517" y="5"/>
                    <a:pt x="6381" y="0"/>
                    <a:pt x="62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3"/>
            <p:cNvSpPr/>
            <p:nvPr/>
          </p:nvSpPr>
          <p:spPr>
            <a:xfrm>
              <a:off x="4170700" y="2509975"/>
              <a:ext cx="165875" cy="337275"/>
            </a:xfrm>
            <a:custGeom>
              <a:rect b="b" l="l" r="r" t="t"/>
              <a:pathLst>
                <a:path extrusionOk="0" h="13491" w="6635">
                  <a:moveTo>
                    <a:pt x="203" y="1"/>
                  </a:moveTo>
                  <a:cubicBezTo>
                    <a:pt x="95" y="1"/>
                    <a:pt x="1" y="153"/>
                    <a:pt x="89" y="267"/>
                  </a:cubicBezTo>
                  <a:cubicBezTo>
                    <a:pt x="3188" y="4271"/>
                    <a:pt x="4420" y="8507"/>
                    <a:pt x="5913" y="13238"/>
                  </a:cubicBezTo>
                  <a:cubicBezTo>
                    <a:pt x="5966" y="13407"/>
                    <a:pt x="6124" y="13490"/>
                    <a:pt x="6277" y="13490"/>
                  </a:cubicBezTo>
                  <a:cubicBezTo>
                    <a:pt x="6459" y="13490"/>
                    <a:pt x="6634" y="13373"/>
                    <a:pt x="6619" y="13144"/>
                  </a:cubicBezTo>
                  <a:cubicBezTo>
                    <a:pt x="6308" y="8289"/>
                    <a:pt x="3435" y="3621"/>
                    <a:pt x="305" y="52"/>
                  </a:cubicBezTo>
                  <a:cubicBezTo>
                    <a:pt x="273" y="16"/>
                    <a:pt x="237" y="1"/>
                    <a:pt x="2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3"/>
            <p:cNvSpPr/>
            <p:nvPr/>
          </p:nvSpPr>
          <p:spPr>
            <a:xfrm>
              <a:off x="3710975" y="2450475"/>
              <a:ext cx="247450" cy="709750"/>
            </a:xfrm>
            <a:custGeom>
              <a:rect b="b" l="l" r="r" t="t"/>
              <a:pathLst>
                <a:path extrusionOk="0" h="28390" w="9898">
                  <a:moveTo>
                    <a:pt x="9226" y="1"/>
                  </a:moveTo>
                  <a:cubicBezTo>
                    <a:pt x="9207" y="1"/>
                    <a:pt x="9187" y="2"/>
                    <a:pt x="9167" y="4"/>
                  </a:cubicBezTo>
                  <a:cubicBezTo>
                    <a:pt x="4700" y="472"/>
                    <a:pt x="2955" y="5793"/>
                    <a:pt x="2203" y="9511"/>
                  </a:cubicBezTo>
                  <a:cubicBezTo>
                    <a:pt x="962" y="15654"/>
                    <a:pt x="160" y="21993"/>
                    <a:pt x="4" y="28257"/>
                  </a:cubicBezTo>
                  <a:cubicBezTo>
                    <a:pt x="1" y="28346"/>
                    <a:pt x="63" y="28389"/>
                    <a:pt x="129" y="28389"/>
                  </a:cubicBezTo>
                  <a:cubicBezTo>
                    <a:pt x="197" y="28389"/>
                    <a:pt x="269" y="28344"/>
                    <a:pt x="280" y="28257"/>
                  </a:cubicBezTo>
                  <a:cubicBezTo>
                    <a:pt x="940" y="23023"/>
                    <a:pt x="1612" y="17804"/>
                    <a:pt x="2682" y="12635"/>
                  </a:cubicBezTo>
                  <a:cubicBezTo>
                    <a:pt x="3164" y="10308"/>
                    <a:pt x="3597" y="7840"/>
                    <a:pt x="4637" y="5681"/>
                  </a:cubicBezTo>
                  <a:cubicBezTo>
                    <a:pt x="5719" y="3433"/>
                    <a:pt x="7357" y="2261"/>
                    <a:pt x="9455" y="1062"/>
                  </a:cubicBezTo>
                  <a:cubicBezTo>
                    <a:pt x="9898" y="807"/>
                    <a:pt x="9758" y="1"/>
                    <a:pt x="92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3"/>
            <p:cNvSpPr/>
            <p:nvPr/>
          </p:nvSpPr>
          <p:spPr>
            <a:xfrm>
              <a:off x="3718675" y="3296050"/>
              <a:ext cx="20250" cy="18150"/>
            </a:xfrm>
            <a:custGeom>
              <a:rect b="b" l="l" r="r" t="t"/>
              <a:pathLst>
                <a:path extrusionOk="0" h="726" w="810">
                  <a:moveTo>
                    <a:pt x="360" y="0"/>
                  </a:moveTo>
                  <a:cubicBezTo>
                    <a:pt x="276" y="0"/>
                    <a:pt x="194" y="30"/>
                    <a:pt x="135" y="94"/>
                  </a:cubicBezTo>
                  <a:cubicBezTo>
                    <a:pt x="20" y="219"/>
                    <a:pt x="1" y="432"/>
                    <a:pt x="135" y="554"/>
                  </a:cubicBezTo>
                  <a:cubicBezTo>
                    <a:pt x="188" y="604"/>
                    <a:pt x="249" y="635"/>
                    <a:pt x="322" y="645"/>
                  </a:cubicBezTo>
                  <a:cubicBezTo>
                    <a:pt x="326" y="645"/>
                    <a:pt x="330" y="646"/>
                    <a:pt x="333" y="646"/>
                  </a:cubicBezTo>
                  <a:cubicBezTo>
                    <a:pt x="349" y="646"/>
                    <a:pt x="362" y="643"/>
                    <a:pt x="377" y="642"/>
                  </a:cubicBezTo>
                  <a:cubicBezTo>
                    <a:pt x="417" y="663"/>
                    <a:pt x="458" y="682"/>
                    <a:pt x="498" y="703"/>
                  </a:cubicBezTo>
                  <a:cubicBezTo>
                    <a:pt x="528" y="718"/>
                    <a:pt x="557" y="725"/>
                    <a:pt x="586" y="725"/>
                  </a:cubicBezTo>
                  <a:cubicBezTo>
                    <a:pt x="712" y="725"/>
                    <a:pt x="810" y="591"/>
                    <a:pt x="743" y="458"/>
                  </a:cubicBezTo>
                  <a:cubicBezTo>
                    <a:pt x="723" y="419"/>
                    <a:pt x="705" y="381"/>
                    <a:pt x="685" y="343"/>
                  </a:cubicBezTo>
                  <a:cubicBezTo>
                    <a:pt x="685" y="336"/>
                    <a:pt x="691" y="331"/>
                    <a:pt x="691" y="324"/>
                  </a:cubicBezTo>
                  <a:cubicBezTo>
                    <a:pt x="695" y="244"/>
                    <a:pt x="651" y="150"/>
                    <a:pt x="596" y="94"/>
                  </a:cubicBezTo>
                  <a:cubicBezTo>
                    <a:pt x="534" y="33"/>
                    <a:pt x="447" y="0"/>
                    <a:pt x="36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3"/>
            <p:cNvSpPr/>
            <p:nvPr/>
          </p:nvSpPr>
          <p:spPr>
            <a:xfrm>
              <a:off x="3745700" y="3393875"/>
              <a:ext cx="30975" cy="34400"/>
            </a:xfrm>
            <a:custGeom>
              <a:rect b="b" l="l" r="r" t="t"/>
              <a:pathLst>
                <a:path extrusionOk="0" h="1376" w="1239">
                  <a:moveTo>
                    <a:pt x="482" y="1"/>
                  </a:moveTo>
                  <a:cubicBezTo>
                    <a:pt x="321" y="1"/>
                    <a:pt x="164" y="61"/>
                    <a:pt x="80" y="215"/>
                  </a:cubicBezTo>
                  <a:cubicBezTo>
                    <a:pt x="32" y="303"/>
                    <a:pt x="0" y="407"/>
                    <a:pt x="2" y="507"/>
                  </a:cubicBezTo>
                  <a:cubicBezTo>
                    <a:pt x="5" y="630"/>
                    <a:pt x="58" y="735"/>
                    <a:pt x="114" y="844"/>
                  </a:cubicBezTo>
                  <a:cubicBezTo>
                    <a:pt x="161" y="938"/>
                    <a:pt x="208" y="1034"/>
                    <a:pt x="256" y="1130"/>
                  </a:cubicBezTo>
                  <a:cubicBezTo>
                    <a:pt x="335" y="1286"/>
                    <a:pt x="518" y="1375"/>
                    <a:pt x="695" y="1375"/>
                  </a:cubicBezTo>
                  <a:cubicBezTo>
                    <a:pt x="782" y="1375"/>
                    <a:pt x="867" y="1354"/>
                    <a:pt x="938" y="1308"/>
                  </a:cubicBezTo>
                  <a:cubicBezTo>
                    <a:pt x="1175" y="1153"/>
                    <a:pt x="1239" y="876"/>
                    <a:pt x="1115" y="626"/>
                  </a:cubicBezTo>
                  <a:cubicBezTo>
                    <a:pt x="996" y="388"/>
                    <a:pt x="887" y="56"/>
                    <a:pt x="585" y="9"/>
                  </a:cubicBezTo>
                  <a:cubicBezTo>
                    <a:pt x="551" y="4"/>
                    <a:pt x="516" y="1"/>
                    <a:pt x="48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3"/>
            <p:cNvSpPr/>
            <p:nvPr/>
          </p:nvSpPr>
          <p:spPr>
            <a:xfrm>
              <a:off x="3785875" y="3503300"/>
              <a:ext cx="29825" cy="25450"/>
            </a:xfrm>
            <a:custGeom>
              <a:rect b="b" l="l" r="r" t="t"/>
              <a:pathLst>
                <a:path extrusionOk="0" h="1018" w="1193">
                  <a:moveTo>
                    <a:pt x="510" y="1"/>
                  </a:moveTo>
                  <a:cubicBezTo>
                    <a:pt x="376" y="1"/>
                    <a:pt x="241" y="48"/>
                    <a:pt x="149" y="149"/>
                  </a:cubicBezTo>
                  <a:cubicBezTo>
                    <a:pt x="59" y="249"/>
                    <a:pt x="0" y="371"/>
                    <a:pt x="0" y="509"/>
                  </a:cubicBezTo>
                  <a:cubicBezTo>
                    <a:pt x="0" y="639"/>
                    <a:pt x="58" y="777"/>
                    <a:pt x="149" y="870"/>
                  </a:cubicBezTo>
                  <a:cubicBezTo>
                    <a:pt x="247" y="968"/>
                    <a:pt x="378" y="1017"/>
                    <a:pt x="513" y="1017"/>
                  </a:cubicBezTo>
                  <a:cubicBezTo>
                    <a:pt x="557" y="1017"/>
                    <a:pt x="602" y="1012"/>
                    <a:pt x="646" y="1001"/>
                  </a:cubicBezTo>
                  <a:lnTo>
                    <a:pt x="848" y="950"/>
                  </a:lnTo>
                  <a:cubicBezTo>
                    <a:pt x="1034" y="903"/>
                    <a:pt x="1192" y="706"/>
                    <a:pt x="1184" y="511"/>
                  </a:cubicBezTo>
                  <a:cubicBezTo>
                    <a:pt x="1174" y="309"/>
                    <a:pt x="1049" y="117"/>
                    <a:pt x="848" y="68"/>
                  </a:cubicBezTo>
                  <a:lnTo>
                    <a:pt x="646" y="17"/>
                  </a:lnTo>
                  <a:cubicBezTo>
                    <a:pt x="602" y="6"/>
                    <a:pt x="556" y="1"/>
                    <a:pt x="51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3"/>
            <p:cNvSpPr/>
            <p:nvPr/>
          </p:nvSpPr>
          <p:spPr>
            <a:xfrm>
              <a:off x="3910500" y="3712075"/>
              <a:ext cx="848550" cy="517425"/>
            </a:xfrm>
            <a:custGeom>
              <a:rect b="b" l="l" r="r" t="t"/>
              <a:pathLst>
                <a:path extrusionOk="0" h="20697" w="33942">
                  <a:moveTo>
                    <a:pt x="226" y="0"/>
                  </a:moveTo>
                  <a:cubicBezTo>
                    <a:pt x="104" y="0"/>
                    <a:pt x="1" y="162"/>
                    <a:pt x="105" y="286"/>
                  </a:cubicBezTo>
                  <a:cubicBezTo>
                    <a:pt x="4431" y="5467"/>
                    <a:pt x="9544" y="9864"/>
                    <a:pt x="15283" y="13421"/>
                  </a:cubicBezTo>
                  <a:cubicBezTo>
                    <a:pt x="20661" y="16754"/>
                    <a:pt x="26865" y="20240"/>
                    <a:pt x="33278" y="20696"/>
                  </a:cubicBezTo>
                  <a:cubicBezTo>
                    <a:pt x="33288" y="20696"/>
                    <a:pt x="33299" y="20697"/>
                    <a:pt x="33310" y="20697"/>
                  </a:cubicBezTo>
                  <a:cubicBezTo>
                    <a:pt x="33756" y="20697"/>
                    <a:pt x="33941" y="19996"/>
                    <a:pt x="33522" y="19794"/>
                  </a:cubicBezTo>
                  <a:cubicBezTo>
                    <a:pt x="27749" y="17030"/>
                    <a:pt x="21584" y="15442"/>
                    <a:pt x="15987" y="12213"/>
                  </a:cubicBezTo>
                  <a:cubicBezTo>
                    <a:pt x="10240" y="8896"/>
                    <a:pt x="5019" y="4747"/>
                    <a:pt x="339" y="51"/>
                  </a:cubicBezTo>
                  <a:cubicBezTo>
                    <a:pt x="303" y="15"/>
                    <a:pt x="264" y="0"/>
                    <a:pt x="22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3"/>
            <p:cNvSpPr/>
            <p:nvPr/>
          </p:nvSpPr>
          <p:spPr>
            <a:xfrm>
              <a:off x="4676425" y="2964425"/>
              <a:ext cx="266600" cy="906975"/>
            </a:xfrm>
            <a:custGeom>
              <a:rect b="b" l="l" r="r" t="t"/>
              <a:pathLst>
                <a:path extrusionOk="0" h="36279" w="10664">
                  <a:moveTo>
                    <a:pt x="4044" y="0"/>
                  </a:moveTo>
                  <a:cubicBezTo>
                    <a:pt x="3975" y="0"/>
                    <a:pt x="3904" y="39"/>
                    <a:pt x="3873" y="126"/>
                  </a:cubicBezTo>
                  <a:cubicBezTo>
                    <a:pt x="1460" y="6887"/>
                    <a:pt x="1" y="13868"/>
                    <a:pt x="1098" y="21052"/>
                  </a:cubicBezTo>
                  <a:cubicBezTo>
                    <a:pt x="1934" y="26539"/>
                    <a:pt x="4497" y="33017"/>
                    <a:pt x="9325" y="36179"/>
                  </a:cubicBezTo>
                  <a:cubicBezTo>
                    <a:pt x="9430" y="36248"/>
                    <a:pt x="9545" y="36279"/>
                    <a:pt x="9658" y="36279"/>
                  </a:cubicBezTo>
                  <a:cubicBezTo>
                    <a:pt x="10166" y="36279"/>
                    <a:pt x="10663" y="35672"/>
                    <a:pt x="10308" y="35194"/>
                  </a:cubicBezTo>
                  <a:cubicBezTo>
                    <a:pt x="6857" y="30545"/>
                    <a:pt x="4132" y="26325"/>
                    <a:pt x="3032" y="20517"/>
                  </a:cubicBezTo>
                  <a:cubicBezTo>
                    <a:pt x="1767" y="13837"/>
                    <a:pt x="2727" y="6777"/>
                    <a:pt x="4219" y="221"/>
                  </a:cubicBezTo>
                  <a:cubicBezTo>
                    <a:pt x="4250" y="85"/>
                    <a:pt x="4148" y="0"/>
                    <a:pt x="40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3"/>
            <p:cNvSpPr/>
            <p:nvPr/>
          </p:nvSpPr>
          <p:spPr>
            <a:xfrm>
              <a:off x="4901450" y="2488800"/>
              <a:ext cx="138675" cy="191525"/>
            </a:xfrm>
            <a:custGeom>
              <a:rect b="b" l="l" r="r" t="t"/>
              <a:pathLst>
                <a:path extrusionOk="0" h="7661" w="5547">
                  <a:moveTo>
                    <a:pt x="4599" y="0"/>
                  </a:moveTo>
                  <a:cubicBezTo>
                    <a:pt x="4570" y="0"/>
                    <a:pt x="4541" y="2"/>
                    <a:pt x="4511" y="6"/>
                  </a:cubicBezTo>
                  <a:cubicBezTo>
                    <a:pt x="1084" y="474"/>
                    <a:pt x="1" y="4501"/>
                    <a:pt x="43" y="7447"/>
                  </a:cubicBezTo>
                  <a:cubicBezTo>
                    <a:pt x="45" y="7584"/>
                    <a:pt x="149" y="7661"/>
                    <a:pt x="261" y="7661"/>
                  </a:cubicBezTo>
                  <a:cubicBezTo>
                    <a:pt x="316" y="7661"/>
                    <a:pt x="373" y="7642"/>
                    <a:pt x="421" y="7603"/>
                  </a:cubicBezTo>
                  <a:cubicBezTo>
                    <a:pt x="1396" y="6807"/>
                    <a:pt x="1446" y="5420"/>
                    <a:pt x="1811" y="4298"/>
                  </a:cubicBezTo>
                  <a:cubicBezTo>
                    <a:pt x="2397" y="2503"/>
                    <a:pt x="3842" y="2159"/>
                    <a:pt x="5089" y="1000"/>
                  </a:cubicBezTo>
                  <a:cubicBezTo>
                    <a:pt x="5547" y="574"/>
                    <a:pt x="5098" y="0"/>
                    <a:pt x="45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3"/>
            <p:cNvSpPr/>
            <p:nvPr/>
          </p:nvSpPr>
          <p:spPr>
            <a:xfrm>
              <a:off x="5354650" y="3259000"/>
              <a:ext cx="57900" cy="364875"/>
            </a:xfrm>
            <a:custGeom>
              <a:rect b="b" l="l" r="r" t="t"/>
              <a:pathLst>
                <a:path extrusionOk="0" h="14595" w="2316">
                  <a:moveTo>
                    <a:pt x="1265" y="1"/>
                  </a:moveTo>
                  <a:cubicBezTo>
                    <a:pt x="1201" y="1"/>
                    <a:pt x="1138" y="30"/>
                    <a:pt x="1105" y="94"/>
                  </a:cubicBezTo>
                  <a:cubicBezTo>
                    <a:pt x="63" y="2082"/>
                    <a:pt x="0" y="3887"/>
                    <a:pt x="477" y="6008"/>
                  </a:cubicBezTo>
                  <a:cubicBezTo>
                    <a:pt x="847" y="7657"/>
                    <a:pt x="133" y="8792"/>
                    <a:pt x="73" y="10398"/>
                  </a:cubicBezTo>
                  <a:cubicBezTo>
                    <a:pt x="22" y="11768"/>
                    <a:pt x="250" y="13058"/>
                    <a:pt x="808" y="14297"/>
                  </a:cubicBezTo>
                  <a:cubicBezTo>
                    <a:pt x="902" y="14506"/>
                    <a:pt x="1078" y="14594"/>
                    <a:pt x="1263" y="14594"/>
                  </a:cubicBezTo>
                  <a:cubicBezTo>
                    <a:pt x="1575" y="14594"/>
                    <a:pt x="1912" y="14341"/>
                    <a:pt x="1917" y="13996"/>
                  </a:cubicBezTo>
                  <a:cubicBezTo>
                    <a:pt x="1934" y="12781"/>
                    <a:pt x="1582" y="11608"/>
                    <a:pt x="1623" y="10398"/>
                  </a:cubicBezTo>
                  <a:cubicBezTo>
                    <a:pt x="1661" y="9253"/>
                    <a:pt x="2315" y="8125"/>
                    <a:pt x="2200" y="6976"/>
                  </a:cubicBezTo>
                  <a:cubicBezTo>
                    <a:pt x="2098" y="5965"/>
                    <a:pt x="1395" y="5097"/>
                    <a:pt x="1244" y="4082"/>
                  </a:cubicBezTo>
                  <a:cubicBezTo>
                    <a:pt x="1051" y="2772"/>
                    <a:pt x="1394" y="1499"/>
                    <a:pt x="1466" y="192"/>
                  </a:cubicBezTo>
                  <a:cubicBezTo>
                    <a:pt x="1472" y="74"/>
                    <a:pt x="1367" y="1"/>
                    <a:pt x="126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3"/>
            <p:cNvSpPr/>
            <p:nvPr/>
          </p:nvSpPr>
          <p:spPr>
            <a:xfrm>
              <a:off x="5173475" y="3832600"/>
              <a:ext cx="157050" cy="149425"/>
            </a:xfrm>
            <a:custGeom>
              <a:rect b="b" l="l" r="r" t="t"/>
              <a:pathLst>
                <a:path extrusionOk="0" h="5977" w="6282">
                  <a:moveTo>
                    <a:pt x="5714" y="1"/>
                  </a:moveTo>
                  <a:cubicBezTo>
                    <a:pt x="5545" y="1"/>
                    <a:pt x="5375" y="79"/>
                    <a:pt x="5269" y="252"/>
                  </a:cubicBezTo>
                  <a:cubicBezTo>
                    <a:pt x="4593" y="1362"/>
                    <a:pt x="4046" y="2476"/>
                    <a:pt x="3151" y="3439"/>
                  </a:cubicBezTo>
                  <a:cubicBezTo>
                    <a:pt x="2238" y="4422"/>
                    <a:pt x="1126" y="4953"/>
                    <a:pt x="65" y="5723"/>
                  </a:cubicBezTo>
                  <a:cubicBezTo>
                    <a:pt x="3" y="5767"/>
                    <a:pt x="0" y="5880"/>
                    <a:pt x="89" y="5900"/>
                  </a:cubicBezTo>
                  <a:cubicBezTo>
                    <a:pt x="330" y="5952"/>
                    <a:pt x="574" y="5977"/>
                    <a:pt x="820" y="5977"/>
                  </a:cubicBezTo>
                  <a:cubicBezTo>
                    <a:pt x="3493" y="5977"/>
                    <a:pt x="6281" y="3060"/>
                    <a:pt x="6248" y="515"/>
                  </a:cubicBezTo>
                  <a:cubicBezTo>
                    <a:pt x="6245" y="195"/>
                    <a:pt x="5981" y="1"/>
                    <a:pt x="5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3"/>
            <p:cNvSpPr/>
            <p:nvPr/>
          </p:nvSpPr>
          <p:spPr>
            <a:xfrm>
              <a:off x="5176100" y="4053325"/>
              <a:ext cx="209575" cy="188150"/>
            </a:xfrm>
            <a:custGeom>
              <a:rect b="b" l="l" r="r" t="t"/>
              <a:pathLst>
                <a:path extrusionOk="0" h="7526" w="8383">
                  <a:moveTo>
                    <a:pt x="7828" y="1"/>
                  </a:moveTo>
                  <a:cubicBezTo>
                    <a:pt x="7727" y="1"/>
                    <a:pt x="7621" y="40"/>
                    <a:pt x="7525" y="131"/>
                  </a:cubicBezTo>
                  <a:cubicBezTo>
                    <a:pt x="6277" y="1314"/>
                    <a:pt x="5270" y="2750"/>
                    <a:pt x="4020" y="3949"/>
                  </a:cubicBezTo>
                  <a:cubicBezTo>
                    <a:pt x="2781" y="5141"/>
                    <a:pt x="1457" y="6222"/>
                    <a:pt x="115" y="7298"/>
                  </a:cubicBezTo>
                  <a:cubicBezTo>
                    <a:pt x="0" y="7389"/>
                    <a:pt x="110" y="7526"/>
                    <a:pt x="226" y="7526"/>
                  </a:cubicBezTo>
                  <a:cubicBezTo>
                    <a:pt x="245" y="7526"/>
                    <a:pt x="264" y="7522"/>
                    <a:pt x="282" y="7514"/>
                  </a:cubicBezTo>
                  <a:cubicBezTo>
                    <a:pt x="3265" y="6218"/>
                    <a:pt x="6746" y="3655"/>
                    <a:pt x="8220" y="667"/>
                  </a:cubicBezTo>
                  <a:cubicBezTo>
                    <a:pt x="8383" y="336"/>
                    <a:pt x="8126" y="1"/>
                    <a:pt x="782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3"/>
            <p:cNvSpPr/>
            <p:nvPr/>
          </p:nvSpPr>
          <p:spPr>
            <a:xfrm>
              <a:off x="4773725" y="2780000"/>
              <a:ext cx="61200" cy="82375"/>
            </a:xfrm>
            <a:custGeom>
              <a:rect b="b" l="l" r="r" t="t"/>
              <a:pathLst>
                <a:path extrusionOk="0" h="3295" w="2448">
                  <a:moveTo>
                    <a:pt x="1959" y="0"/>
                  </a:moveTo>
                  <a:cubicBezTo>
                    <a:pt x="1778" y="0"/>
                    <a:pt x="1594" y="104"/>
                    <a:pt x="1519" y="323"/>
                  </a:cubicBezTo>
                  <a:cubicBezTo>
                    <a:pt x="1337" y="848"/>
                    <a:pt x="1069" y="1363"/>
                    <a:pt x="788" y="1840"/>
                  </a:cubicBezTo>
                  <a:cubicBezTo>
                    <a:pt x="558" y="2233"/>
                    <a:pt x="102" y="2628"/>
                    <a:pt x="15" y="3083"/>
                  </a:cubicBezTo>
                  <a:cubicBezTo>
                    <a:pt x="1" y="3160"/>
                    <a:pt x="35" y="3227"/>
                    <a:pt x="111" y="3253"/>
                  </a:cubicBezTo>
                  <a:cubicBezTo>
                    <a:pt x="193" y="3281"/>
                    <a:pt x="277" y="3294"/>
                    <a:pt x="361" y="3294"/>
                  </a:cubicBezTo>
                  <a:cubicBezTo>
                    <a:pt x="880" y="3294"/>
                    <a:pt x="1426" y="2816"/>
                    <a:pt x="1731" y="2469"/>
                  </a:cubicBezTo>
                  <a:cubicBezTo>
                    <a:pt x="2239" y="1894"/>
                    <a:pt x="2447" y="1202"/>
                    <a:pt x="2414" y="444"/>
                  </a:cubicBezTo>
                  <a:cubicBezTo>
                    <a:pt x="2402" y="156"/>
                    <a:pt x="2182" y="0"/>
                    <a:pt x="19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3"/>
            <p:cNvSpPr/>
            <p:nvPr/>
          </p:nvSpPr>
          <p:spPr>
            <a:xfrm>
              <a:off x="3854750" y="1608900"/>
              <a:ext cx="124400" cy="774500"/>
            </a:xfrm>
            <a:custGeom>
              <a:rect b="b" l="l" r="r" t="t"/>
              <a:pathLst>
                <a:path extrusionOk="0" h="30980" w="4976">
                  <a:moveTo>
                    <a:pt x="287" y="0"/>
                  </a:moveTo>
                  <a:cubicBezTo>
                    <a:pt x="164" y="0"/>
                    <a:pt x="63" y="161"/>
                    <a:pt x="166" y="284"/>
                  </a:cubicBezTo>
                  <a:cubicBezTo>
                    <a:pt x="3453" y="4286"/>
                    <a:pt x="3626" y="9922"/>
                    <a:pt x="3043" y="14851"/>
                  </a:cubicBezTo>
                  <a:cubicBezTo>
                    <a:pt x="2481" y="19599"/>
                    <a:pt x="1" y="26082"/>
                    <a:pt x="2032" y="30689"/>
                  </a:cubicBezTo>
                  <a:cubicBezTo>
                    <a:pt x="2120" y="30890"/>
                    <a:pt x="2311" y="30979"/>
                    <a:pt x="2509" y="30979"/>
                  </a:cubicBezTo>
                  <a:cubicBezTo>
                    <a:pt x="2777" y="30979"/>
                    <a:pt x="3057" y="30817"/>
                    <a:pt x="3118" y="30547"/>
                  </a:cubicBezTo>
                  <a:cubicBezTo>
                    <a:pt x="3824" y="27465"/>
                    <a:pt x="3525" y="24087"/>
                    <a:pt x="3963" y="20928"/>
                  </a:cubicBezTo>
                  <a:cubicBezTo>
                    <a:pt x="4363" y="18037"/>
                    <a:pt x="4868" y="15145"/>
                    <a:pt x="4910" y="12219"/>
                  </a:cubicBezTo>
                  <a:cubicBezTo>
                    <a:pt x="4975" y="7654"/>
                    <a:pt x="3759" y="3277"/>
                    <a:pt x="400" y="50"/>
                  </a:cubicBezTo>
                  <a:cubicBezTo>
                    <a:pt x="364" y="15"/>
                    <a:pt x="324" y="0"/>
                    <a:pt x="287"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3"/>
            <p:cNvSpPr/>
            <p:nvPr/>
          </p:nvSpPr>
          <p:spPr>
            <a:xfrm>
              <a:off x="4206625" y="1589025"/>
              <a:ext cx="84000" cy="98525"/>
            </a:xfrm>
            <a:custGeom>
              <a:rect b="b" l="l" r="r" t="t"/>
              <a:pathLst>
                <a:path extrusionOk="0" h="3941" w="3360">
                  <a:moveTo>
                    <a:pt x="221" y="1"/>
                  </a:moveTo>
                  <a:cubicBezTo>
                    <a:pt x="105" y="1"/>
                    <a:pt x="0" y="135"/>
                    <a:pt x="30" y="252"/>
                  </a:cubicBezTo>
                  <a:cubicBezTo>
                    <a:pt x="108" y="553"/>
                    <a:pt x="119" y="814"/>
                    <a:pt x="223" y="1115"/>
                  </a:cubicBezTo>
                  <a:cubicBezTo>
                    <a:pt x="316" y="1383"/>
                    <a:pt x="411" y="1644"/>
                    <a:pt x="530" y="1901"/>
                  </a:cubicBezTo>
                  <a:cubicBezTo>
                    <a:pt x="794" y="2466"/>
                    <a:pt x="1075" y="3016"/>
                    <a:pt x="1411" y="3540"/>
                  </a:cubicBezTo>
                  <a:cubicBezTo>
                    <a:pt x="1593" y="3824"/>
                    <a:pt x="1858" y="3941"/>
                    <a:pt x="2123" y="3941"/>
                  </a:cubicBezTo>
                  <a:cubicBezTo>
                    <a:pt x="2742" y="3941"/>
                    <a:pt x="3359" y="3303"/>
                    <a:pt x="2913" y="2665"/>
                  </a:cubicBezTo>
                  <a:cubicBezTo>
                    <a:pt x="2538" y="2129"/>
                    <a:pt x="2124" y="1641"/>
                    <a:pt x="1687" y="1155"/>
                  </a:cubicBezTo>
                  <a:cubicBezTo>
                    <a:pt x="1482" y="926"/>
                    <a:pt x="1257" y="729"/>
                    <a:pt x="1025" y="525"/>
                  </a:cubicBezTo>
                  <a:cubicBezTo>
                    <a:pt x="791" y="317"/>
                    <a:pt x="560" y="219"/>
                    <a:pt x="315" y="33"/>
                  </a:cubicBezTo>
                  <a:cubicBezTo>
                    <a:pt x="284" y="11"/>
                    <a:pt x="252" y="1"/>
                    <a:pt x="221"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3"/>
            <p:cNvSpPr/>
            <p:nvPr/>
          </p:nvSpPr>
          <p:spPr>
            <a:xfrm>
              <a:off x="4240675" y="1668575"/>
              <a:ext cx="273775" cy="108925"/>
            </a:xfrm>
            <a:custGeom>
              <a:rect b="b" l="l" r="r" t="t"/>
              <a:pathLst>
                <a:path extrusionOk="0" h="4357" w="10951">
                  <a:moveTo>
                    <a:pt x="6513" y="1"/>
                  </a:moveTo>
                  <a:cubicBezTo>
                    <a:pt x="6362" y="1"/>
                    <a:pt x="6212" y="7"/>
                    <a:pt x="6064" y="19"/>
                  </a:cubicBezTo>
                  <a:cubicBezTo>
                    <a:pt x="3416" y="239"/>
                    <a:pt x="2016" y="2542"/>
                    <a:pt x="120" y="4073"/>
                  </a:cubicBezTo>
                  <a:cubicBezTo>
                    <a:pt x="1" y="4169"/>
                    <a:pt x="106" y="4357"/>
                    <a:pt x="239" y="4357"/>
                  </a:cubicBezTo>
                  <a:cubicBezTo>
                    <a:pt x="253" y="4357"/>
                    <a:pt x="267" y="4355"/>
                    <a:pt x="281" y="4350"/>
                  </a:cubicBezTo>
                  <a:cubicBezTo>
                    <a:pt x="1839" y="3862"/>
                    <a:pt x="2953" y="2679"/>
                    <a:pt x="4408" y="1994"/>
                  </a:cubicBezTo>
                  <a:cubicBezTo>
                    <a:pt x="4974" y="1727"/>
                    <a:pt x="5501" y="1615"/>
                    <a:pt x="6002" y="1615"/>
                  </a:cubicBezTo>
                  <a:cubicBezTo>
                    <a:pt x="7466" y="1615"/>
                    <a:pt x="8702" y="2577"/>
                    <a:pt x="10002" y="3475"/>
                  </a:cubicBezTo>
                  <a:cubicBezTo>
                    <a:pt x="10094" y="3539"/>
                    <a:pt x="10192" y="3567"/>
                    <a:pt x="10287" y="3567"/>
                  </a:cubicBezTo>
                  <a:cubicBezTo>
                    <a:pt x="10637" y="3567"/>
                    <a:pt x="10951" y="3184"/>
                    <a:pt x="10857" y="2819"/>
                  </a:cubicBezTo>
                  <a:cubicBezTo>
                    <a:pt x="10370" y="926"/>
                    <a:pt x="8370" y="1"/>
                    <a:pt x="6513"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3"/>
            <p:cNvSpPr/>
            <p:nvPr/>
          </p:nvSpPr>
          <p:spPr>
            <a:xfrm>
              <a:off x="4251250" y="1382900"/>
              <a:ext cx="482525" cy="1209500"/>
            </a:xfrm>
            <a:custGeom>
              <a:rect b="b" l="l" r="r" t="t"/>
              <a:pathLst>
                <a:path extrusionOk="0" h="48380" w="19301">
                  <a:moveTo>
                    <a:pt x="17303" y="0"/>
                  </a:moveTo>
                  <a:cubicBezTo>
                    <a:pt x="16948" y="0"/>
                    <a:pt x="16610" y="170"/>
                    <a:pt x="16415" y="586"/>
                  </a:cubicBezTo>
                  <a:cubicBezTo>
                    <a:pt x="15635" y="2244"/>
                    <a:pt x="15785" y="4062"/>
                    <a:pt x="15649" y="5863"/>
                  </a:cubicBezTo>
                  <a:cubicBezTo>
                    <a:pt x="15478" y="8150"/>
                    <a:pt x="15121" y="10464"/>
                    <a:pt x="14393" y="12648"/>
                  </a:cubicBezTo>
                  <a:cubicBezTo>
                    <a:pt x="12835" y="17324"/>
                    <a:pt x="8796" y="19484"/>
                    <a:pt x="5741" y="23018"/>
                  </a:cubicBezTo>
                  <a:cubicBezTo>
                    <a:pt x="1" y="29657"/>
                    <a:pt x="472" y="40640"/>
                    <a:pt x="3650" y="48322"/>
                  </a:cubicBezTo>
                  <a:cubicBezTo>
                    <a:pt x="3666" y="48360"/>
                    <a:pt x="3703" y="48380"/>
                    <a:pt x="3737" y="48380"/>
                  </a:cubicBezTo>
                  <a:cubicBezTo>
                    <a:pt x="3777" y="48380"/>
                    <a:pt x="3814" y="48354"/>
                    <a:pt x="3814" y="48300"/>
                  </a:cubicBezTo>
                  <a:cubicBezTo>
                    <a:pt x="3851" y="42994"/>
                    <a:pt x="2404" y="37934"/>
                    <a:pt x="3389" y="32600"/>
                  </a:cubicBezTo>
                  <a:cubicBezTo>
                    <a:pt x="4348" y="27410"/>
                    <a:pt x="7056" y="24147"/>
                    <a:pt x="11108" y="20988"/>
                  </a:cubicBezTo>
                  <a:cubicBezTo>
                    <a:pt x="14109" y="18650"/>
                    <a:pt x="16329" y="15983"/>
                    <a:pt x="17577" y="12348"/>
                  </a:cubicBezTo>
                  <a:cubicBezTo>
                    <a:pt x="18208" y="10510"/>
                    <a:pt x="18493" y="8570"/>
                    <a:pt x="18706" y="6644"/>
                  </a:cubicBezTo>
                  <a:cubicBezTo>
                    <a:pt x="18912" y="4788"/>
                    <a:pt x="19300" y="2641"/>
                    <a:pt x="18589" y="870"/>
                  </a:cubicBezTo>
                  <a:cubicBezTo>
                    <a:pt x="18388" y="370"/>
                    <a:pt x="17827" y="0"/>
                    <a:pt x="17303"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3"/>
            <p:cNvSpPr/>
            <p:nvPr/>
          </p:nvSpPr>
          <p:spPr>
            <a:xfrm>
              <a:off x="4856925" y="1454900"/>
              <a:ext cx="87475" cy="221975"/>
            </a:xfrm>
            <a:custGeom>
              <a:rect b="b" l="l" r="r" t="t"/>
              <a:pathLst>
                <a:path extrusionOk="0" h="8879" w="3499">
                  <a:moveTo>
                    <a:pt x="2529" y="1"/>
                  </a:moveTo>
                  <a:cubicBezTo>
                    <a:pt x="2374" y="1"/>
                    <a:pt x="2221" y="57"/>
                    <a:pt x="2107" y="182"/>
                  </a:cubicBezTo>
                  <a:cubicBezTo>
                    <a:pt x="1114" y="1268"/>
                    <a:pt x="1016" y="2778"/>
                    <a:pt x="718" y="4173"/>
                  </a:cubicBezTo>
                  <a:cubicBezTo>
                    <a:pt x="398" y="5668"/>
                    <a:pt x="146" y="7181"/>
                    <a:pt x="10" y="8705"/>
                  </a:cubicBezTo>
                  <a:cubicBezTo>
                    <a:pt x="0" y="8817"/>
                    <a:pt x="93" y="8879"/>
                    <a:pt x="187" y="8879"/>
                  </a:cubicBezTo>
                  <a:cubicBezTo>
                    <a:pt x="248" y="8879"/>
                    <a:pt x="311" y="8852"/>
                    <a:pt x="344" y="8796"/>
                  </a:cubicBezTo>
                  <a:cubicBezTo>
                    <a:pt x="1147" y="7475"/>
                    <a:pt x="1800" y="6069"/>
                    <a:pt x="2331" y="4620"/>
                  </a:cubicBezTo>
                  <a:cubicBezTo>
                    <a:pt x="2821" y="3277"/>
                    <a:pt x="3499" y="1895"/>
                    <a:pt x="3146" y="457"/>
                  </a:cubicBezTo>
                  <a:cubicBezTo>
                    <a:pt x="3076" y="174"/>
                    <a:pt x="2801" y="1"/>
                    <a:pt x="2529"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3"/>
            <p:cNvSpPr/>
            <p:nvPr/>
          </p:nvSpPr>
          <p:spPr>
            <a:xfrm>
              <a:off x="4652225" y="2090425"/>
              <a:ext cx="673050" cy="173025"/>
            </a:xfrm>
            <a:custGeom>
              <a:rect b="b" l="l" r="r" t="t"/>
              <a:pathLst>
                <a:path extrusionOk="0" h="6921" w="26922">
                  <a:moveTo>
                    <a:pt x="26066" y="0"/>
                  </a:moveTo>
                  <a:cubicBezTo>
                    <a:pt x="25868" y="0"/>
                    <a:pt x="25667" y="95"/>
                    <a:pt x="25521" y="321"/>
                  </a:cubicBezTo>
                  <a:cubicBezTo>
                    <a:pt x="23132" y="4027"/>
                    <a:pt x="19742" y="5357"/>
                    <a:pt x="16096" y="5357"/>
                  </a:cubicBezTo>
                  <a:cubicBezTo>
                    <a:pt x="13280" y="5357"/>
                    <a:pt x="10311" y="4564"/>
                    <a:pt x="7532" y="3459"/>
                  </a:cubicBezTo>
                  <a:cubicBezTo>
                    <a:pt x="6405" y="3011"/>
                    <a:pt x="5123" y="2543"/>
                    <a:pt x="3879" y="2543"/>
                  </a:cubicBezTo>
                  <a:cubicBezTo>
                    <a:pt x="3177" y="2543"/>
                    <a:pt x="2487" y="2692"/>
                    <a:pt x="1843" y="3077"/>
                  </a:cubicBezTo>
                  <a:cubicBezTo>
                    <a:pt x="569" y="3841"/>
                    <a:pt x="1" y="5178"/>
                    <a:pt x="486" y="6569"/>
                  </a:cubicBezTo>
                  <a:cubicBezTo>
                    <a:pt x="510" y="6637"/>
                    <a:pt x="562" y="6666"/>
                    <a:pt x="614" y="6666"/>
                  </a:cubicBezTo>
                  <a:cubicBezTo>
                    <a:pt x="692" y="6666"/>
                    <a:pt x="769" y="6599"/>
                    <a:pt x="752" y="6496"/>
                  </a:cubicBezTo>
                  <a:cubicBezTo>
                    <a:pt x="464" y="4623"/>
                    <a:pt x="2276" y="3701"/>
                    <a:pt x="3784" y="3701"/>
                  </a:cubicBezTo>
                  <a:cubicBezTo>
                    <a:pt x="3789" y="3701"/>
                    <a:pt x="3793" y="3701"/>
                    <a:pt x="3797" y="3701"/>
                  </a:cubicBezTo>
                  <a:cubicBezTo>
                    <a:pt x="4872" y="3705"/>
                    <a:pt x="5670" y="4055"/>
                    <a:pt x="6639" y="4471"/>
                  </a:cubicBezTo>
                  <a:cubicBezTo>
                    <a:pt x="7654" y="4907"/>
                    <a:pt x="8640" y="5386"/>
                    <a:pt x="9682" y="5756"/>
                  </a:cubicBezTo>
                  <a:cubicBezTo>
                    <a:pt x="11702" y="6474"/>
                    <a:pt x="13844" y="6921"/>
                    <a:pt x="15991" y="6921"/>
                  </a:cubicBezTo>
                  <a:cubicBezTo>
                    <a:pt x="16509" y="6921"/>
                    <a:pt x="17026" y="6895"/>
                    <a:pt x="17543" y="6840"/>
                  </a:cubicBezTo>
                  <a:cubicBezTo>
                    <a:pt x="21274" y="6448"/>
                    <a:pt x="24991" y="4465"/>
                    <a:pt x="26667" y="990"/>
                  </a:cubicBezTo>
                  <a:cubicBezTo>
                    <a:pt x="26922" y="464"/>
                    <a:pt x="26504" y="0"/>
                    <a:pt x="26066"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3"/>
            <p:cNvSpPr/>
            <p:nvPr/>
          </p:nvSpPr>
          <p:spPr>
            <a:xfrm>
              <a:off x="5321525" y="2306325"/>
              <a:ext cx="186550" cy="156600"/>
            </a:xfrm>
            <a:custGeom>
              <a:rect b="b" l="l" r="r" t="t"/>
              <a:pathLst>
                <a:path extrusionOk="0" h="6264" w="7462">
                  <a:moveTo>
                    <a:pt x="318" y="1"/>
                  </a:moveTo>
                  <a:cubicBezTo>
                    <a:pt x="150" y="1"/>
                    <a:pt x="0" y="226"/>
                    <a:pt x="159" y="352"/>
                  </a:cubicBezTo>
                  <a:cubicBezTo>
                    <a:pt x="1422" y="1352"/>
                    <a:pt x="2907" y="2054"/>
                    <a:pt x="4334" y="2799"/>
                  </a:cubicBezTo>
                  <a:cubicBezTo>
                    <a:pt x="5026" y="3161"/>
                    <a:pt x="5886" y="3423"/>
                    <a:pt x="5660" y="4335"/>
                  </a:cubicBezTo>
                  <a:cubicBezTo>
                    <a:pt x="5504" y="4964"/>
                    <a:pt x="5146" y="5230"/>
                    <a:pt x="5284" y="5896"/>
                  </a:cubicBezTo>
                  <a:cubicBezTo>
                    <a:pt x="5335" y="6142"/>
                    <a:pt x="5572" y="6264"/>
                    <a:pt x="5801" y="6264"/>
                  </a:cubicBezTo>
                  <a:cubicBezTo>
                    <a:pt x="5839" y="6264"/>
                    <a:pt x="5877" y="6261"/>
                    <a:pt x="5914" y="6254"/>
                  </a:cubicBezTo>
                  <a:cubicBezTo>
                    <a:pt x="7462" y="5971"/>
                    <a:pt x="7389" y="3537"/>
                    <a:pt x="6439" y="2651"/>
                  </a:cubicBezTo>
                  <a:cubicBezTo>
                    <a:pt x="5766" y="2024"/>
                    <a:pt x="4685" y="1714"/>
                    <a:pt x="3860" y="1351"/>
                  </a:cubicBezTo>
                  <a:cubicBezTo>
                    <a:pt x="2708" y="844"/>
                    <a:pt x="1585" y="301"/>
                    <a:pt x="361" y="6"/>
                  </a:cubicBezTo>
                  <a:cubicBezTo>
                    <a:pt x="347" y="3"/>
                    <a:pt x="332" y="1"/>
                    <a:pt x="318" y="1"/>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3"/>
            <p:cNvSpPr/>
            <p:nvPr/>
          </p:nvSpPr>
          <p:spPr>
            <a:xfrm>
              <a:off x="4377725" y="2685775"/>
              <a:ext cx="114825" cy="128750"/>
            </a:xfrm>
            <a:custGeom>
              <a:rect b="b" l="l" r="r" t="t"/>
              <a:pathLst>
                <a:path extrusionOk="0" h="5150" w="4593">
                  <a:moveTo>
                    <a:pt x="3642" y="0"/>
                  </a:moveTo>
                  <a:cubicBezTo>
                    <a:pt x="2804" y="0"/>
                    <a:pt x="2057" y="605"/>
                    <a:pt x="1512" y="1274"/>
                  </a:cubicBezTo>
                  <a:cubicBezTo>
                    <a:pt x="661" y="2319"/>
                    <a:pt x="336" y="3634"/>
                    <a:pt x="30" y="4919"/>
                  </a:cubicBezTo>
                  <a:cubicBezTo>
                    <a:pt x="0" y="5044"/>
                    <a:pt x="117" y="5149"/>
                    <a:pt x="224" y="5149"/>
                  </a:cubicBezTo>
                  <a:cubicBezTo>
                    <a:pt x="279" y="5149"/>
                    <a:pt x="330" y="5122"/>
                    <a:pt x="359" y="5056"/>
                  </a:cubicBezTo>
                  <a:cubicBezTo>
                    <a:pt x="781" y="4082"/>
                    <a:pt x="1216" y="3064"/>
                    <a:pt x="1924" y="2256"/>
                  </a:cubicBezTo>
                  <a:cubicBezTo>
                    <a:pt x="2605" y="1481"/>
                    <a:pt x="3518" y="1258"/>
                    <a:pt x="4349" y="718"/>
                  </a:cubicBezTo>
                  <a:cubicBezTo>
                    <a:pt x="4532" y="600"/>
                    <a:pt x="4592" y="251"/>
                    <a:pt x="4347" y="147"/>
                  </a:cubicBezTo>
                  <a:cubicBezTo>
                    <a:pt x="4107" y="45"/>
                    <a:pt x="3871" y="0"/>
                    <a:pt x="36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3"/>
            <p:cNvSpPr/>
            <p:nvPr/>
          </p:nvSpPr>
          <p:spPr>
            <a:xfrm>
              <a:off x="3435700" y="2476400"/>
              <a:ext cx="279800" cy="129025"/>
            </a:xfrm>
            <a:custGeom>
              <a:rect b="b" l="l" r="r" t="t"/>
              <a:pathLst>
                <a:path extrusionOk="0" h="5161" w="11192">
                  <a:moveTo>
                    <a:pt x="5267" y="0"/>
                  </a:moveTo>
                  <a:cubicBezTo>
                    <a:pt x="4377" y="0"/>
                    <a:pt x="3515" y="73"/>
                    <a:pt x="2726" y="262"/>
                  </a:cubicBezTo>
                  <a:cubicBezTo>
                    <a:pt x="859" y="708"/>
                    <a:pt x="278" y="3433"/>
                    <a:pt x="14" y="5020"/>
                  </a:cubicBezTo>
                  <a:cubicBezTo>
                    <a:pt x="1" y="5099"/>
                    <a:pt x="63" y="5160"/>
                    <a:pt x="127" y="5160"/>
                  </a:cubicBezTo>
                  <a:cubicBezTo>
                    <a:pt x="160" y="5160"/>
                    <a:pt x="192" y="5144"/>
                    <a:pt x="216" y="5106"/>
                  </a:cubicBezTo>
                  <a:cubicBezTo>
                    <a:pt x="742" y="4245"/>
                    <a:pt x="1015" y="3079"/>
                    <a:pt x="1632" y="2293"/>
                  </a:cubicBezTo>
                  <a:cubicBezTo>
                    <a:pt x="2331" y="1403"/>
                    <a:pt x="3108" y="1188"/>
                    <a:pt x="4080" y="1188"/>
                  </a:cubicBezTo>
                  <a:cubicBezTo>
                    <a:pt x="4280" y="1188"/>
                    <a:pt x="4487" y="1197"/>
                    <a:pt x="4704" y="1211"/>
                  </a:cubicBezTo>
                  <a:cubicBezTo>
                    <a:pt x="5696" y="1276"/>
                    <a:pt x="6675" y="1313"/>
                    <a:pt x="7654" y="1313"/>
                  </a:cubicBezTo>
                  <a:cubicBezTo>
                    <a:pt x="8673" y="1313"/>
                    <a:pt x="9692" y="1273"/>
                    <a:pt x="10725" y="1182"/>
                  </a:cubicBezTo>
                  <a:cubicBezTo>
                    <a:pt x="11052" y="1153"/>
                    <a:pt x="11191" y="611"/>
                    <a:pt x="10809" y="557"/>
                  </a:cubicBezTo>
                  <a:cubicBezTo>
                    <a:pt x="9135" y="322"/>
                    <a:pt x="7141" y="0"/>
                    <a:pt x="5267"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3"/>
            <p:cNvSpPr/>
            <p:nvPr/>
          </p:nvSpPr>
          <p:spPr>
            <a:xfrm>
              <a:off x="3477625" y="2638275"/>
              <a:ext cx="146525" cy="192525"/>
            </a:xfrm>
            <a:custGeom>
              <a:rect b="b" l="l" r="r" t="t"/>
              <a:pathLst>
                <a:path extrusionOk="0" h="7701" w="5861">
                  <a:moveTo>
                    <a:pt x="5288" y="0"/>
                  </a:moveTo>
                  <a:cubicBezTo>
                    <a:pt x="5214" y="0"/>
                    <a:pt x="5134" y="20"/>
                    <a:pt x="5051" y="65"/>
                  </a:cubicBezTo>
                  <a:cubicBezTo>
                    <a:pt x="4119" y="565"/>
                    <a:pt x="3341" y="1315"/>
                    <a:pt x="2559" y="2021"/>
                  </a:cubicBezTo>
                  <a:cubicBezTo>
                    <a:pt x="1925" y="2592"/>
                    <a:pt x="981" y="3219"/>
                    <a:pt x="638" y="4047"/>
                  </a:cubicBezTo>
                  <a:cubicBezTo>
                    <a:pt x="0" y="5595"/>
                    <a:pt x="1896" y="6161"/>
                    <a:pt x="2015" y="7526"/>
                  </a:cubicBezTo>
                  <a:cubicBezTo>
                    <a:pt x="2025" y="7642"/>
                    <a:pt x="2113" y="7700"/>
                    <a:pt x="2200" y="7700"/>
                  </a:cubicBezTo>
                  <a:cubicBezTo>
                    <a:pt x="2285" y="7700"/>
                    <a:pt x="2369" y="7643"/>
                    <a:pt x="2375" y="7526"/>
                  </a:cubicBezTo>
                  <a:cubicBezTo>
                    <a:pt x="2392" y="7179"/>
                    <a:pt x="2341" y="6905"/>
                    <a:pt x="2199" y="6581"/>
                  </a:cubicBezTo>
                  <a:cubicBezTo>
                    <a:pt x="1845" y="5783"/>
                    <a:pt x="1163" y="5457"/>
                    <a:pt x="1570" y="4534"/>
                  </a:cubicBezTo>
                  <a:cubicBezTo>
                    <a:pt x="2265" y="2960"/>
                    <a:pt x="4515" y="2150"/>
                    <a:pt x="5603" y="781"/>
                  </a:cubicBezTo>
                  <a:cubicBezTo>
                    <a:pt x="5860" y="458"/>
                    <a:pt x="5645" y="0"/>
                    <a:pt x="5288"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3"/>
            <p:cNvSpPr/>
            <p:nvPr/>
          </p:nvSpPr>
          <p:spPr>
            <a:xfrm>
              <a:off x="3969600" y="3928525"/>
              <a:ext cx="102375" cy="452575"/>
            </a:xfrm>
            <a:custGeom>
              <a:rect b="b" l="l" r="r" t="t"/>
              <a:pathLst>
                <a:path extrusionOk="0" h="18103" w="4095">
                  <a:moveTo>
                    <a:pt x="418" y="0"/>
                  </a:moveTo>
                  <a:cubicBezTo>
                    <a:pt x="341" y="0"/>
                    <a:pt x="263" y="62"/>
                    <a:pt x="255" y="152"/>
                  </a:cubicBezTo>
                  <a:cubicBezTo>
                    <a:pt x="0" y="3410"/>
                    <a:pt x="732" y="6893"/>
                    <a:pt x="887" y="10171"/>
                  </a:cubicBezTo>
                  <a:cubicBezTo>
                    <a:pt x="1011" y="12787"/>
                    <a:pt x="798" y="15751"/>
                    <a:pt x="2601" y="17843"/>
                  </a:cubicBezTo>
                  <a:cubicBezTo>
                    <a:pt x="2757" y="18024"/>
                    <a:pt x="2957" y="18102"/>
                    <a:pt x="3159" y="18102"/>
                  </a:cubicBezTo>
                  <a:cubicBezTo>
                    <a:pt x="3605" y="18102"/>
                    <a:pt x="4060" y="17720"/>
                    <a:pt x="4065" y="17236"/>
                  </a:cubicBezTo>
                  <a:cubicBezTo>
                    <a:pt x="4095" y="14395"/>
                    <a:pt x="3254" y="11339"/>
                    <a:pt x="2830" y="8519"/>
                  </a:cubicBezTo>
                  <a:cubicBezTo>
                    <a:pt x="2413" y="5747"/>
                    <a:pt x="1929" y="2542"/>
                    <a:pt x="539" y="75"/>
                  </a:cubicBezTo>
                  <a:cubicBezTo>
                    <a:pt x="509" y="23"/>
                    <a:pt x="464" y="0"/>
                    <a:pt x="418"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3"/>
            <p:cNvSpPr/>
            <p:nvPr/>
          </p:nvSpPr>
          <p:spPr>
            <a:xfrm>
              <a:off x="4497900" y="4229325"/>
              <a:ext cx="98200" cy="327625"/>
            </a:xfrm>
            <a:custGeom>
              <a:rect b="b" l="l" r="r" t="t"/>
              <a:pathLst>
                <a:path extrusionOk="0" h="13105" w="3928">
                  <a:moveTo>
                    <a:pt x="812" y="0"/>
                  </a:moveTo>
                  <a:cubicBezTo>
                    <a:pt x="743" y="0"/>
                    <a:pt x="679" y="57"/>
                    <a:pt x="670" y="138"/>
                  </a:cubicBezTo>
                  <a:cubicBezTo>
                    <a:pt x="383" y="2653"/>
                    <a:pt x="469" y="5385"/>
                    <a:pt x="381" y="7935"/>
                  </a:cubicBezTo>
                  <a:cubicBezTo>
                    <a:pt x="319" y="9674"/>
                    <a:pt x="1" y="12148"/>
                    <a:pt x="1831" y="13028"/>
                  </a:cubicBezTo>
                  <a:cubicBezTo>
                    <a:pt x="1930" y="13076"/>
                    <a:pt x="2048" y="13105"/>
                    <a:pt x="2166" y="13105"/>
                  </a:cubicBezTo>
                  <a:cubicBezTo>
                    <a:pt x="2318" y="13105"/>
                    <a:pt x="2468" y="13056"/>
                    <a:pt x="2569" y="12933"/>
                  </a:cubicBezTo>
                  <a:cubicBezTo>
                    <a:pt x="3927" y="11295"/>
                    <a:pt x="3071" y="8232"/>
                    <a:pt x="2927" y="6246"/>
                  </a:cubicBezTo>
                  <a:cubicBezTo>
                    <a:pt x="2776" y="4143"/>
                    <a:pt x="2524" y="1546"/>
                    <a:pt x="907" y="40"/>
                  </a:cubicBezTo>
                  <a:cubicBezTo>
                    <a:pt x="877" y="12"/>
                    <a:pt x="844" y="0"/>
                    <a:pt x="812"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3"/>
            <p:cNvSpPr/>
            <p:nvPr/>
          </p:nvSpPr>
          <p:spPr>
            <a:xfrm>
              <a:off x="4761150" y="4354600"/>
              <a:ext cx="102350" cy="182875"/>
            </a:xfrm>
            <a:custGeom>
              <a:rect b="b" l="l" r="r" t="t"/>
              <a:pathLst>
                <a:path extrusionOk="0" h="7315" w="4094">
                  <a:moveTo>
                    <a:pt x="2160" y="0"/>
                  </a:moveTo>
                  <a:cubicBezTo>
                    <a:pt x="1412" y="0"/>
                    <a:pt x="686" y="400"/>
                    <a:pt x="511" y="1282"/>
                  </a:cubicBezTo>
                  <a:cubicBezTo>
                    <a:pt x="298" y="2358"/>
                    <a:pt x="74" y="3545"/>
                    <a:pt x="35" y="4642"/>
                  </a:cubicBezTo>
                  <a:cubicBezTo>
                    <a:pt x="0" y="5630"/>
                    <a:pt x="294" y="6299"/>
                    <a:pt x="677" y="7177"/>
                  </a:cubicBezTo>
                  <a:cubicBezTo>
                    <a:pt x="720" y="7275"/>
                    <a:pt x="818" y="7314"/>
                    <a:pt x="917" y="7314"/>
                  </a:cubicBezTo>
                  <a:cubicBezTo>
                    <a:pt x="972" y="7314"/>
                    <a:pt x="1027" y="7302"/>
                    <a:pt x="1073" y="7281"/>
                  </a:cubicBezTo>
                  <a:cubicBezTo>
                    <a:pt x="2082" y="6827"/>
                    <a:pt x="2764" y="6351"/>
                    <a:pt x="3235" y="5301"/>
                  </a:cubicBezTo>
                  <a:cubicBezTo>
                    <a:pt x="3727" y="4210"/>
                    <a:pt x="3982" y="2953"/>
                    <a:pt x="4039" y="1760"/>
                  </a:cubicBezTo>
                  <a:cubicBezTo>
                    <a:pt x="4094" y="643"/>
                    <a:pt x="3109" y="0"/>
                    <a:pt x="2160" y="0"/>
                  </a:cubicBezTo>
                  <a:close/>
                </a:path>
              </a:pathLst>
            </a:custGeom>
            <a:solidFill>
              <a:srgbClr val="FCF4EC">
                <a:alpha val="43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9" name="Google Shape;749;p23"/>
          <p:cNvSpPr/>
          <p:nvPr/>
        </p:nvSpPr>
        <p:spPr>
          <a:xfrm>
            <a:off x="4192900" y="2062350"/>
            <a:ext cx="131400" cy="131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3"/>
          <p:cNvSpPr/>
          <p:nvPr/>
        </p:nvSpPr>
        <p:spPr>
          <a:xfrm>
            <a:off x="4715025" y="2333224"/>
            <a:ext cx="131400" cy="131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3"/>
          <p:cNvSpPr/>
          <p:nvPr/>
        </p:nvSpPr>
        <p:spPr>
          <a:xfrm>
            <a:off x="4943625" y="2704575"/>
            <a:ext cx="131400" cy="131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3"/>
          <p:cNvSpPr/>
          <p:nvPr/>
        </p:nvSpPr>
        <p:spPr>
          <a:xfrm>
            <a:off x="4812225" y="3570472"/>
            <a:ext cx="131400" cy="131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3"/>
          <p:cNvSpPr/>
          <p:nvPr/>
        </p:nvSpPr>
        <p:spPr>
          <a:xfrm>
            <a:off x="4246750" y="3722863"/>
            <a:ext cx="131400" cy="131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3"/>
          <p:cNvSpPr/>
          <p:nvPr/>
        </p:nvSpPr>
        <p:spPr>
          <a:xfrm>
            <a:off x="4192900" y="2892763"/>
            <a:ext cx="131400" cy="131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55" name="Google Shape;755;p23"/>
          <p:cNvCxnSpPr>
            <a:stCxn id="659" idx="5"/>
            <a:endCxn id="749" idx="2"/>
          </p:cNvCxnSpPr>
          <p:nvPr/>
        </p:nvCxnSpPr>
        <p:spPr>
          <a:xfrm flipH="1" rot="-5400000">
            <a:off x="3708457" y="1643638"/>
            <a:ext cx="368400" cy="600600"/>
          </a:xfrm>
          <a:prstGeom prst="curvedConnector2">
            <a:avLst/>
          </a:prstGeom>
          <a:noFill/>
          <a:ln cap="flat" cmpd="sng" w="38100">
            <a:solidFill>
              <a:schemeClr val="dk2"/>
            </a:solidFill>
            <a:prstDash val="solid"/>
            <a:round/>
            <a:headEnd len="med" w="med" type="none"/>
            <a:tailEnd len="med" w="med" type="none"/>
          </a:ln>
        </p:spPr>
      </p:cxnSp>
      <p:cxnSp>
        <p:nvCxnSpPr>
          <p:cNvPr id="756" name="Google Shape;756;p23"/>
          <p:cNvCxnSpPr>
            <a:stCxn id="750" idx="6"/>
            <a:endCxn id="661" idx="3"/>
          </p:cNvCxnSpPr>
          <p:nvPr/>
        </p:nvCxnSpPr>
        <p:spPr>
          <a:xfrm flipH="1" rot="10800000">
            <a:off x="4846425" y="1759624"/>
            <a:ext cx="708000" cy="639300"/>
          </a:xfrm>
          <a:prstGeom prst="curvedConnector2">
            <a:avLst/>
          </a:prstGeom>
          <a:noFill/>
          <a:ln cap="flat" cmpd="sng" w="38100">
            <a:solidFill>
              <a:schemeClr val="dk2"/>
            </a:solidFill>
            <a:prstDash val="solid"/>
            <a:round/>
            <a:headEnd len="med" w="med" type="none"/>
            <a:tailEnd len="med" w="med" type="none"/>
          </a:ln>
        </p:spPr>
      </p:cxnSp>
      <p:cxnSp>
        <p:nvCxnSpPr>
          <p:cNvPr id="757" name="Google Shape;757;p23"/>
          <p:cNvCxnSpPr>
            <a:stCxn id="754" idx="2"/>
            <a:endCxn id="658" idx="6"/>
          </p:cNvCxnSpPr>
          <p:nvPr/>
        </p:nvCxnSpPr>
        <p:spPr>
          <a:xfrm rot="10800000">
            <a:off x="3154600" y="2882863"/>
            <a:ext cx="1038300" cy="75600"/>
          </a:xfrm>
          <a:prstGeom prst="curvedConnector3">
            <a:avLst>
              <a:gd fmla="val 50006" name="adj1"/>
            </a:avLst>
          </a:prstGeom>
          <a:noFill/>
          <a:ln cap="flat" cmpd="sng" w="38100">
            <a:solidFill>
              <a:schemeClr val="dk2"/>
            </a:solidFill>
            <a:prstDash val="solid"/>
            <a:round/>
            <a:headEnd len="med" w="med" type="none"/>
            <a:tailEnd len="med" w="med" type="none"/>
          </a:ln>
        </p:spPr>
      </p:cxnSp>
      <p:cxnSp>
        <p:nvCxnSpPr>
          <p:cNvPr id="758" name="Google Shape;758;p23"/>
          <p:cNvCxnSpPr>
            <a:stCxn id="660" idx="7"/>
            <a:endCxn id="753" idx="2"/>
          </p:cNvCxnSpPr>
          <p:nvPr/>
        </p:nvCxnSpPr>
        <p:spPr>
          <a:xfrm rot="-5400000">
            <a:off x="3810832" y="3570056"/>
            <a:ext cx="217500" cy="654300"/>
          </a:xfrm>
          <a:prstGeom prst="curvedConnector2">
            <a:avLst/>
          </a:prstGeom>
          <a:noFill/>
          <a:ln cap="flat" cmpd="sng" w="38100">
            <a:solidFill>
              <a:schemeClr val="dk2"/>
            </a:solidFill>
            <a:prstDash val="solid"/>
            <a:round/>
            <a:headEnd len="med" w="med" type="none"/>
            <a:tailEnd len="med" w="med" type="none"/>
          </a:ln>
        </p:spPr>
      </p:cxnSp>
      <p:cxnSp>
        <p:nvCxnSpPr>
          <p:cNvPr id="759" name="Google Shape;759;p23"/>
          <p:cNvCxnSpPr>
            <a:stCxn id="662" idx="7"/>
            <a:endCxn id="752" idx="4"/>
          </p:cNvCxnSpPr>
          <p:nvPr/>
        </p:nvCxnSpPr>
        <p:spPr>
          <a:xfrm flipH="1" rot="5400000">
            <a:off x="5110607" y="3469115"/>
            <a:ext cx="304200" cy="769500"/>
          </a:xfrm>
          <a:prstGeom prst="curvedConnector3">
            <a:avLst>
              <a:gd fmla="val 53145" name="adj1"/>
            </a:avLst>
          </a:prstGeom>
          <a:noFill/>
          <a:ln cap="flat" cmpd="sng" w="38100">
            <a:solidFill>
              <a:schemeClr val="dk2"/>
            </a:solidFill>
            <a:prstDash val="solid"/>
            <a:round/>
            <a:headEnd len="med" w="med" type="none"/>
            <a:tailEnd len="med" w="med" type="none"/>
          </a:ln>
        </p:spPr>
      </p:cxnSp>
      <p:cxnSp>
        <p:nvCxnSpPr>
          <p:cNvPr id="760" name="Google Shape;760;p23"/>
          <p:cNvCxnSpPr>
            <a:stCxn id="657" idx="2"/>
            <a:endCxn id="751" idx="6"/>
          </p:cNvCxnSpPr>
          <p:nvPr/>
        </p:nvCxnSpPr>
        <p:spPr>
          <a:xfrm rot="10800000">
            <a:off x="5075100" y="2770275"/>
            <a:ext cx="917400" cy="112500"/>
          </a:xfrm>
          <a:prstGeom prst="curvedConnector3">
            <a:avLst>
              <a:gd fmla="val 50004" name="adj1"/>
            </a:avLst>
          </a:prstGeom>
          <a:noFill/>
          <a:ln cap="flat" cmpd="sng" w="38100">
            <a:solidFill>
              <a:schemeClr val="dk2"/>
            </a:solidFill>
            <a:prstDash val="solid"/>
            <a:round/>
            <a:headEnd len="med" w="med" type="none"/>
            <a:tailEnd len="med" w="med" type="none"/>
          </a:ln>
        </p:spPr>
      </p:cxnSp>
      <p:grpSp>
        <p:nvGrpSpPr>
          <p:cNvPr id="761" name="Google Shape;761;p23"/>
          <p:cNvGrpSpPr/>
          <p:nvPr/>
        </p:nvGrpSpPr>
        <p:grpSpPr>
          <a:xfrm>
            <a:off x="1097304" y="1234440"/>
            <a:ext cx="1984200" cy="960168"/>
            <a:chOff x="1097280" y="1234440"/>
            <a:chExt cx="1984200" cy="960168"/>
          </a:xfrm>
        </p:grpSpPr>
        <p:sp>
          <p:nvSpPr>
            <p:cNvPr id="762" name="Google Shape;762;p23"/>
            <p:cNvSpPr txBox="1"/>
            <p:nvPr/>
          </p:nvSpPr>
          <p:spPr>
            <a:xfrm>
              <a:off x="1097280" y="1234440"/>
              <a:ext cx="1984200" cy="429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dk1"/>
                  </a:solidFill>
                  <a:latin typeface="Staatliches"/>
                  <a:ea typeface="Staatliches"/>
                  <a:cs typeface="Staatliches"/>
                  <a:sym typeface="Staatliches"/>
                </a:rPr>
                <a:t>venus</a:t>
              </a:r>
              <a:endParaRPr>
                <a:latin typeface="Work Sans"/>
                <a:ea typeface="Work Sans"/>
                <a:cs typeface="Work Sans"/>
                <a:sym typeface="Work Sans"/>
              </a:endParaRPr>
            </a:p>
          </p:txBody>
        </p:sp>
        <p:sp>
          <p:nvSpPr>
            <p:cNvPr id="763" name="Google Shape;763;p23"/>
            <p:cNvSpPr txBox="1"/>
            <p:nvPr/>
          </p:nvSpPr>
          <p:spPr>
            <a:xfrm>
              <a:off x="1097280" y="1664208"/>
              <a:ext cx="1984200" cy="5304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1200"/>
                </a:spcAft>
                <a:buNone/>
              </a:pPr>
              <a:r>
                <a:rPr lang="en">
                  <a:solidFill>
                    <a:schemeClr val="dk1"/>
                  </a:solidFill>
                  <a:latin typeface="Work Sans"/>
                  <a:ea typeface="Work Sans"/>
                  <a:cs typeface="Work Sans"/>
                  <a:sym typeface="Work Sans"/>
                </a:rPr>
                <a:t>Venus is the second planet from the Sun</a:t>
              </a:r>
              <a:endParaRPr>
                <a:solidFill>
                  <a:schemeClr val="dk1"/>
                </a:solidFill>
                <a:latin typeface="Work Sans"/>
                <a:ea typeface="Work Sans"/>
                <a:cs typeface="Work Sans"/>
                <a:sym typeface="Work Sans"/>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eart Failure Clinical Case Infographics by Slidesgo">
  <a:themeElements>
    <a:clrScheme name="Simple Light">
      <a:dk1>
        <a:srgbClr val="232944"/>
      </a:dk1>
      <a:lt1>
        <a:srgbClr val="FCF4EC"/>
      </a:lt1>
      <a:dk2>
        <a:srgbClr val="E2D0C0"/>
      </a:dk2>
      <a:lt2>
        <a:srgbClr val="3D5D9F"/>
      </a:lt2>
      <a:accent1>
        <a:srgbClr val="C94136"/>
      </a:accent1>
      <a:accent2>
        <a:srgbClr val="831F1B"/>
      </a:accent2>
      <a:accent3>
        <a:srgbClr val="D8858A"/>
      </a:accent3>
      <a:accent4>
        <a:srgbClr val="D06764"/>
      </a:accent4>
      <a:accent5>
        <a:srgbClr val="DF9B55"/>
      </a:accent5>
      <a:accent6>
        <a:srgbClr val="DB8D3E"/>
      </a:accent6>
      <a:hlink>
        <a:srgbClr val="2329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