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2" r:id="rId4"/>
    <p:sldId id="265" r:id="rId5"/>
    <p:sldId id="259" r:id="rId6"/>
    <p:sldId id="266" r:id="rId7"/>
    <p:sldId id="261" r:id="rId8"/>
    <p:sldId id="273" r:id="rId9"/>
    <p:sldId id="263" r:id="rId10"/>
    <p:sldId id="264" r:id="rId11"/>
    <p:sldId id="267" r:id="rId12"/>
    <p:sldId id="268" r:id="rId13"/>
    <p:sldId id="271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B9"/>
    <a:srgbClr val="FF4446"/>
    <a:srgbClr val="FF3B3B"/>
    <a:srgbClr val="FF5A58"/>
    <a:srgbClr val="000000"/>
    <a:srgbClr val="FF3300"/>
    <a:srgbClr val="FF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0"/>
    <p:restoredTop sz="94674"/>
  </p:normalViewPr>
  <p:slideViewPr>
    <p:cSldViewPr snapToGrid="0" snapToObjects="1" showGuides="1">
      <p:cViewPr varScale="1">
        <p:scale>
          <a:sx n="65" d="100"/>
          <a:sy n="65" d="100"/>
        </p:scale>
        <p:origin x="144" y="60"/>
      </p:cViewPr>
      <p:guideLst>
        <p:guide orient="horz" pos="213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328C1-F1C5-914B-A23B-3368A1CCE6D0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44EF-4B71-5447-9E1A-80697F4E56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393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215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606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261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DFA2-BD7B-EF43-9B11-03CBEA77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7AB0C-A9C3-E047-AED8-38F9E04F0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DBE8-6304-8041-888C-12DC4186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383B3-EBA3-5E4A-AE89-97F96C65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88ABF-0B0A-B742-8591-43598C5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5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4B6A-2A56-3742-AA08-C424FE08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78357-C428-1B4A-85AB-EA5445BA2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334F9-7952-A445-A534-71E1633A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BD444-A1AD-8348-A027-D32AF8D9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BB0CB-59A2-AD4D-BB86-97182BDD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662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A017F-FF9F-6F43-8B32-D12CD324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787C8-C004-A845-8EB3-83A69DCFE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662E-CC65-4846-94DD-BD2134E4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59F9F-D70D-8A44-9942-CA4E3041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DD5B3-72D9-F141-B220-404E28DC9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370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1DB6-D258-544D-AC9A-F95F6342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B4CB1-9F90-2B48-82F3-08817FD8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B008D-7605-1049-A630-4A6A2856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059FA-994B-9944-9722-1A8A0B52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EB9E-1583-3F43-9586-A44BC4AA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0692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D8E5C-C30E-4E44-853F-CCF2F4C4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F850-CD0A-C444-B382-1B84C06CB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734DB-C058-CF45-A5C9-D45993F1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EADC7-786E-8248-85F2-15E97491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529C9-9DFD-D04B-8023-748068BE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09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BA19-CB58-BE40-A426-DB383AC8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28409-815E-4947-8541-F175DAFFA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1344C-1AEB-014E-86C6-8F20AABE3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A1A0A-A4F1-B945-B4F2-B50F1EDF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8779F-66EA-7E42-B8BF-5E4DE124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F1ACB-02F2-0944-B276-48392B53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173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74A6-3023-1648-A976-8D1F4ED4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11FAB-408D-494A-A1DD-E8F28BA6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BB275-44E0-C343-8F6F-4FB4FB521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D8848-EF12-6F4B-AAEF-68D8075BB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8382E-CA33-D64A-8D36-E483E6186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FD6F-FA17-4E40-82C1-E91510AF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8D211-0280-3A40-8268-507EF9A5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0C52D-7E06-0946-B2B8-738E0147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090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E85A-4FF2-C348-99AA-D1CE2F10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6AEC9-4764-194B-807B-254753B0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F1056-F20F-FD46-8DD2-BD574DB9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7742C-E995-E642-9A71-14CC7CD1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147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A0E05-26EC-B64F-9329-83E49A05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5D773-CB56-4942-AE2B-6F234ADF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A4271-4788-304E-852D-B5A7DFCE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171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0741-247C-DD4A-975C-C2984F13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8CCF-6614-3146-9090-12749E1DE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FA4B1-3209-EE40-AF69-7EDEB9D13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A25F-0FEB-B74F-86B3-69E56347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73CB-61D3-4447-BFD2-8B2A42AD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3F859-18BD-E243-A566-05DD3F4D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973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6A3E-E4C1-684A-8BC3-21286B45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1F7CA-F87A-8D4C-A7AF-A2CFAAFD2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1D2E2-71FC-814D-9234-46D052BCF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B873C-E857-724E-B9EF-56623056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408E5-101F-3B47-B3B1-B1F88C27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C7DBC-5074-934A-8244-5845DF95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728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0CBC8C-B918-744D-BE25-D2090D64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BF994-5721-0442-BB15-C7A6B45DB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68590-E747-7F47-AECF-82FEC931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459A0-7237-874E-934C-4D4A1D9B4C1D}" type="datetimeFigureOut">
              <a:rPr lang="en-VN" smtClean="0"/>
              <a:t>05/20/2021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E2398-F6A6-0A40-BEB9-D0CFF37D9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4CDCD-E3B5-B34C-9716-4ECDC569F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665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0.pn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ENCIAS NATURALES – BIBLIOTECA VIRTUAL">
            <a:extLst>
              <a:ext uri="{FF2B5EF4-FFF2-40B4-BE49-F238E27FC236}">
                <a16:creationId xmlns:a16="http://schemas.microsoft.com/office/drawing/2014/main" id="{D742719A-6B32-744A-806E-325456135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5" y="359770"/>
            <a:ext cx="8109646" cy="61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7577-F328-0B4E-9CD7-7F2B627ED6A9}"/>
              </a:ext>
            </a:extLst>
          </p:cNvPr>
          <p:cNvSpPr txBox="1"/>
          <p:nvPr/>
        </p:nvSpPr>
        <p:spPr>
          <a:xfrm>
            <a:off x="8512201" y="1459230"/>
            <a:ext cx="353120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77"/>
                <a:cs typeface="Phosphate Inline" panose="02000506050000020004" pitchFamily="2" charset="77"/>
              </a:rPr>
              <a:t>Bài 1</a:t>
            </a:r>
          </a:p>
          <a:p>
            <a:pPr algn="ctr"/>
            <a:r>
              <a:rPr lang="en-VN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GIỚI THIỆU VỀ KHOA HỌC TỰ NHIÊN</a:t>
            </a:r>
          </a:p>
        </p:txBody>
      </p:sp>
    </p:spTree>
    <p:extLst>
      <p:ext uri="{BB962C8B-B14F-4D97-AF65-F5344CB8AC3E}">
        <p14:creationId xmlns:p14="http://schemas.microsoft.com/office/powerpoint/2010/main" val="231396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F48F353-0756-FB43-AC24-D5356397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0" y="3564423"/>
            <a:ext cx="1955800" cy="151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D1E65F-F2A2-3143-948C-2F61C230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127162"/>
            <a:ext cx="1879600" cy="1346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39BDB0-2D6B-5D4F-85F5-507340A8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730" y="4936628"/>
            <a:ext cx="1524000" cy="106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237CF7-6962-7345-A714-31F0AAE6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66" y="5588975"/>
            <a:ext cx="1397000" cy="121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A61776-DFA5-2947-9205-9DF9D9323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56" y="5219963"/>
            <a:ext cx="2006600" cy="12451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8AF58B-A0AC-CF4C-B4F5-15D7B90D4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74" b="89474" l="4630" r="92130">
                        <a14:foregroundMark x1="15741" y1="62105" x2="15741" y2="62105"/>
                        <a14:foregroundMark x1="4630" y1="70526" x2="4630" y2="70526"/>
                        <a14:foregroundMark x1="82870" y1="12632" x2="82870" y2="12632"/>
                        <a14:foregroundMark x1="92130" y1="37895" x2="92130" y2="37895"/>
                        <a14:foregroundMark x1="69444" y1="35789" x2="69444" y2="35789"/>
                        <a14:foregroundMark x1="62963" y1="58947" x2="62963" y2="58947"/>
                        <a14:foregroundMark x1="59259" y1="78947" x2="59259" y2="78947"/>
                        <a14:foregroundMark x1="50926" y1="84211" x2="50926" y2="842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130" y="3652602"/>
            <a:ext cx="2743200" cy="1206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5EAC9A-A0AE-C14E-A042-55A632DCA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30" y="2127162"/>
            <a:ext cx="2057400" cy="1346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3A4439-82DC-884A-BFA5-9567D81D0E87}"/>
              </a:ext>
            </a:extLst>
          </p:cNvPr>
          <p:cNvSpPr txBox="1"/>
          <p:nvPr/>
        </p:nvSpPr>
        <p:spPr>
          <a:xfrm flipH="1">
            <a:off x="6933270" y="3272035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SỐNG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F1892-C8E7-0C44-8059-3982F074E820}"/>
              </a:ext>
            </a:extLst>
          </p:cNvPr>
          <p:cNvSpPr txBox="1"/>
          <p:nvPr/>
        </p:nvSpPr>
        <p:spPr>
          <a:xfrm flipH="1">
            <a:off x="7031864" y="6172696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KHÔNG SỐNG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89E74B-2C7E-43CE-9375-FD50A14AD196}"/>
              </a:ext>
            </a:extLst>
          </p:cNvPr>
          <p:cNvSpPr txBox="1"/>
          <p:nvPr/>
        </p:nvSpPr>
        <p:spPr>
          <a:xfrm>
            <a:off x="1913275" y="44989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PHÂN BIỆT </a:t>
            </a:r>
            <a:r>
              <a:rPr lang="en-VN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</a:t>
            </a:r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SỐNG, VẬT KHÔNG SỐNG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C0A836C-2E27-43CE-84C7-938AB2E6959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74" name="Freeform 467">
              <a:extLst>
                <a:ext uri="{FF2B5EF4-FFF2-40B4-BE49-F238E27FC236}">
                  <a16:creationId xmlns:a16="http://schemas.microsoft.com/office/drawing/2014/main" id="{15746DA5-D0B7-4153-AB95-B617E5A27E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68">
              <a:extLst>
                <a:ext uri="{FF2B5EF4-FFF2-40B4-BE49-F238E27FC236}">
                  <a16:creationId xmlns:a16="http://schemas.microsoft.com/office/drawing/2014/main" id="{C39DE272-B9FC-4652-81A7-27CA0B2E6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9">
              <a:extLst>
                <a:ext uri="{FF2B5EF4-FFF2-40B4-BE49-F238E27FC236}">
                  <a16:creationId xmlns:a16="http://schemas.microsoft.com/office/drawing/2014/main" id="{FC4476B0-8600-431D-98EF-79A8B7C24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0">
              <a:extLst>
                <a:ext uri="{FF2B5EF4-FFF2-40B4-BE49-F238E27FC236}">
                  <a16:creationId xmlns:a16="http://schemas.microsoft.com/office/drawing/2014/main" id="{79BF9C68-1D8C-4DEC-B545-3A1321D93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1">
              <a:extLst>
                <a:ext uri="{FF2B5EF4-FFF2-40B4-BE49-F238E27FC236}">
                  <a16:creationId xmlns:a16="http://schemas.microsoft.com/office/drawing/2014/main" id="{97EAF8FE-6012-400D-B32F-5E2D17F8E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2">
              <a:extLst>
                <a:ext uri="{FF2B5EF4-FFF2-40B4-BE49-F238E27FC236}">
                  <a16:creationId xmlns:a16="http://schemas.microsoft.com/office/drawing/2014/main" id="{1FF206DD-6BBE-4672-BDC0-E231586A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73">
              <a:extLst>
                <a:ext uri="{FF2B5EF4-FFF2-40B4-BE49-F238E27FC236}">
                  <a16:creationId xmlns:a16="http://schemas.microsoft.com/office/drawing/2014/main" id="{94194E82-4E88-4A1B-9310-81C22C4CB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74">
              <a:extLst>
                <a:ext uri="{FF2B5EF4-FFF2-40B4-BE49-F238E27FC236}">
                  <a16:creationId xmlns:a16="http://schemas.microsoft.com/office/drawing/2014/main" id="{1ACA2DFE-A4D4-4619-932B-E4BA5A858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75">
              <a:extLst>
                <a:ext uri="{FF2B5EF4-FFF2-40B4-BE49-F238E27FC236}">
                  <a16:creationId xmlns:a16="http://schemas.microsoft.com/office/drawing/2014/main" id="{C8FFB783-3734-431C-AF62-5A0157668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76">
              <a:extLst>
                <a:ext uri="{FF2B5EF4-FFF2-40B4-BE49-F238E27FC236}">
                  <a16:creationId xmlns:a16="http://schemas.microsoft.com/office/drawing/2014/main" id="{F810AF13-B15F-4113-B1CD-6D28E7C8D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8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509 L 0.54922 -0.2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-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695 L 0.5211 -0.146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-7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394 L 0.34935 -0.2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25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949 L 0.52109 -0.14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7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64 L 0.51498 0.0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1713 L 0.32955 -0.0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34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62826 -0.1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2EC82F-36A7-B04F-A738-CDCA1554E2BD}"/>
              </a:ext>
            </a:extLst>
          </p:cNvPr>
          <p:cNvSpPr txBox="1"/>
          <p:nvPr/>
        </p:nvSpPr>
        <p:spPr>
          <a:xfrm>
            <a:off x="1963742" y="514573"/>
            <a:ext cx="917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ĐẶC ĐIỂM CỦA SỰ SỐNG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447B1C5-087A-B148-AF34-164FAD982A5E}"/>
              </a:ext>
            </a:extLst>
          </p:cNvPr>
          <p:cNvSpPr/>
          <p:nvPr/>
        </p:nvSpPr>
        <p:spPr>
          <a:xfrm>
            <a:off x="3642106" y="1867148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Thu, nhận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cần thiết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125DF0B-E7EA-1B44-9235-EC2482C2FCE4}"/>
              </a:ext>
            </a:extLst>
          </p:cNvPr>
          <p:cNvSpPr/>
          <p:nvPr/>
        </p:nvSpPr>
        <p:spPr>
          <a:xfrm>
            <a:off x="665565" y="3716725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Thải bỏ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thải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E679F60-DA30-E640-8C09-E58347B906DA}"/>
              </a:ext>
            </a:extLst>
          </p:cNvPr>
          <p:cNvSpPr/>
          <p:nvPr/>
        </p:nvSpPr>
        <p:spPr>
          <a:xfrm>
            <a:off x="3642101" y="5565080"/>
            <a:ext cx="2200757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Vận động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986D223-C90E-E64B-9F2A-501CFB188721}"/>
              </a:ext>
            </a:extLst>
          </p:cNvPr>
          <p:cNvSpPr/>
          <p:nvPr/>
        </p:nvSpPr>
        <p:spPr>
          <a:xfrm>
            <a:off x="6256150" y="186714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Lớn lên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B0376F2-9F30-EB4E-BAD6-2F0DD2D628D8}"/>
              </a:ext>
            </a:extLst>
          </p:cNvPr>
          <p:cNvSpPr/>
          <p:nvPr/>
        </p:nvSpPr>
        <p:spPr>
          <a:xfrm>
            <a:off x="9611513" y="310483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Sinh sản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8324CD5-BAC9-D044-8986-3EC0C2F9657E}"/>
              </a:ext>
            </a:extLst>
          </p:cNvPr>
          <p:cNvSpPr/>
          <p:nvPr/>
        </p:nvSpPr>
        <p:spPr>
          <a:xfrm>
            <a:off x="6256153" y="4332436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Cảm ứng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AE4F85-D49B-ED45-9EEC-CEED9B00CB0A}"/>
              </a:ext>
            </a:extLst>
          </p:cNvPr>
          <p:cNvSpPr/>
          <p:nvPr/>
        </p:nvSpPr>
        <p:spPr>
          <a:xfrm>
            <a:off x="9727770" y="5565080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Chết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BF6393A-F352-6844-939C-52B70284C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93" y="5095160"/>
            <a:ext cx="1252519" cy="16890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56C50A-D64E-DD4B-B5CC-FC9475EA1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298" y="1238043"/>
            <a:ext cx="1882947" cy="14355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3C5B23-1F7A-144B-AAAC-993895B4E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6126" y="2812384"/>
            <a:ext cx="1770346" cy="13236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11B53E-F598-EF4C-8CFB-080065ACD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137" y="4179002"/>
            <a:ext cx="1515708" cy="1290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5D89B4-D405-964F-8841-09DB21256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36138" y="5565080"/>
            <a:ext cx="1672351" cy="10421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412CD4-A660-0347-952B-62B2869B7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9470" y="3603739"/>
            <a:ext cx="2200756" cy="14914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EFF96D-66EF-E040-9B11-25AA68E2B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608" y="1845114"/>
            <a:ext cx="2869923" cy="167722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BCA91E1-0525-184A-9C21-9651E6E5FC6B}"/>
              </a:ext>
            </a:extLst>
          </p:cNvPr>
          <p:cNvCxnSpPr/>
          <p:nvPr/>
        </p:nvCxnSpPr>
        <p:spPr>
          <a:xfrm>
            <a:off x="6024563" y="1635678"/>
            <a:ext cx="0" cy="4971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224746D-E888-4AA7-9FAD-2D70770BB68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47" name="Freeform 467">
              <a:extLst>
                <a:ext uri="{FF2B5EF4-FFF2-40B4-BE49-F238E27FC236}">
                  <a16:creationId xmlns:a16="http://schemas.microsoft.com/office/drawing/2014/main" id="{95E10E36-E7BB-418C-861E-AF2CC8295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8">
              <a:extLst>
                <a:ext uri="{FF2B5EF4-FFF2-40B4-BE49-F238E27FC236}">
                  <a16:creationId xmlns:a16="http://schemas.microsoft.com/office/drawing/2014/main" id="{A7D9EB91-C2AD-40BF-AB25-281B5EF1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9">
              <a:extLst>
                <a:ext uri="{FF2B5EF4-FFF2-40B4-BE49-F238E27FC236}">
                  <a16:creationId xmlns:a16="http://schemas.microsoft.com/office/drawing/2014/main" id="{F5117F05-3177-4940-A58F-7D6442E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0">
              <a:extLst>
                <a:ext uri="{FF2B5EF4-FFF2-40B4-BE49-F238E27FC236}">
                  <a16:creationId xmlns:a16="http://schemas.microsoft.com/office/drawing/2014/main" id="{ACCE99E4-EF43-4FD1-9326-6055189E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71">
              <a:extLst>
                <a:ext uri="{FF2B5EF4-FFF2-40B4-BE49-F238E27FC236}">
                  <a16:creationId xmlns:a16="http://schemas.microsoft.com/office/drawing/2014/main" id="{4BFA2AE4-B79D-4C6B-BCC2-BEABB4087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72">
              <a:extLst>
                <a:ext uri="{FF2B5EF4-FFF2-40B4-BE49-F238E27FC236}">
                  <a16:creationId xmlns:a16="http://schemas.microsoft.com/office/drawing/2014/main" id="{D0D6C29B-6D2F-42B4-A455-8778B08C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3">
              <a:extLst>
                <a:ext uri="{FF2B5EF4-FFF2-40B4-BE49-F238E27FC236}">
                  <a16:creationId xmlns:a16="http://schemas.microsoft.com/office/drawing/2014/main" id="{4AEBB70D-1998-4012-8C05-9BF98C866B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4">
              <a:extLst>
                <a:ext uri="{FF2B5EF4-FFF2-40B4-BE49-F238E27FC236}">
                  <a16:creationId xmlns:a16="http://schemas.microsoft.com/office/drawing/2014/main" id="{FA41B3D4-F0FB-43FA-99DB-BA6DD7C3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75">
              <a:extLst>
                <a:ext uri="{FF2B5EF4-FFF2-40B4-BE49-F238E27FC236}">
                  <a16:creationId xmlns:a16="http://schemas.microsoft.com/office/drawing/2014/main" id="{D07F2098-04C8-47F1-A4CD-82FB66FD8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6">
              <a:extLst>
                <a:ext uri="{FF2B5EF4-FFF2-40B4-BE49-F238E27FC236}">
                  <a16:creationId xmlns:a16="http://schemas.microsoft.com/office/drawing/2014/main" id="{1BF00112-5059-4DB5-B1CC-62853AAA3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72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35573-440B-0849-8267-C973FB66955E}"/>
              </a:ext>
            </a:extLst>
          </p:cNvPr>
          <p:cNvGrpSpPr/>
          <p:nvPr/>
        </p:nvGrpSpPr>
        <p:grpSpPr>
          <a:xfrm>
            <a:off x="583767" y="624282"/>
            <a:ext cx="1297826" cy="1325750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194DC80-B81E-AF4D-8E56-AA6A0E29B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DAF50898-AFCA-B74F-BD24-99B5BABCF1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55580D99-16CC-F24E-9309-EBA54EFA3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D65D7101-865F-6F4E-BA6E-C1FB2A546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52A23951-FFD8-F441-A5DB-1E4AC7098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7DBFE972-15D5-C54E-A24C-A1481170B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A51DA310-1D94-7C49-AF4E-DDA34D2A8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CC9CD599-CD36-2448-9EC0-7415E5EC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0ED8E1BF-F042-8941-B708-3F199E209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4BFAF074-1623-4543-BE9C-2CBF6191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C19A5E93-DE77-2949-A01E-0DBAEF001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69EA6359-7B37-0244-9A65-6C866339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0F9333C-1E3F-3F4A-9ECD-41434B8C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AC46DB40-3534-5544-8497-D7D1FD07C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25B8D3BD-8A18-BD40-9200-E12F78C4D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248DAE5B-3B3D-A842-96AD-5E2FD4BAB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681C0A5E-76D9-4B4A-AE88-35730AF5A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8E7C55ED-5689-7B4B-B724-B020AC3A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6EBF107E-8AC9-364C-87C4-23199E1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209B2DFE-0052-E245-AFC5-1A67A61C6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B33A4F0F-EB24-074B-A4D4-A0058FB68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CA5E2E1-BD65-7E4C-9119-3084371D787D}"/>
              </a:ext>
            </a:extLst>
          </p:cNvPr>
          <p:cNvSpPr txBox="1"/>
          <p:nvPr/>
        </p:nvSpPr>
        <p:spPr>
          <a:xfrm>
            <a:off x="1972100" y="849724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pic>
        <p:nvPicPr>
          <p:cNvPr id="1026" name="Picture 2" descr="Phương pháp phát triển tư duy hiệu quả nhất bằng mindmap">
            <a:extLst>
              <a:ext uri="{FF2B5EF4-FFF2-40B4-BE49-F238E27FC236}">
                <a16:creationId xmlns:a16="http://schemas.microsoft.com/office/drawing/2014/main" id="{B921269A-BC36-2646-8C97-4946832F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84" y="2289706"/>
            <a:ext cx="6304097" cy="33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DAF799-9F20-AD45-8E91-0F04F306DC84}"/>
              </a:ext>
            </a:extLst>
          </p:cNvPr>
          <p:cNvSpPr txBox="1"/>
          <p:nvPr/>
        </p:nvSpPr>
        <p:spPr>
          <a:xfrm flipH="1">
            <a:off x="563991" y="2289705"/>
            <a:ext cx="4790523" cy="36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Hãy tóm tắt nội dung bài học bằng cách vẽ sơ đồ tư duy vào vở hoặc giấy A4.</a:t>
            </a:r>
          </a:p>
        </p:txBody>
      </p:sp>
    </p:spTree>
    <p:extLst>
      <p:ext uri="{BB962C8B-B14F-4D97-AF65-F5344CB8AC3E}">
        <p14:creationId xmlns:p14="http://schemas.microsoft.com/office/powerpoint/2010/main" val="5627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DE2AB4-D10C-6842-95EA-8A423AC44771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Giao thông vận tải</a:t>
            </a:r>
          </a:p>
        </p:txBody>
      </p:sp>
      <p:pic>
        <p:nvPicPr>
          <p:cNvPr id="6146" name="Picture 2" descr="Tàu ngầm hạt nhân mạnh nhất thế giới vừa bị Tu-142 viếng thăm">
            <a:extLst>
              <a:ext uri="{FF2B5EF4-FFF2-40B4-BE49-F238E27FC236}">
                <a16:creationId xmlns:a16="http://schemas.microsoft.com/office/drawing/2014/main" id="{E0AD54A7-F945-994F-BB33-FC74CE3C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6" y="2486159"/>
            <a:ext cx="4889715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ầu trời ngày càng đông đúc máy bay hơn">
            <a:extLst>
              <a:ext uri="{FF2B5EF4-FFF2-40B4-BE49-F238E27FC236}">
                <a16:creationId xmlns:a16="http://schemas.microsoft.com/office/drawing/2014/main" id="{DF12E41A-3DB3-F341-BF33-72A3D7A4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485308"/>
            <a:ext cx="5558618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Tin khoa học: Du hành vũ trụ sẽ làm con người già đi? - MVietQ">
            <a:extLst>
              <a:ext uri="{FF2B5EF4-FFF2-40B4-BE49-F238E27FC236}">
                <a16:creationId xmlns:a16="http://schemas.microsoft.com/office/drawing/2014/main" id="{8D497B86-BDEB-C248-BE9A-CFF340F4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4" y="2579402"/>
            <a:ext cx="4726097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Du hành vũ trụ</a:t>
            </a:r>
          </a:p>
        </p:txBody>
      </p:sp>
      <p:pic>
        <p:nvPicPr>
          <p:cNvPr id="2052" name="Picture 4" descr="Tàu thăm dò vũ trụ sắp mang mẫu vật từ tiểu hành tinh về Trái Đất -  VietNamNet">
            <a:extLst>
              <a:ext uri="{FF2B5EF4-FFF2-40B4-BE49-F238E27FC236}">
                <a16:creationId xmlns:a16="http://schemas.microsoft.com/office/drawing/2014/main" id="{215AF0A3-B2AA-BD41-B3DF-0F4631F2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99" y="2579402"/>
            <a:ext cx="5907622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AF8FDC-34A8-437F-B5BD-D2AE3308ED81}"/>
              </a:ext>
            </a:extLst>
          </p:cNvPr>
          <p:cNvSpPr txBox="1"/>
          <p:nvPr/>
        </p:nvSpPr>
        <p:spPr>
          <a:xfrm flipH="1">
            <a:off x="980234" y="1288407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Thông tin liên lạc</a:t>
            </a:r>
          </a:p>
        </p:txBody>
      </p:sp>
      <p:pic>
        <p:nvPicPr>
          <p:cNvPr id="4098" name="Picture 2" descr="Thông tin liên lạc là gì? Sự bùng nổ của thông tin liên lạc ngày nay">
            <a:extLst>
              <a:ext uri="{FF2B5EF4-FFF2-40B4-BE49-F238E27FC236}">
                <a16:creationId xmlns:a16="http://schemas.microsoft.com/office/drawing/2014/main" id="{D0620BA4-1F82-F64E-8471-0335E0BE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08" y="2661148"/>
            <a:ext cx="5206739" cy="354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FD008D-1465-284E-B5E1-868CCBD4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05" y="2649569"/>
            <a:ext cx="4174038" cy="35704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868B63-B451-4E60-8974-57A8388959E5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 tế</a:t>
            </a:r>
          </a:p>
        </p:txBody>
      </p:sp>
      <p:pic>
        <p:nvPicPr>
          <p:cNvPr id="8194" name="Picture 2" descr="Ngành Khoa học và Công nghệ Y Khoa học gì? Ra trường làm gì?">
            <a:extLst>
              <a:ext uri="{FF2B5EF4-FFF2-40B4-BE49-F238E27FC236}">
                <a16:creationId xmlns:a16="http://schemas.microsoft.com/office/drawing/2014/main" id="{1188E686-92FF-F04E-97E0-B0E38792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5" y="2694540"/>
            <a:ext cx="6123993" cy="34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n thành lập một số ủy ban khuyến nghị chính sách khoa học">
            <a:extLst>
              <a:ext uri="{FF2B5EF4-FFF2-40B4-BE49-F238E27FC236}">
                <a16:creationId xmlns:a16="http://schemas.microsoft.com/office/drawing/2014/main" id="{9EE18C75-1868-FC40-9F17-10F45509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5061" y="2672944"/>
            <a:ext cx="5251570" cy="34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1BFF0C-9BE9-4664-9574-339B519A7914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EC4D65-E7AA-A644-95CA-E029DDBAA6F7}"/>
              </a:ext>
            </a:extLst>
          </p:cNvPr>
          <p:cNvSpPr txBox="1"/>
          <p:nvPr/>
        </p:nvSpPr>
        <p:spPr>
          <a:xfrm>
            <a:off x="1720802" y="606641"/>
            <a:ext cx="560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</a:t>
            </a:r>
            <a:r>
              <a:rPr lang="en-VN" sz="36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động nhóm</a:t>
            </a:r>
            <a:endParaRPr lang="en-VN" sz="3600" b="1" dirty="0">
              <a:solidFill>
                <a:srgbClr val="0059B9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D99AAE-3123-8C46-AB0E-2E60588721DC}"/>
              </a:ext>
            </a:extLst>
          </p:cNvPr>
          <p:cNvGrpSpPr/>
          <p:nvPr/>
        </p:nvGrpSpPr>
        <p:grpSpPr>
          <a:xfrm>
            <a:off x="1045603" y="362309"/>
            <a:ext cx="1266276" cy="1268783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9B3B6A96-2AE3-9649-83AB-61B19323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F7467682-8C15-0A43-9463-38A4C371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FC5A2121-88D4-B443-A8FE-5BC447598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BA103797-79BD-F841-B175-44C805488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D99F95B7-BB19-6642-83FB-2C2900C8C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299017BB-09D5-914D-B009-FC945BC32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CB548A3C-EACC-D34E-883F-C91F5FE39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2A3B1A0A-B438-8349-8589-121D16CE3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B979AACC-E93C-5B4B-8891-E9C70A00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049D9131-FEBF-234D-8514-972D60E5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2F61DE3C-FE47-CA40-B936-C0F9B4610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9D758866-10C1-F648-822C-3BC0E47B2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D09A7969-4B04-5945-B1E6-E29A5B1F2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1A0419B1-7559-064A-BA74-78186EE61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6F163F58-C627-3C4C-AE4D-AAB6C8D0E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1416B5B8-7BCA-0142-A2BE-AAC0AFBF66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ECE08E35-97C3-3947-89DC-928C32659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EC29D293-5E7E-8C41-91AE-632BA2118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EEF921DD-2DC3-BA45-AA2D-54A21DAE5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F74A2691-5FFD-104E-9859-665D3F6F2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A2CB283A-1367-AB45-8F3B-A3B365AB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0FDABDAD-B1DB-8C4E-A0D3-1626AA347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B35DE9D9-E397-4041-B2DD-3AE6E1ADD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4D82FBF7-28B6-5A42-8AFC-B3D1AEE8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0030513C-6AA6-F045-A2CD-225D2966D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65042F25-1FE4-F145-AD39-BE0FA8A9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9C4C96-8607-894A-A432-31C7304FDEA0}"/>
              </a:ext>
            </a:extLst>
          </p:cNvPr>
          <p:cNvSpPr/>
          <p:nvPr/>
        </p:nvSpPr>
        <p:spPr>
          <a:xfrm>
            <a:off x="692515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8611F0C-9CF4-CB41-AC5B-9B876143D571}"/>
              </a:ext>
            </a:extLst>
          </p:cNvPr>
          <p:cNvSpPr/>
          <p:nvPr/>
        </p:nvSpPr>
        <p:spPr>
          <a:xfrm>
            <a:off x="3419589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D3F70D9-865A-4C42-9C83-E15D99A00061}"/>
              </a:ext>
            </a:extLst>
          </p:cNvPr>
          <p:cNvSpPr/>
          <p:nvPr/>
        </p:nvSpPr>
        <p:spPr>
          <a:xfrm>
            <a:off x="6275899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b="1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949422-FE80-FD4E-87BC-5C3ECF600C81}"/>
              </a:ext>
            </a:extLst>
          </p:cNvPr>
          <p:cNvSpPr/>
          <p:nvPr/>
        </p:nvSpPr>
        <p:spPr>
          <a:xfrm>
            <a:off x="9053121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2B89C4-1E21-E64E-A114-C160DBDFD7E6}"/>
              </a:ext>
            </a:extLst>
          </p:cNvPr>
          <p:cNvSpPr txBox="1"/>
          <p:nvPr/>
        </p:nvSpPr>
        <p:spPr>
          <a:xfrm>
            <a:off x="1928507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63B6C0-5E4C-0444-8D79-F5B59CC65CF0}"/>
              </a:ext>
            </a:extLst>
          </p:cNvPr>
          <p:cNvSpPr txBox="1"/>
          <p:nvPr/>
        </p:nvSpPr>
        <p:spPr>
          <a:xfrm>
            <a:off x="4659433" y="2033832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4676C9-63C8-D845-8B44-8D7183825BA3}"/>
              </a:ext>
            </a:extLst>
          </p:cNvPr>
          <p:cNvSpPr txBox="1"/>
          <p:nvPr/>
        </p:nvSpPr>
        <p:spPr>
          <a:xfrm>
            <a:off x="7366665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165A29-0C28-AD43-A0AC-2434BD42A32D}"/>
              </a:ext>
            </a:extLst>
          </p:cNvPr>
          <p:cNvSpPr txBox="1"/>
          <p:nvPr/>
        </p:nvSpPr>
        <p:spPr>
          <a:xfrm>
            <a:off x="10242730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44196-15BB-E449-A953-0832BF480480}"/>
              </a:ext>
            </a:extLst>
          </p:cNvPr>
          <p:cNvSpPr txBox="1"/>
          <p:nvPr/>
        </p:nvSpPr>
        <p:spPr>
          <a:xfrm>
            <a:off x="869059" y="2793015"/>
            <a:ext cx="21434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có điện?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F619F-D5CA-D745-9462-0F91207B27DE}"/>
              </a:ext>
            </a:extLst>
          </p:cNvPr>
          <p:cNvSpPr txBox="1"/>
          <p:nvPr/>
        </p:nvSpPr>
        <p:spPr>
          <a:xfrm>
            <a:off x="3589778" y="3762292"/>
            <a:ext cx="21393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có dự báo thời tiết?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8EACFE-A926-F74D-B49E-12B974C61D7D}"/>
              </a:ext>
            </a:extLst>
          </p:cNvPr>
          <p:cNvSpPr txBox="1"/>
          <p:nvPr/>
        </p:nvSpPr>
        <p:spPr>
          <a:xfrm>
            <a:off x="6264382" y="2592961"/>
            <a:ext cx="24965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phát hiện ra virus Corona và vắcxin?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FC2B43-5934-FC4E-BEC2-EEE1E8CED147}"/>
              </a:ext>
            </a:extLst>
          </p:cNvPr>
          <p:cNvSpPr txBox="1"/>
          <p:nvPr/>
        </p:nvSpPr>
        <p:spPr>
          <a:xfrm>
            <a:off x="9317445" y="3130200"/>
            <a:ext cx="20054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con người không biết gì về vũ trụ?</a:t>
            </a:r>
          </a:p>
        </p:txBody>
      </p:sp>
      <p:pic>
        <p:nvPicPr>
          <p:cNvPr id="2052" name="Picture 4" descr="Lamp free icon">
            <a:extLst>
              <a:ext uri="{FF2B5EF4-FFF2-40B4-BE49-F238E27FC236}">
                <a16:creationId xmlns:a16="http://schemas.microsoft.com/office/drawing/2014/main" id="{CA161A03-BE45-8C47-AF8F-830F4768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6042">
            <a:off x="886446" y="4911885"/>
            <a:ext cx="1368201" cy="13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oudy free icon">
            <a:extLst>
              <a:ext uri="{FF2B5EF4-FFF2-40B4-BE49-F238E27FC236}">
                <a16:creationId xmlns:a16="http://schemas.microsoft.com/office/drawing/2014/main" id="{24FD4F1E-C706-B644-90C6-70CBAC64F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6753" y="2538246"/>
            <a:ext cx="1108630" cy="110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vid-19 free icon">
            <a:extLst>
              <a:ext uri="{FF2B5EF4-FFF2-40B4-BE49-F238E27FC236}">
                <a16:creationId xmlns:a16="http://schemas.microsoft.com/office/drawing/2014/main" id="{A7778C1C-51DB-274F-922A-108FFAC96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18" y="5080536"/>
            <a:ext cx="1342873" cy="13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iverse free icon">
            <a:extLst>
              <a:ext uri="{FF2B5EF4-FFF2-40B4-BE49-F238E27FC236}">
                <a16:creationId xmlns:a16="http://schemas.microsoft.com/office/drawing/2014/main" id="{31D8FB29-221A-564E-84D7-0F75A342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7993" y="2425463"/>
            <a:ext cx="704737" cy="7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25E6A5EF-F7D1-4900-A5A3-AF08AF817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782" y="-1048"/>
            <a:ext cx="3212248" cy="18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8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  <p:bldP spid="32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E1EDA06A-98F3-8844-8D51-C53075778AF8}"/>
              </a:ext>
            </a:extLst>
          </p:cNvPr>
          <p:cNvSpPr txBox="1"/>
          <p:nvPr/>
        </p:nvSpPr>
        <p:spPr>
          <a:xfrm>
            <a:off x="1900413" y="573575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958246-98E4-6044-A256-7407F8197C59}"/>
              </a:ext>
            </a:extLst>
          </p:cNvPr>
          <p:cNvSpPr txBox="1"/>
          <p:nvPr/>
        </p:nvSpPr>
        <p:spPr>
          <a:xfrm>
            <a:off x="1827276" y="1096795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586537-F102-E845-BFFA-5FA8BE533020}"/>
              </a:ext>
            </a:extLst>
          </p:cNvPr>
          <p:cNvSpPr txBox="1"/>
          <p:nvPr/>
        </p:nvSpPr>
        <p:spPr>
          <a:xfrm flipH="1">
            <a:off x="415522" y="2566105"/>
            <a:ext cx="763324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hảo </a:t>
            </a: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luận nhóm đôi trong thời gian 3 phút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trả lời câu hỏi để 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endParaRPr lang="en-US" sz="360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VN" sz="360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</a:t>
            </a:r>
            <a:r>
              <a:rPr lang="en-VN" sz="3600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TẬP SỐ 1</a:t>
            </a: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sp>
        <p:nvSpPr>
          <p:cNvPr id="984" name="Rectangle: Rounded Corners 648">
            <a:extLst>
              <a:ext uri="{FF2B5EF4-FFF2-40B4-BE49-F238E27FC236}">
                <a16:creationId xmlns:a16="http://schemas.microsoft.com/office/drawing/2014/main" id="{804D56CC-BB3B-5F4B-82AF-BA3DC6CAEA0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5" name="Rectangle: Rounded Corners 649">
            <a:extLst>
              <a:ext uri="{FF2B5EF4-FFF2-40B4-BE49-F238E27FC236}">
                <a16:creationId xmlns:a16="http://schemas.microsoft.com/office/drawing/2014/main" id="{EA51BB8D-74F9-964B-8E87-347F033DAFC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86" name="Rectangle: Rounded Corners 650">
            <a:extLst>
              <a:ext uri="{FF2B5EF4-FFF2-40B4-BE49-F238E27FC236}">
                <a16:creationId xmlns:a16="http://schemas.microsoft.com/office/drawing/2014/main" id="{D3CFD3D5-7CE4-444D-AB10-3CFBBB9D6DE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87" name="Rectangle: Rounded Corners 651">
            <a:extLst>
              <a:ext uri="{FF2B5EF4-FFF2-40B4-BE49-F238E27FC236}">
                <a16:creationId xmlns:a16="http://schemas.microsoft.com/office/drawing/2014/main" id="{691C7253-0D9C-224E-8213-7BDB2234812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988" name="Rectangle: Rounded Corners 652">
            <a:extLst>
              <a:ext uri="{FF2B5EF4-FFF2-40B4-BE49-F238E27FC236}">
                <a16:creationId xmlns:a16="http://schemas.microsoft.com/office/drawing/2014/main" id="{3067DE97-BE4C-1445-834C-9A35DB4F99D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89" name="Rectangle: Rounded Corners 653">
            <a:extLst>
              <a:ext uri="{FF2B5EF4-FFF2-40B4-BE49-F238E27FC236}">
                <a16:creationId xmlns:a16="http://schemas.microsoft.com/office/drawing/2014/main" id="{7D8EA598-3F04-A544-AAFA-9CBB7E3EB94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990" name="Rectangle: Rounded Corners 654">
            <a:extLst>
              <a:ext uri="{FF2B5EF4-FFF2-40B4-BE49-F238E27FC236}">
                <a16:creationId xmlns:a16="http://schemas.microsoft.com/office/drawing/2014/main" id="{FA1993D4-BC57-8546-BCCF-027D6EEDC1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991" name="Rectangle: Rounded Corners 655">
            <a:extLst>
              <a:ext uri="{FF2B5EF4-FFF2-40B4-BE49-F238E27FC236}">
                <a16:creationId xmlns:a16="http://schemas.microsoft.com/office/drawing/2014/main" id="{ECACA816-6007-8B46-881E-0694E214655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992" name="Rectangle: Rounded Corners 656">
            <a:extLst>
              <a:ext uri="{FF2B5EF4-FFF2-40B4-BE49-F238E27FC236}">
                <a16:creationId xmlns:a16="http://schemas.microsoft.com/office/drawing/2014/main" id="{A9EA7B6F-0915-A345-B8F3-303730F9933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993" name="Rectangle: Rounded Corners 657">
            <a:extLst>
              <a:ext uri="{FF2B5EF4-FFF2-40B4-BE49-F238E27FC236}">
                <a16:creationId xmlns:a16="http://schemas.microsoft.com/office/drawing/2014/main" id="{525259C9-44A0-FA48-AAF6-3D31441E0F5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994" name="Rectangle: Rounded Corners 658">
            <a:extLst>
              <a:ext uri="{FF2B5EF4-FFF2-40B4-BE49-F238E27FC236}">
                <a16:creationId xmlns:a16="http://schemas.microsoft.com/office/drawing/2014/main" id="{403E335C-4237-4246-B876-E759E7F52E5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995" name="Rectangle: Rounded Corners 659">
            <a:extLst>
              <a:ext uri="{FF2B5EF4-FFF2-40B4-BE49-F238E27FC236}">
                <a16:creationId xmlns:a16="http://schemas.microsoft.com/office/drawing/2014/main" id="{FB61551A-373C-6941-B231-0DC42A729CE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996" name="Rectangle: Rounded Corners 660">
            <a:extLst>
              <a:ext uri="{FF2B5EF4-FFF2-40B4-BE49-F238E27FC236}">
                <a16:creationId xmlns:a16="http://schemas.microsoft.com/office/drawing/2014/main" id="{AFCED71F-6AF0-9F4A-833E-F740C38E7F3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997" name="Rectangle: Rounded Corners 661">
            <a:extLst>
              <a:ext uri="{FF2B5EF4-FFF2-40B4-BE49-F238E27FC236}">
                <a16:creationId xmlns:a16="http://schemas.microsoft.com/office/drawing/2014/main" id="{2FF2CAAD-E45A-9840-B836-825744B0343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998" name="Rectangle: Rounded Corners 662">
            <a:extLst>
              <a:ext uri="{FF2B5EF4-FFF2-40B4-BE49-F238E27FC236}">
                <a16:creationId xmlns:a16="http://schemas.microsoft.com/office/drawing/2014/main" id="{785ADD03-B04B-D64B-B29B-B966EDD24C2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999" name="Rectangle: Rounded Corners 663">
            <a:extLst>
              <a:ext uri="{FF2B5EF4-FFF2-40B4-BE49-F238E27FC236}">
                <a16:creationId xmlns:a16="http://schemas.microsoft.com/office/drawing/2014/main" id="{62D56A11-5540-1848-92A5-CB26F14023A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1000" name="Rectangle: Rounded Corners 664">
            <a:extLst>
              <a:ext uri="{FF2B5EF4-FFF2-40B4-BE49-F238E27FC236}">
                <a16:creationId xmlns:a16="http://schemas.microsoft.com/office/drawing/2014/main" id="{0443AB88-09A8-D243-AEF1-5D7EEC1B28F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1001" name="Rectangle: Rounded Corners 665">
            <a:extLst>
              <a:ext uri="{FF2B5EF4-FFF2-40B4-BE49-F238E27FC236}">
                <a16:creationId xmlns:a16="http://schemas.microsoft.com/office/drawing/2014/main" id="{940BCD14-2842-5D47-9146-13D28FB3014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1002" name="Rectangle: Rounded Corners 666">
            <a:extLst>
              <a:ext uri="{FF2B5EF4-FFF2-40B4-BE49-F238E27FC236}">
                <a16:creationId xmlns:a16="http://schemas.microsoft.com/office/drawing/2014/main" id="{2A50E577-CE17-BE4A-A6D3-7200569FF9D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1003" name="Rectangle: Rounded Corners 667">
            <a:extLst>
              <a:ext uri="{FF2B5EF4-FFF2-40B4-BE49-F238E27FC236}">
                <a16:creationId xmlns:a16="http://schemas.microsoft.com/office/drawing/2014/main" id="{004A2B30-55A1-6F46-BC4F-AE10B0EBFD3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1004" name="Rectangle: Rounded Corners 668">
            <a:extLst>
              <a:ext uri="{FF2B5EF4-FFF2-40B4-BE49-F238E27FC236}">
                <a16:creationId xmlns:a16="http://schemas.microsoft.com/office/drawing/2014/main" id="{9A263BF7-6B68-B343-9204-B4556683F0C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1005" name="Rectangle: Rounded Corners 669">
            <a:extLst>
              <a:ext uri="{FF2B5EF4-FFF2-40B4-BE49-F238E27FC236}">
                <a16:creationId xmlns:a16="http://schemas.microsoft.com/office/drawing/2014/main" id="{1192AA6B-AE63-B840-878C-22E58433F59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1006" name="Rectangle: Rounded Corners 670">
            <a:extLst>
              <a:ext uri="{FF2B5EF4-FFF2-40B4-BE49-F238E27FC236}">
                <a16:creationId xmlns:a16="http://schemas.microsoft.com/office/drawing/2014/main" id="{C59A4408-DD15-584F-906E-56E14D3FF31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1007" name="Rectangle: Rounded Corners 671">
            <a:extLst>
              <a:ext uri="{FF2B5EF4-FFF2-40B4-BE49-F238E27FC236}">
                <a16:creationId xmlns:a16="http://schemas.microsoft.com/office/drawing/2014/main" id="{1DB927C3-9186-414D-ACD5-A1962F640A5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1008" name="Rectangle: Rounded Corners 672">
            <a:extLst>
              <a:ext uri="{FF2B5EF4-FFF2-40B4-BE49-F238E27FC236}">
                <a16:creationId xmlns:a16="http://schemas.microsoft.com/office/drawing/2014/main" id="{E7E1DBB4-2444-8F4B-BACE-8667157B61E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1009" name="Rectangle: Rounded Corners 673">
            <a:extLst>
              <a:ext uri="{FF2B5EF4-FFF2-40B4-BE49-F238E27FC236}">
                <a16:creationId xmlns:a16="http://schemas.microsoft.com/office/drawing/2014/main" id="{3B83E812-EDFD-9345-B790-F9B76EC6F01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1010" name="Rectangle: Rounded Corners 674">
            <a:extLst>
              <a:ext uri="{FF2B5EF4-FFF2-40B4-BE49-F238E27FC236}">
                <a16:creationId xmlns:a16="http://schemas.microsoft.com/office/drawing/2014/main" id="{A9B3DC79-6190-C644-891B-25EA5FD58A1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1011" name="Rectangle: Rounded Corners 675">
            <a:extLst>
              <a:ext uri="{FF2B5EF4-FFF2-40B4-BE49-F238E27FC236}">
                <a16:creationId xmlns:a16="http://schemas.microsoft.com/office/drawing/2014/main" id="{FDD39182-F991-2044-BB7E-A0BED5E1A4A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1012" name="Rectangle: Rounded Corners 676">
            <a:extLst>
              <a:ext uri="{FF2B5EF4-FFF2-40B4-BE49-F238E27FC236}">
                <a16:creationId xmlns:a16="http://schemas.microsoft.com/office/drawing/2014/main" id="{E95ADAD6-EE12-B249-894E-3AE0B2D01AA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33</a:t>
            </a:r>
          </a:p>
        </p:txBody>
      </p:sp>
      <p:sp>
        <p:nvSpPr>
          <p:cNvPr id="1013" name="Rectangle: Rounded Corners 677">
            <a:extLst>
              <a:ext uri="{FF2B5EF4-FFF2-40B4-BE49-F238E27FC236}">
                <a16:creationId xmlns:a16="http://schemas.microsoft.com/office/drawing/2014/main" id="{1C5747FC-7B82-8347-BA4A-BA9502C3ABE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1014" name="Rectangle: Rounded Corners 678">
            <a:extLst>
              <a:ext uri="{FF2B5EF4-FFF2-40B4-BE49-F238E27FC236}">
                <a16:creationId xmlns:a16="http://schemas.microsoft.com/office/drawing/2014/main" id="{CA459DF7-CBC7-354E-9E61-6D5FF5F30DD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1015" name="Rectangle: Rounded Corners 679">
            <a:extLst>
              <a:ext uri="{FF2B5EF4-FFF2-40B4-BE49-F238E27FC236}">
                <a16:creationId xmlns:a16="http://schemas.microsoft.com/office/drawing/2014/main" id="{76106211-2259-DA41-B7A4-C1895D54086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1016" name="Rectangle: Rounded Corners 680">
            <a:extLst>
              <a:ext uri="{FF2B5EF4-FFF2-40B4-BE49-F238E27FC236}">
                <a16:creationId xmlns:a16="http://schemas.microsoft.com/office/drawing/2014/main" id="{0D9DF405-52C6-144B-B1DC-0A26B6942E1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1017" name="Rectangle: Rounded Corners 681">
            <a:extLst>
              <a:ext uri="{FF2B5EF4-FFF2-40B4-BE49-F238E27FC236}">
                <a16:creationId xmlns:a16="http://schemas.microsoft.com/office/drawing/2014/main" id="{01027378-FCDF-AE44-AB9E-1DB3E285F31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1018" name="Rectangle: Rounded Corners 682">
            <a:extLst>
              <a:ext uri="{FF2B5EF4-FFF2-40B4-BE49-F238E27FC236}">
                <a16:creationId xmlns:a16="http://schemas.microsoft.com/office/drawing/2014/main" id="{B05F6E1A-F08A-FA4B-9F0F-531112B8CA3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1019" name="Rectangle: Rounded Corners 683">
            <a:extLst>
              <a:ext uri="{FF2B5EF4-FFF2-40B4-BE49-F238E27FC236}">
                <a16:creationId xmlns:a16="http://schemas.microsoft.com/office/drawing/2014/main" id="{A98DFFDB-0E74-5547-BBB7-9B9D3F77B8A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1020" name="Rectangle: Rounded Corners 684">
            <a:extLst>
              <a:ext uri="{FF2B5EF4-FFF2-40B4-BE49-F238E27FC236}">
                <a16:creationId xmlns:a16="http://schemas.microsoft.com/office/drawing/2014/main" id="{E76A7452-9A1D-6040-A4CE-EB6D95C0A80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1021" name="Rectangle: Rounded Corners 685">
            <a:extLst>
              <a:ext uri="{FF2B5EF4-FFF2-40B4-BE49-F238E27FC236}">
                <a16:creationId xmlns:a16="http://schemas.microsoft.com/office/drawing/2014/main" id="{E5083E5E-8824-AC4E-800D-0D66D06ED1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1022" name="Rectangle: Rounded Corners 686">
            <a:extLst>
              <a:ext uri="{FF2B5EF4-FFF2-40B4-BE49-F238E27FC236}">
                <a16:creationId xmlns:a16="http://schemas.microsoft.com/office/drawing/2014/main" id="{1FEE54FE-E485-5C4B-B8C2-5C4B3086E39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1023" name="Rectangle: Rounded Corners 687">
            <a:extLst>
              <a:ext uri="{FF2B5EF4-FFF2-40B4-BE49-F238E27FC236}">
                <a16:creationId xmlns:a16="http://schemas.microsoft.com/office/drawing/2014/main" id="{19B4CAA9-8F1C-5344-8385-C1650225980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1024" name="Rectangle: Rounded Corners 688">
            <a:extLst>
              <a:ext uri="{FF2B5EF4-FFF2-40B4-BE49-F238E27FC236}">
                <a16:creationId xmlns:a16="http://schemas.microsoft.com/office/drawing/2014/main" id="{EDC0B184-1F51-F342-8301-7D2A6301705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1025" name="Rectangle: Rounded Corners 689">
            <a:extLst>
              <a:ext uri="{FF2B5EF4-FFF2-40B4-BE49-F238E27FC236}">
                <a16:creationId xmlns:a16="http://schemas.microsoft.com/office/drawing/2014/main" id="{1C331D35-4002-DE4A-87E3-231CABE683A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1027" name="Rectangle: Rounded Corners 690">
            <a:extLst>
              <a:ext uri="{FF2B5EF4-FFF2-40B4-BE49-F238E27FC236}">
                <a16:creationId xmlns:a16="http://schemas.microsoft.com/office/drawing/2014/main" id="{67377596-BDBD-E64F-A204-12958C1C0D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1029" name="Rectangle: Rounded Corners 691">
            <a:extLst>
              <a:ext uri="{FF2B5EF4-FFF2-40B4-BE49-F238E27FC236}">
                <a16:creationId xmlns:a16="http://schemas.microsoft.com/office/drawing/2014/main" id="{6606FB8E-B520-8041-863F-957CE0C8D94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1031" name="Rectangle: Rounded Corners 692">
            <a:extLst>
              <a:ext uri="{FF2B5EF4-FFF2-40B4-BE49-F238E27FC236}">
                <a16:creationId xmlns:a16="http://schemas.microsoft.com/office/drawing/2014/main" id="{656915CC-F683-734B-A9B7-D098A4E5D77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1032" name="Rectangle: Rounded Corners 693">
            <a:extLst>
              <a:ext uri="{FF2B5EF4-FFF2-40B4-BE49-F238E27FC236}">
                <a16:creationId xmlns:a16="http://schemas.microsoft.com/office/drawing/2014/main" id="{1823D345-C020-FA4D-9642-42211C15BCF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1033" name="Rectangle: Rounded Corners 694">
            <a:extLst>
              <a:ext uri="{FF2B5EF4-FFF2-40B4-BE49-F238E27FC236}">
                <a16:creationId xmlns:a16="http://schemas.microsoft.com/office/drawing/2014/main" id="{D3888E89-FAFF-7F4D-9BFB-BF4531BFAE3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1034" name="Rectangle: Rounded Corners 695">
            <a:extLst>
              <a:ext uri="{FF2B5EF4-FFF2-40B4-BE49-F238E27FC236}">
                <a16:creationId xmlns:a16="http://schemas.microsoft.com/office/drawing/2014/main" id="{54479530-51BD-EA43-94A1-33D54177864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1035" name="Rectangle: Rounded Corners 696">
            <a:extLst>
              <a:ext uri="{FF2B5EF4-FFF2-40B4-BE49-F238E27FC236}">
                <a16:creationId xmlns:a16="http://schemas.microsoft.com/office/drawing/2014/main" id="{51BDE080-5948-6E48-9675-35A0F467E29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1036" name="Rectangle: Rounded Corners 697">
            <a:extLst>
              <a:ext uri="{FF2B5EF4-FFF2-40B4-BE49-F238E27FC236}">
                <a16:creationId xmlns:a16="http://schemas.microsoft.com/office/drawing/2014/main" id="{C8F2E304-277E-114B-8679-70DC1AD5613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1037" name="Rectangle: Rounded Corners 698">
            <a:extLst>
              <a:ext uri="{FF2B5EF4-FFF2-40B4-BE49-F238E27FC236}">
                <a16:creationId xmlns:a16="http://schemas.microsoft.com/office/drawing/2014/main" id="{4E0C8BB2-B3B3-2046-ADA0-EC4F3A81A90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1038" name="Rectangle: Rounded Corners 699">
            <a:extLst>
              <a:ext uri="{FF2B5EF4-FFF2-40B4-BE49-F238E27FC236}">
                <a16:creationId xmlns:a16="http://schemas.microsoft.com/office/drawing/2014/main" id="{FCFF0757-ED0C-B84D-88B6-4BCF90074A8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1039" name="Rectangle: Rounded Corners 700">
            <a:extLst>
              <a:ext uri="{FF2B5EF4-FFF2-40B4-BE49-F238E27FC236}">
                <a16:creationId xmlns:a16="http://schemas.microsoft.com/office/drawing/2014/main" id="{DB244D47-FB06-2D49-9BF6-578D1F9D43A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1040" name="Rectangle: Rounded Corners 701">
            <a:extLst>
              <a:ext uri="{FF2B5EF4-FFF2-40B4-BE49-F238E27FC236}">
                <a16:creationId xmlns:a16="http://schemas.microsoft.com/office/drawing/2014/main" id="{511C2A2C-F0B0-024B-ADD5-E834441A5CF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041" name="Rectangle: Rounded Corners 702">
            <a:extLst>
              <a:ext uri="{FF2B5EF4-FFF2-40B4-BE49-F238E27FC236}">
                <a16:creationId xmlns:a16="http://schemas.microsoft.com/office/drawing/2014/main" id="{6034D957-BA92-C949-902B-54575A526C9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42" name="Rectangle: Rounded Corners 703">
            <a:extLst>
              <a:ext uri="{FF2B5EF4-FFF2-40B4-BE49-F238E27FC236}">
                <a16:creationId xmlns:a16="http://schemas.microsoft.com/office/drawing/2014/main" id="{484E3FE7-4B5F-8E4E-99A8-33DF1D89510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43" name="Rectangle: Rounded Corners 704">
            <a:extLst>
              <a:ext uri="{FF2B5EF4-FFF2-40B4-BE49-F238E27FC236}">
                <a16:creationId xmlns:a16="http://schemas.microsoft.com/office/drawing/2014/main" id="{B886048A-BA4C-9F45-B6A9-52174FDD6B4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44" name="Rectangle: Rounded Corners 705">
            <a:extLst>
              <a:ext uri="{FF2B5EF4-FFF2-40B4-BE49-F238E27FC236}">
                <a16:creationId xmlns:a16="http://schemas.microsoft.com/office/drawing/2014/main" id="{8EFB7100-C86E-3844-A3A1-8C48E365725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45" name="Rectangle: Rounded Corners 706">
            <a:extLst>
              <a:ext uri="{FF2B5EF4-FFF2-40B4-BE49-F238E27FC236}">
                <a16:creationId xmlns:a16="http://schemas.microsoft.com/office/drawing/2014/main" id="{92470C4B-5062-DA48-B174-55E15BDBCBD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46" name="Rectangle: Rounded Corners 707">
            <a:extLst>
              <a:ext uri="{FF2B5EF4-FFF2-40B4-BE49-F238E27FC236}">
                <a16:creationId xmlns:a16="http://schemas.microsoft.com/office/drawing/2014/main" id="{C1040BDA-0366-E54C-8411-D0523E7E03A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47" name="Rectangle: Rounded Corners 708">
            <a:extLst>
              <a:ext uri="{FF2B5EF4-FFF2-40B4-BE49-F238E27FC236}">
                <a16:creationId xmlns:a16="http://schemas.microsoft.com/office/drawing/2014/main" id="{7EA63F6B-704D-1F41-A4A9-6EC8B3F9FB5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48" name="Rectangle: Rounded Corners 709">
            <a:extLst>
              <a:ext uri="{FF2B5EF4-FFF2-40B4-BE49-F238E27FC236}">
                <a16:creationId xmlns:a16="http://schemas.microsoft.com/office/drawing/2014/main" id="{012B8F33-FDC3-7349-B790-B04DD83B819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49" name="Rectangle: Rounded Corners 710">
            <a:extLst>
              <a:ext uri="{FF2B5EF4-FFF2-40B4-BE49-F238E27FC236}">
                <a16:creationId xmlns:a16="http://schemas.microsoft.com/office/drawing/2014/main" id="{FA91D7AC-74C4-BF44-8E70-0223B0CBBF7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50" name="Rectangle: Rounded Corners 711">
            <a:extLst>
              <a:ext uri="{FF2B5EF4-FFF2-40B4-BE49-F238E27FC236}">
                <a16:creationId xmlns:a16="http://schemas.microsoft.com/office/drawing/2014/main" id="{490D4B01-AA9C-2348-B195-21041AAFB3E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051" name="Rectangle: Rounded Corners 712">
            <a:extLst>
              <a:ext uri="{FF2B5EF4-FFF2-40B4-BE49-F238E27FC236}">
                <a16:creationId xmlns:a16="http://schemas.microsoft.com/office/drawing/2014/main" id="{21B6DCC5-1C71-594C-B794-5E8F1E3EFF8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052" name="Rectangle: Rounded Corners 713">
            <a:extLst>
              <a:ext uri="{FF2B5EF4-FFF2-40B4-BE49-F238E27FC236}">
                <a16:creationId xmlns:a16="http://schemas.microsoft.com/office/drawing/2014/main" id="{4B6B71B2-6103-804E-A6AB-509533AE987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053" name="Rectangle: Rounded Corners 714">
            <a:extLst>
              <a:ext uri="{FF2B5EF4-FFF2-40B4-BE49-F238E27FC236}">
                <a16:creationId xmlns:a16="http://schemas.microsoft.com/office/drawing/2014/main" id="{EFCE96C2-4B7B-E844-BCEC-2F4039131AF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054" name="Rectangle: Rounded Corners 715">
            <a:extLst>
              <a:ext uri="{FF2B5EF4-FFF2-40B4-BE49-F238E27FC236}">
                <a16:creationId xmlns:a16="http://schemas.microsoft.com/office/drawing/2014/main" id="{E233040F-2AFF-704D-8359-E5E3F30F380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055" name="Rectangle: Rounded Corners 716">
            <a:extLst>
              <a:ext uri="{FF2B5EF4-FFF2-40B4-BE49-F238E27FC236}">
                <a16:creationId xmlns:a16="http://schemas.microsoft.com/office/drawing/2014/main" id="{83593FF3-6603-3A49-BD00-EBBDE438D38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056" name="Rectangle: Rounded Corners 717">
            <a:extLst>
              <a:ext uri="{FF2B5EF4-FFF2-40B4-BE49-F238E27FC236}">
                <a16:creationId xmlns:a16="http://schemas.microsoft.com/office/drawing/2014/main" id="{4913E88F-F6C7-1941-BEDA-072C7BEC2D7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057" name="Rectangle: Rounded Corners 718">
            <a:extLst>
              <a:ext uri="{FF2B5EF4-FFF2-40B4-BE49-F238E27FC236}">
                <a16:creationId xmlns:a16="http://schemas.microsoft.com/office/drawing/2014/main" id="{8EBF581E-89F0-A04C-978C-C12C1258D77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058" name="Rectangle: Rounded Corners 719">
            <a:extLst>
              <a:ext uri="{FF2B5EF4-FFF2-40B4-BE49-F238E27FC236}">
                <a16:creationId xmlns:a16="http://schemas.microsoft.com/office/drawing/2014/main" id="{7DAC3C77-8D88-B54D-8517-961A1225D60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059" name="Rectangle: Rounded Corners 720">
            <a:extLst>
              <a:ext uri="{FF2B5EF4-FFF2-40B4-BE49-F238E27FC236}">
                <a16:creationId xmlns:a16="http://schemas.microsoft.com/office/drawing/2014/main" id="{F00C25A1-72E9-044C-914B-2F03D8F9268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060" name="Rectangle: Rounded Corners 721">
            <a:extLst>
              <a:ext uri="{FF2B5EF4-FFF2-40B4-BE49-F238E27FC236}">
                <a16:creationId xmlns:a16="http://schemas.microsoft.com/office/drawing/2014/main" id="{6BF6C094-AC8B-D94A-BAC5-54336355865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061" name="Rectangle: Rounded Corners 722">
            <a:extLst>
              <a:ext uri="{FF2B5EF4-FFF2-40B4-BE49-F238E27FC236}">
                <a16:creationId xmlns:a16="http://schemas.microsoft.com/office/drawing/2014/main" id="{3DB45395-6AF2-804B-913B-10E57485B5F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062" name="Rectangle: Rounded Corners 723">
            <a:extLst>
              <a:ext uri="{FF2B5EF4-FFF2-40B4-BE49-F238E27FC236}">
                <a16:creationId xmlns:a16="http://schemas.microsoft.com/office/drawing/2014/main" id="{691CFE5B-9331-2E41-A328-5E8A24E1EF3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063" name="Rectangle: Rounded Corners 724">
            <a:extLst>
              <a:ext uri="{FF2B5EF4-FFF2-40B4-BE49-F238E27FC236}">
                <a16:creationId xmlns:a16="http://schemas.microsoft.com/office/drawing/2014/main" id="{CE2DF301-F270-DC46-B9D8-4D8297B9C8E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064" name="Rectangle: Rounded Corners 725">
            <a:extLst>
              <a:ext uri="{FF2B5EF4-FFF2-40B4-BE49-F238E27FC236}">
                <a16:creationId xmlns:a16="http://schemas.microsoft.com/office/drawing/2014/main" id="{F479BAC0-2B60-8B40-94FC-E34CF2476C6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065" name="Rectangle: Rounded Corners 726">
            <a:extLst>
              <a:ext uri="{FF2B5EF4-FFF2-40B4-BE49-F238E27FC236}">
                <a16:creationId xmlns:a16="http://schemas.microsoft.com/office/drawing/2014/main" id="{D90CBFCB-0086-2940-ABF9-F1E12AF7C8F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066" name="Rectangle: Rounded Corners 727">
            <a:extLst>
              <a:ext uri="{FF2B5EF4-FFF2-40B4-BE49-F238E27FC236}">
                <a16:creationId xmlns:a16="http://schemas.microsoft.com/office/drawing/2014/main" id="{9B3B056A-6757-B543-9FB2-634306D4714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067" name="Rectangle: Rounded Corners 728">
            <a:extLst>
              <a:ext uri="{FF2B5EF4-FFF2-40B4-BE49-F238E27FC236}">
                <a16:creationId xmlns:a16="http://schemas.microsoft.com/office/drawing/2014/main" id="{AE171AA2-D409-FA4C-9A5A-E9B0F5B60D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068" name="Rectangle: Rounded Corners 729">
            <a:extLst>
              <a:ext uri="{FF2B5EF4-FFF2-40B4-BE49-F238E27FC236}">
                <a16:creationId xmlns:a16="http://schemas.microsoft.com/office/drawing/2014/main" id="{417A06FF-AF08-4844-8230-BAF5315E731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069" name="Rectangle: Rounded Corners 730">
            <a:extLst>
              <a:ext uri="{FF2B5EF4-FFF2-40B4-BE49-F238E27FC236}">
                <a16:creationId xmlns:a16="http://schemas.microsoft.com/office/drawing/2014/main" id="{596BFD2A-C558-9A4A-8D77-EAECA05554C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070" name="Rectangle: Rounded Corners 731">
            <a:extLst>
              <a:ext uri="{FF2B5EF4-FFF2-40B4-BE49-F238E27FC236}">
                <a16:creationId xmlns:a16="http://schemas.microsoft.com/office/drawing/2014/main" id="{9C5802DD-970A-8A44-B34E-4F78806F7D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071" name="Rectangle: Rounded Corners 732">
            <a:extLst>
              <a:ext uri="{FF2B5EF4-FFF2-40B4-BE49-F238E27FC236}">
                <a16:creationId xmlns:a16="http://schemas.microsoft.com/office/drawing/2014/main" id="{63721B4A-94FF-E745-A6CF-A42644E648C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72" name="Rectangle: Rounded Corners 733">
            <a:extLst>
              <a:ext uri="{FF2B5EF4-FFF2-40B4-BE49-F238E27FC236}">
                <a16:creationId xmlns:a16="http://schemas.microsoft.com/office/drawing/2014/main" id="{C01E559B-DF4C-EA4E-BD04-60BC09FF591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73" name="Rectangle: Rounded Corners 734">
            <a:extLst>
              <a:ext uri="{FF2B5EF4-FFF2-40B4-BE49-F238E27FC236}">
                <a16:creationId xmlns:a16="http://schemas.microsoft.com/office/drawing/2014/main" id="{313DCA3C-A6F0-BB42-A085-A78E03D73B6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74" name="Rectangle: Rounded Corners 735">
            <a:extLst>
              <a:ext uri="{FF2B5EF4-FFF2-40B4-BE49-F238E27FC236}">
                <a16:creationId xmlns:a16="http://schemas.microsoft.com/office/drawing/2014/main" id="{95AD75D1-1EF0-6142-97EA-D04972700D6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75" name="Rectangle: Rounded Corners 736">
            <a:extLst>
              <a:ext uri="{FF2B5EF4-FFF2-40B4-BE49-F238E27FC236}">
                <a16:creationId xmlns:a16="http://schemas.microsoft.com/office/drawing/2014/main" id="{126CD90A-6AF0-E849-A580-B98C3990DDC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76" name="Rectangle: Rounded Corners 737">
            <a:extLst>
              <a:ext uri="{FF2B5EF4-FFF2-40B4-BE49-F238E27FC236}">
                <a16:creationId xmlns:a16="http://schemas.microsoft.com/office/drawing/2014/main" id="{7D1F8AE3-9527-8443-A4D8-1720EB7102C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77" name="Rectangle: Rounded Corners 738">
            <a:extLst>
              <a:ext uri="{FF2B5EF4-FFF2-40B4-BE49-F238E27FC236}">
                <a16:creationId xmlns:a16="http://schemas.microsoft.com/office/drawing/2014/main" id="{142D7C49-0E89-1049-9DC1-C68BF086F7A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78" name="Rectangle: Rounded Corners 739">
            <a:extLst>
              <a:ext uri="{FF2B5EF4-FFF2-40B4-BE49-F238E27FC236}">
                <a16:creationId xmlns:a16="http://schemas.microsoft.com/office/drawing/2014/main" id="{18400450-7E54-EF4A-9542-57DEA9234E6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9" name="Rectangle: Rounded Corners 740">
            <a:extLst>
              <a:ext uri="{FF2B5EF4-FFF2-40B4-BE49-F238E27FC236}">
                <a16:creationId xmlns:a16="http://schemas.microsoft.com/office/drawing/2014/main" id="{239003C5-CA05-1548-B514-22B3DFF1D02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0" name="Rectangle: Rounded Corners 741">
            <a:extLst>
              <a:ext uri="{FF2B5EF4-FFF2-40B4-BE49-F238E27FC236}">
                <a16:creationId xmlns:a16="http://schemas.microsoft.com/office/drawing/2014/main" id="{AD3F57F3-1A10-BB40-A0FC-0052A6B7425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81" name="Rectangle: Rounded Corners 742">
            <a:extLst>
              <a:ext uri="{FF2B5EF4-FFF2-40B4-BE49-F238E27FC236}">
                <a16:creationId xmlns:a16="http://schemas.microsoft.com/office/drawing/2014/main" id="{12CCFCAB-26A4-E746-8CE3-D09AEC313DC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2" name="Rectangle: Rounded Corners 743">
            <a:extLst>
              <a:ext uri="{FF2B5EF4-FFF2-40B4-BE49-F238E27FC236}">
                <a16:creationId xmlns:a16="http://schemas.microsoft.com/office/drawing/2014/main" id="{DF52A506-58E0-154B-923F-2E7DC9F1570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3" name="Rectangle: Rounded Corners 744">
            <a:extLst>
              <a:ext uri="{FF2B5EF4-FFF2-40B4-BE49-F238E27FC236}">
                <a16:creationId xmlns:a16="http://schemas.microsoft.com/office/drawing/2014/main" id="{E2877AAA-B2B9-6E47-9FFF-3BB8AF48A1B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84" name="Rectangle: Rounded Corners 745">
            <a:extLst>
              <a:ext uri="{FF2B5EF4-FFF2-40B4-BE49-F238E27FC236}">
                <a16:creationId xmlns:a16="http://schemas.microsoft.com/office/drawing/2014/main" id="{21B7DB6D-CF94-694F-8845-BCA591486C1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5" name="Rectangle: Rounded Corners 746">
            <a:extLst>
              <a:ext uri="{FF2B5EF4-FFF2-40B4-BE49-F238E27FC236}">
                <a16:creationId xmlns:a16="http://schemas.microsoft.com/office/drawing/2014/main" id="{49EA7801-D8F0-E141-8D25-82222EEBBA9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86" name="Rectangle: Rounded Corners 747">
            <a:extLst>
              <a:ext uri="{FF2B5EF4-FFF2-40B4-BE49-F238E27FC236}">
                <a16:creationId xmlns:a16="http://schemas.microsoft.com/office/drawing/2014/main" id="{7532F19B-CB1A-3143-BFD3-9FF7E9AA36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87" name="Rectangle: Rounded Corners 748">
            <a:extLst>
              <a:ext uri="{FF2B5EF4-FFF2-40B4-BE49-F238E27FC236}">
                <a16:creationId xmlns:a16="http://schemas.microsoft.com/office/drawing/2014/main" id="{0B97D538-16D8-5640-95B6-CD2D8729ACD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8" name="Rectangle: Rounded Corners 749">
            <a:extLst>
              <a:ext uri="{FF2B5EF4-FFF2-40B4-BE49-F238E27FC236}">
                <a16:creationId xmlns:a16="http://schemas.microsoft.com/office/drawing/2014/main" id="{CA769F2E-9F7D-494A-A4B4-244C3F3C086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9" name="Rectangle: Rounded Corners 750">
            <a:extLst>
              <a:ext uri="{FF2B5EF4-FFF2-40B4-BE49-F238E27FC236}">
                <a16:creationId xmlns:a16="http://schemas.microsoft.com/office/drawing/2014/main" id="{C09A1CE0-5627-9A4C-8C7F-2E12FDF31E3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0" name="Rectangle: Rounded Corners 751">
            <a:extLst>
              <a:ext uri="{FF2B5EF4-FFF2-40B4-BE49-F238E27FC236}">
                <a16:creationId xmlns:a16="http://schemas.microsoft.com/office/drawing/2014/main" id="{4ACB4D3D-624B-684D-AA09-FD4C358A508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91" name="Rectangle: Rounded Corners 752">
            <a:extLst>
              <a:ext uri="{FF2B5EF4-FFF2-40B4-BE49-F238E27FC236}">
                <a16:creationId xmlns:a16="http://schemas.microsoft.com/office/drawing/2014/main" id="{06A9D4B1-25B5-144B-AE62-A46A5ABD6F8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92" name="Rectangle: Rounded Corners 753">
            <a:extLst>
              <a:ext uri="{FF2B5EF4-FFF2-40B4-BE49-F238E27FC236}">
                <a16:creationId xmlns:a16="http://schemas.microsoft.com/office/drawing/2014/main" id="{266E7183-BF5D-0B49-894C-4FF76FE56DD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093" name="Rectangle: Rounded Corners 754">
            <a:extLst>
              <a:ext uri="{FF2B5EF4-FFF2-40B4-BE49-F238E27FC236}">
                <a16:creationId xmlns:a16="http://schemas.microsoft.com/office/drawing/2014/main" id="{967E8840-5709-7146-8FFC-32FB4BE5F4C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094" name="Rectangle: Rounded Corners 755">
            <a:extLst>
              <a:ext uri="{FF2B5EF4-FFF2-40B4-BE49-F238E27FC236}">
                <a16:creationId xmlns:a16="http://schemas.microsoft.com/office/drawing/2014/main" id="{881F386A-03C7-4B40-96D5-211E14D97BB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095" name="Rectangle: Rounded Corners 756">
            <a:extLst>
              <a:ext uri="{FF2B5EF4-FFF2-40B4-BE49-F238E27FC236}">
                <a16:creationId xmlns:a16="http://schemas.microsoft.com/office/drawing/2014/main" id="{700E2E1E-88AF-5B49-AC1D-2D8A1561D99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096" name="Rectangle: Rounded Corners 757">
            <a:extLst>
              <a:ext uri="{FF2B5EF4-FFF2-40B4-BE49-F238E27FC236}">
                <a16:creationId xmlns:a16="http://schemas.microsoft.com/office/drawing/2014/main" id="{CEAFF65A-A005-904C-8021-45C514730C0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097" name="Rectangle: Rounded Corners 758">
            <a:extLst>
              <a:ext uri="{FF2B5EF4-FFF2-40B4-BE49-F238E27FC236}">
                <a16:creationId xmlns:a16="http://schemas.microsoft.com/office/drawing/2014/main" id="{C0B6018C-B46A-184E-9058-9811F55E34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098" name="Rectangle: Rounded Corners 759">
            <a:extLst>
              <a:ext uri="{FF2B5EF4-FFF2-40B4-BE49-F238E27FC236}">
                <a16:creationId xmlns:a16="http://schemas.microsoft.com/office/drawing/2014/main" id="{DFBFB50B-B37A-DE41-9300-5BEB74754FA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099" name="Rectangle: Rounded Corners 760">
            <a:extLst>
              <a:ext uri="{FF2B5EF4-FFF2-40B4-BE49-F238E27FC236}">
                <a16:creationId xmlns:a16="http://schemas.microsoft.com/office/drawing/2014/main" id="{C1B7433F-82B2-1D4D-9F2A-DE9F7BBE0F6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00" name="Rectangle: Rounded Corners 761">
            <a:extLst>
              <a:ext uri="{FF2B5EF4-FFF2-40B4-BE49-F238E27FC236}">
                <a16:creationId xmlns:a16="http://schemas.microsoft.com/office/drawing/2014/main" id="{E2B90C01-62BA-7A4A-915B-DCCBF168F4D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01" name="Rectangle: Rounded Corners 762">
            <a:extLst>
              <a:ext uri="{FF2B5EF4-FFF2-40B4-BE49-F238E27FC236}">
                <a16:creationId xmlns:a16="http://schemas.microsoft.com/office/drawing/2014/main" id="{6CDB9C0C-2350-1440-9957-DDA6613A0E7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02" name="Rectangle: Rounded Corners 763">
            <a:extLst>
              <a:ext uri="{FF2B5EF4-FFF2-40B4-BE49-F238E27FC236}">
                <a16:creationId xmlns:a16="http://schemas.microsoft.com/office/drawing/2014/main" id="{A3B71B5F-9AC4-334E-8F79-6E7FDD002FB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103" name="Rectangle: Rounded Corners 764">
            <a:extLst>
              <a:ext uri="{FF2B5EF4-FFF2-40B4-BE49-F238E27FC236}">
                <a16:creationId xmlns:a16="http://schemas.microsoft.com/office/drawing/2014/main" id="{E3EB822E-5F99-AA4A-83F3-FBE59EBA46F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104" name="Rectangle: Rounded Corners 765">
            <a:extLst>
              <a:ext uri="{FF2B5EF4-FFF2-40B4-BE49-F238E27FC236}">
                <a16:creationId xmlns:a16="http://schemas.microsoft.com/office/drawing/2014/main" id="{D57ED011-7584-5F4A-A0B3-4705E095638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105" name="Rectangle: Rounded Corners 766">
            <a:extLst>
              <a:ext uri="{FF2B5EF4-FFF2-40B4-BE49-F238E27FC236}">
                <a16:creationId xmlns:a16="http://schemas.microsoft.com/office/drawing/2014/main" id="{40396303-19CD-A94B-8AF8-D672B2D9B36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106" name="Rectangle: Rounded Corners 767">
            <a:extLst>
              <a:ext uri="{FF2B5EF4-FFF2-40B4-BE49-F238E27FC236}">
                <a16:creationId xmlns:a16="http://schemas.microsoft.com/office/drawing/2014/main" id="{546D5ECB-CF36-4D44-A0EA-F2C2AC03DAD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107" name="Rectangle: Rounded Corners 768">
            <a:extLst>
              <a:ext uri="{FF2B5EF4-FFF2-40B4-BE49-F238E27FC236}">
                <a16:creationId xmlns:a16="http://schemas.microsoft.com/office/drawing/2014/main" id="{E03A61E6-5023-8E40-8F52-9545D0E85FF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108" name="Rectangle: Rounded Corners 769">
            <a:extLst>
              <a:ext uri="{FF2B5EF4-FFF2-40B4-BE49-F238E27FC236}">
                <a16:creationId xmlns:a16="http://schemas.microsoft.com/office/drawing/2014/main" id="{323A51A9-C416-4C41-8B46-63FB5D2FA12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109" name="Rectangle: Rounded Corners 770">
            <a:extLst>
              <a:ext uri="{FF2B5EF4-FFF2-40B4-BE49-F238E27FC236}">
                <a16:creationId xmlns:a16="http://schemas.microsoft.com/office/drawing/2014/main" id="{C9096930-18B2-5F41-82A8-4D3BACBFA74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110" name="Rectangle: Rounded Corners 771">
            <a:extLst>
              <a:ext uri="{FF2B5EF4-FFF2-40B4-BE49-F238E27FC236}">
                <a16:creationId xmlns:a16="http://schemas.microsoft.com/office/drawing/2014/main" id="{9809A460-6819-5B4A-8E23-63D63AEED39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111" name="Rectangle: Rounded Corners 772">
            <a:extLst>
              <a:ext uri="{FF2B5EF4-FFF2-40B4-BE49-F238E27FC236}">
                <a16:creationId xmlns:a16="http://schemas.microsoft.com/office/drawing/2014/main" id="{FE314D6B-C876-AC47-A265-57D31F7A9EC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112" name="Rectangle: Rounded Corners 773">
            <a:extLst>
              <a:ext uri="{FF2B5EF4-FFF2-40B4-BE49-F238E27FC236}">
                <a16:creationId xmlns:a16="http://schemas.microsoft.com/office/drawing/2014/main" id="{045F4592-EDF9-0C49-B594-528A754367C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113" name="Rectangle: Rounded Corners 774">
            <a:extLst>
              <a:ext uri="{FF2B5EF4-FFF2-40B4-BE49-F238E27FC236}">
                <a16:creationId xmlns:a16="http://schemas.microsoft.com/office/drawing/2014/main" id="{53C07B29-7FD6-204A-A46B-4243F55B6CC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114" name="Rectangle: Rounded Corners 775">
            <a:extLst>
              <a:ext uri="{FF2B5EF4-FFF2-40B4-BE49-F238E27FC236}">
                <a16:creationId xmlns:a16="http://schemas.microsoft.com/office/drawing/2014/main" id="{32BA8BA7-0844-3A42-8CE5-342D35FAD77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115" name="Rectangle: Rounded Corners 776">
            <a:extLst>
              <a:ext uri="{FF2B5EF4-FFF2-40B4-BE49-F238E27FC236}">
                <a16:creationId xmlns:a16="http://schemas.microsoft.com/office/drawing/2014/main" id="{CEB8C9D5-288C-044D-BCEF-29A34FAB676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16" name="Rectangle: Rounded Corners 777">
            <a:extLst>
              <a:ext uri="{FF2B5EF4-FFF2-40B4-BE49-F238E27FC236}">
                <a16:creationId xmlns:a16="http://schemas.microsoft.com/office/drawing/2014/main" id="{1105F274-9994-5E4B-903A-CCC88D14D88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117" name="Rectangle: Rounded Corners 778">
            <a:extLst>
              <a:ext uri="{FF2B5EF4-FFF2-40B4-BE49-F238E27FC236}">
                <a16:creationId xmlns:a16="http://schemas.microsoft.com/office/drawing/2014/main" id="{553908A8-892D-EB4C-8A77-3EA9BD90B36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118" name="Rectangle: Rounded Corners 779">
            <a:extLst>
              <a:ext uri="{FF2B5EF4-FFF2-40B4-BE49-F238E27FC236}">
                <a16:creationId xmlns:a16="http://schemas.microsoft.com/office/drawing/2014/main" id="{23F16AEF-61A7-0D46-991C-99C8A3911E9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119" name="Rectangle: Rounded Corners 780">
            <a:extLst>
              <a:ext uri="{FF2B5EF4-FFF2-40B4-BE49-F238E27FC236}">
                <a16:creationId xmlns:a16="http://schemas.microsoft.com/office/drawing/2014/main" id="{334370E3-C427-5542-9031-2E24B7BFE64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120" name="Rectangle: Rounded Corners 781">
            <a:extLst>
              <a:ext uri="{FF2B5EF4-FFF2-40B4-BE49-F238E27FC236}">
                <a16:creationId xmlns:a16="http://schemas.microsoft.com/office/drawing/2014/main" id="{923196FC-0FEE-F340-8DC7-663E1FE28EB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121" name="Rectangle: Rounded Corners 782">
            <a:extLst>
              <a:ext uri="{FF2B5EF4-FFF2-40B4-BE49-F238E27FC236}">
                <a16:creationId xmlns:a16="http://schemas.microsoft.com/office/drawing/2014/main" id="{C37B757E-1754-3540-BCEB-18F4D88538F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122" name="Rectangle: Rounded Corners 783">
            <a:extLst>
              <a:ext uri="{FF2B5EF4-FFF2-40B4-BE49-F238E27FC236}">
                <a16:creationId xmlns:a16="http://schemas.microsoft.com/office/drawing/2014/main" id="{95E745F6-D45E-3040-99F7-22664890FB0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123" name="Rectangle: Rounded Corners 784">
            <a:extLst>
              <a:ext uri="{FF2B5EF4-FFF2-40B4-BE49-F238E27FC236}">
                <a16:creationId xmlns:a16="http://schemas.microsoft.com/office/drawing/2014/main" id="{7181CEA1-B9D2-C64E-89C4-4C140E56B00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124" name="Rectangle: Rounded Corners 785">
            <a:extLst>
              <a:ext uri="{FF2B5EF4-FFF2-40B4-BE49-F238E27FC236}">
                <a16:creationId xmlns:a16="http://schemas.microsoft.com/office/drawing/2014/main" id="{9E83D210-69F1-5F4F-817D-38B268297C2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125" name="Rectangle: Rounded Corners 786">
            <a:extLst>
              <a:ext uri="{FF2B5EF4-FFF2-40B4-BE49-F238E27FC236}">
                <a16:creationId xmlns:a16="http://schemas.microsoft.com/office/drawing/2014/main" id="{60A69D4E-E246-A247-9738-EF81AB9BF7E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26" name="Rectangle: Rounded Corners 787">
            <a:extLst>
              <a:ext uri="{FF2B5EF4-FFF2-40B4-BE49-F238E27FC236}">
                <a16:creationId xmlns:a16="http://schemas.microsoft.com/office/drawing/2014/main" id="{1771D0FE-F41A-3C46-A34A-100E2F4F59F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127" name="Rectangle: Rounded Corners 788">
            <a:extLst>
              <a:ext uri="{FF2B5EF4-FFF2-40B4-BE49-F238E27FC236}">
                <a16:creationId xmlns:a16="http://schemas.microsoft.com/office/drawing/2014/main" id="{B9C4118F-1558-B443-A003-8B50F80138F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128" name="Rectangle: Rounded Corners 789">
            <a:extLst>
              <a:ext uri="{FF2B5EF4-FFF2-40B4-BE49-F238E27FC236}">
                <a16:creationId xmlns:a16="http://schemas.microsoft.com/office/drawing/2014/main" id="{C169B3E3-1232-E440-AC5C-F51B52C3D3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129" name="Rectangle: Rounded Corners 790">
            <a:extLst>
              <a:ext uri="{FF2B5EF4-FFF2-40B4-BE49-F238E27FC236}">
                <a16:creationId xmlns:a16="http://schemas.microsoft.com/office/drawing/2014/main" id="{829B753F-0E8C-3946-8FA8-EC276FA9A1C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130" name="Rectangle: Rounded Corners 791">
            <a:extLst>
              <a:ext uri="{FF2B5EF4-FFF2-40B4-BE49-F238E27FC236}">
                <a16:creationId xmlns:a16="http://schemas.microsoft.com/office/drawing/2014/main" id="{68C2F31D-0351-D84A-A24B-8E7A52CB9AB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131" name="Rectangle: Rounded Corners 792">
            <a:extLst>
              <a:ext uri="{FF2B5EF4-FFF2-40B4-BE49-F238E27FC236}">
                <a16:creationId xmlns:a16="http://schemas.microsoft.com/office/drawing/2014/main" id="{45229147-DAFD-F342-84A7-12F1F79BC65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132" name="Rectangle: Rounded Corners 793">
            <a:extLst>
              <a:ext uri="{FF2B5EF4-FFF2-40B4-BE49-F238E27FC236}">
                <a16:creationId xmlns:a16="http://schemas.microsoft.com/office/drawing/2014/main" id="{0179857C-7732-CA44-803E-C89467E0C29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133" name="Rectangle: Rounded Corners 794">
            <a:extLst>
              <a:ext uri="{FF2B5EF4-FFF2-40B4-BE49-F238E27FC236}">
                <a16:creationId xmlns:a16="http://schemas.microsoft.com/office/drawing/2014/main" id="{CAA368CD-D62B-B148-8C51-E4E86E17AA7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134" name="Rectangle: Rounded Corners 795">
            <a:extLst>
              <a:ext uri="{FF2B5EF4-FFF2-40B4-BE49-F238E27FC236}">
                <a16:creationId xmlns:a16="http://schemas.microsoft.com/office/drawing/2014/main" id="{BF9DFC3D-25F3-324E-99C2-619FF4E18A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135" name="Rectangle: Rounded Corners 796">
            <a:extLst>
              <a:ext uri="{FF2B5EF4-FFF2-40B4-BE49-F238E27FC236}">
                <a16:creationId xmlns:a16="http://schemas.microsoft.com/office/drawing/2014/main" id="{094DA9FE-9235-D14F-955A-3BD5EEB5E26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36" name="Rectangle: Rounded Corners 797">
            <a:extLst>
              <a:ext uri="{FF2B5EF4-FFF2-40B4-BE49-F238E27FC236}">
                <a16:creationId xmlns:a16="http://schemas.microsoft.com/office/drawing/2014/main" id="{E44D5175-6D3E-4E46-B2F0-43A6DB18647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137" name="Rectangle: Rounded Corners 798">
            <a:extLst>
              <a:ext uri="{FF2B5EF4-FFF2-40B4-BE49-F238E27FC236}">
                <a16:creationId xmlns:a16="http://schemas.microsoft.com/office/drawing/2014/main" id="{022042A3-297B-134E-914F-0DF4DDE8BCB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138" name="Rectangle: Rounded Corners 799">
            <a:extLst>
              <a:ext uri="{FF2B5EF4-FFF2-40B4-BE49-F238E27FC236}">
                <a16:creationId xmlns:a16="http://schemas.microsoft.com/office/drawing/2014/main" id="{2EFAA50F-200B-F248-B2D4-33238404E57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39" name="Rectangle: Rounded Corners 800">
            <a:extLst>
              <a:ext uri="{FF2B5EF4-FFF2-40B4-BE49-F238E27FC236}">
                <a16:creationId xmlns:a16="http://schemas.microsoft.com/office/drawing/2014/main" id="{A74EE8F1-E17C-E148-81B8-CD8BE040AEE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40" name="Rectangle: Rounded Corners 801">
            <a:extLst>
              <a:ext uri="{FF2B5EF4-FFF2-40B4-BE49-F238E27FC236}">
                <a16:creationId xmlns:a16="http://schemas.microsoft.com/office/drawing/2014/main" id="{792AA273-CBB3-E440-98C1-0D2954349D0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41" name="Rectangle: Rounded Corners 802">
            <a:extLst>
              <a:ext uri="{FF2B5EF4-FFF2-40B4-BE49-F238E27FC236}">
                <a16:creationId xmlns:a16="http://schemas.microsoft.com/office/drawing/2014/main" id="{B94E7C5A-9E81-C545-B78A-0554032D66B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42" name="Rectangle: Rounded Corners 803">
            <a:extLst>
              <a:ext uri="{FF2B5EF4-FFF2-40B4-BE49-F238E27FC236}">
                <a16:creationId xmlns:a16="http://schemas.microsoft.com/office/drawing/2014/main" id="{A283768D-58E9-3942-AE02-6DBF18D8E22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43" name="Rectangle: Rounded Corners 804">
            <a:extLst>
              <a:ext uri="{FF2B5EF4-FFF2-40B4-BE49-F238E27FC236}">
                <a16:creationId xmlns:a16="http://schemas.microsoft.com/office/drawing/2014/main" id="{44B2212B-446E-0747-BA0B-35D43E424DE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44" name="Rectangle: Rounded Corners 805">
            <a:extLst>
              <a:ext uri="{FF2B5EF4-FFF2-40B4-BE49-F238E27FC236}">
                <a16:creationId xmlns:a16="http://schemas.microsoft.com/office/drawing/2014/main" id="{7A8217D0-8664-AC49-AE7A-7ECF9C84DBB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45" name="Rectangle: Rounded Corners 806">
            <a:extLst>
              <a:ext uri="{FF2B5EF4-FFF2-40B4-BE49-F238E27FC236}">
                <a16:creationId xmlns:a16="http://schemas.microsoft.com/office/drawing/2014/main" id="{3E23AB19-E620-2D46-A953-D0BBED3D1B9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46" name="Rectangle: Rounded Corners 807">
            <a:extLst>
              <a:ext uri="{FF2B5EF4-FFF2-40B4-BE49-F238E27FC236}">
                <a16:creationId xmlns:a16="http://schemas.microsoft.com/office/drawing/2014/main" id="{EF58DEFA-211B-4546-A3DA-1C243678E29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7" name="Rectangle: Rounded Corners 808">
            <a:extLst>
              <a:ext uri="{FF2B5EF4-FFF2-40B4-BE49-F238E27FC236}">
                <a16:creationId xmlns:a16="http://schemas.microsoft.com/office/drawing/2014/main" id="{0811B22A-FF0B-5E4F-BC4C-9BB0059013D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48" name="Rectangle: Rounded Corners 809">
            <a:extLst>
              <a:ext uri="{FF2B5EF4-FFF2-40B4-BE49-F238E27FC236}">
                <a16:creationId xmlns:a16="http://schemas.microsoft.com/office/drawing/2014/main" id="{65763048-D2FC-9641-B18E-268AE1A6C46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49" name="Rectangle: Rounded Corners 810">
            <a:extLst>
              <a:ext uri="{FF2B5EF4-FFF2-40B4-BE49-F238E27FC236}">
                <a16:creationId xmlns:a16="http://schemas.microsoft.com/office/drawing/2014/main" id="{98E927CA-C2B1-DA4F-B781-9CDA7E5256D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50" name="Rectangle: Rounded Corners 811">
            <a:extLst>
              <a:ext uri="{FF2B5EF4-FFF2-40B4-BE49-F238E27FC236}">
                <a16:creationId xmlns:a16="http://schemas.microsoft.com/office/drawing/2014/main" id="{F0A20440-362C-9C47-8C8A-14668B5AFD2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51" name="Rectangle: Rounded Corners 812">
            <a:extLst>
              <a:ext uri="{FF2B5EF4-FFF2-40B4-BE49-F238E27FC236}">
                <a16:creationId xmlns:a16="http://schemas.microsoft.com/office/drawing/2014/main" id="{23F3C93B-7718-BF46-91B9-47AAA69B5E0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52" name="Rectangle: Rounded Corners 813">
            <a:extLst>
              <a:ext uri="{FF2B5EF4-FFF2-40B4-BE49-F238E27FC236}">
                <a16:creationId xmlns:a16="http://schemas.microsoft.com/office/drawing/2014/main" id="{06522886-F34F-3641-AF5F-1BCDEB06F30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153" name="Rectangle: Rounded Corners 814">
            <a:extLst>
              <a:ext uri="{FF2B5EF4-FFF2-40B4-BE49-F238E27FC236}">
                <a16:creationId xmlns:a16="http://schemas.microsoft.com/office/drawing/2014/main" id="{52A6914D-C4AF-D946-A10D-4FA04EE66C6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154" name="Rectangle: Rounded Corners 815">
            <a:extLst>
              <a:ext uri="{FF2B5EF4-FFF2-40B4-BE49-F238E27FC236}">
                <a16:creationId xmlns:a16="http://schemas.microsoft.com/office/drawing/2014/main" id="{5FE26D71-23CE-7B4B-8E9B-F7285517F84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155" name="Rectangle: Rounded Corners 816">
            <a:extLst>
              <a:ext uri="{FF2B5EF4-FFF2-40B4-BE49-F238E27FC236}">
                <a16:creationId xmlns:a16="http://schemas.microsoft.com/office/drawing/2014/main" id="{179C5C43-E0FE-274B-8D71-60458A8D2C8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156" name="Rectangle: Rounded Corners 817">
            <a:extLst>
              <a:ext uri="{FF2B5EF4-FFF2-40B4-BE49-F238E27FC236}">
                <a16:creationId xmlns:a16="http://schemas.microsoft.com/office/drawing/2014/main" id="{698E5EDD-879A-EA4D-92FA-23DFF515C03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157" name="Rectangle: Rounded Corners 818">
            <a:extLst>
              <a:ext uri="{FF2B5EF4-FFF2-40B4-BE49-F238E27FC236}">
                <a16:creationId xmlns:a16="http://schemas.microsoft.com/office/drawing/2014/main" id="{FF0AEBC0-084A-6D41-B60A-F350616EFB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158" name="Rectangle: Rounded Corners 819">
            <a:extLst>
              <a:ext uri="{FF2B5EF4-FFF2-40B4-BE49-F238E27FC236}">
                <a16:creationId xmlns:a16="http://schemas.microsoft.com/office/drawing/2014/main" id="{1E709052-4FEF-D546-A48B-5BAC39416F1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59" name="Rectangle: Rounded Corners 820">
            <a:extLst>
              <a:ext uri="{FF2B5EF4-FFF2-40B4-BE49-F238E27FC236}">
                <a16:creationId xmlns:a16="http://schemas.microsoft.com/office/drawing/2014/main" id="{ED773E9F-D23F-9340-A006-955A9297E37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60" name="Rectangle: Rounded Corners 821">
            <a:extLst>
              <a:ext uri="{FF2B5EF4-FFF2-40B4-BE49-F238E27FC236}">
                <a16:creationId xmlns:a16="http://schemas.microsoft.com/office/drawing/2014/main" id="{C16C3499-7FE7-1545-BD0E-67C6CF734F3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61" name="Rectangle: Rounded Corners 822">
            <a:extLst>
              <a:ext uri="{FF2B5EF4-FFF2-40B4-BE49-F238E27FC236}">
                <a16:creationId xmlns:a16="http://schemas.microsoft.com/office/drawing/2014/main" id="{2B930272-9FA8-9045-B6E9-5D26005EA19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62" name="Rectangle: Rounded Corners 823">
            <a:extLst>
              <a:ext uri="{FF2B5EF4-FFF2-40B4-BE49-F238E27FC236}">
                <a16:creationId xmlns:a16="http://schemas.microsoft.com/office/drawing/2014/main" id="{2ABCD0C4-53D9-DC40-A91F-7563B75287F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163" name="Rectangle: Rounded Corners 824">
            <a:extLst>
              <a:ext uri="{FF2B5EF4-FFF2-40B4-BE49-F238E27FC236}">
                <a16:creationId xmlns:a16="http://schemas.microsoft.com/office/drawing/2014/main" id="{8D29670D-BFB0-5A4B-B6C0-FA330368354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164" name="Rectangle: Rounded Corners 825">
            <a:extLst>
              <a:ext uri="{FF2B5EF4-FFF2-40B4-BE49-F238E27FC236}">
                <a16:creationId xmlns:a16="http://schemas.microsoft.com/office/drawing/2014/main" id="{B06A47D4-C289-F142-807D-19257DD4591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165" name="Rectangle: Rounded Corners 826">
            <a:extLst>
              <a:ext uri="{FF2B5EF4-FFF2-40B4-BE49-F238E27FC236}">
                <a16:creationId xmlns:a16="http://schemas.microsoft.com/office/drawing/2014/main" id="{A2A63F6A-9B96-E14F-ABD3-43FE677F86F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66" name="Rectangle: Rounded Corners 827">
            <a:extLst>
              <a:ext uri="{FF2B5EF4-FFF2-40B4-BE49-F238E27FC236}">
                <a16:creationId xmlns:a16="http://schemas.microsoft.com/office/drawing/2014/main" id="{5296F7A7-8A82-6C45-ADF5-4ABB073749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167" name="Rectangle: Rounded Corners 828">
            <a:extLst>
              <a:ext uri="{FF2B5EF4-FFF2-40B4-BE49-F238E27FC236}">
                <a16:creationId xmlns:a16="http://schemas.microsoft.com/office/drawing/2014/main" id="{690C7B51-5001-BF4E-B98A-7826189331E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168" name="Rectangle: Rounded Corners 829">
            <a:extLst>
              <a:ext uri="{FF2B5EF4-FFF2-40B4-BE49-F238E27FC236}">
                <a16:creationId xmlns:a16="http://schemas.microsoft.com/office/drawing/2014/main" id="{9E73D024-219C-B449-A90C-E4DE2A85BFE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169" name="Rectangle: Rounded Corners 830">
            <a:extLst>
              <a:ext uri="{FF2B5EF4-FFF2-40B4-BE49-F238E27FC236}">
                <a16:creationId xmlns:a16="http://schemas.microsoft.com/office/drawing/2014/main" id="{3BDAB2A4-1AEB-3F48-B3D0-A455C566DC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TIME’S UP!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71" name="Group 1170">
            <a:extLst>
              <a:ext uri="{FF2B5EF4-FFF2-40B4-BE49-F238E27FC236}">
                <a16:creationId xmlns:a16="http://schemas.microsoft.com/office/drawing/2014/main" id="{D1209901-D066-5D44-BBBB-AEDF8CAAD289}"/>
              </a:ext>
            </a:extLst>
          </p:cNvPr>
          <p:cNvGrpSpPr/>
          <p:nvPr/>
        </p:nvGrpSpPr>
        <p:grpSpPr>
          <a:xfrm>
            <a:off x="241613" y="402230"/>
            <a:ext cx="1583282" cy="1586416"/>
            <a:chOff x="7534276" y="5373688"/>
            <a:chExt cx="801688" cy="803275"/>
          </a:xfrm>
          <a:solidFill>
            <a:srgbClr val="FF3300"/>
          </a:solidFill>
        </p:grpSpPr>
        <p:sp>
          <p:nvSpPr>
            <p:cNvPr id="1172" name="Freeform 430">
              <a:extLst>
                <a:ext uri="{FF2B5EF4-FFF2-40B4-BE49-F238E27FC236}">
                  <a16:creationId xmlns:a16="http://schemas.microsoft.com/office/drawing/2014/main" id="{A0EDA486-D5FC-6345-A799-E13EADE1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3" name="Freeform 431">
              <a:extLst>
                <a:ext uri="{FF2B5EF4-FFF2-40B4-BE49-F238E27FC236}">
                  <a16:creationId xmlns:a16="http://schemas.microsoft.com/office/drawing/2014/main" id="{483A0805-CF0E-1243-9123-790ACA164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4" name="Freeform 432">
              <a:extLst>
                <a:ext uri="{FF2B5EF4-FFF2-40B4-BE49-F238E27FC236}">
                  <a16:creationId xmlns:a16="http://schemas.microsoft.com/office/drawing/2014/main" id="{8CC0150A-C475-6E4B-AA37-462A88C4F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5" name="Freeform 433">
              <a:extLst>
                <a:ext uri="{FF2B5EF4-FFF2-40B4-BE49-F238E27FC236}">
                  <a16:creationId xmlns:a16="http://schemas.microsoft.com/office/drawing/2014/main" id="{529CC822-037A-6C41-8A93-1C90143C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6" name="Freeform 434">
              <a:extLst>
                <a:ext uri="{FF2B5EF4-FFF2-40B4-BE49-F238E27FC236}">
                  <a16:creationId xmlns:a16="http://schemas.microsoft.com/office/drawing/2014/main" id="{18382BA3-D47B-3A47-9978-62D6F94EC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7" name="Freeform 435">
              <a:extLst>
                <a:ext uri="{FF2B5EF4-FFF2-40B4-BE49-F238E27FC236}">
                  <a16:creationId xmlns:a16="http://schemas.microsoft.com/office/drawing/2014/main" id="{47ECE79F-649C-B849-AD17-874324649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8" name="Freeform 436">
              <a:extLst>
                <a:ext uri="{FF2B5EF4-FFF2-40B4-BE49-F238E27FC236}">
                  <a16:creationId xmlns:a16="http://schemas.microsoft.com/office/drawing/2014/main" id="{9168304F-B11D-2946-A0AA-6DDDB1E7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9" name="Freeform 437">
              <a:extLst>
                <a:ext uri="{FF2B5EF4-FFF2-40B4-BE49-F238E27FC236}">
                  <a16:creationId xmlns:a16="http://schemas.microsoft.com/office/drawing/2014/main" id="{A26E5CBE-0055-5B41-87F7-B617FA4F7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0" name="Freeform 438">
              <a:extLst>
                <a:ext uri="{FF2B5EF4-FFF2-40B4-BE49-F238E27FC236}">
                  <a16:creationId xmlns:a16="http://schemas.microsoft.com/office/drawing/2014/main" id="{E01DA784-B038-CB43-AC23-B9F9D37AE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1" name="Freeform 439">
              <a:extLst>
                <a:ext uri="{FF2B5EF4-FFF2-40B4-BE49-F238E27FC236}">
                  <a16:creationId xmlns:a16="http://schemas.microsoft.com/office/drawing/2014/main" id="{D929C826-6091-6649-8DA1-DA7A9A129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2" name="Freeform 440">
              <a:extLst>
                <a:ext uri="{FF2B5EF4-FFF2-40B4-BE49-F238E27FC236}">
                  <a16:creationId xmlns:a16="http://schemas.microsoft.com/office/drawing/2014/main" id="{7A9DFBDA-13AD-3849-9FF8-89575DEF5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3" name="Freeform 441">
              <a:extLst>
                <a:ext uri="{FF2B5EF4-FFF2-40B4-BE49-F238E27FC236}">
                  <a16:creationId xmlns:a16="http://schemas.microsoft.com/office/drawing/2014/main" id="{F23B12E1-63CD-114A-B946-B9A52E83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4" name="Freeform 442">
              <a:extLst>
                <a:ext uri="{FF2B5EF4-FFF2-40B4-BE49-F238E27FC236}">
                  <a16:creationId xmlns:a16="http://schemas.microsoft.com/office/drawing/2014/main" id="{D0E0B3F5-79DC-AD46-81A5-9FDC58990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5" name="Freeform 443">
              <a:extLst>
                <a:ext uri="{FF2B5EF4-FFF2-40B4-BE49-F238E27FC236}">
                  <a16:creationId xmlns:a16="http://schemas.microsoft.com/office/drawing/2014/main" id="{7EDC0D38-211C-1C43-B0A2-6E37F965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6" name="Freeform 444">
              <a:extLst>
                <a:ext uri="{FF2B5EF4-FFF2-40B4-BE49-F238E27FC236}">
                  <a16:creationId xmlns:a16="http://schemas.microsoft.com/office/drawing/2014/main" id="{2271AABA-8C4C-DF41-8332-9188206C4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7" name="Freeform 445">
              <a:extLst>
                <a:ext uri="{FF2B5EF4-FFF2-40B4-BE49-F238E27FC236}">
                  <a16:creationId xmlns:a16="http://schemas.microsoft.com/office/drawing/2014/main" id="{8FB5EA53-FF1D-FF4B-91CA-74EE42B3B4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8" name="Freeform 446">
              <a:extLst>
                <a:ext uri="{FF2B5EF4-FFF2-40B4-BE49-F238E27FC236}">
                  <a16:creationId xmlns:a16="http://schemas.microsoft.com/office/drawing/2014/main" id="{F324A72A-85C5-334A-BEC8-34915B2A3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9" name="Freeform 447">
              <a:extLst>
                <a:ext uri="{FF2B5EF4-FFF2-40B4-BE49-F238E27FC236}">
                  <a16:creationId xmlns:a16="http://schemas.microsoft.com/office/drawing/2014/main" id="{5FF05AC6-7C7F-E640-AB19-C6D2041FD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0" name="Freeform 448">
              <a:extLst>
                <a:ext uri="{FF2B5EF4-FFF2-40B4-BE49-F238E27FC236}">
                  <a16:creationId xmlns:a16="http://schemas.microsoft.com/office/drawing/2014/main" id="{79282F54-EF22-D846-89B7-C3A4BCA3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1" name="Freeform 449">
              <a:extLst>
                <a:ext uri="{FF2B5EF4-FFF2-40B4-BE49-F238E27FC236}">
                  <a16:creationId xmlns:a16="http://schemas.microsoft.com/office/drawing/2014/main" id="{C950EB43-7161-B84D-B4B4-74B099488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2" name="Freeform 450">
              <a:extLst>
                <a:ext uri="{FF2B5EF4-FFF2-40B4-BE49-F238E27FC236}">
                  <a16:creationId xmlns:a16="http://schemas.microsoft.com/office/drawing/2014/main" id="{CAD14826-F92D-8C4F-B4F0-E1496AEB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3" name="Freeform 451">
              <a:extLst>
                <a:ext uri="{FF2B5EF4-FFF2-40B4-BE49-F238E27FC236}">
                  <a16:creationId xmlns:a16="http://schemas.microsoft.com/office/drawing/2014/main" id="{0C6CEDDD-3304-FD44-A8CD-A10A570BC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4" name="Freeform 452">
              <a:extLst>
                <a:ext uri="{FF2B5EF4-FFF2-40B4-BE49-F238E27FC236}">
                  <a16:creationId xmlns:a16="http://schemas.microsoft.com/office/drawing/2014/main" id="{BE9B0318-86DD-6244-8C68-6D13BAFE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5" name="Freeform 453">
              <a:extLst>
                <a:ext uri="{FF2B5EF4-FFF2-40B4-BE49-F238E27FC236}">
                  <a16:creationId xmlns:a16="http://schemas.microsoft.com/office/drawing/2014/main" id="{E9CCFC77-05DC-074E-8D55-2A3389704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6" name="Freeform 454">
              <a:extLst>
                <a:ext uri="{FF2B5EF4-FFF2-40B4-BE49-F238E27FC236}">
                  <a16:creationId xmlns:a16="http://schemas.microsoft.com/office/drawing/2014/main" id="{215121B1-B25A-B149-9592-3DFAB010F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7" name="Freeform 455">
              <a:extLst>
                <a:ext uri="{FF2B5EF4-FFF2-40B4-BE49-F238E27FC236}">
                  <a16:creationId xmlns:a16="http://schemas.microsoft.com/office/drawing/2014/main" id="{1546E05F-0998-474E-BC27-BA212182F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</p:grpSp>
      <p:pic>
        <p:nvPicPr>
          <p:cNvPr id="3074" name="Picture 2" descr="Flask">
            <a:extLst>
              <a:ext uri="{FF2B5EF4-FFF2-40B4-BE49-F238E27FC236}">
                <a16:creationId xmlns:a16="http://schemas.microsoft.com/office/drawing/2014/main" id="{E14B4A34-7D35-1C41-B25B-227BC10B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4372" y="5608302"/>
            <a:ext cx="1103243" cy="11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croscope">
            <a:extLst>
              <a:ext uri="{FF2B5EF4-FFF2-40B4-BE49-F238E27FC236}">
                <a16:creationId xmlns:a16="http://schemas.microsoft.com/office/drawing/2014/main" id="{6B2F0718-E218-2149-9A24-E89FD12A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66" y="4997889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lescope">
            <a:extLst>
              <a:ext uri="{FF2B5EF4-FFF2-40B4-BE49-F238E27FC236}">
                <a16:creationId xmlns:a16="http://schemas.microsoft.com/office/drawing/2014/main" id="{0DD2CA91-1353-7042-B1DB-8E95A567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63" y="207772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arth globe">
            <a:extLst>
              <a:ext uri="{FF2B5EF4-FFF2-40B4-BE49-F238E27FC236}">
                <a16:creationId xmlns:a16="http://schemas.microsoft.com/office/drawing/2014/main" id="{1A997FD3-3251-4C4D-B22E-EB74F3EA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71" y="33568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b">
            <a:extLst>
              <a:ext uri="{FF2B5EF4-FFF2-40B4-BE49-F238E27FC236}">
                <a16:creationId xmlns:a16="http://schemas.microsoft.com/office/drawing/2014/main" id="{7CC5D3FD-0088-D64B-9288-3F7DE286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4" y="390846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olar panel">
            <a:extLst>
              <a:ext uri="{FF2B5EF4-FFF2-40B4-BE49-F238E27FC236}">
                <a16:creationId xmlns:a16="http://schemas.microsoft.com/office/drawing/2014/main" id="{203564A8-10B3-9347-A395-2CFF362E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0628" y="496268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4"/>
                  </p:tgtEl>
                </p:cond>
              </p:nextCondLst>
            </p:seq>
          </p:childTnLst>
        </p:cTn>
      </p:par>
    </p:tnLst>
    <p:bldLst>
      <p:bldP spid="984" grpId="0" animBg="1"/>
      <p:bldP spid="985" grpId="0" animBg="1"/>
      <p:bldP spid="986" grpId="0" animBg="1"/>
      <p:bldP spid="987" grpId="0" animBg="1"/>
      <p:bldP spid="988" grpId="0" animBg="1"/>
      <p:bldP spid="989" grpId="0" animBg="1"/>
      <p:bldP spid="990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5" grpId="0" animBg="1"/>
      <p:bldP spid="1027" grpId="0" animBg="1"/>
      <p:bldP spid="1029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C34E62-20C8-1D49-94F0-D1C7444B2CC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318" y="1490122"/>
            <a:ext cx="9327979" cy="4821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7B6F0-DFFA-1E48-BA15-AFD80225277A}"/>
              </a:ext>
            </a:extLst>
          </p:cNvPr>
          <p:cNvSpPr txBox="1"/>
          <p:nvPr/>
        </p:nvSpPr>
        <p:spPr>
          <a:xfrm>
            <a:off x="1753751" y="321836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803B17-79E7-0548-8DE3-6269DF928678}"/>
              </a:ext>
            </a:extLst>
          </p:cNvPr>
          <p:cNvSpPr/>
          <p:nvPr/>
        </p:nvSpPr>
        <p:spPr>
          <a:xfrm>
            <a:off x="15370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CA0268F-2678-BE49-9263-CC4CBE385AE0}"/>
              </a:ext>
            </a:extLst>
          </p:cNvPr>
          <p:cNvSpPr/>
          <p:nvPr/>
        </p:nvSpPr>
        <p:spPr>
          <a:xfrm>
            <a:off x="51946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247F7FC-2E94-F84C-9B5A-506DA29DA9AC}"/>
              </a:ext>
            </a:extLst>
          </p:cNvPr>
          <p:cNvSpPr/>
          <p:nvPr/>
        </p:nvSpPr>
        <p:spPr>
          <a:xfrm>
            <a:off x="7741947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881206-27F7-AE4A-BF92-19AF9EBAC9EE}"/>
              </a:ext>
            </a:extLst>
          </p:cNvPr>
          <p:cNvSpPr/>
          <p:nvPr/>
        </p:nvSpPr>
        <p:spPr>
          <a:xfrm>
            <a:off x="7785489" y="5989903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E4E9B4-47E8-47CB-9E90-5EEECFC65600}"/>
              </a:ext>
            </a:extLst>
          </p:cNvPr>
          <p:cNvGrpSpPr/>
          <p:nvPr/>
        </p:nvGrpSpPr>
        <p:grpSpPr>
          <a:xfrm>
            <a:off x="218684" y="159650"/>
            <a:ext cx="1418357" cy="1229264"/>
            <a:chOff x="10807701" y="4343400"/>
            <a:chExt cx="847725" cy="720725"/>
          </a:xfrm>
          <a:solidFill>
            <a:srgbClr val="FF3300"/>
          </a:solidFill>
        </p:grpSpPr>
        <p:sp>
          <p:nvSpPr>
            <p:cNvPr id="38" name="Freeform 467">
              <a:extLst>
                <a:ext uri="{FF2B5EF4-FFF2-40B4-BE49-F238E27FC236}">
                  <a16:creationId xmlns:a16="http://schemas.microsoft.com/office/drawing/2014/main" id="{B1CA761B-53EB-4887-BC34-4AAC4F6EA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68">
              <a:extLst>
                <a:ext uri="{FF2B5EF4-FFF2-40B4-BE49-F238E27FC236}">
                  <a16:creationId xmlns:a16="http://schemas.microsoft.com/office/drawing/2014/main" id="{02C43413-A50A-4503-A5EB-74B9FFDA4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9">
              <a:extLst>
                <a:ext uri="{FF2B5EF4-FFF2-40B4-BE49-F238E27FC236}">
                  <a16:creationId xmlns:a16="http://schemas.microsoft.com/office/drawing/2014/main" id="{A1CA65AA-D817-4CAD-8DA7-1D8FAC1B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0">
              <a:extLst>
                <a:ext uri="{FF2B5EF4-FFF2-40B4-BE49-F238E27FC236}">
                  <a16:creationId xmlns:a16="http://schemas.microsoft.com/office/drawing/2014/main" id="{15DFDBBC-F55E-4238-BE1F-8C1E06DE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1">
              <a:extLst>
                <a:ext uri="{FF2B5EF4-FFF2-40B4-BE49-F238E27FC236}">
                  <a16:creationId xmlns:a16="http://schemas.microsoft.com/office/drawing/2014/main" id="{46B0BDFD-B7C5-4517-AF91-222E013EA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72">
              <a:extLst>
                <a:ext uri="{FF2B5EF4-FFF2-40B4-BE49-F238E27FC236}">
                  <a16:creationId xmlns:a16="http://schemas.microsoft.com/office/drawing/2014/main" id="{6311E3C9-0718-46EC-84E1-F9B7D1214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73">
              <a:extLst>
                <a:ext uri="{FF2B5EF4-FFF2-40B4-BE49-F238E27FC236}">
                  <a16:creationId xmlns:a16="http://schemas.microsoft.com/office/drawing/2014/main" id="{8B90D053-9890-4239-BDDB-33F04BF480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4">
              <a:extLst>
                <a:ext uri="{FF2B5EF4-FFF2-40B4-BE49-F238E27FC236}">
                  <a16:creationId xmlns:a16="http://schemas.microsoft.com/office/drawing/2014/main" id="{8F77E7C3-6C0F-42FB-9B10-725DE339D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5">
              <a:extLst>
                <a:ext uri="{FF2B5EF4-FFF2-40B4-BE49-F238E27FC236}">
                  <a16:creationId xmlns:a16="http://schemas.microsoft.com/office/drawing/2014/main" id="{109EFA27-74FA-4A1C-BC30-4CA00E243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6">
              <a:extLst>
                <a:ext uri="{FF2B5EF4-FFF2-40B4-BE49-F238E27FC236}">
                  <a16:creationId xmlns:a16="http://schemas.microsoft.com/office/drawing/2014/main" id="{FEEF394E-F62E-4453-82D5-FB17C8610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10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42EAE-4A5F-7541-857A-D1332CE5C1F2}"/>
              </a:ext>
            </a:extLst>
          </p:cNvPr>
          <p:cNvSpPr txBox="1"/>
          <p:nvPr/>
        </p:nvSpPr>
        <p:spPr>
          <a:xfrm>
            <a:off x="1883411" y="434698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83CCF-C129-2B4D-9F24-1F777A0F88A3}"/>
              </a:ext>
            </a:extLst>
          </p:cNvPr>
          <p:cNvSpPr txBox="1"/>
          <p:nvPr/>
        </p:nvSpPr>
        <p:spPr>
          <a:xfrm>
            <a:off x="1907256" y="957918"/>
            <a:ext cx="10430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spc="-9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VAI </a:t>
            </a:r>
            <a:r>
              <a:rPr lang="en-VN" sz="3000" b="1" spc="-9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TRÒ CỦA KHOA HỌC TỰ NHIÊN TRONG CUỘC SỐNG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E4611-4067-FC42-B0D7-11F54B73B494}"/>
              </a:ext>
            </a:extLst>
          </p:cNvPr>
          <p:cNvSpPr txBox="1"/>
          <p:nvPr/>
        </p:nvSpPr>
        <p:spPr>
          <a:xfrm flipH="1">
            <a:off x="7150171" y="2240215"/>
            <a:ext cx="4716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5 phút, </a:t>
            </a:r>
            <a:r>
              <a:rPr lang="en-VN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r>
              <a:rPr lang="en-US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bảng 1 trong</a:t>
            </a:r>
            <a:r>
              <a:rPr lang="en-VN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VN" sz="3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HỌC TẬP SỐ 2</a:t>
            </a:r>
            <a:r>
              <a:rPr lang="en-VN" sz="3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09D20D-42A0-B748-BD96-50A85EF65108}"/>
              </a:ext>
            </a:extLst>
          </p:cNvPr>
          <p:cNvGrpSpPr/>
          <p:nvPr/>
        </p:nvGrpSpPr>
        <p:grpSpPr>
          <a:xfrm>
            <a:off x="288206" y="448720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6B99B6B4-4A1B-8446-8DE1-A36F9EF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594D323C-71B3-3F47-8261-C5C6F6FC8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2990DC72-C680-8B46-B776-1BFF47E3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E6C0A30E-CE84-0B4C-81CE-827929B1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2BF0CF94-6BB3-2B49-803C-9258D8611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C3FF48AB-605C-BC4E-B2D3-1DF81F6B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343AC457-6546-5F40-B66B-B7337489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7B0B88D0-0A69-2F4E-8133-F8F6DBCE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CC3FBA13-D00C-6C43-8A08-BA8C17E3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9581C868-5F40-B64E-923D-712CF0D7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618E3482-2B9B-E047-994C-A4D78924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69E6ABBA-C76A-844F-85F4-B196F767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87A42CA4-74CC-2942-91B4-B0CD54A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5D7F1294-2782-3447-BD4E-48F2302D3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F5CE898C-9EA7-584F-9313-E3DC5B3E3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1A96AE3A-653F-E448-843E-BEACFC571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3DC53135-2312-2947-A8CC-9E550E25A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B923F7BF-10E3-3448-90E5-5198FA75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67D89E73-D0D2-1D42-8526-C104E228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FAF24088-1203-344F-AD41-7CBECB85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8E01A69F-05BA-A848-8010-CAE434B0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E8466BF0-4143-5B4D-B2E6-2417032C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4154E145-00A3-CD46-A744-76724047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8A968B82-17EE-014B-A5A5-BB49188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C97D0C98-F1CC-084D-9715-030181A458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D7F66496-9501-EB40-B94F-C0BF19FB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6E845BBF-8CE3-844E-A885-682FA6CF34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2089" y="2287419"/>
            <a:ext cx="6706035" cy="3570064"/>
          </a:xfrm>
          <a:prstGeom prst="rect">
            <a:avLst/>
          </a:prstGeom>
        </p:spPr>
      </p:pic>
      <p:pic>
        <p:nvPicPr>
          <p:cNvPr id="3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E3CF4C07-61CE-4C4B-B3C1-C809E8D7E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8751" y="5058351"/>
            <a:ext cx="2425246" cy="13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114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1F975DF-C1C8-42DD-AA63-5F63655278B1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33" name="Freeform 467">
              <a:extLst>
                <a:ext uri="{FF2B5EF4-FFF2-40B4-BE49-F238E27FC236}">
                  <a16:creationId xmlns:a16="http://schemas.microsoft.com/office/drawing/2014/main" id="{EFE75986-3415-4AA8-AA20-4A096D6E4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F87CB567-62FC-4061-929A-5705388D2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1B7548FF-6872-49B4-8FB2-CF9FAE09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51D2E736-D954-475E-9800-48C2624BC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1">
              <a:extLst>
                <a:ext uri="{FF2B5EF4-FFF2-40B4-BE49-F238E27FC236}">
                  <a16:creationId xmlns:a16="http://schemas.microsoft.com/office/drawing/2014/main" id="{AD70399B-11E0-485E-AD89-A4EFE8FC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72">
              <a:extLst>
                <a:ext uri="{FF2B5EF4-FFF2-40B4-BE49-F238E27FC236}">
                  <a16:creationId xmlns:a16="http://schemas.microsoft.com/office/drawing/2014/main" id="{8343E6CD-CDBE-47A1-B2E0-0907C707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73">
              <a:extLst>
                <a:ext uri="{FF2B5EF4-FFF2-40B4-BE49-F238E27FC236}">
                  <a16:creationId xmlns:a16="http://schemas.microsoft.com/office/drawing/2014/main" id="{735D9D9E-CDEA-4BBB-A43D-3790E50A9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74">
              <a:extLst>
                <a:ext uri="{FF2B5EF4-FFF2-40B4-BE49-F238E27FC236}">
                  <a16:creationId xmlns:a16="http://schemas.microsoft.com/office/drawing/2014/main" id="{DE192580-3F1D-461E-92AE-DC455FB26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5">
              <a:extLst>
                <a:ext uri="{FF2B5EF4-FFF2-40B4-BE49-F238E27FC236}">
                  <a16:creationId xmlns:a16="http://schemas.microsoft.com/office/drawing/2014/main" id="{D4126124-5293-4531-ACEE-1EC46A1E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6">
              <a:extLst>
                <a:ext uri="{FF2B5EF4-FFF2-40B4-BE49-F238E27FC236}">
                  <a16:creationId xmlns:a16="http://schemas.microsoft.com/office/drawing/2014/main" id="{3B0AD2D7-E015-45AA-A7D7-A006239E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771771E-3AAB-4832-9C10-3764DE187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2"/>
          <a:stretch/>
        </p:blipFill>
        <p:spPr>
          <a:xfrm>
            <a:off x="2501216" y="219745"/>
            <a:ext cx="6682976" cy="65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99639-5DBA-9F44-8A59-B633C8E65941}"/>
              </a:ext>
            </a:extLst>
          </p:cNvPr>
          <p:cNvSpPr txBox="1"/>
          <p:nvPr/>
        </p:nvSpPr>
        <p:spPr>
          <a:xfrm flipH="1">
            <a:off x="427604" y="2098588"/>
            <a:ext cx="11448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8 phút, trả lời các 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câu hỏi</a:t>
            </a: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sau rồi trình bày ra giấy A0:</a:t>
            </a:r>
            <a:endParaRPr lang="en-VN" sz="36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039508-62E6-41B0-8DB9-319D831DDB02}"/>
              </a:ext>
            </a:extLst>
          </p:cNvPr>
          <p:cNvGrpSpPr/>
          <p:nvPr/>
        </p:nvGrpSpPr>
        <p:grpSpPr>
          <a:xfrm>
            <a:off x="774642" y="3834541"/>
            <a:ext cx="10688021" cy="1038653"/>
            <a:chOff x="774642" y="3834541"/>
            <a:chExt cx="10688021" cy="1038653"/>
          </a:xfrm>
        </p:grpSpPr>
        <p:pic>
          <p:nvPicPr>
            <p:cNvPr id="7174" name="Picture 6" descr="1">
              <a:extLst>
                <a:ext uri="{FF2B5EF4-FFF2-40B4-BE49-F238E27FC236}">
                  <a16:creationId xmlns:a16="http://schemas.microsoft.com/office/drawing/2014/main" id="{972C43B3-55D1-F545-B725-CE6371466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2" y="3834541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46D2DD-7A8D-824B-991C-59C3D9C6F746}"/>
                </a:ext>
              </a:extLst>
            </p:cNvPr>
            <p:cNvSpPr txBox="1"/>
            <p:nvPr/>
          </p:nvSpPr>
          <p:spPr>
            <a:xfrm flipH="1">
              <a:off x="1803962" y="3857531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Khoa học tự nhiên gồm những lĩnh vực nào? Đối tượng nghiên cứu của mỗi lĩnh vực đó là gì?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A54F0D-6E21-46FB-A6AA-E8F46E11D5CD}"/>
              </a:ext>
            </a:extLst>
          </p:cNvPr>
          <p:cNvGrpSpPr/>
          <p:nvPr/>
        </p:nvGrpSpPr>
        <p:grpSpPr>
          <a:xfrm>
            <a:off x="784522" y="5226840"/>
            <a:ext cx="10678141" cy="1015663"/>
            <a:chOff x="784522" y="5226840"/>
            <a:chExt cx="10678141" cy="1015663"/>
          </a:xfrm>
        </p:grpSpPr>
        <p:pic>
          <p:nvPicPr>
            <p:cNvPr id="7172" name="Picture 4" descr="2">
              <a:extLst>
                <a:ext uri="{FF2B5EF4-FFF2-40B4-BE49-F238E27FC236}">
                  <a16:creationId xmlns:a16="http://schemas.microsoft.com/office/drawing/2014/main" id="{268E86DC-8AB2-9044-ACB6-6629A13FA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2" y="5260122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C37671-400F-AB46-B33F-8A3B582E9A7E}"/>
                </a:ext>
              </a:extLst>
            </p:cNvPr>
            <p:cNvSpPr txBox="1"/>
            <p:nvPr/>
          </p:nvSpPr>
          <p:spPr>
            <a:xfrm flipH="1">
              <a:off x="1803962" y="5226840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000" dirty="0">
                  <a:solidFill>
                    <a:srgbClr val="FF3B3B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Lấy 3 ví dụ về đối tượng nghiên cứu cho mỗi lĩnh vực khoa học tự nhiên.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4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72" name="Picture 4" descr="2">
            <a:extLst>
              <a:ext uri="{FF2B5EF4-FFF2-40B4-BE49-F238E27FC236}">
                <a16:creationId xmlns:a16="http://schemas.microsoft.com/office/drawing/2014/main" id="{268E86DC-8AB2-9044-ACB6-6629A13F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2" y="5260122"/>
            <a:ext cx="949101" cy="9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">
            <a:extLst>
              <a:ext uri="{FF2B5EF4-FFF2-40B4-BE49-F238E27FC236}">
                <a16:creationId xmlns:a16="http://schemas.microsoft.com/office/drawing/2014/main" id="{972C43B3-55D1-F545-B725-CE637146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2" y="3834541"/>
            <a:ext cx="949101" cy="9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146D2DD-7A8D-824B-991C-59C3D9C6F746}"/>
              </a:ext>
            </a:extLst>
          </p:cNvPr>
          <p:cNvSpPr txBox="1"/>
          <p:nvPr/>
        </p:nvSpPr>
        <p:spPr>
          <a:xfrm flipH="1">
            <a:off x="1803962" y="3857531"/>
            <a:ext cx="96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 gồm những lĩnh vực nào? Đối tượng nghiên cứu của mỗi lĩnh vực đó là gì?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C37671-400F-AB46-B33F-8A3B582E9A7E}"/>
              </a:ext>
            </a:extLst>
          </p:cNvPr>
          <p:cNvSpPr txBox="1"/>
          <p:nvPr/>
        </p:nvSpPr>
        <p:spPr>
          <a:xfrm flipH="1">
            <a:off x="1803962" y="5226840"/>
            <a:ext cx="96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solidFill>
                  <a:srgbClr val="FF3B3B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Lấy 3 ví dụ về đối tượng nghiên cứu cho mỗi lĩnh vực khoa học tự nhiên.</a:t>
            </a:r>
          </a:p>
        </p:txBody>
      </p:sp>
      <p:pic>
        <p:nvPicPr>
          <p:cNvPr id="32" name="Đồng hồ đếm ngược 8 phút - 8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48A3D888-56C7-48C9-86B4-8F2876146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5296" y="1793055"/>
            <a:ext cx="3141407" cy="17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5BFC6E-1517-9B4C-9D85-30EF1FCD1187}"/>
              </a:ext>
            </a:extLst>
          </p:cNvPr>
          <p:cNvSpPr txBox="1"/>
          <p:nvPr/>
        </p:nvSpPr>
        <p:spPr>
          <a:xfrm>
            <a:off x="2092401" y="89274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VỀ VẬT SỐNG, VẬT KHÔNG SỐNG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0B971D-5AB2-6545-BB58-5B8ABEFA1525}"/>
              </a:ext>
            </a:extLst>
          </p:cNvPr>
          <p:cNvSpPr txBox="1"/>
          <p:nvPr/>
        </p:nvSpPr>
        <p:spPr>
          <a:xfrm flipH="1">
            <a:off x="7674379" y="2269471"/>
            <a:ext cx="42357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hảo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luận nhóm đôi trong thời gian 5 phút,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bảng 2 trong</a:t>
            </a:r>
          </a:p>
          <a:p>
            <a:pPr algn="just">
              <a:spcBef>
                <a:spcPts val="600"/>
              </a:spcBef>
            </a:pPr>
            <a:r>
              <a:rPr lang="en-VN" sz="28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</a:t>
            </a: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TẬP SỐ 3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67CB406-B21E-B64A-8D9D-1DD658F1E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48452"/>
              </p:ext>
            </p:extLst>
          </p:nvPr>
        </p:nvGraphicFramePr>
        <p:xfrm>
          <a:off x="197414" y="2086487"/>
          <a:ext cx="7255164" cy="4334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860">
                  <a:extLst>
                    <a:ext uri="{9D8B030D-6E8A-4147-A177-3AD203B41FA5}">
                      <a16:colId xmlns:a16="http://schemas.microsoft.com/office/drawing/2014/main" val="3815556433"/>
                    </a:ext>
                  </a:extLst>
                </a:gridCol>
                <a:gridCol w="762860">
                  <a:extLst>
                    <a:ext uri="{9D8B030D-6E8A-4147-A177-3AD203B41FA5}">
                      <a16:colId xmlns:a16="http://schemas.microsoft.com/office/drawing/2014/main" val="2702167245"/>
                    </a:ext>
                  </a:extLst>
                </a:gridCol>
                <a:gridCol w="763347">
                  <a:extLst>
                    <a:ext uri="{9D8B030D-6E8A-4147-A177-3AD203B41FA5}">
                      <a16:colId xmlns:a16="http://schemas.microsoft.com/office/drawing/2014/main" val="2239346345"/>
                    </a:ext>
                  </a:extLst>
                </a:gridCol>
                <a:gridCol w="763347">
                  <a:extLst>
                    <a:ext uri="{9D8B030D-6E8A-4147-A177-3AD203B41FA5}">
                      <a16:colId xmlns:a16="http://schemas.microsoft.com/office/drawing/2014/main" val="3547429664"/>
                    </a:ext>
                  </a:extLst>
                </a:gridCol>
                <a:gridCol w="748669">
                  <a:extLst>
                    <a:ext uri="{9D8B030D-6E8A-4147-A177-3AD203B41FA5}">
                      <a16:colId xmlns:a16="http://schemas.microsoft.com/office/drawing/2014/main" val="3536321897"/>
                    </a:ext>
                  </a:extLst>
                </a:gridCol>
                <a:gridCol w="726158">
                  <a:extLst>
                    <a:ext uri="{9D8B030D-6E8A-4147-A177-3AD203B41FA5}">
                      <a16:colId xmlns:a16="http://schemas.microsoft.com/office/drawing/2014/main" val="1510437913"/>
                    </a:ext>
                  </a:extLst>
                </a:gridCol>
                <a:gridCol w="693863">
                  <a:extLst>
                    <a:ext uri="{9D8B030D-6E8A-4147-A177-3AD203B41FA5}">
                      <a16:colId xmlns:a16="http://schemas.microsoft.com/office/drawing/2014/main" val="2993153410"/>
                    </a:ext>
                  </a:extLst>
                </a:gridCol>
                <a:gridCol w="693374">
                  <a:extLst>
                    <a:ext uri="{9D8B030D-6E8A-4147-A177-3AD203B41FA5}">
                      <a16:colId xmlns:a16="http://schemas.microsoft.com/office/drawing/2014/main" val="2622578201"/>
                    </a:ext>
                  </a:extLst>
                </a:gridCol>
                <a:gridCol w="694843">
                  <a:extLst>
                    <a:ext uri="{9D8B030D-6E8A-4147-A177-3AD203B41FA5}">
                      <a16:colId xmlns:a16="http://schemas.microsoft.com/office/drawing/2014/main" val="3817218393"/>
                    </a:ext>
                  </a:extLst>
                </a:gridCol>
                <a:gridCol w="645843">
                  <a:extLst>
                    <a:ext uri="{9D8B030D-6E8A-4147-A177-3AD203B41FA5}">
                      <a16:colId xmlns:a16="http://schemas.microsoft.com/office/drawing/2014/main" val="158095596"/>
                    </a:ext>
                  </a:extLst>
                </a:gridCol>
              </a:tblGrid>
              <a:tr h="2830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Vật trong 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tự nhiên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Xếp loại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R="5461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Đặc điểm nhận biết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639871"/>
                  </a:ext>
                </a:extLst>
              </a:tr>
              <a:tr h="902321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 b="1">
                          <a:effectLst/>
                        </a:rPr>
                        <a:t>Vật sống</a:t>
                      </a:r>
                      <a:endParaRPr lang="en-VN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 b="1">
                          <a:effectLst/>
                        </a:rPr>
                        <a:t>Vật </a:t>
                      </a:r>
                      <a:br>
                        <a:rPr lang="en-US" sz="1300" b="1">
                          <a:effectLst/>
                        </a:rPr>
                      </a:br>
                      <a:r>
                        <a:rPr lang="en-US" sz="1300" b="1">
                          <a:effectLst/>
                        </a:rPr>
                        <a:t>không sống</a:t>
                      </a:r>
                      <a:endParaRPr lang="en-VN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7819618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3262336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2205046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481859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7351713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486142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4055184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1745133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57531B2A-8DAA-4FB6-90D4-FC8F6317A820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34" name="Freeform 430">
              <a:extLst>
                <a:ext uri="{FF2B5EF4-FFF2-40B4-BE49-F238E27FC236}">
                  <a16:creationId xmlns:a16="http://schemas.microsoft.com/office/drawing/2014/main" id="{5E47B001-90B4-47C3-B003-9DA9BD7F3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31">
              <a:extLst>
                <a:ext uri="{FF2B5EF4-FFF2-40B4-BE49-F238E27FC236}">
                  <a16:creationId xmlns:a16="http://schemas.microsoft.com/office/drawing/2014/main" id="{E85F7943-4829-40C6-855B-56C89A9B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32">
              <a:extLst>
                <a:ext uri="{FF2B5EF4-FFF2-40B4-BE49-F238E27FC236}">
                  <a16:creationId xmlns:a16="http://schemas.microsoft.com/office/drawing/2014/main" id="{C778E094-1A27-47DD-937E-717C94543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33">
              <a:extLst>
                <a:ext uri="{FF2B5EF4-FFF2-40B4-BE49-F238E27FC236}">
                  <a16:creationId xmlns:a16="http://schemas.microsoft.com/office/drawing/2014/main" id="{081DFDF9-0E93-49DC-AD98-B9DAB737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34">
              <a:extLst>
                <a:ext uri="{FF2B5EF4-FFF2-40B4-BE49-F238E27FC236}">
                  <a16:creationId xmlns:a16="http://schemas.microsoft.com/office/drawing/2014/main" id="{C17F69FE-D39A-4721-BF9A-0354A5189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35">
              <a:extLst>
                <a:ext uri="{FF2B5EF4-FFF2-40B4-BE49-F238E27FC236}">
                  <a16:creationId xmlns:a16="http://schemas.microsoft.com/office/drawing/2014/main" id="{45C0AE89-8B9B-44E0-ACA3-0E7BCEE3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36">
              <a:extLst>
                <a:ext uri="{FF2B5EF4-FFF2-40B4-BE49-F238E27FC236}">
                  <a16:creationId xmlns:a16="http://schemas.microsoft.com/office/drawing/2014/main" id="{F26E76DC-43AD-4971-8777-714CBB25A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7">
              <a:extLst>
                <a:ext uri="{FF2B5EF4-FFF2-40B4-BE49-F238E27FC236}">
                  <a16:creationId xmlns:a16="http://schemas.microsoft.com/office/drawing/2014/main" id="{FC10E5DE-8957-4E51-9125-D7BDA59E8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8">
              <a:extLst>
                <a:ext uri="{FF2B5EF4-FFF2-40B4-BE49-F238E27FC236}">
                  <a16:creationId xmlns:a16="http://schemas.microsoft.com/office/drawing/2014/main" id="{DE87F093-4712-4FFC-B163-988520BA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9">
              <a:extLst>
                <a:ext uri="{FF2B5EF4-FFF2-40B4-BE49-F238E27FC236}">
                  <a16:creationId xmlns:a16="http://schemas.microsoft.com/office/drawing/2014/main" id="{5AB5AEE5-DFD4-4991-AA96-C2761005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0">
              <a:extLst>
                <a:ext uri="{FF2B5EF4-FFF2-40B4-BE49-F238E27FC236}">
                  <a16:creationId xmlns:a16="http://schemas.microsoft.com/office/drawing/2014/main" id="{BA647D1C-A543-4680-B636-84EBC87E9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1">
              <a:extLst>
                <a:ext uri="{FF2B5EF4-FFF2-40B4-BE49-F238E27FC236}">
                  <a16:creationId xmlns:a16="http://schemas.microsoft.com/office/drawing/2014/main" id="{27C00A8A-330F-4CC0-8AB8-1A7992D51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42">
              <a:extLst>
                <a:ext uri="{FF2B5EF4-FFF2-40B4-BE49-F238E27FC236}">
                  <a16:creationId xmlns:a16="http://schemas.microsoft.com/office/drawing/2014/main" id="{19343E56-5FC0-4A4A-8F2B-D50B627B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43">
              <a:extLst>
                <a:ext uri="{FF2B5EF4-FFF2-40B4-BE49-F238E27FC236}">
                  <a16:creationId xmlns:a16="http://schemas.microsoft.com/office/drawing/2014/main" id="{F0ED31E1-D6A8-4C1D-8404-D754BC37C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4">
              <a:extLst>
                <a:ext uri="{FF2B5EF4-FFF2-40B4-BE49-F238E27FC236}">
                  <a16:creationId xmlns:a16="http://schemas.microsoft.com/office/drawing/2014/main" id="{052548F3-0396-43B5-8940-2E7FF8A3A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5">
              <a:extLst>
                <a:ext uri="{FF2B5EF4-FFF2-40B4-BE49-F238E27FC236}">
                  <a16:creationId xmlns:a16="http://schemas.microsoft.com/office/drawing/2014/main" id="{FB45587F-FC84-4E26-827B-85B78F430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6">
              <a:extLst>
                <a:ext uri="{FF2B5EF4-FFF2-40B4-BE49-F238E27FC236}">
                  <a16:creationId xmlns:a16="http://schemas.microsoft.com/office/drawing/2014/main" id="{78F07DBA-348E-4A54-A138-6B42599B6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47">
              <a:extLst>
                <a:ext uri="{FF2B5EF4-FFF2-40B4-BE49-F238E27FC236}">
                  <a16:creationId xmlns:a16="http://schemas.microsoft.com/office/drawing/2014/main" id="{5A8D2630-2E86-416A-B645-C42A29EC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48">
              <a:extLst>
                <a:ext uri="{FF2B5EF4-FFF2-40B4-BE49-F238E27FC236}">
                  <a16:creationId xmlns:a16="http://schemas.microsoft.com/office/drawing/2014/main" id="{3448855F-FBDF-4875-974E-2ABBEA427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9">
              <a:extLst>
                <a:ext uri="{FF2B5EF4-FFF2-40B4-BE49-F238E27FC236}">
                  <a16:creationId xmlns:a16="http://schemas.microsoft.com/office/drawing/2014/main" id="{83EE91CE-4DE7-46F2-9C82-B926D083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0">
              <a:extLst>
                <a:ext uri="{FF2B5EF4-FFF2-40B4-BE49-F238E27FC236}">
                  <a16:creationId xmlns:a16="http://schemas.microsoft.com/office/drawing/2014/main" id="{00269A0A-8BDB-4886-8614-5F7DEFFD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1">
              <a:extLst>
                <a:ext uri="{FF2B5EF4-FFF2-40B4-BE49-F238E27FC236}">
                  <a16:creationId xmlns:a16="http://schemas.microsoft.com/office/drawing/2014/main" id="{4D410672-28ED-418A-B617-89FD0CD4A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52">
              <a:extLst>
                <a:ext uri="{FF2B5EF4-FFF2-40B4-BE49-F238E27FC236}">
                  <a16:creationId xmlns:a16="http://schemas.microsoft.com/office/drawing/2014/main" id="{CD757C67-8DE0-44DF-BA9C-62BF0A91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3">
              <a:extLst>
                <a:ext uri="{FF2B5EF4-FFF2-40B4-BE49-F238E27FC236}">
                  <a16:creationId xmlns:a16="http://schemas.microsoft.com/office/drawing/2014/main" id="{AEC07909-C260-41F0-A6BF-855AFEFC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54">
              <a:extLst>
                <a:ext uri="{FF2B5EF4-FFF2-40B4-BE49-F238E27FC236}">
                  <a16:creationId xmlns:a16="http://schemas.microsoft.com/office/drawing/2014/main" id="{43DDC265-AABB-4443-A317-0F1DEB575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55">
              <a:extLst>
                <a:ext uri="{FF2B5EF4-FFF2-40B4-BE49-F238E27FC236}">
                  <a16:creationId xmlns:a16="http://schemas.microsoft.com/office/drawing/2014/main" id="{8555714A-673D-4B75-964A-0700F704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D081FB0-074F-4FDA-BBD4-4C71AF6F5F75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pic>
        <p:nvPicPr>
          <p:cNvPr id="6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76CB27A1-CCE5-4523-A991-09D197E7C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8751" y="4792882"/>
            <a:ext cx="2425246" cy="13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14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1179</Words>
  <PresentationFormat>Widescreen</PresentationFormat>
  <Paragraphs>327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Colonna MT</vt:lpstr>
      <vt:lpstr>Lucida Grande</vt:lpstr>
      <vt:lpstr>Phosphate Inline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2021-05-19T13:28:09Z</dcterms:created>
  <dcterms:modified xsi:type="dcterms:W3CDTF">2021-05-20T17:39:41Z</dcterms:modified>
</cp:coreProperties>
</file>