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7" r:id="rId3"/>
    <p:sldMasterId id="2147483696" r:id="rId4"/>
    <p:sldMasterId id="2147483708" r:id="rId5"/>
  </p:sldMasterIdLst>
  <p:notesMasterIdLst>
    <p:notesMasterId r:id="rId17"/>
  </p:notesMasterIdLst>
  <p:sldIdLst>
    <p:sldId id="257" r:id="rId6"/>
    <p:sldId id="285" r:id="rId7"/>
    <p:sldId id="2007577081" r:id="rId8"/>
    <p:sldId id="2007577082" r:id="rId9"/>
    <p:sldId id="2007577083" r:id="rId10"/>
    <p:sldId id="2007577084" r:id="rId11"/>
    <p:sldId id="2007577088" r:id="rId12"/>
    <p:sldId id="264" r:id="rId13"/>
    <p:sldId id="11088405" r:id="rId14"/>
    <p:sldId id="259" r:id="rId15"/>
    <p:sldId id="20075770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536A5-07D6-4C18-B85D-B4F7F934638F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F1EE1-885A-4E4F-8715-3C0B0CE3E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61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164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ba4facb9c1_1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ba4facb9c1_1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147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920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784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2560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文本占位符 256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029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C81699-ED95-4783-9DFB-97D0CE0CFCD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968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58403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26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637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592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11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56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37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34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25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85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7384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41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76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1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50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049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61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146467" y="560933"/>
            <a:ext cx="7886800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89600" y="1571767"/>
            <a:ext cx="10412800" cy="447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2265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600"/>
            </a:lvl1pPr>
            <a:lvl2pPr marL="1217249" lvl="1" indent="-422656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5874" lvl="2" indent="-422656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4499" lvl="3" indent="-422656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3123" lvl="4" indent="-422656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1748" lvl="5" indent="-422656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0372" lvl="6" indent="-422656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68997" lvl="7" indent="-422656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77622" lvl="8" indent="-422656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00967" y="5553936"/>
            <a:ext cx="1474899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" name="Google Shape;101;p4"/>
          <p:cNvSpPr/>
          <p:nvPr/>
        </p:nvSpPr>
        <p:spPr>
          <a:xfrm rot="10800000">
            <a:off x="10845037" y="-91483"/>
            <a:ext cx="1448331" cy="133261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02" name="Google Shape;102;p4"/>
          <p:cNvGrpSpPr/>
          <p:nvPr/>
        </p:nvGrpSpPr>
        <p:grpSpPr>
          <a:xfrm>
            <a:off x="45864" y="15432"/>
            <a:ext cx="4687196" cy="4712224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1596106" y="1373908"/>
            <a:ext cx="116554" cy="7685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27" name="Google Shape;127;p4"/>
          <p:cNvGrpSpPr/>
          <p:nvPr/>
        </p:nvGrpSpPr>
        <p:grpSpPr>
          <a:xfrm>
            <a:off x="7654140" y="2346808"/>
            <a:ext cx="4461187" cy="4421127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54164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234016" y="-38689"/>
            <a:ext cx="3327063" cy="305964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52200" y="410333"/>
            <a:ext cx="4368800" cy="1007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00966" y="1290835"/>
            <a:ext cx="6186529" cy="568927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52200" y="1523200"/>
            <a:ext cx="4368800" cy="381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9359226" y="4257201"/>
            <a:ext cx="2654262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33620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8032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4"/>
          <p:cNvGrpSpPr/>
          <p:nvPr/>
        </p:nvGrpSpPr>
        <p:grpSpPr>
          <a:xfrm rot="10800000">
            <a:off x="5511635" y="-112633"/>
            <a:ext cx="6816033" cy="7047333"/>
            <a:chOff x="258350" y="-84478"/>
            <a:chExt cx="5112025" cy="5285500"/>
          </a:xfrm>
        </p:grpSpPr>
        <p:sp>
          <p:nvSpPr>
            <p:cNvPr id="380" name="Google Shape;380;p14"/>
            <p:cNvSpPr/>
            <p:nvPr/>
          </p:nvSpPr>
          <p:spPr>
            <a:xfrm rot="5400000">
              <a:off x="297296" y="127943"/>
              <a:ext cx="5285497" cy="4860661"/>
            </a:xfrm>
            <a:custGeom>
              <a:avLst/>
              <a:gdLst/>
              <a:ahLst/>
              <a:cxnLst/>
              <a:rect l="l" t="t" r="r" b="b"/>
              <a:pathLst>
                <a:path w="227725" h="209421" extrusionOk="0">
                  <a:moveTo>
                    <a:pt x="72958" y="0"/>
                  </a:moveTo>
                  <a:cubicBezTo>
                    <a:pt x="46578" y="0"/>
                    <a:pt x="21728" y="6589"/>
                    <a:pt x="0" y="18261"/>
                  </a:cubicBezTo>
                  <a:lnTo>
                    <a:pt x="0" y="209421"/>
                  </a:lnTo>
                  <a:lnTo>
                    <a:pt x="217797" y="209421"/>
                  </a:lnTo>
                  <a:cubicBezTo>
                    <a:pt x="224236" y="192430"/>
                    <a:pt x="227724" y="174018"/>
                    <a:pt x="227724" y="154788"/>
                  </a:cubicBezTo>
                  <a:cubicBezTo>
                    <a:pt x="227724" y="69276"/>
                    <a:pt x="158449" y="0"/>
                    <a:pt x="72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258350" y="-84478"/>
              <a:ext cx="1585800" cy="5285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82" name="Google Shape;382;p14"/>
          <p:cNvSpPr txBox="1">
            <a:spLocks noGrp="1"/>
          </p:cNvSpPr>
          <p:nvPr>
            <p:ph type="ctrTitle"/>
          </p:nvPr>
        </p:nvSpPr>
        <p:spPr>
          <a:xfrm>
            <a:off x="6607767" y="3790567"/>
            <a:ext cx="4077600" cy="7540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1"/>
          </p:nvPr>
        </p:nvSpPr>
        <p:spPr>
          <a:xfrm>
            <a:off x="6718167" y="4385600"/>
            <a:ext cx="3856800" cy="79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/>
              <a:buNone/>
              <a:defRPr sz="2100"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 idx="2" hasCustomPrompt="1"/>
          </p:nvPr>
        </p:nvSpPr>
        <p:spPr>
          <a:xfrm>
            <a:off x="7240567" y="2407333"/>
            <a:ext cx="2812000" cy="145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85" name="Google Shape;385;p14"/>
          <p:cNvGrpSpPr/>
          <p:nvPr/>
        </p:nvGrpSpPr>
        <p:grpSpPr>
          <a:xfrm rot="10800000">
            <a:off x="124007" y="123442"/>
            <a:ext cx="4461187" cy="4421127"/>
            <a:chOff x="5740605" y="1760105"/>
            <a:chExt cx="3345890" cy="3315845"/>
          </a:xfrm>
        </p:grpSpPr>
        <p:sp>
          <p:nvSpPr>
            <p:cNvPr id="386" name="Google Shape;386;p1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7" name="Google Shape;387;p1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" name="Google Shape;388;p1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" name="Google Shape;389;p1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" name="Google Shape;390;p1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" name="Google Shape;391;p1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" name="Google Shape;392;p1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" name="Google Shape;393;p1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" name="Google Shape;394;p1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" name="Google Shape;395;p1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" name="Google Shape;396;p1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" name="Google Shape;397;p1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" name="Google Shape;398;p1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" name="Google Shape;399;p1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" name="Google Shape;400;p1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" name="Google Shape;401;p1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" name="Google Shape;402;p1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" name="Google Shape;403;p1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" name="Google Shape;404;p1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" name="Google Shape;405;p1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" name="Google Shape;406;p1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" name="Google Shape;407;p1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77362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2366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7428132" y="15432"/>
            <a:ext cx="4687196" cy="4712224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45864" y="2346808"/>
            <a:ext cx="4461187" cy="4421127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44011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7024335" y="-93795"/>
            <a:ext cx="5235397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8" name="Google Shape;948;p28"/>
          <p:cNvSpPr/>
          <p:nvPr/>
        </p:nvSpPr>
        <p:spPr>
          <a:xfrm>
            <a:off x="-100966" y="2057629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0693012" y="2140320"/>
            <a:ext cx="278024" cy="291559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1555764" y="3694386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9996836" y="6182998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651496" y="363853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60669" y="2940698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581469" y="4203631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0300302" y="1859931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326417" y="261686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529617" y="282006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261484" y="1697213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940251" y="5568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424550" y="493303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643151" y="51548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363284" y="557988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1352150" y="61158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0697884" y="38873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1830417" y="14932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1555751" y="114108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1453951" y="54384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42418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9547636" y="171174"/>
            <a:ext cx="2654263" cy="2466446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90369" y="4316776"/>
            <a:ext cx="2654262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7024335" y="2137208"/>
            <a:ext cx="5235397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00966" y="-93794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3662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4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6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49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64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82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31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42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6360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02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52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22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29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2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555A79-EC08-4961-95AB-AE0A11AEA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75F0467-F713-44EE-98F1-F8138067FC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5C59CB-6733-425F-B6B1-3A40FE1E0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9932-0A76-4728-8065-3E1CF7907D5E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F53DBC-8D18-48E1-A1BA-086C68203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0A586C-3AE7-439B-A3BA-8D0FD79C3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F8B0-4B16-4E1C-97AD-CEF289BD2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08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9AAA0D-5D0E-4CA5-A30C-DA0E8ADC4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0DCADA-BED8-4640-9A7B-D42AC98F4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2CE65A-9DCC-47E0-8068-5AA46A67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9932-0A76-4728-8065-3E1CF7907D5E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6B078C-8DF4-4519-A361-E170F871D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17119C-B2D5-4FBC-BA55-ABF17721E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F8B0-4B16-4E1C-97AD-CEF289BD2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727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28C4D9-B711-4165-96CD-857BDB6A9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00DBA3-76A8-452A-AF62-2AA282531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E2A5AB-0BF2-4A5C-A2DC-845814EDC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9932-0A76-4728-8065-3E1CF7907D5E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7EA403-9E3E-4606-946E-56479F22E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EEA28A-47AE-4D95-ADA6-257F20C53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F8B0-4B16-4E1C-97AD-CEF289BD2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50C45B-48ED-41F0-89BD-DDF271FA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D9A716-C025-4FB7-9452-5DDFE4CE8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4F9CAB-04CE-49CE-AC52-3B2C9068B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305B6B-A8EF-4683-85CE-1CA98A772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9932-0A76-4728-8065-3E1CF7907D5E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B2CBCE-88AB-4955-897A-A3ACA280B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4E34A5-C246-42CA-9FDF-6EAF4624D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F8B0-4B16-4E1C-97AD-CEF289BD2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59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245CBC-3359-4DA4-9E63-9BB4A2AE4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243B9D-8398-415F-B221-D309A4E81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7E598ED-DC27-4880-8409-A0A10D203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E8BBCBE-6CE5-42E7-B3A6-E982BD62A0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862D6CD-129F-4976-9946-AA4620BD52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BAE369C-7FEC-4C3C-B4F5-90852614D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9932-0A76-4728-8065-3E1CF7907D5E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4E33A6F-CB95-436C-90F1-3D980CD4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CEB34D8-B026-4D78-AE0E-C5AF75548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F8B0-4B16-4E1C-97AD-CEF289BD2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94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6320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4528A-737D-4F35-8962-A4BC2B25E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839E42D-F9EC-4957-B154-35FCED59E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9932-0A76-4728-8065-3E1CF7907D5E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C43C2E2-DC2E-4DC4-BDAF-F5A1FACA8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FBB7D54-7B1C-4046-82AD-A863BFFD3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F8B0-4B16-4E1C-97AD-CEF289BD2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75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82C3F13-E404-467C-8FA5-3F717D5E0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9932-0A76-4728-8065-3E1CF7907D5E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79A37AE-10DF-4643-B760-F2FCFB01C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92DB94-09ED-4204-BC26-58DA021AF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F8B0-4B16-4E1C-97AD-CEF289BD2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5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52005F-E733-419A-8201-982CDF079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545188-1CAE-46DC-A1CB-DC661A5EE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B93F6A-5BBB-4CC0-91E4-230622D0D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17CA27-D7C6-4571-87C9-56F54F6EC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9932-0A76-4728-8065-3E1CF7907D5E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8166DE1-404C-4A7F-BC91-BF53A01B6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E4E7B1F-4ABA-44F2-ACE4-5EF70A782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F8B0-4B16-4E1C-97AD-CEF289BD2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98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7BE829-0229-4E79-82FC-692BB713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583A26B-ED40-4A1D-8A03-6C0751B04A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61DD21-A4DE-4939-9B21-A738683B8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C577126-319A-4D8D-8BF3-DA23BC98E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9932-0A76-4728-8065-3E1CF7907D5E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B288E4B-2AC1-4BD1-8ECD-785E65C07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501CFE-2281-4482-A3EB-AB42033B8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F8B0-4B16-4E1C-97AD-CEF289BD2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03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F01874-6051-4DCB-90EC-F4AA7005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794A119-59BA-46DE-BD93-A13A279EC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7F3F29-2CB0-41F7-9814-9BAE77A5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9932-0A76-4728-8065-3E1CF7907D5E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8639C-5943-42F5-A190-7A7846DA6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11794B-A747-4D7E-BCDA-08201307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F8B0-4B16-4E1C-97AD-CEF289BD2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65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0ABAFD4-74DA-4E39-B5E9-C5EE185073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BBE2D7C-A707-47C6-8A49-E0C475251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F59E6F-1526-42A0-BCDA-A5825224E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9932-0A76-4728-8065-3E1CF7907D5E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CA9828-B1BB-49F9-89D2-9986E28E0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0D6785-6A94-42F3-AE1C-1DA3BDBEF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F8B0-4B16-4E1C-97AD-CEF289BD2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03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1291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1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0646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452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4" y="1150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0159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2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2397867"/>
            <a:ext cx="11360800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001664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10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67AB425-1075-4A0D-BF0B-85EC5C51D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E798F68-5926-4C5E-9072-DFB3B0F5A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AD531E-9030-437A-9CCC-54F6432E5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39932-0A76-4728-8065-3E1CF7907D5E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CFE4D0-DF79-4C2C-9048-E0C6C07A06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F8C8E4-19E6-4178-B031-2F104AB1F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AF8B0-4B16-4E1C-97AD-CEF289BD21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97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10" Type="http://schemas.openxmlformats.org/officeDocument/2006/relationships/image" Target="../media/image44.emf"/><Relationship Id="rId4" Type="http://schemas.openxmlformats.org/officeDocument/2006/relationships/image" Target="../media/image38.emf"/><Relationship Id="rId9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2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8" y="4595"/>
            <a:ext cx="12123574" cy="6847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84" y="814596"/>
            <a:ext cx="11569787" cy="115261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/>
          <p:nvPr/>
        </p:nvSpPr>
        <p:spPr>
          <a:xfrm>
            <a:off x="3755254" y="3591165"/>
            <a:ext cx="5830064" cy="209704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211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 panose="02010600030101010101" pitchFamily="2" charset="-122"/>
                <a:cs typeface="+mn-cs"/>
              </a:rPr>
              <a:t>Sinh</a:t>
            </a:r>
            <a:r>
              <a:rPr kumimoji="0" lang="en-US" altLang="zh-CN" sz="5211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 panose="02010600030101010101" pitchFamily="2" charset="-122"/>
                <a:cs typeface="+mn-cs"/>
              </a:rPr>
              <a:t> </a:t>
            </a:r>
            <a:r>
              <a:rPr kumimoji="0" lang="en-US" altLang="zh-CN" sz="5211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 panose="02010600030101010101" pitchFamily="2" charset="-122"/>
                <a:cs typeface="+mn-cs"/>
              </a:rPr>
              <a:t>hoạt</a:t>
            </a:r>
            <a:r>
              <a:rPr kumimoji="0" lang="en-US" altLang="zh-CN" sz="5211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 panose="02010600030101010101" pitchFamily="2" charset="-122"/>
                <a:cs typeface="+mn-cs"/>
              </a:rPr>
              <a:t> </a:t>
            </a:r>
            <a:r>
              <a:rPr kumimoji="0" lang="en-US" altLang="zh-CN" sz="5211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 panose="02010600030101010101" pitchFamily="2" charset="-122"/>
                <a:cs typeface="+mn-cs"/>
              </a:rPr>
              <a:t>lớp</a:t>
            </a:r>
            <a:endParaRPr kumimoji="0" lang="en-US" altLang="zh-CN" sz="5211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黑体" panose="02010600030101010101" pitchFamily="2" charset="-122"/>
              <a:cs typeface="+mn-cs"/>
            </a:endParaRPr>
          </a:p>
          <a:p>
            <a:pPr marL="0" marR="0" lvl="0" indent="0" algn="ctr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211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 panose="02010600030101010101" pitchFamily="2" charset="-122"/>
                <a:cs typeface="+mn-cs"/>
              </a:rPr>
              <a:t>Tuần</a:t>
            </a:r>
            <a:r>
              <a:rPr kumimoji="0" lang="en-US" altLang="zh-CN" sz="5211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 panose="02010600030101010101" pitchFamily="2" charset="-122"/>
                <a:cs typeface="+mn-cs"/>
              </a:rPr>
              <a:t> 5</a:t>
            </a: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978" y="302400"/>
            <a:ext cx="2233532" cy="746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085" y="302171"/>
            <a:ext cx="2502383" cy="116502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" name="Google Shape;1175;p35"/>
          <p:cNvGrpSpPr/>
          <p:nvPr/>
        </p:nvGrpSpPr>
        <p:grpSpPr>
          <a:xfrm>
            <a:off x="759434" y="784854"/>
            <a:ext cx="4498980" cy="5239823"/>
            <a:chOff x="761165" y="616810"/>
            <a:chExt cx="3382603" cy="3929867"/>
          </a:xfrm>
        </p:grpSpPr>
        <p:sp>
          <p:nvSpPr>
            <p:cNvPr id="1176" name="Google Shape;1176;p35"/>
            <p:cNvSpPr/>
            <p:nvPr/>
          </p:nvSpPr>
          <p:spPr>
            <a:xfrm>
              <a:off x="2790023" y="4413869"/>
              <a:ext cx="1353745" cy="132808"/>
            </a:xfrm>
            <a:custGeom>
              <a:avLst/>
              <a:gdLst/>
              <a:ahLst/>
              <a:cxnLst/>
              <a:rect l="l" t="t" r="r" b="b"/>
              <a:pathLst>
                <a:path w="23475" h="2303" extrusionOk="0">
                  <a:moveTo>
                    <a:pt x="11738" y="0"/>
                  </a:moveTo>
                  <a:cubicBezTo>
                    <a:pt x="5258" y="0"/>
                    <a:pt x="1" y="515"/>
                    <a:pt x="1" y="1151"/>
                  </a:cubicBezTo>
                  <a:cubicBezTo>
                    <a:pt x="1" y="1785"/>
                    <a:pt x="5254" y="2302"/>
                    <a:pt x="11738" y="2302"/>
                  </a:cubicBezTo>
                  <a:cubicBezTo>
                    <a:pt x="18218" y="2302"/>
                    <a:pt x="23475" y="1785"/>
                    <a:pt x="23475" y="1151"/>
                  </a:cubicBezTo>
                  <a:cubicBezTo>
                    <a:pt x="23475" y="515"/>
                    <a:pt x="18221" y="0"/>
                    <a:pt x="11738" y="0"/>
                  </a:cubicBezTo>
                  <a:close/>
                </a:path>
              </a:pathLst>
            </a:custGeom>
            <a:solidFill>
              <a:srgbClr val="422C46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7" name="Google Shape;1177;p35"/>
            <p:cNvSpPr/>
            <p:nvPr/>
          </p:nvSpPr>
          <p:spPr>
            <a:xfrm>
              <a:off x="3196636" y="4116939"/>
              <a:ext cx="121217" cy="256678"/>
            </a:xfrm>
            <a:custGeom>
              <a:avLst/>
              <a:gdLst/>
              <a:ahLst/>
              <a:cxnLst/>
              <a:rect l="l" t="t" r="r" b="b"/>
              <a:pathLst>
                <a:path w="2102" h="4451" extrusionOk="0">
                  <a:moveTo>
                    <a:pt x="1502" y="0"/>
                  </a:moveTo>
                  <a:cubicBezTo>
                    <a:pt x="1496" y="0"/>
                    <a:pt x="1491" y="1"/>
                    <a:pt x="1485" y="1"/>
                  </a:cubicBezTo>
                  <a:lnTo>
                    <a:pt x="202" y="124"/>
                  </a:lnTo>
                  <a:cubicBezTo>
                    <a:pt x="86" y="137"/>
                    <a:pt x="1" y="272"/>
                    <a:pt x="17" y="430"/>
                  </a:cubicBezTo>
                  <a:lnTo>
                    <a:pt x="396" y="4450"/>
                  </a:lnTo>
                  <a:lnTo>
                    <a:pt x="2101" y="4289"/>
                  </a:lnTo>
                  <a:lnTo>
                    <a:pt x="1722" y="265"/>
                  </a:lnTo>
                  <a:cubicBezTo>
                    <a:pt x="1713" y="115"/>
                    <a:pt x="1611" y="0"/>
                    <a:pt x="1502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8" name="Google Shape;1178;p35"/>
            <p:cNvSpPr/>
            <p:nvPr/>
          </p:nvSpPr>
          <p:spPr>
            <a:xfrm>
              <a:off x="3069998" y="4325176"/>
              <a:ext cx="260023" cy="186612"/>
            </a:xfrm>
            <a:custGeom>
              <a:avLst/>
              <a:gdLst/>
              <a:ahLst/>
              <a:cxnLst/>
              <a:rect l="l" t="t" r="r" b="b"/>
              <a:pathLst>
                <a:path w="4509" h="3236" extrusionOk="0">
                  <a:moveTo>
                    <a:pt x="2639" y="0"/>
                  </a:moveTo>
                  <a:cubicBezTo>
                    <a:pt x="2598" y="0"/>
                    <a:pt x="2550" y="10"/>
                    <a:pt x="2493" y="31"/>
                  </a:cubicBezTo>
                  <a:cubicBezTo>
                    <a:pt x="2332" y="91"/>
                    <a:pt x="2226" y="249"/>
                    <a:pt x="2134" y="394"/>
                  </a:cubicBezTo>
                  <a:cubicBezTo>
                    <a:pt x="1735" y="1031"/>
                    <a:pt x="1362" y="1733"/>
                    <a:pt x="729" y="2142"/>
                  </a:cubicBezTo>
                  <a:cubicBezTo>
                    <a:pt x="544" y="2261"/>
                    <a:pt x="333" y="2356"/>
                    <a:pt x="188" y="2524"/>
                  </a:cubicBezTo>
                  <a:cubicBezTo>
                    <a:pt x="43" y="2693"/>
                    <a:pt x="0" y="2973"/>
                    <a:pt x="155" y="3125"/>
                  </a:cubicBezTo>
                  <a:cubicBezTo>
                    <a:pt x="253" y="3217"/>
                    <a:pt x="393" y="3235"/>
                    <a:pt x="530" y="3235"/>
                  </a:cubicBezTo>
                  <a:cubicBezTo>
                    <a:pt x="559" y="3235"/>
                    <a:pt x="588" y="3235"/>
                    <a:pt x="617" y="3233"/>
                  </a:cubicBezTo>
                  <a:cubicBezTo>
                    <a:pt x="1098" y="3204"/>
                    <a:pt x="1550" y="3072"/>
                    <a:pt x="2019" y="2976"/>
                  </a:cubicBezTo>
                  <a:cubicBezTo>
                    <a:pt x="2517" y="2877"/>
                    <a:pt x="3018" y="2782"/>
                    <a:pt x="3516" y="2689"/>
                  </a:cubicBezTo>
                  <a:cubicBezTo>
                    <a:pt x="3898" y="2613"/>
                    <a:pt x="4311" y="2531"/>
                    <a:pt x="4439" y="2112"/>
                  </a:cubicBezTo>
                  <a:cubicBezTo>
                    <a:pt x="4508" y="1875"/>
                    <a:pt x="4479" y="1627"/>
                    <a:pt x="4452" y="1387"/>
                  </a:cubicBezTo>
                  <a:cubicBezTo>
                    <a:pt x="4419" y="1116"/>
                    <a:pt x="4390" y="852"/>
                    <a:pt x="4357" y="585"/>
                  </a:cubicBezTo>
                  <a:cubicBezTo>
                    <a:pt x="4340" y="447"/>
                    <a:pt x="4314" y="292"/>
                    <a:pt x="4212" y="203"/>
                  </a:cubicBezTo>
                  <a:cubicBezTo>
                    <a:pt x="4189" y="173"/>
                    <a:pt x="4149" y="153"/>
                    <a:pt x="4109" y="140"/>
                  </a:cubicBezTo>
                  <a:cubicBezTo>
                    <a:pt x="4078" y="132"/>
                    <a:pt x="4045" y="129"/>
                    <a:pt x="4012" y="129"/>
                  </a:cubicBezTo>
                  <a:cubicBezTo>
                    <a:pt x="3947" y="129"/>
                    <a:pt x="3880" y="143"/>
                    <a:pt x="3819" y="167"/>
                  </a:cubicBezTo>
                  <a:cubicBezTo>
                    <a:pt x="3624" y="251"/>
                    <a:pt x="3381" y="586"/>
                    <a:pt x="3150" y="586"/>
                  </a:cubicBezTo>
                  <a:cubicBezTo>
                    <a:pt x="3146" y="586"/>
                    <a:pt x="3143" y="585"/>
                    <a:pt x="3140" y="585"/>
                  </a:cubicBezTo>
                  <a:cubicBezTo>
                    <a:pt x="2877" y="577"/>
                    <a:pt x="2961" y="0"/>
                    <a:pt x="2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9" name="Google Shape;1179;p35"/>
            <p:cNvSpPr/>
            <p:nvPr/>
          </p:nvSpPr>
          <p:spPr>
            <a:xfrm>
              <a:off x="3162612" y="4362314"/>
              <a:ext cx="64876" cy="40771"/>
            </a:xfrm>
            <a:custGeom>
              <a:avLst/>
              <a:gdLst/>
              <a:ahLst/>
              <a:cxnLst/>
              <a:rect l="l" t="t" r="r" b="b"/>
              <a:pathLst>
                <a:path w="1125" h="707" extrusionOk="0">
                  <a:moveTo>
                    <a:pt x="245" y="1"/>
                  </a:moveTo>
                  <a:cubicBezTo>
                    <a:pt x="202" y="1"/>
                    <a:pt x="158" y="4"/>
                    <a:pt x="116" y="11"/>
                  </a:cubicBezTo>
                  <a:cubicBezTo>
                    <a:pt x="50" y="20"/>
                    <a:pt x="0" y="86"/>
                    <a:pt x="14" y="152"/>
                  </a:cubicBezTo>
                  <a:cubicBezTo>
                    <a:pt x="19" y="215"/>
                    <a:pt x="71" y="256"/>
                    <a:pt x="132" y="256"/>
                  </a:cubicBezTo>
                  <a:cubicBezTo>
                    <a:pt x="139" y="256"/>
                    <a:pt x="145" y="256"/>
                    <a:pt x="152" y="255"/>
                  </a:cubicBezTo>
                  <a:cubicBezTo>
                    <a:pt x="187" y="249"/>
                    <a:pt x="222" y="246"/>
                    <a:pt x="256" y="246"/>
                  </a:cubicBezTo>
                  <a:cubicBezTo>
                    <a:pt x="513" y="246"/>
                    <a:pt x="767" y="401"/>
                    <a:pt x="874" y="634"/>
                  </a:cubicBezTo>
                  <a:cubicBezTo>
                    <a:pt x="894" y="680"/>
                    <a:pt x="940" y="706"/>
                    <a:pt x="986" y="706"/>
                  </a:cubicBezTo>
                  <a:cubicBezTo>
                    <a:pt x="1003" y="706"/>
                    <a:pt x="1019" y="706"/>
                    <a:pt x="1039" y="697"/>
                  </a:cubicBezTo>
                  <a:cubicBezTo>
                    <a:pt x="1102" y="667"/>
                    <a:pt x="1125" y="594"/>
                    <a:pt x="1095" y="532"/>
                  </a:cubicBezTo>
                  <a:cubicBezTo>
                    <a:pt x="945" y="211"/>
                    <a:pt x="596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0" name="Google Shape;1180;p35"/>
            <p:cNvSpPr/>
            <p:nvPr/>
          </p:nvSpPr>
          <p:spPr>
            <a:xfrm>
              <a:off x="3150214" y="4377365"/>
              <a:ext cx="64934" cy="40540"/>
            </a:xfrm>
            <a:custGeom>
              <a:avLst/>
              <a:gdLst/>
              <a:ahLst/>
              <a:cxnLst/>
              <a:rect l="l" t="t" r="r" b="b"/>
              <a:pathLst>
                <a:path w="1126" h="703" extrusionOk="0">
                  <a:moveTo>
                    <a:pt x="246" y="1"/>
                  </a:moveTo>
                  <a:cubicBezTo>
                    <a:pt x="203" y="1"/>
                    <a:pt x="159" y="4"/>
                    <a:pt x="116" y="10"/>
                  </a:cubicBezTo>
                  <a:cubicBezTo>
                    <a:pt x="50" y="20"/>
                    <a:pt x="1" y="86"/>
                    <a:pt x="14" y="152"/>
                  </a:cubicBezTo>
                  <a:cubicBezTo>
                    <a:pt x="20" y="215"/>
                    <a:pt x="72" y="256"/>
                    <a:pt x="133" y="256"/>
                  </a:cubicBezTo>
                  <a:cubicBezTo>
                    <a:pt x="139" y="256"/>
                    <a:pt x="146" y="255"/>
                    <a:pt x="153" y="254"/>
                  </a:cubicBezTo>
                  <a:cubicBezTo>
                    <a:pt x="187" y="248"/>
                    <a:pt x="222" y="245"/>
                    <a:pt x="257" y="245"/>
                  </a:cubicBezTo>
                  <a:cubicBezTo>
                    <a:pt x="514" y="245"/>
                    <a:pt x="767" y="401"/>
                    <a:pt x="875" y="633"/>
                  </a:cubicBezTo>
                  <a:cubicBezTo>
                    <a:pt x="895" y="680"/>
                    <a:pt x="941" y="703"/>
                    <a:pt x="987" y="703"/>
                  </a:cubicBezTo>
                  <a:cubicBezTo>
                    <a:pt x="1004" y="703"/>
                    <a:pt x="1023" y="699"/>
                    <a:pt x="1040" y="696"/>
                  </a:cubicBezTo>
                  <a:cubicBezTo>
                    <a:pt x="1102" y="666"/>
                    <a:pt x="1126" y="591"/>
                    <a:pt x="1096" y="531"/>
                  </a:cubicBezTo>
                  <a:cubicBezTo>
                    <a:pt x="946" y="211"/>
                    <a:pt x="600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1" name="Google Shape;1181;p35"/>
            <p:cNvSpPr/>
            <p:nvPr/>
          </p:nvSpPr>
          <p:spPr>
            <a:xfrm>
              <a:off x="3138046" y="4392359"/>
              <a:ext cx="64934" cy="40598"/>
            </a:xfrm>
            <a:custGeom>
              <a:avLst/>
              <a:gdLst/>
              <a:ahLst/>
              <a:cxnLst/>
              <a:rect l="l" t="t" r="r" b="b"/>
              <a:pathLst>
                <a:path w="1126" h="704" extrusionOk="0">
                  <a:moveTo>
                    <a:pt x="250" y="0"/>
                  </a:moveTo>
                  <a:cubicBezTo>
                    <a:pt x="206" y="0"/>
                    <a:pt x="161" y="4"/>
                    <a:pt x="116" y="11"/>
                  </a:cubicBezTo>
                  <a:cubicBezTo>
                    <a:pt x="50" y="21"/>
                    <a:pt x="1" y="86"/>
                    <a:pt x="14" y="152"/>
                  </a:cubicBezTo>
                  <a:cubicBezTo>
                    <a:pt x="20" y="217"/>
                    <a:pt x="80" y="255"/>
                    <a:pt x="139" y="255"/>
                  </a:cubicBezTo>
                  <a:cubicBezTo>
                    <a:pt x="144" y="255"/>
                    <a:pt x="148" y="255"/>
                    <a:pt x="153" y="255"/>
                  </a:cubicBezTo>
                  <a:cubicBezTo>
                    <a:pt x="187" y="249"/>
                    <a:pt x="221" y="246"/>
                    <a:pt x="256" y="246"/>
                  </a:cubicBezTo>
                  <a:cubicBezTo>
                    <a:pt x="511" y="246"/>
                    <a:pt x="764" y="402"/>
                    <a:pt x="872" y="634"/>
                  </a:cubicBezTo>
                  <a:cubicBezTo>
                    <a:pt x="891" y="680"/>
                    <a:pt x="937" y="703"/>
                    <a:pt x="984" y="703"/>
                  </a:cubicBezTo>
                  <a:cubicBezTo>
                    <a:pt x="1000" y="703"/>
                    <a:pt x="1020" y="700"/>
                    <a:pt x="1040" y="693"/>
                  </a:cubicBezTo>
                  <a:cubicBezTo>
                    <a:pt x="1102" y="667"/>
                    <a:pt x="1125" y="591"/>
                    <a:pt x="1099" y="528"/>
                  </a:cubicBezTo>
                  <a:cubicBezTo>
                    <a:pt x="947" y="212"/>
                    <a:pt x="603" y="0"/>
                    <a:pt x="2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2" name="Google Shape;1182;p35"/>
            <p:cNvSpPr/>
            <p:nvPr/>
          </p:nvSpPr>
          <p:spPr>
            <a:xfrm>
              <a:off x="3511789" y="4107078"/>
              <a:ext cx="148205" cy="278130"/>
            </a:xfrm>
            <a:custGeom>
              <a:avLst/>
              <a:gdLst/>
              <a:ahLst/>
              <a:cxnLst/>
              <a:rect l="l" t="t" r="r" b="b"/>
              <a:pathLst>
                <a:path w="2570" h="4823" extrusionOk="0">
                  <a:moveTo>
                    <a:pt x="1531" y="0"/>
                  </a:moveTo>
                  <a:cubicBezTo>
                    <a:pt x="1526" y="0"/>
                    <a:pt x="1522" y="0"/>
                    <a:pt x="1517" y="1"/>
                  </a:cubicBezTo>
                  <a:lnTo>
                    <a:pt x="116" y="288"/>
                  </a:lnTo>
                  <a:cubicBezTo>
                    <a:pt x="43" y="304"/>
                    <a:pt x="0" y="400"/>
                    <a:pt x="23" y="506"/>
                  </a:cubicBezTo>
                  <a:lnTo>
                    <a:pt x="900" y="4822"/>
                  </a:lnTo>
                  <a:lnTo>
                    <a:pt x="2569" y="4483"/>
                  </a:lnTo>
                  <a:lnTo>
                    <a:pt x="1692" y="166"/>
                  </a:lnTo>
                  <a:cubicBezTo>
                    <a:pt x="1673" y="70"/>
                    <a:pt x="1602" y="0"/>
                    <a:pt x="1531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3" name="Google Shape;1183;p35"/>
            <p:cNvSpPr/>
            <p:nvPr/>
          </p:nvSpPr>
          <p:spPr>
            <a:xfrm>
              <a:off x="3555155" y="4319467"/>
              <a:ext cx="283378" cy="165448"/>
            </a:xfrm>
            <a:custGeom>
              <a:avLst/>
              <a:gdLst/>
              <a:ahLst/>
              <a:cxnLst/>
              <a:rect l="l" t="t" r="r" b="b"/>
              <a:pathLst>
                <a:path w="4914" h="2869" extrusionOk="0">
                  <a:moveTo>
                    <a:pt x="1631" y="0"/>
                  </a:moveTo>
                  <a:cubicBezTo>
                    <a:pt x="1163" y="0"/>
                    <a:pt x="1490" y="621"/>
                    <a:pt x="1217" y="717"/>
                  </a:cubicBezTo>
                  <a:cubicBezTo>
                    <a:pt x="1187" y="728"/>
                    <a:pt x="1156" y="733"/>
                    <a:pt x="1123" y="733"/>
                  </a:cubicBezTo>
                  <a:cubicBezTo>
                    <a:pt x="908" y="733"/>
                    <a:pt x="631" y="539"/>
                    <a:pt x="445" y="516"/>
                  </a:cubicBezTo>
                  <a:cubicBezTo>
                    <a:pt x="424" y="513"/>
                    <a:pt x="403" y="512"/>
                    <a:pt x="381" y="512"/>
                  </a:cubicBezTo>
                  <a:cubicBezTo>
                    <a:pt x="303" y="512"/>
                    <a:pt x="226" y="531"/>
                    <a:pt x="162" y="575"/>
                  </a:cubicBezTo>
                  <a:cubicBezTo>
                    <a:pt x="122" y="599"/>
                    <a:pt x="96" y="628"/>
                    <a:pt x="73" y="665"/>
                  </a:cubicBezTo>
                  <a:cubicBezTo>
                    <a:pt x="0" y="780"/>
                    <a:pt x="20" y="932"/>
                    <a:pt x="46" y="1073"/>
                  </a:cubicBezTo>
                  <a:cubicBezTo>
                    <a:pt x="96" y="1337"/>
                    <a:pt x="139" y="1601"/>
                    <a:pt x="188" y="1865"/>
                  </a:cubicBezTo>
                  <a:cubicBezTo>
                    <a:pt x="231" y="2109"/>
                    <a:pt x="277" y="2356"/>
                    <a:pt x="412" y="2557"/>
                  </a:cubicBezTo>
                  <a:cubicBezTo>
                    <a:pt x="579" y="2807"/>
                    <a:pt x="826" y="2868"/>
                    <a:pt x="1090" y="2868"/>
                  </a:cubicBezTo>
                  <a:cubicBezTo>
                    <a:pt x="1213" y="2868"/>
                    <a:pt x="1340" y="2855"/>
                    <a:pt x="1464" y="2841"/>
                  </a:cubicBezTo>
                  <a:cubicBezTo>
                    <a:pt x="1969" y="2788"/>
                    <a:pt x="2473" y="2729"/>
                    <a:pt x="2981" y="2680"/>
                  </a:cubicBezTo>
                  <a:cubicBezTo>
                    <a:pt x="3453" y="2637"/>
                    <a:pt x="3924" y="2627"/>
                    <a:pt x="4393" y="2515"/>
                  </a:cubicBezTo>
                  <a:cubicBezTo>
                    <a:pt x="4554" y="2478"/>
                    <a:pt x="4729" y="2422"/>
                    <a:pt x="4805" y="2280"/>
                  </a:cubicBezTo>
                  <a:cubicBezTo>
                    <a:pt x="4914" y="2089"/>
                    <a:pt x="4785" y="1835"/>
                    <a:pt x="4600" y="1717"/>
                  </a:cubicBezTo>
                  <a:cubicBezTo>
                    <a:pt x="4416" y="1598"/>
                    <a:pt x="4188" y="1568"/>
                    <a:pt x="3974" y="1505"/>
                  </a:cubicBezTo>
                  <a:cubicBezTo>
                    <a:pt x="3248" y="1301"/>
                    <a:pt x="2688" y="744"/>
                    <a:pt x="2124" y="246"/>
                  </a:cubicBezTo>
                  <a:cubicBezTo>
                    <a:pt x="1992" y="130"/>
                    <a:pt x="1847" y="15"/>
                    <a:pt x="1672" y="2"/>
                  </a:cubicBezTo>
                  <a:cubicBezTo>
                    <a:pt x="1658" y="1"/>
                    <a:pt x="1644" y="0"/>
                    <a:pt x="16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4" name="Google Shape;1184;p35"/>
            <p:cNvSpPr/>
            <p:nvPr/>
          </p:nvSpPr>
          <p:spPr>
            <a:xfrm>
              <a:off x="3658783" y="4340804"/>
              <a:ext cx="54611" cy="53342"/>
            </a:xfrm>
            <a:custGeom>
              <a:avLst/>
              <a:gdLst/>
              <a:ahLst/>
              <a:cxnLst/>
              <a:rect l="l" t="t" r="r" b="b"/>
              <a:pathLst>
                <a:path w="947" h="925" extrusionOk="0">
                  <a:moveTo>
                    <a:pt x="811" y="0"/>
                  </a:moveTo>
                  <a:cubicBezTo>
                    <a:pt x="807" y="0"/>
                    <a:pt x="803" y="1"/>
                    <a:pt x="798" y="1"/>
                  </a:cubicBezTo>
                  <a:cubicBezTo>
                    <a:pt x="406" y="57"/>
                    <a:pt x="70" y="393"/>
                    <a:pt x="14" y="786"/>
                  </a:cubicBezTo>
                  <a:cubicBezTo>
                    <a:pt x="0" y="852"/>
                    <a:pt x="50" y="918"/>
                    <a:pt x="116" y="924"/>
                  </a:cubicBezTo>
                  <a:lnTo>
                    <a:pt x="132" y="924"/>
                  </a:lnTo>
                  <a:cubicBezTo>
                    <a:pt x="188" y="924"/>
                    <a:pt x="244" y="882"/>
                    <a:pt x="254" y="822"/>
                  </a:cubicBezTo>
                  <a:cubicBezTo>
                    <a:pt x="297" y="535"/>
                    <a:pt x="544" y="291"/>
                    <a:pt x="831" y="248"/>
                  </a:cubicBezTo>
                  <a:cubicBezTo>
                    <a:pt x="901" y="235"/>
                    <a:pt x="947" y="176"/>
                    <a:pt x="940" y="110"/>
                  </a:cubicBezTo>
                  <a:cubicBezTo>
                    <a:pt x="928" y="45"/>
                    <a:pt x="872" y="0"/>
                    <a:pt x="8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5" name="Google Shape;1185;p35"/>
            <p:cNvSpPr/>
            <p:nvPr/>
          </p:nvSpPr>
          <p:spPr>
            <a:xfrm>
              <a:off x="3674930" y="4351588"/>
              <a:ext cx="54669" cy="53400"/>
            </a:xfrm>
            <a:custGeom>
              <a:avLst/>
              <a:gdLst/>
              <a:ahLst/>
              <a:cxnLst/>
              <a:rect l="l" t="t" r="r" b="b"/>
              <a:pathLst>
                <a:path w="948" h="926" extrusionOk="0">
                  <a:moveTo>
                    <a:pt x="817" y="1"/>
                  </a:moveTo>
                  <a:cubicBezTo>
                    <a:pt x="811" y="1"/>
                    <a:pt x="805" y="1"/>
                    <a:pt x="799" y="2"/>
                  </a:cubicBezTo>
                  <a:cubicBezTo>
                    <a:pt x="406" y="55"/>
                    <a:pt x="70" y="391"/>
                    <a:pt x="14" y="784"/>
                  </a:cubicBezTo>
                  <a:cubicBezTo>
                    <a:pt x="1" y="850"/>
                    <a:pt x="50" y="916"/>
                    <a:pt x="116" y="925"/>
                  </a:cubicBezTo>
                  <a:lnTo>
                    <a:pt x="133" y="925"/>
                  </a:lnTo>
                  <a:cubicBezTo>
                    <a:pt x="189" y="925"/>
                    <a:pt x="245" y="879"/>
                    <a:pt x="255" y="820"/>
                  </a:cubicBezTo>
                  <a:cubicBezTo>
                    <a:pt x="297" y="533"/>
                    <a:pt x="545" y="289"/>
                    <a:pt x="832" y="249"/>
                  </a:cubicBezTo>
                  <a:cubicBezTo>
                    <a:pt x="901" y="236"/>
                    <a:pt x="947" y="173"/>
                    <a:pt x="941" y="108"/>
                  </a:cubicBezTo>
                  <a:cubicBezTo>
                    <a:pt x="929" y="45"/>
                    <a:pt x="876" y="1"/>
                    <a:pt x="8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6" name="Google Shape;1186;p35"/>
            <p:cNvSpPr/>
            <p:nvPr/>
          </p:nvSpPr>
          <p:spPr>
            <a:xfrm>
              <a:off x="3691077" y="4362256"/>
              <a:ext cx="54669" cy="53400"/>
            </a:xfrm>
            <a:custGeom>
              <a:avLst/>
              <a:gdLst/>
              <a:ahLst/>
              <a:cxnLst/>
              <a:rect l="l" t="t" r="r" b="b"/>
              <a:pathLst>
                <a:path w="948" h="926" extrusionOk="0">
                  <a:moveTo>
                    <a:pt x="817" y="0"/>
                  </a:moveTo>
                  <a:cubicBezTo>
                    <a:pt x="811" y="0"/>
                    <a:pt x="805" y="1"/>
                    <a:pt x="799" y="2"/>
                  </a:cubicBezTo>
                  <a:cubicBezTo>
                    <a:pt x="407" y="54"/>
                    <a:pt x="70" y="394"/>
                    <a:pt x="11" y="783"/>
                  </a:cubicBezTo>
                  <a:cubicBezTo>
                    <a:pt x="1" y="849"/>
                    <a:pt x="50" y="915"/>
                    <a:pt x="116" y="925"/>
                  </a:cubicBezTo>
                  <a:lnTo>
                    <a:pt x="133" y="925"/>
                  </a:lnTo>
                  <a:cubicBezTo>
                    <a:pt x="189" y="925"/>
                    <a:pt x="245" y="879"/>
                    <a:pt x="258" y="816"/>
                  </a:cubicBezTo>
                  <a:cubicBezTo>
                    <a:pt x="301" y="529"/>
                    <a:pt x="548" y="285"/>
                    <a:pt x="835" y="246"/>
                  </a:cubicBezTo>
                  <a:cubicBezTo>
                    <a:pt x="901" y="233"/>
                    <a:pt x="947" y="170"/>
                    <a:pt x="941" y="104"/>
                  </a:cubicBezTo>
                  <a:cubicBezTo>
                    <a:pt x="929" y="44"/>
                    <a:pt x="876" y="0"/>
                    <a:pt x="8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7" name="Google Shape;1187;p35"/>
            <p:cNvSpPr/>
            <p:nvPr/>
          </p:nvSpPr>
          <p:spPr>
            <a:xfrm>
              <a:off x="3149291" y="3771626"/>
              <a:ext cx="470740" cy="406498"/>
            </a:xfrm>
            <a:custGeom>
              <a:avLst/>
              <a:gdLst/>
              <a:ahLst/>
              <a:cxnLst/>
              <a:rect l="l" t="t" r="r" b="b"/>
              <a:pathLst>
                <a:path w="8163" h="7049" extrusionOk="0">
                  <a:moveTo>
                    <a:pt x="6926" y="1"/>
                  </a:moveTo>
                  <a:lnTo>
                    <a:pt x="0" y="1425"/>
                  </a:lnTo>
                  <a:lnTo>
                    <a:pt x="456" y="7048"/>
                  </a:lnTo>
                  <a:lnTo>
                    <a:pt x="3589" y="6679"/>
                  </a:lnTo>
                  <a:lnTo>
                    <a:pt x="3875" y="3833"/>
                  </a:lnTo>
                  <a:lnTo>
                    <a:pt x="4865" y="6553"/>
                  </a:lnTo>
                  <a:lnTo>
                    <a:pt x="8163" y="6224"/>
                  </a:lnTo>
                  <a:lnTo>
                    <a:pt x="69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8" name="Google Shape;1188;p35"/>
            <p:cNvSpPr/>
            <p:nvPr/>
          </p:nvSpPr>
          <p:spPr>
            <a:xfrm>
              <a:off x="2623133" y="3250542"/>
              <a:ext cx="218156" cy="197165"/>
            </a:xfrm>
            <a:custGeom>
              <a:avLst/>
              <a:gdLst/>
              <a:ahLst/>
              <a:cxnLst/>
              <a:rect l="l" t="t" r="r" b="b"/>
              <a:pathLst>
                <a:path w="3783" h="3419" extrusionOk="0">
                  <a:moveTo>
                    <a:pt x="1668" y="0"/>
                  </a:moveTo>
                  <a:cubicBezTo>
                    <a:pt x="1639" y="0"/>
                    <a:pt x="1611" y="6"/>
                    <a:pt x="1582" y="17"/>
                  </a:cubicBezTo>
                  <a:cubicBezTo>
                    <a:pt x="1408" y="169"/>
                    <a:pt x="1619" y="726"/>
                    <a:pt x="1922" y="1194"/>
                  </a:cubicBezTo>
                  <a:cubicBezTo>
                    <a:pt x="1538" y="772"/>
                    <a:pt x="1135" y="466"/>
                    <a:pt x="890" y="466"/>
                  </a:cubicBezTo>
                  <a:cubicBezTo>
                    <a:pt x="845" y="466"/>
                    <a:pt x="805" y="476"/>
                    <a:pt x="771" y="499"/>
                  </a:cubicBezTo>
                  <a:cubicBezTo>
                    <a:pt x="583" y="670"/>
                    <a:pt x="1045" y="1264"/>
                    <a:pt x="1457" y="1640"/>
                  </a:cubicBezTo>
                  <a:cubicBezTo>
                    <a:pt x="1266" y="1487"/>
                    <a:pt x="747" y="1230"/>
                    <a:pt x="450" y="1230"/>
                  </a:cubicBezTo>
                  <a:cubicBezTo>
                    <a:pt x="368" y="1230"/>
                    <a:pt x="303" y="1249"/>
                    <a:pt x="267" y="1297"/>
                  </a:cubicBezTo>
                  <a:cubicBezTo>
                    <a:pt x="158" y="1501"/>
                    <a:pt x="794" y="2002"/>
                    <a:pt x="1075" y="2180"/>
                  </a:cubicBezTo>
                  <a:cubicBezTo>
                    <a:pt x="897" y="2152"/>
                    <a:pt x="753" y="2140"/>
                    <a:pt x="638" y="2140"/>
                  </a:cubicBezTo>
                  <a:cubicBezTo>
                    <a:pt x="0" y="2140"/>
                    <a:pt x="295" y="2534"/>
                    <a:pt x="877" y="2830"/>
                  </a:cubicBezTo>
                  <a:cubicBezTo>
                    <a:pt x="1460" y="3130"/>
                    <a:pt x="1892" y="3419"/>
                    <a:pt x="2309" y="3419"/>
                  </a:cubicBezTo>
                  <a:cubicBezTo>
                    <a:pt x="2498" y="3419"/>
                    <a:pt x="2683" y="3360"/>
                    <a:pt x="2878" y="3216"/>
                  </a:cubicBezTo>
                  <a:lnTo>
                    <a:pt x="3498" y="2547"/>
                  </a:lnTo>
                  <a:cubicBezTo>
                    <a:pt x="3782" y="1910"/>
                    <a:pt x="3512" y="776"/>
                    <a:pt x="3027" y="611"/>
                  </a:cubicBezTo>
                  <a:cubicBezTo>
                    <a:pt x="2793" y="644"/>
                    <a:pt x="2796" y="1013"/>
                    <a:pt x="2822" y="1320"/>
                  </a:cubicBezTo>
                  <a:cubicBezTo>
                    <a:pt x="2426" y="805"/>
                    <a:pt x="2019" y="0"/>
                    <a:pt x="1668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9" name="Google Shape;1189;p35"/>
            <p:cNvSpPr/>
            <p:nvPr/>
          </p:nvSpPr>
          <p:spPr>
            <a:xfrm>
              <a:off x="3756530" y="3214616"/>
              <a:ext cx="218098" cy="197165"/>
            </a:xfrm>
            <a:custGeom>
              <a:avLst/>
              <a:gdLst/>
              <a:ahLst/>
              <a:cxnLst/>
              <a:rect l="l" t="t" r="r" b="b"/>
              <a:pathLst>
                <a:path w="3782" h="3419" extrusionOk="0">
                  <a:moveTo>
                    <a:pt x="2116" y="0"/>
                  </a:moveTo>
                  <a:cubicBezTo>
                    <a:pt x="1765" y="0"/>
                    <a:pt x="1357" y="804"/>
                    <a:pt x="960" y="1319"/>
                  </a:cubicBezTo>
                  <a:cubicBezTo>
                    <a:pt x="983" y="1013"/>
                    <a:pt x="990" y="643"/>
                    <a:pt x="752" y="610"/>
                  </a:cubicBezTo>
                  <a:cubicBezTo>
                    <a:pt x="271" y="775"/>
                    <a:pt x="0" y="1913"/>
                    <a:pt x="284" y="2546"/>
                  </a:cubicBezTo>
                  <a:lnTo>
                    <a:pt x="901" y="3216"/>
                  </a:lnTo>
                  <a:cubicBezTo>
                    <a:pt x="1096" y="3360"/>
                    <a:pt x="1282" y="3419"/>
                    <a:pt x="1470" y="3419"/>
                  </a:cubicBezTo>
                  <a:cubicBezTo>
                    <a:pt x="1888" y="3419"/>
                    <a:pt x="2320" y="3131"/>
                    <a:pt x="2906" y="2833"/>
                  </a:cubicBezTo>
                  <a:cubicBezTo>
                    <a:pt x="3485" y="2534"/>
                    <a:pt x="3782" y="2140"/>
                    <a:pt x="3144" y="2140"/>
                  </a:cubicBezTo>
                  <a:cubicBezTo>
                    <a:pt x="3030" y="2140"/>
                    <a:pt x="2886" y="2152"/>
                    <a:pt x="2708" y="2180"/>
                  </a:cubicBezTo>
                  <a:cubicBezTo>
                    <a:pt x="2988" y="2002"/>
                    <a:pt x="3621" y="1501"/>
                    <a:pt x="3516" y="1300"/>
                  </a:cubicBezTo>
                  <a:cubicBezTo>
                    <a:pt x="3479" y="1251"/>
                    <a:pt x="3413" y="1231"/>
                    <a:pt x="3330" y="1231"/>
                  </a:cubicBezTo>
                  <a:cubicBezTo>
                    <a:pt x="3032" y="1231"/>
                    <a:pt x="2514" y="1490"/>
                    <a:pt x="2325" y="1639"/>
                  </a:cubicBezTo>
                  <a:cubicBezTo>
                    <a:pt x="2738" y="1267"/>
                    <a:pt x="3199" y="673"/>
                    <a:pt x="3008" y="498"/>
                  </a:cubicBezTo>
                  <a:cubicBezTo>
                    <a:pt x="2975" y="477"/>
                    <a:pt x="2935" y="467"/>
                    <a:pt x="2891" y="467"/>
                  </a:cubicBezTo>
                  <a:cubicBezTo>
                    <a:pt x="2646" y="467"/>
                    <a:pt x="2245" y="770"/>
                    <a:pt x="1857" y="1194"/>
                  </a:cubicBezTo>
                  <a:cubicBezTo>
                    <a:pt x="2164" y="726"/>
                    <a:pt x="2375" y="169"/>
                    <a:pt x="2200" y="17"/>
                  </a:cubicBezTo>
                  <a:cubicBezTo>
                    <a:pt x="2172" y="6"/>
                    <a:pt x="2144" y="0"/>
                    <a:pt x="2116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0" name="Google Shape;1190;p35"/>
            <p:cNvSpPr/>
            <p:nvPr/>
          </p:nvSpPr>
          <p:spPr>
            <a:xfrm>
              <a:off x="2221998" y="2410558"/>
              <a:ext cx="501361" cy="502515"/>
            </a:xfrm>
            <a:custGeom>
              <a:avLst/>
              <a:gdLst/>
              <a:ahLst/>
              <a:cxnLst/>
              <a:rect l="l" t="t" r="r" b="b"/>
              <a:pathLst>
                <a:path w="8694" h="8714" extrusionOk="0">
                  <a:moveTo>
                    <a:pt x="6929" y="0"/>
                  </a:moveTo>
                  <a:cubicBezTo>
                    <a:pt x="6358" y="0"/>
                    <a:pt x="5807" y="319"/>
                    <a:pt x="5541" y="867"/>
                  </a:cubicBezTo>
                  <a:cubicBezTo>
                    <a:pt x="3898" y="4218"/>
                    <a:pt x="37" y="5827"/>
                    <a:pt x="0" y="5844"/>
                  </a:cubicBezTo>
                  <a:lnTo>
                    <a:pt x="4" y="5844"/>
                  </a:lnTo>
                  <a:lnTo>
                    <a:pt x="1158" y="8713"/>
                  </a:lnTo>
                  <a:cubicBezTo>
                    <a:pt x="1359" y="8631"/>
                    <a:pt x="6147" y="6668"/>
                    <a:pt x="8317" y="2226"/>
                  </a:cubicBezTo>
                  <a:cubicBezTo>
                    <a:pt x="8693" y="1461"/>
                    <a:pt x="8377" y="534"/>
                    <a:pt x="7608" y="158"/>
                  </a:cubicBezTo>
                  <a:cubicBezTo>
                    <a:pt x="7390" y="51"/>
                    <a:pt x="7158" y="0"/>
                    <a:pt x="6929" y="0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1" name="Google Shape;1191;p35"/>
            <p:cNvSpPr/>
            <p:nvPr/>
          </p:nvSpPr>
          <p:spPr>
            <a:xfrm>
              <a:off x="943451" y="2624850"/>
              <a:ext cx="575868" cy="422241"/>
            </a:xfrm>
            <a:custGeom>
              <a:avLst/>
              <a:gdLst/>
              <a:ahLst/>
              <a:cxnLst/>
              <a:rect l="l" t="t" r="r" b="b"/>
              <a:pathLst>
                <a:path w="9986" h="7322" extrusionOk="0">
                  <a:moveTo>
                    <a:pt x="2530" y="1"/>
                  </a:moveTo>
                  <a:cubicBezTo>
                    <a:pt x="2530" y="1"/>
                    <a:pt x="2531" y="3"/>
                    <a:pt x="2532" y="5"/>
                  </a:cubicBezTo>
                  <a:lnTo>
                    <a:pt x="2532" y="5"/>
                  </a:lnTo>
                  <a:lnTo>
                    <a:pt x="2533" y="4"/>
                  </a:lnTo>
                  <a:lnTo>
                    <a:pt x="2530" y="1"/>
                  </a:lnTo>
                  <a:close/>
                  <a:moveTo>
                    <a:pt x="2532" y="5"/>
                  </a:moveTo>
                  <a:lnTo>
                    <a:pt x="0" y="1775"/>
                  </a:lnTo>
                  <a:cubicBezTo>
                    <a:pt x="125" y="1956"/>
                    <a:pt x="3123" y="6171"/>
                    <a:pt x="7941" y="7279"/>
                  </a:cubicBezTo>
                  <a:cubicBezTo>
                    <a:pt x="8060" y="7309"/>
                    <a:pt x="8175" y="7322"/>
                    <a:pt x="8291" y="7322"/>
                  </a:cubicBezTo>
                  <a:cubicBezTo>
                    <a:pt x="8997" y="7322"/>
                    <a:pt x="9630" y="6837"/>
                    <a:pt x="9791" y="6122"/>
                  </a:cubicBezTo>
                  <a:cubicBezTo>
                    <a:pt x="9986" y="5287"/>
                    <a:pt x="9465" y="4456"/>
                    <a:pt x="8634" y="4265"/>
                  </a:cubicBezTo>
                  <a:cubicBezTo>
                    <a:pt x="5048" y="3443"/>
                    <a:pt x="2626" y="135"/>
                    <a:pt x="2532" y="5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2" name="Google Shape;1192;p35"/>
            <p:cNvSpPr/>
            <p:nvPr/>
          </p:nvSpPr>
          <p:spPr>
            <a:xfrm>
              <a:off x="1182310" y="4413869"/>
              <a:ext cx="1353745" cy="132808"/>
            </a:xfrm>
            <a:custGeom>
              <a:avLst/>
              <a:gdLst/>
              <a:ahLst/>
              <a:cxnLst/>
              <a:rect l="l" t="t" r="r" b="b"/>
              <a:pathLst>
                <a:path w="23475" h="2303" extrusionOk="0">
                  <a:moveTo>
                    <a:pt x="11737" y="0"/>
                  </a:moveTo>
                  <a:cubicBezTo>
                    <a:pt x="5257" y="0"/>
                    <a:pt x="0" y="515"/>
                    <a:pt x="0" y="1151"/>
                  </a:cubicBezTo>
                  <a:cubicBezTo>
                    <a:pt x="0" y="1785"/>
                    <a:pt x="5257" y="2302"/>
                    <a:pt x="11737" y="2302"/>
                  </a:cubicBezTo>
                  <a:cubicBezTo>
                    <a:pt x="18217" y="2302"/>
                    <a:pt x="23474" y="1785"/>
                    <a:pt x="23474" y="1151"/>
                  </a:cubicBezTo>
                  <a:cubicBezTo>
                    <a:pt x="23474" y="515"/>
                    <a:pt x="18217" y="0"/>
                    <a:pt x="11737" y="0"/>
                  </a:cubicBezTo>
                  <a:close/>
                </a:path>
              </a:pathLst>
            </a:custGeom>
            <a:solidFill>
              <a:srgbClr val="422C46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3" name="Google Shape;1193;p35"/>
            <p:cNvSpPr/>
            <p:nvPr/>
          </p:nvSpPr>
          <p:spPr>
            <a:xfrm>
              <a:off x="1494003" y="4023806"/>
              <a:ext cx="143073" cy="271441"/>
            </a:xfrm>
            <a:custGeom>
              <a:avLst/>
              <a:gdLst/>
              <a:ahLst/>
              <a:cxnLst/>
              <a:rect l="l" t="t" r="r" b="b"/>
              <a:pathLst>
                <a:path w="2481" h="4707" extrusionOk="0">
                  <a:moveTo>
                    <a:pt x="198" y="1"/>
                  </a:moveTo>
                  <a:cubicBezTo>
                    <a:pt x="93" y="1"/>
                    <a:pt x="0" y="86"/>
                    <a:pt x="0" y="198"/>
                  </a:cubicBezTo>
                  <a:lnTo>
                    <a:pt x="0" y="4707"/>
                  </a:lnTo>
                  <a:lnTo>
                    <a:pt x="2480" y="4707"/>
                  </a:lnTo>
                  <a:lnTo>
                    <a:pt x="2480" y="198"/>
                  </a:lnTo>
                  <a:cubicBezTo>
                    <a:pt x="2480" y="90"/>
                    <a:pt x="2391" y="1"/>
                    <a:pt x="2282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4" name="Google Shape;1194;p35"/>
            <p:cNvSpPr/>
            <p:nvPr/>
          </p:nvSpPr>
          <p:spPr>
            <a:xfrm>
              <a:off x="1260853" y="4225181"/>
              <a:ext cx="386084" cy="254717"/>
            </a:xfrm>
            <a:custGeom>
              <a:avLst/>
              <a:gdLst/>
              <a:ahLst/>
              <a:cxnLst/>
              <a:rect l="l" t="t" r="r" b="b"/>
              <a:pathLst>
                <a:path w="6695" h="4417" extrusionOk="0">
                  <a:moveTo>
                    <a:pt x="4190" y="1"/>
                  </a:moveTo>
                  <a:cubicBezTo>
                    <a:pt x="4140" y="1"/>
                    <a:pt x="4083" y="9"/>
                    <a:pt x="4017" y="27"/>
                  </a:cubicBezTo>
                  <a:cubicBezTo>
                    <a:pt x="3773" y="93"/>
                    <a:pt x="3598" y="304"/>
                    <a:pt x="3446" y="506"/>
                  </a:cubicBezTo>
                  <a:cubicBezTo>
                    <a:pt x="2783" y="1379"/>
                    <a:pt x="2147" y="2342"/>
                    <a:pt x="1171" y="2844"/>
                  </a:cubicBezTo>
                  <a:cubicBezTo>
                    <a:pt x="884" y="2992"/>
                    <a:pt x="571" y="3101"/>
                    <a:pt x="337" y="3325"/>
                  </a:cubicBezTo>
                  <a:cubicBezTo>
                    <a:pt x="106" y="3553"/>
                    <a:pt x="0" y="3948"/>
                    <a:pt x="211" y="4196"/>
                  </a:cubicBezTo>
                  <a:cubicBezTo>
                    <a:pt x="366" y="4377"/>
                    <a:pt x="630" y="4407"/>
                    <a:pt x="864" y="4413"/>
                  </a:cubicBezTo>
                  <a:cubicBezTo>
                    <a:pt x="928" y="4416"/>
                    <a:pt x="992" y="4417"/>
                    <a:pt x="1055" y="4417"/>
                  </a:cubicBezTo>
                  <a:cubicBezTo>
                    <a:pt x="1692" y="4417"/>
                    <a:pt x="2302" y="4305"/>
                    <a:pt x="2935" y="4239"/>
                  </a:cubicBezTo>
                  <a:cubicBezTo>
                    <a:pt x="3674" y="4160"/>
                    <a:pt x="4409" y="4097"/>
                    <a:pt x="5145" y="4028"/>
                  </a:cubicBezTo>
                  <a:cubicBezTo>
                    <a:pt x="5709" y="3975"/>
                    <a:pt x="6319" y="3912"/>
                    <a:pt x="6563" y="3315"/>
                  </a:cubicBezTo>
                  <a:cubicBezTo>
                    <a:pt x="6695" y="2985"/>
                    <a:pt x="6691" y="2616"/>
                    <a:pt x="6682" y="2263"/>
                  </a:cubicBezTo>
                  <a:lnTo>
                    <a:pt x="6658" y="1089"/>
                  </a:lnTo>
                  <a:cubicBezTo>
                    <a:pt x="6652" y="881"/>
                    <a:pt x="6642" y="661"/>
                    <a:pt x="6497" y="512"/>
                  </a:cubicBezTo>
                  <a:cubicBezTo>
                    <a:pt x="6451" y="466"/>
                    <a:pt x="6398" y="433"/>
                    <a:pt x="6342" y="413"/>
                  </a:cubicBezTo>
                  <a:cubicBezTo>
                    <a:pt x="6274" y="388"/>
                    <a:pt x="6198" y="375"/>
                    <a:pt x="6123" y="375"/>
                  </a:cubicBezTo>
                  <a:cubicBezTo>
                    <a:pt x="6053" y="375"/>
                    <a:pt x="5983" y="386"/>
                    <a:pt x="5920" y="407"/>
                  </a:cubicBezTo>
                  <a:cubicBezTo>
                    <a:pt x="5633" y="501"/>
                    <a:pt x="5250" y="927"/>
                    <a:pt x="4923" y="927"/>
                  </a:cubicBezTo>
                  <a:cubicBezTo>
                    <a:pt x="4907" y="927"/>
                    <a:pt x="4892" y="926"/>
                    <a:pt x="4878" y="924"/>
                  </a:cubicBezTo>
                  <a:cubicBezTo>
                    <a:pt x="4487" y="867"/>
                    <a:pt x="4704" y="1"/>
                    <a:pt x="4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5" name="Google Shape;1195;p35"/>
            <p:cNvSpPr/>
            <p:nvPr/>
          </p:nvSpPr>
          <p:spPr>
            <a:xfrm>
              <a:off x="1416037" y="4275813"/>
              <a:ext cx="83157" cy="58994"/>
            </a:xfrm>
            <a:custGeom>
              <a:avLst/>
              <a:gdLst/>
              <a:ahLst/>
              <a:cxnLst/>
              <a:rect l="l" t="t" r="r" b="b"/>
              <a:pathLst>
                <a:path w="1442" h="1023" extrusionOk="0">
                  <a:moveTo>
                    <a:pt x="194" y="1"/>
                  </a:moveTo>
                  <a:cubicBezTo>
                    <a:pt x="169" y="1"/>
                    <a:pt x="144" y="2"/>
                    <a:pt x="119" y="3"/>
                  </a:cubicBezTo>
                  <a:cubicBezTo>
                    <a:pt x="50" y="7"/>
                    <a:pt x="0" y="69"/>
                    <a:pt x="7" y="135"/>
                  </a:cubicBezTo>
                  <a:cubicBezTo>
                    <a:pt x="10" y="202"/>
                    <a:pt x="75" y="251"/>
                    <a:pt x="133" y="251"/>
                  </a:cubicBezTo>
                  <a:cubicBezTo>
                    <a:pt x="135" y="251"/>
                    <a:pt x="137" y="251"/>
                    <a:pt x="139" y="251"/>
                  </a:cubicBezTo>
                  <a:cubicBezTo>
                    <a:pt x="155" y="250"/>
                    <a:pt x="172" y="250"/>
                    <a:pt x="188" y="250"/>
                  </a:cubicBezTo>
                  <a:cubicBezTo>
                    <a:pt x="617" y="250"/>
                    <a:pt x="1038" y="534"/>
                    <a:pt x="1184" y="940"/>
                  </a:cubicBezTo>
                  <a:cubicBezTo>
                    <a:pt x="1201" y="990"/>
                    <a:pt x="1250" y="1023"/>
                    <a:pt x="1299" y="1023"/>
                  </a:cubicBezTo>
                  <a:cubicBezTo>
                    <a:pt x="1313" y="1023"/>
                    <a:pt x="1329" y="1019"/>
                    <a:pt x="1342" y="1013"/>
                  </a:cubicBezTo>
                  <a:cubicBezTo>
                    <a:pt x="1402" y="993"/>
                    <a:pt x="1441" y="924"/>
                    <a:pt x="1415" y="858"/>
                  </a:cubicBezTo>
                  <a:cubicBezTo>
                    <a:pt x="1239" y="357"/>
                    <a:pt x="720" y="1"/>
                    <a:pt x="1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6" name="Google Shape;1196;p35"/>
            <p:cNvSpPr/>
            <p:nvPr/>
          </p:nvSpPr>
          <p:spPr>
            <a:xfrm>
              <a:off x="1396026" y="4295766"/>
              <a:ext cx="83214" cy="58994"/>
            </a:xfrm>
            <a:custGeom>
              <a:avLst/>
              <a:gdLst/>
              <a:ahLst/>
              <a:cxnLst/>
              <a:rect l="l" t="t" r="r" b="b"/>
              <a:pathLst>
                <a:path w="1443" h="1023" extrusionOk="0">
                  <a:moveTo>
                    <a:pt x="204" y="1"/>
                  </a:moveTo>
                  <a:cubicBezTo>
                    <a:pt x="177" y="1"/>
                    <a:pt x="150" y="2"/>
                    <a:pt x="123" y="4"/>
                  </a:cubicBezTo>
                  <a:cubicBezTo>
                    <a:pt x="50" y="7"/>
                    <a:pt x="1" y="70"/>
                    <a:pt x="7" y="136"/>
                  </a:cubicBezTo>
                  <a:cubicBezTo>
                    <a:pt x="11" y="203"/>
                    <a:pt x="76" y="251"/>
                    <a:pt x="134" y="251"/>
                  </a:cubicBezTo>
                  <a:cubicBezTo>
                    <a:pt x="136" y="251"/>
                    <a:pt x="138" y="251"/>
                    <a:pt x="139" y="251"/>
                  </a:cubicBezTo>
                  <a:cubicBezTo>
                    <a:pt x="160" y="250"/>
                    <a:pt x="180" y="249"/>
                    <a:pt x="201" y="249"/>
                  </a:cubicBezTo>
                  <a:cubicBezTo>
                    <a:pt x="625" y="249"/>
                    <a:pt x="1040" y="538"/>
                    <a:pt x="1185" y="940"/>
                  </a:cubicBezTo>
                  <a:cubicBezTo>
                    <a:pt x="1201" y="990"/>
                    <a:pt x="1251" y="1023"/>
                    <a:pt x="1300" y="1023"/>
                  </a:cubicBezTo>
                  <a:cubicBezTo>
                    <a:pt x="1313" y="1023"/>
                    <a:pt x="1330" y="1019"/>
                    <a:pt x="1343" y="1013"/>
                  </a:cubicBezTo>
                  <a:cubicBezTo>
                    <a:pt x="1402" y="993"/>
                    <a:pt x="1442" y="924"/>
                    <a:pt x="1416" y="858"/>
                  </a:cubicBezTo>
                  <a:cubicBezTo>
                    <a:pt x="1240" y="359"/>
                    <a:pt x="728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7" name="Google Shape;1197;p35"/>
            <p:cNvSpPr/>
            <p:nvPr/>
          </p:nvSpPr>
          <p:spPr>
            <a:xfrm>
              <a:off x="1376073" y="4315776"/>
              <a:ext cx="83157" cy="58994"/>
            </a:xfrm>
            <a:custGeom>
              <a:avLst/>
              <a:gdLst/>
              <a:ahLst/>
              <a:cxnLst/>
              <a:rect l="l" t="t" r="r" b="b"/>
              <a:pathLst>
                <a:path w="1442" h="1023" extrusionOk="0">
                  <a:moveTo>
                    <a:pt x="198" y="1"/>
                  </a:moveTo>
                  <a:cubicBezTo>
                    <a:pt x="173" y="1"/>
                    <a:pt x="148" y="1"/>
                    <a:pt x="123" y="3"/>
                  </a:cubicBezTo>
                  <a:cubicBezTo>
                    <a:pt x="50" y="6"/>
                    <a:pt x="1" y="69"/>
                    <a:pt x="7" y="135"/>
                  </a:cubicBezTo>
                  <a:cubicBezTo>
                    <a:pt x="10" y="199"/>
                    <a:pt x="67" y="251"/>
                    <a:pt x="125" y="251"/>
                  </a:cubicBezTo>
                  <a:cubicBezTo>
                    <a:pt x="129" y="251"/>
                    <a:pt x="134" y="251"/>
                    <a:pt x="139" y="250"/>
                  </a:cubicBezTo>
                  <a:cubicBezTo>
                    <a:pt x="160" y="249"/>
                    <a:pt x="180" y="248"/>
                    <a:pt x="201" y="248"/>
                  </a:cubicBezTo>
                  <a:cubicBezTo>
                    <a:pt x="625" y="248"/>
                    <a:pt x="1040" y="537"/>
                    <a:pt x="1185" y="940"/>
                  </a:cubicBezTo>
                  <a:cubicBezTo>
                    <a:pt x="1201" y="989"/>
                    <a:pt x="1250" y="1022"/>
                    <a:pt x="1300" y="1022"/>
                  </a:cubicBezTo>
                  <a:cubicBezTo>
                    <a:pt x="1313" y="1022"/>
                    <a:pt x="1330" y="1019"/>
                    <a:pt x="1343" y="1012"/>
                  </a:cubicBezTo>
                  <a:cubicBezTo>
                    <a:pt x="1402" y="992"/>
                    <a:pt x="1442" y="923"/>
                    <a:pt x="1415" y="857"/>
                  </a:cubicBezTo>
                  <a:cubicBezTo>
                    <a:pt x="1239" y="357"/>
                    <a:pt x="721" y="1"/>
                    <a:pt x="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8" name="Google Shape;1198;p35"/>
            <p:cNvSpPr/>
            <p:nvPr/>
          </p:nvSpPr>
          <p:spPr>
            <a:xfrm>
              <a:off x="2071197" y="4023806"/>
              <a:ext cx="143073" cy="271441"/>
            </a:xfrm>
            <a:custGeom>
              <a:avLst/>
              <a:gdLst/>
              <a:ahLst/>
              <a:cxnLst/>
              <a:rect l="l" t="t" r="r" b="b"/>
              <a:pathLst>
                <a:path w="2481" h="4707" extrusionOk="0">
                  <a:moveTo>
                    <a:pt x="198" y="1"/>
                  </a:moveTo>
                  <a:cubicBezTo>
                    <a:pt x="89" y="1"/>
                    <a:pt x="0" y="90"/>
                    <a:pt x="0" y="198"/>
                  </a:cubicBezTo>
                  <a:lnTo>
                    <a:pt x="0" y="4707"/>
                  </a:lnTo>
                  <a:lnTo>
                    <a:pt x="2480" y="4707"/>
                  </a:lnTo>
                  <a:lnTo>
                    <a:pt x="2480" y="198"/>
                  </a:lnTo>
                  <a:cubicBezTo>
                    <a:pt x="2480" y="86"/>
                    <a:pt x="2388" y="1"/>
                    <a:pt x="2282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9" name="Google Shape;1199;p35"/>
            <p:cNvSpPr/>
            <p:nvPr/>
          </p:nvSpPr>
          <p:spPr>
            <a:xfrm>
              <a:off x="2060932" y="4225181"/>
              <a:ext cx="386084" cy="254717"/>
            </a:xfrm>
            <a:custGeom>
              <a:avLst/>
              <a:gdLst/>
              <a:ahLst/>
              <a:cxnLst/>
              <a:rect l="l" t="t" r="r" b="b"/>
              <a:pathLst>
                <a:path w="6695" h="4417" extrusionOk="0">
                  <a:moveTo>
                    <a:pt x="2507" y="1"/>
                  </a:moveTo>
                  <a:cubicBezTo>
                    <a:pt x="1991" y="1"/>
                    <a:pt x="2211" y="867"/>
                    <a:pt x="1820" y="924"/>
                  </a:cubicBezTo>
                  <a:cubicBezTo>
                    <a:pt x="1805" y="926"/>
                    <a:pt x="1790" y="927"/>
                    <a:pt x="1775" y="927"/>
                  </a:cubicBezTo>
                  <a:cubicBezTo>
                    <a:pt x="1445" y="927"/>
                    <a:pt x="1065" y="501"/>
                    <a:pt x="778" y="407"/>
                  </a:cubicBezTo>
                  <a:cubicBezTo>
                    <a:pt x="715" y="386"/>
                    <a:pt x="645" y="375"/>
                    <a:pt x="575" y="375"/>
                  </a:cubicBezTo>
                  <a:cubicBezTo>
                    <a:pt x="500" y="375"/>
                    <a:pt x="425" y="388"/>
                    <a:pt x="356" y="413"/>
                  </a:cubicBezTo>
                  <a:cubicBezTo>
                    <a:pt x="300" y="433"/>
                    <a:pt x="251" y="466"/>
                    <a:pt x="198" y="512"/>
                  </a:cubicBezTo>
                  <a:cubicBezTo>
                    <a:pt x="56" y="661"/>
                    <a:pt x="43" y="881"/>
                    <a:pt x="40" y="1089"/>
                  </a:cubicBezTo>
                  <a:lnTo>
                    <a:pt x="13" y="2263"/>
                  </a:lnTo>
                  <a:cubicBezTo>
                    <a:pt x="7" y="2616"/>
                    <a:pt x="0" y="2985"/>
                    <a:pt x="132" y="3315"/>
                  </a:cubicBezTo>
                  <a:cubicBezTo>
                    <a:pt x="376" y="3912"/>
                    <a:pt x="986" y="3975"/>
                    <a:pt x="1550" y="4028"/>
                  </a:cubicBezTo>
                  <a:cubicBezTo>
                    <a:pt x="2285" y="4097"/>
                    <a:pt x="3024" y="4160"/>
                    <a:pt x="3760" y="4239"/>
                  </a:cubicBezTo>
                  <a:cubicBezTo>
                    <a:pt x="4395" y="4305"/>
                    <a:pt x="5004" y="4417"/>
                    <a:pt x="5639" y="4417"/>
                  </a:cubicBezTo>
                  <a:cubicBezTo>
                    <a:pt x="5703" y="4417"/>
                    <a:pt x="5767" y="4416"/>
                    <a:pt x="5831" y="4413"/>
                  </a:cubicBezTo>
                  <a:cubicBezTo>
                    <a:pt x="6065" y="4407"/>
                    <a:pt x="6329" y="4377"/>
                    <a:pt x="6487" y="4196"/>
                  </a:cubicBezTo>
                  <a:cubicBezTo>
                    <a:pt x="6695" y="3948"/>
                    <a:pt x="6589" y="3553"/>
                    <a:pt x="6358" y="3325"/>
                  </a:cubicBezTo>
                  <a:cubicBezTo>
                    <a:pt x="6127" y="3101"/>
                    <a:pt x="5814" y="2992"/>
                    <a:pt x="5524" y="2844"/>
                  </a:cubicBezTo>
                  <a:cubicBezTo>
                    <a:pt x="4548" y="2342"/>
                    <a:pt x="3915" y="1379"/>
                    <a:pt x="3248" y="506"/>
                  </a:cubicBezTo>
                  <a:cubicBezTo>
                    <a:pt x="3097" y="304"/>
                    <a:pt x="2925" y="93"/>
                    <a:pt x="2681" y="27"/>
                  </a:cubicBezTo>
                  <a:cubicBezTo>
                    <a:pt x="2615" y="9"/>
                    <a:pt x="2558" y="1"/>
                    <a:pt x="25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0" name="Google Shape;1200;p35"/>
            <p:cNvSpPr/>
            <p:nvPr/>
          </p:nvSpPr>
          <p:spPr>
            <a:xfrm>
              <a:off x="2209080" y="4275871"/>
              <a:ext cx="83157" cy="58936"/>
            </a:xfrm>
            <a:custGeom>
              <a:avLst/>
              <a:gdLst/>
              <a:ahLst/>
              <a:cxnLst/>
              <a:rect l="l" t="t" r="r" b="b"/>
              <a:pathLst>
                <a:path w="1442" h="1022" extrusionOk="0">
                  <a:moveTo>
                    <a:pt x="1244" y="0"/>
                  </a:moveTo>
                  <a:cubicBezTo>
                    <a:pt x="719" y="0"/>
                    <a:pt x="203" y="359"/>
                    <a:pt x="26" y="857"/>
                  </a:cubicBezTo>
                  <a:cubicBezTo>
                    <a:pt x="0" y="919"/>
                    <a:pt x="33" y="989"/>
                    <a:pt x="99" y="1012"/>
                  </a:cubicBezTo>
                  <a:cubicBezTo>
                    <a:pt x="112" y="1018"/>
                    <a:pt x="129" y="1022"/>
                    <a:pt x="142" y="1022"/>
                  </a:cubicBezTo>
                  <a:cubicBezTo>
                    <a:pt x="191" y="1022"/>
                    <a:pt x="241" y="989"/>
                    <a:pt x="257" y="939"/>
                  </a:cubicBezTo>
                  <a:cubicBezTo>
                    <a:pt x="400" y="533"/>
                    <a:pt x="824" y="249"/>
                    <a:pt x="1253" y="249"/>
                  </a:cubicBezTo>
                  <a:cubicBezTo>
                    <a:pt x="1270" y="249"/>
                    <a:pt x="1286" y="249"/>
                    <a:pt x="1303" y="250"/>
                  </a:cubicBezTo>
                  <a:cubicBezTo>
                    <a:pt x="1305" y="250"/>
                    <a:pt x="1307" y="250"/>
                    <a:pt x="1309" y="250"/>
                  </a:cubicBezTo>
                  <a:cubicBezTo>
                    <a:pt x="1369" y="250"/>
                    <a:pt x="1431" y="201"/>
                    <a:pt x="1435" y="134"/>
                  </a:cubicBezTo>
                  <a:cubicBezTo>
                    <a:pt x="1441" y="65"/>
                    <a:pt x="1385" y="6"/>
                    <a:pt x="1319" y="2"/>
                  </a:cubicBezTo>
                  <a:cubicBezTo>
                    <a:pt x="1294" y="1"/>
                    <a:pt x="1269" y="0"/>
                    <a:pt x="1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1" name="Google Shape;1201;p35"/>
            <p:cNvSpPr/>
            <p:nvPr/>
          </p:nvSpPr>
          <p:spPr>
            <a:xfrm>
              <a:off x="2229033" y="4295823"/>
              <a:ext cx="83157" cy="58936"/>
            </a:xfrm>
            <a:custGeom>
              <a:avLst/>
              <a:gdLst/>
              <a:ahLst/>
              <a:cxnLst/>
              <a:rect l="l" t="t" r="r" b="b"/>
              <a:pathLst>
                <a:path w="1442" h="1022" extrusionOk="0">
                  <a:moveTo>
                    <a:pt x="1245" y="0"/>
                  </a:moveTo>
                  <a:cubicBezTo>
                    <a:pt x="719" y="0"/>
                    <a:pt x="203" y="359"/>
                    <a:pt x="27" y="857"/>
                  </a:cubicBezTo>
                  <a:cubicBezTo>
                    <a:pt x="0" y="920"/>
                    <a:pt x="33" y="989"/>
                    <a:pt x="99" y="1012"/>
                  </a:cubicBezTo>
                  <a:cubicBezTo>
                    <a:pt x="112" y="1018"/>
                    <a:pt x="129" y="1022"/>
                    <a:pt x="142" y="1022"/>
                  </a:cubicBezTo>
                  <a:cubicBezTo>
                    <a:pt x="192" y="1022"/>
                    <a:pt x="241" y="989"/>
                    <a:pt x="258" y="939"/>
                  </a:cubicBezTo>
                  <a:cubicBezTo>
                    <a:pt x="399" y="537"/>
                    <a:pt x="817" y="248"/>
                    <a:pt x="1241" y="248"/>
                  </a:cubicBezTo>
                  <a:cubicBezTo>
                    <a:pt x="1262" y="248"/>
                    <a:pt x="1282" y="249"/>
                    <a:pt x="1303" y="250"/>
                  </a:cubicBezTo>
                  <a:cubicBezTo>
                    <a:pt x="1305" y="250"/>
                    <a:pt x="1307" y="250"/>
                    <a:pt x="1309" y="250"/>
                  </a:cubicBezTo>
                  <a:cubicBezTo>
                    <a:pt x="1370" y="250"/>
                    <a:pt x="1432" y="202"/>
                    <a:pt x="1435" y="135"/>
                  </a:cubicBezTo>
                  <a:cubicBezTo>
                    <a:pt x="1441" y="65"/>
                    <a:pt x="1385" y="6"/>
                    <a:pt x="1319" y="3"/>
                  </a:cubicBezTo>
                  <a:cubicBezTo>
                    <a:pt x="1294" y="1"/>
                    <a:pt x="1269" y="0"/>
                    <a:pt x="1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2" name="Google Shape;1202;p35"/>
            <p:cNvSpPr/>
            <p:nvPr/>
          </p:nvSpPr>
          <p:spPr>
            <a:xfrm>
              <a:off x="2248986" y="4315776"/>
              <a:ext cx="83157" cy="58994"/>
            </a:xfrm>
            <a:custGeom>
              <a:avLst/>
              <a:gdLst/>
              <a:ahLst/>
              <a:cxnLst/>
              <a:rect l="l" t="t" r="r" b="b"/>
              <a:pathLst>
                <a:path w="1442" h="1023" extrusionOk="0">
                  <a:moveTo>
                    <a:pt x="1245" y="1"/>
                  </a:moveTo>
                  <a:cubicBezTo>
                    <a:pt x="719" y="1"/>
                    <a:pt x="203" y="360"/>
                    <a:pt x="27" y="857"/>
                  </a:cubicBezTo>
                  <a:cubicBezTo>
                    <a:pt x="1" y="920"/>
                    <a:pt x="34" y="989"/>
                    <a:pt x="100" y="1012"/>
                  </a:cubicBezTo>
                  <a:cubicBezTo>
                    <a:pt x="113" y="1019"/>
                    <a:pt x="129" y="1022"/>
                    <a:pt x="142" y="1022"/>
                  </a:cubicBezTo>
                  <a:cubicBezTo>
                    <a:pt x="192" y="1022"/>
                    <a:pt x="241" y="989"/>
                    <a:pt x="258" y="940"/>
                  </a:cubicBezTo>
                  <a:cubicBezTo>
                    <a:pt x="399" y="537"/>
                    <a:pt x="814" y="248"/>
                    <a:pt x="1241" y="248"/>
                  </a:cubicBezTo>
                  <a:cubicBezTo>
                    <a:pt x="1262" y="248"/>
                    <a:pt x="1283" y="249"/>
                    <a:pt x="1303" y="250"/>
                  </a:cubicBezTo>
                  <a:cubicBezTo>
                    <a:pt x="1305" y="250"/>
                    <a:pt x="1307" y="251"/>
                    <a:pt x="1309" y="251"/>
                  </a:cubicBezTo>
                  <a:cubicBezTo>
                    <a:pt x="1370" y="251"/>
                    <a:pt x="1432" y="202"/>
                    <a:pt x="1435" y="135"/>
                  </a:cubicBezTo>
                  <a:cubicBezTo>
                    <a:pt x="1442" y="66"/>
                    <a:pt x="1386" y="6"/>
                    <a:pt x="1320" y="3"/>
                  </a:cubicBezTo>
                  <a:cubicBezTo>
                    <a:pt x="1295" y="1"/>
                    <a:pt x="1270" y="1"/>
                    <a:pt x="1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3" name="Google Shape;1203;p35"/>
            <p:cNvSpPr/>
            <p:nvPr/>
          </p:nvSpPr>
          <p:spPr>
            <a:xfrm>
              <a:off x="1300759" y="3479309"/>
              <a:ext cx="1111829" cy="652911"/>
            </a:xfrm>
            <a:custGeom>
              <a:avLst/>
              <a:gdLst/>
              <a:ahLst/>
              <a:cxnLst/>
              <a:rect l="l" t="t" r="r" b="b"/>
              <a:pathLst>
                <a:path w="19280" h="11322" extrusionOk="0">
                  <a:moveTo>
                    <a:pt x="16552" y="1"/>
                  </a:moveTo>
                  <a:lnTo>
                    <a:pt x="3806" y="459"/>
                  </a:lnTo>
                  <a:cubicBezTo>
                    <a:pt x="3806" y="459"/>
                    <a:pt x="1" y="9574"/>
                    <a:pt x="746" y="10808"/>
                  </a:cubicBezTo>
                  <a:cubicBezTo>
                    <a:pt x="981" y="11195"/>
                    <a:pt x="2036" y="11321"/>
                    <a:pt x="3307" y="11321"/>
                  </a:cubicBezTo>
                  <a:cubicBezTo>
                    <a:pt x="5659" y="11321"/>
                    <a:pt x="8750" y="10890"/>
                    <a:pt x="8750" y="10890"/>
                  </a:cubicBezTo>
                  <a:lnTo>
                    <a:pt x="9897" y="6293"/>
                  </a:lnTo>
                  <a:lnTo>
                    <a:pt x="11091" y="10890"/>
                  </a:lnTo>
                  <a:cubicBezTo>
                    <a:pt x="11091" y="10890"/>
                    <a:pt x="13916" y="11256"/>
                    <a:pt x="16113" y="11256"/>
                  </a:cubicBezTo>
                  <a:cubicBezTo>
                    <a:pt x="17365" y="11256"/>
                    <a:pt x="18413" y="11137"/>
                    <a:pt x="18620" y="10765"/>
                  </a:cubicBezTo>
                  <a:cubicBezTo>
                    <a:pt x="19280" y="9591"/>
                    <a:pt x="16552" y="1"/>
                    <a:pt x="16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4" name="Google Shape;1204;p35"/>
            <p:cNvSpPr/>
            <p:nvPr/>
          </p:nvSpPr>
          <p:spPr>
            <a:xfrm>
              <a:off x="1183060" y="2651896"/>
              <a:ext cx="1265110" cy="974062"/>
            </a:xfrm>
            <a:custGeom>
              <a:avLst/>
              <a:gdLst/>
              <a:ahLst/>
              <a:cxnLst/>
              <a:rect l="l" t="t" r="r" b="b"/>
              <a:pathLst>
                <a:path w="21938" h="16891" extrusionOk="0">
                  <a:moveTo>
                    <a:pt x="19392" y="0"/>
                  </a:moveTo>
                  <a:cubicBezTo>
                    <a:pt x="19392" y="0"/>
                    <a:pt x="12433" y="4498"/>
                    <a:pt x="11200" y="4597"/>
                  </a:cubicBezTo>
                  <a:cubicBezTo>
                    <a:pt x="11156" y="4601"/>
                    <a:pt x="11108" y="4603"/>
                    <a:pt x="11058" y="4603"/>
                  </a:cubicBezTo>
                  <a:cubicBezTo>
                    <a:pt x="9090" y="4603"/>
                    <a:pt x="2401" y="1919"/>
                    <a:pt x="2401" y="1919"/>
                  </a:cubicBezTo>
                  <a:cubicBezTo>
                    <a:pt x="2401" y="1919"/>
                    <a:pt x="1695" y="3539"/>
                    <a:pt x="1395" y="4040"/>
                  </a:cubicBezTo>
                  <a:cubicBezTo>
                    <a:pt x="1099" y="4538"/>
                    <a:pt x="0" y="5906"/>
                    <a:pt x="0" y="5906"/>
                  </a:cubicBezTo>
                  <a:cubicBezTo>
                    <a:pt x="0" y="5906"/>
                    <a:pt x="2909" y="7433"/>
                    <a:pt x="3954" y="7717"/>
                  </a:cubicBezTo>
                  <a:cubicBezTo>
                    <a:pt x="4677" y="7912"/>
                    <a:pt x="6926" y="7997"/>
                    <a:pt x="6926" y="7997"/>
                  </a:cubicBezTo>
                  <a:cubicBezTo>
                    <a:pt x="6955" y="9122"/>
                    <a:pt x="4927" y="15783"/>
                    <a:pt x="4927" y="16084"/>
                  </a:cubicBezTo>
                  <a:cubicBezTo>
                    <a:pt x="4927" y="16387"/>
                    <a:pt x="5066" y="16707"/>
                    <a:pt x="5343" y="16826"/>
                  </a:cubicBezTo>
                  <a:cubicBezTo>
                    <a:pt x="5459" y="16877"/>
                    <a:pt x="5587" y="16890"/>
                    <a:pt x="5713" y="16890"/>
                  </a:cubicBezTo>
                  <a:cubicBezTo>
                    <a:pt x="5766" y="16890"/>
                    <a:pt x="5819" y="16888"/>
                    <a:pt x="5870" y="16885"/>
                  </a:cubicBezTo>
                  <a:cubicBezTo>
                    <a:pt x="7080" y="16835"/>
                    <a:pt x="8285" y="16830"/>
                    <a:pt x="9490" y="16830"/>
                  </a:cubicBezTo>
                  <a:cubicBezTo>
                    <a:pt x="9865" y="16830"/>
                    <a:pt x="10239" y="16830"/>
                    <a:pt x="10614" y="16830"/>
                  </a:cubicBezTo>
                  <a:cubicBezTo>
                    <a:pt x="12650" y="16830"/>
                    <a:pt x="14688" y="16813"/>
                    <a:pt x="16743" y="16598"/>
                  </a:cubicBezTo>
                  <a:cubicBezTo>
                    <a:pt x="17192" y="16552"/>
                    <a:pt x="18973" y="16502"/>
                    <a:pt x="19174" y="16097"/>
                  </a:cubicBezTo>
                  <a:cubicBezTo>
                    <a:pt x="19523" y="15398"/>
                    <a:pt x="18630" y="13142"/>
                    <a:pt x="18287" y="11885"/>
                  </a:cubicBezTo>
                  <a:cubicBezTo>
                    <a:pt x="17752" y="9907"/>
                    <a:pt x="17146" y="7951"/>
                    <a:pt x="16506" y="6012"/>
                  </a:cubicBezTo>
                  <a:lnTo>
                    <a:pt x="21937" y="4142"/>
                  </a:lnTo>
                  <a:cubicBezTo>
                    <a:pt x="21937" y="4142"/>
                    <a:pt x="20727" y="2869"/>
                    <a:pt x="20420" y="2375"/>
                  </a:cubicBezTo>
                  <a:cubicBezTo>
                    <a:pt x="20077" y="1827"/>
                    <a:pt x="19392" y="0"/>
                    <a:pt x="19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5" name="Google Shape;1205;p35"/>
            <p:cNvSpPr/>
            <p:nvPr/>
          </p:nvSpPr>
          <p:spPr>
            <a:xfrm>
              <a:off x="3411563" y="1606096"/>
              <a:ext cx="703890" cy="973370"/>
            </a:xfrm>
            <a:custGeom>
              <a:avLst/>
              <a:gdLst/>
              <a:ahLst/>
              <a:cxnLst/>
              <a:rect l="l" t="t" r="r" b="b"/>
              <a:pathLst>
                <a:path w="12206" h="16879" extrusionOk="0">
                  <a:moveTo>
                    <a:pt x="0" y="0"/>
                  </a:moveTo>
                  <a:lnTo>
                    <a:pt x="0" y="0"/>
                  </a:lnTo>
                  <a:cubicBezTo>
                    <a:pt x="1534" y="1112"/>
                    <a:pt x="2810" y="2573"/>
                    <a:pt x="3535" y="4304"/>
                  </a:cubicBezTo>
                  <a:cubicBezTo>
                    <a:pt x="3908" y="5161"/>
                    <a:pt x="4175" y="6065"/>
                    <a:pt x="4353" y="6985"/>
                  </a:cubicBezTo>
                  <a:cubicBezTo>
                    <a:pt x="4541" y="7899"/>
                    <a:pt x="4607" y="8845"/>
                    <a:pt x="4713" y="9788"/>
                  </a:cubicBezTo>
                  <a:cubicBezTo>
                    <a:pt x="4822" y="10731"/>
                    <a:pt x="4963" y="11691"/>
                    <a:pt x="5300" y="12605"/>
                  </a:cubicBezTo>
                  <a:cubicBezTo>
                    <a:pt x="5630" y="13515"/>
                    <a:pt x="6184" y="14356"/>
                    <a:pt x="6912" y="14996"/>
                  </a:cubicBezTo>
                  <a:cubicBezTo>
                    <a:pt x="7631" y="15645"/>
                    <a:pt x="8489" y="16123"/>
                    <a:pt x="9396" y="16433"/>
                  </a:cubicBezTo>
                  <a:cubicBezTo>
                    <a:pt x="10306" y="16734"/>
                    <a:pt x="11259" y="16879"/>
                    <a:pt x="12205" y="16879"/>
                  </a:cubicBezTo>
                  <a:cubicBezTo>
                    <a:pt x="10329" y="16734"/>
                    <a:pt x="8446" y="16100"/>
                    <a:pt x="7097" y="14788"/>
                  </a:cubicBezTo>
                  <a:cubicBezTo>
                    <a:pt x="6431" y="14145"/>
                    <a:pt x="5910" y="13363"/>
                    <a:pt x="5606" y="12489"/>
                  </a:cubicBezTo>
                  <a:cubicBezTo>
                    <a:pt x="5293" y="11619"/>
                    <a:pt x="5165" y="10682"/>
                    <a:pt x="5066" y="9745"/>
                  </a:cubicBezTo>
                  <a:cubicBezTo>
                    <a:pt x="4881" y="7879"/>
                    <a:pt x="4624" y="5930"/>
                    <a:pt x="3789" y="4189"/>
                  </a:cubicBezTo>
                  <a:cubicBezTo>
                    <a:pt x="3384" y="3321"/>
                    <a:pt x="2843" y="2513"/>
                    <a:pt x="2206" y="1804"/>
                  </a:cubicBezTo>
                  <a:cubicBezTo>
                    <a:pt x="1553" y="1105"/>
                    <a:pt x="808" y="50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6" name="Google Shape;1206;p35"/>
            <p:cNvSpPr/>
            <p:nvPr/>
          </p:nvSpPr>
          <p:spPr>
            <a:xfrm>
              <a:off x="3434745" y="1789998"/>
              <a:ext cx="155414" cy="128829"/>
            </a:xfrm>
            <a:custGeom>
              <a:avLst/>
              <a:gdLst/>
              <a:ahLst/>
              <a:cxnLst/>
              <a:rect l="l" t="t" r="r" b="b"/>
              <a:pathLst>
                <a:path w="2695" h="2234" extrusionOk="0">
                  <a:moveTo>
                    <a:pt x="2695" y="0"/>
                  </a:moveTo>
                  <a:lnTo>
                    <a:pt x="1" y="159"/>
                  </a:lnTo>
                  <a:lnTo>
                    <a:pt x="1132" y="2233"/>
                  </a:lnTo>
                  <a:lnTo>
                    <a:pt x="2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7" name="Google Shape;1207;p35"/>
            <p:cNvSpPr/>
            <p:nvPr/>
          </p:nvSpPr>
          <p:spPr>
            <a:xfrm>
              <a:off x="3590101" y="1661226"/>
              <a:ext cx="155068" cy="128829"/>
            </a:xfrm>
            <a:custGeom>
              <a:avLst/>
              <a:gdLst/>
              <a:ahLst/>
              <a:cxnLst/>
              <a:rect l="l" t="t" r="r" b="b"/>
              <a:pathLst>
                <a:path w="2689" h="2234" extrusionOk="0">
                  <a:moveTo>
                    <a:pt x="1557" y="1"/>
                  </a:moveTo>
                  <a:lnTo>
                    <a:pt x="1" y="2233"/>
                  </a:lnTo>
                  <a:lnTo>
                    <a:pt x="2689" y="2075"/>
                  </a:lnTo>
                  <a:lnTo>
                    <a:pt x="15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8" name="Google Shape;1208;p35"/>
            <p:cNvSpPr/>
            <p:nvPr/>
          </p:nvSpPr>
          <p:spPr>
            <a:xfrm>
              <a:off x="3568418" y="1771948"/>
              <a:ext cx="40021" cy="35120"/>
            </a:xfrm>
            <a:custGeom>
              <a:avLst/>
              <a:gdLst/>
              <a:ahLst/>
              <a:cxnLst/>
              <a:rect l="l" t="t" r="r" b="b"/>
              <a:pathLst>
                <a:path w="694" h="609" extrusionOk="0">
                  <a:moveTo>
                    <a:pt x="350" y="0"/>
                  </a:moveTo>
                  <a:cubicBezTo>
                    <a:pt x="288" y="0"/>
                    <a:pt x="225" y="18"/>
                    <a:pt x="169" y="56"/>
                  </a:cubicBezTo>
                  <a:cubicBezTo>
                    <a:pt x="34" y="155"/>
                    <a:pt x="1" y="346"/>
                    <a:pt x="100" y="482"/>
                  </a:cubicBezTo>
                  <a:cubicBezTo>
                    <a:pt x="160" y="564"/>
                    <a:pt x="253" y="608"/>
                    <a:pt x="348" y="608"/>
                  </a:cubicBezTo>
                  <a:cubicBezTo>
                    <a:pt x="409" y="608"/>
                    <a:pt x="471" y="590"/>
                    <a:pt x="525" y="551"/>
                  </a:cubicBezTo>
                  <a:cubicBezTo>
                    <a:pt x="660" y="452"/>
                    <a:pt x="693" y="264"/>
                    <a:pt x="594" y="125"/>
                  </a:cubicBezTo>
                  <a:cubicBezTo>
                    <a:pt x="537" y="43"/>
                    <a:pt x="445" y="0"/>
                    <a:pt x="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9" name="Google Shape;1209;p35"/>
            <p:cNvSpPr/>
            <p:nvPr/>
          </p:nvSpPr>
          <p:spPr>
            <a:xfrm>
              <a:off x="3529666" y="2009076"/>
              <a:ext cx="148378" cy="135057"/>
            </a:xfrm>
            <a:custGeom>
              <a:avLst/>
              <a:gdLst/>
              <a:ahLst/>
              <a:cxnLst/>
              <a:rect l="l" t="t" r="r" b="b"/>
              <a:pathLst>
                <a:path w="2573" h="2342" extrusionOk="0">
                  <a:moveTo>
                    <a:pt x="0" y="0"/>
                  </a:moveTo>
                  <a:lnTo>
                    <a:pt x="323" y="2342"/>
                  </a:lnTo>
                  <a:lnTo>
                    <a:pt x="2572" y="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0" name="Google Shape;1210;p35"/>
            <p:cNvSpPr/>
            <p:nvPr/>
          </p:nvSpPr>
          <p:spPr>
            <a:xfrm>
              <a:off x="3677987" y="1967210"/>
              <a:ext cx="148205" cy="135115"/>
            </a:xfrm>
            <a:custGeom>
              <a:avLst/>
              <a:gdLst/>
              <a:ahLst/>
              <a:cxnLst/>
              <a:rect l="l" t="t" r="r" b="b"/>
              <a:pathLst>
                <a:path w="2570" h="2343" extrusionOk="0">
                  <a:moveTo>
                    <a:pt x="2253" y="1"/>
                  </a:moveTo>
                  <a:lnTo>
                    <a:pt x="0" y="1534"/>
                  </a:lnTo>
                  <a:lnTo>
                    <a:pt x="2569" y="2342"/>
                  </a:lnTo>
                  <a:lnTo>
                    <a:pt x="22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1" name="Google Shape;1211;p35"/>
            <p:cNvSpPr/>
            <p:nvPr/>
          </p:nvSpPr>
          <p:spPr>
            <a:xfrm>
              <a:off x="3657226" y="2037103"/>
              <a:ext cx="38868" cy="35120"/>
            </a:xfrm>
            <a:custGeom>
              <a:avLst/>
              <a:gdLst/>
              <a:ahLst/>
              <a:cxnLst/>
              <a:rect l="l" t="t" r="r" b="b"/>
              <a:pathLst>
                <a:path w="674" h="609" extrusionOk="0">
                  <a:moveTo>
                    <a:pt x="334" y="0"/>
                  </a:moveTo>
                  <a:cubicBezTo>
                    <a:pt x="310" y="0"/>
                    <a:pt x="286" y="3"/>
                    <a:pt x="261" y="9"/>
                  </a:cubicBezTo>
                  <a:cubicBezTo>
                    <a:pt x="97" y="52"/>
                    <a:pt x="1" y="220"/>
                    <a:pt x="44" y="382"/>
                  </a:cubicBezTo>
                  <a:cubicBezTo>
                    <a:pt x="77" y="521"/>
                    <a:pt x="205" y="609"/>
                    <a:pt x="339" y="609"/>
                  </a:cubicBezTo>
                  <a:cubicBezTo>
                    <a:pt x="364" y="609"/>
                    <a:pt x="389" y="606"/>
                    <a:pt x="413" y="599"/>
                  </a:cubicBezTo>
                  <a:cubicBezTo>
                    <a:pt x="578" y="557"/>
                    <a:pt x="674" y="388"/>
                    <a:pt x="634" y="227"/>
                  </a:cubicBezTo>
                  <a:cubicBezTo>
                    <a:pt x="595" y="92"/>
                    <a:pt x="470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2" name="Google Shape;1212;p35"/>
            <p:cNvSpPr/>
            <p:nvPr/>
          </p:nvSpPr>
          <p:spPr>
            <a:xfrm>
              <a:off x="3566342" y="2283516"/>
              <a:ext cx="152588" cy="131655"/>
            </a:xfrm>
            <a:custGeom>
              <a:avLst/>
              <a:gdLst/>
              <a:ahLst/>
              <a:cxnLst/>
              <a:rect l="l" t="t" r="r" b="b"/>
              <a:pathLst>
                <a:path w="2646" h="2283" extrusionOk="0">
                  <a:moveTo>
                    <a:pt x="1" y="0"/>
                  </a:moveTo>
                  <a:lnTo>
                    <a:pt x="588" y="2282"/>
                  </a:lnTo>
                  <a:lnTo>
                    <a:pt x="2645" y="5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3" name="Google Shape;1213;p35"/>
            <p:cNvSpPr/>
            <p:nvPr/>
          </p:nvSpPr>
          <p:spPr>
            <a:xfrm>
              <a:off x="3718873" y="2209875"/>
              <a:ext cx="152761" cy="131886"/>
            </a:xfrm>
            <a:custGeom>
              <a:avLst/>
              <a:gdLst/>
              <a:ahLst/>
              <a:cxnLst/>
              <a:rect l="l" t="t" r="r" b="b"/>
              <a:pathLst>
                <a:path w="2649" h="2287" extrusionOk="0">
                  <a:moveTo>
                    <a:pt x="2062" y="1"/>
                  </a:moveTo>
                  <a:lnTo>
                    <a:pt x="0" y="1782"/>
                  </a:lnTo>
                  <a:lnTo>
                    <a:pt x="2649" y="2286"/>
                  </a:lnTo>
                  <a:lnTo>
                    <a:pt x="20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4" name="Google Shape;1214;p35"/>
            <p:cNvSpPr/>
            <p:nvPr/>
          </p:nvSpPr>
          <p:spPr>
            <a:xfrm>
              <a:off x="3697767" y="2294069"/>
              <a:ext cx="39791" cy="35062"/>
            </a:xfrm>
            <a:custGeom>
              <a:avLst/>
              <a:gdLst/>
              <a:ahLst/>
              <a:cxnLst/>
              <a:rect l="l" t="t" r="r" b="b"/>
              <a:pathLst>
                <a:path w="690" h="608" extrusionOk="0">
                  <a:moveTo>
                    <a:pt x="346" y="0"/>
                  </a:moveTo>
                  <a:cubicBezTo>
                    <a:pt x="309" y="0"/>
                    <a:pt x="271" y="7"/>
                    <a:pt x="235" y="22"/>
                  </a:cubicBezTo>
                  <a:cubicBezTo>
                    <a:pt x="80" y="81"/>
                    <a:pt x="0" y="256"/>
                    <a:pt x="63" y="414"/>
                  </a:cubicBezTo>
                  <a:cubicBezTo>
                    <a:pt x="106" y="533"/>
                    <a:pt x="221" y="607"/>
                    <a:pt x="342" y="607"/>
                  </a:cubicBezTo>
                  <a:cubicBezTo>
                    <a:pt x="379" y="607"/>
                    <a:pt x="416" y="600"/>
                    <a:pt x="452" y="586"/>
                  </a:cubicBezTo>
                  <a:cubicBezTo>
                    <a:pt x="610" y="530"/>
                    <a:pt x="690" y="351"/>
                    <a:pt x="627" y="196"/>
                  </a:cubicBezTo>
                  <a:cubicBezTo>
                    <a:pt x="579" y="75"/>
                    <a:pt x="467" y="0"/>
                    <a:pt x="3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5" name="Google Shape;1215;p35"/>
            <p:cNvSpPr/>
            <p:nvPr/>
          </p:nvSpPr>
          <p:spPr>
            <a:xfrm>
              <a:off x="3748168" y="2518396"/>
              <a:ext cx="135461" cy="155010"/>
            </a:xfrm>
            <a:custGeom>
              <a:avLst/>
              <a:gdLst/>
              <a:ahLst/>
              <a:cxnLst/>
              <a:rect l="l" t="t" r="r" b="b"/>
              <a:pathLst>
                <a:path w="2349" h="2688" extrusionOk="0">
                  <a:moveTo>
                    <a:pt x="2348" y="0"/>
                  </a:moveTo>
                  <a:lnTo>
                    <a:pt x="0" y="1319"/>
                  </a:lnTo>
                  <a:lnTo>
                    <a:pt x="1920" y="2688"/>
                  </a:lnTo>
                  <a:lnTo>
                    <a:pt x="23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6" name="Google Shape;1216;p35"/>
            <p:cNvSpPr/>
            <p:nvPr/>
          </p:nvSpPr>
          <p:spPr>
            <a:xfrm>
              <a:off x="3883571" y="2363386"/>
              <a:ext cx="135634" cy="155068"/>
            </a:xfrm>
            <a:custGeom>
              <a:avLst/>
              <a:gdLst/>
              <a:ahLst/>
              <a:cxnLst/>
              <a:rect l="l" t="t" r="r" b="b"/>
              <a:pathLst>
                <a:path w="2352" h="2689" extrusionOk="0">
                  <a:moveTo>
                    <a:pt x="426" y="0"/>
                  </a:moveTo>
                  <a:lnTo>
                    <a:pt x="0" y="2688"/>
                  </a:lnTo>
                  <a:lnTo>
                    <a:pt x="2352" y="136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7" name="Google Shape;1217;p35"/>
            <p:cNvSpPr/>
            <p:nvPr/>
          </p:nvSpPr>
          <p:spPr>
            <a:xfrm>
              <a:off x="3861715" y="2500980"/>
              <a:ext cx="40367" cy="35120"/>
            </a:xfrm>
            <a:custGeom>
              <a:avLst/>
              <a:gdLst/>
              <a:ahLst/>
              <a:cxnLst/>
              <a:rect l="l" t="t" r="r" b="b"/>
              <a:pathLst>
                <a:path w="700" h="609" extrusionOk="0">
                  <a:moveTo>
                    <a:pt x="347" y="1"/>
                  </a:moveTo>
                  <a:cubicBezTo>
                    <a:pt x="241" y="1"/>
                    <a:pt x="139" y="56"/>
                    <a:pt x="83" y="157"/>
                  </a:cubicBezTo>
                  <a:cubicBezTo>
                    <a:pt x="0" y="305"/>
                    <a:pt x="56" y="490"/>
                    <a:pt x="205" y="569"/>
                  </a:cubicBezTo>
                  <a:cubicBezTo>
                    <a:pt x="252" y="596"/>
                    <a:pt x="303" y="608"/>
                    <a:pt x="353" y="608"/>
                  </a:cubicBezTo>
                  <a:cubicBezTo>
                    <a:pt x="460" y="608"/>
                    <a:pt x="563" y="551"/>
                    <a:pt x="617" y="450"/>
                  </a:cubicBezTo>
                  <a:cubicBezTo>
                    <a:pt x="699" y="302"/>
                    <a:pt x="643" y="114"/>
                    <a:pt x="495" y="38"/>
                  </a:cubicBezTo>
                  <a:cubicBezTo>
                    <a:pt x="447" y="13"/>
                    <a:pt x="397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8" name="Google Shape;1218;p35"/>
            <p:cNvSpPr/>
            <p:nvPr/>
          </p:nvSpPr>
          <p:spPr>
            <a:xfrm>
              <a:off x="2356075" y="669114"/>
              <a:ext cx="414053" cy="773264"/>
            </a:xfrm>
            <a:custGeom>
              <a:avLst/>
              <a:gdLst/>
              <a:ahLst/>
              <a:cxnLst/>
              <a:rect l="l" t="t" r="r" b="b"/>
              <a:pathLst>
                <a:path w="7180" h="13409" extrusionOk="0">
                  <a:moveTo>
                    <a:pt x="0" y="0"/>
                  </a:moveTo>
                  <a:lnTo>
                    <a:pt x="808" y="13409"/>
                  </a:lnTo>
                  <a:lnTo>
                    <a:pt x="7180" y="6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9" name="Google Shape;1219;p35"/>
            <p:cNvSpPr/>
            <p:nvPr/>
          </p:nvSpPr>
          <p:spPr>
            <a:xfrm>
              <a:off x="2402670" y="1029479"/>
              <a:ext cx="1021291" cy="585440"/>
            </a:xfrm>
            <a:custGeom>
              <a:avLst/>
              <a:gdLst/>
              <a:ahLst/>
              <a:cxnLst/>
              <a:rect l="l" t="t" r="r" b="b"/>
              <a:pathLst>
                <a:path w="17710" h="10152" extrusionOk="0">
                  <a:moveTo>
                    <a:pt x="6372" y="0"/>
                  </a:moveTo>
                  <a:lnTo>
                    <a:pt x="0" y="7160"/>
                  </a:lnTo>
                  <a:lnTo>
                    <a:pt x="17710" y="10151"/>
                  </a:lnTo>
                  <a:lnTo>
                    <a:pt x="17710" y="10151"/>
                  </a:lnTo>
                  <a:lnTo>
                    <a:pt x="63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0" name="Google Shape;1220;p35"/>
            <p:cNvSpPr/>
            <p:nvPr/>
          </p:nvSpPr>
          <p:spPr>
            <a:xfrm>
              <a:off x="2356075" y="616810"/>
              <a:ext cx="772341" cy="412726"/>
            </a:xfrm>
            <a:custGeom>
              <a:avLst/>
              <a:gdLst/>
              <a:ahLst/>
              <a:cxnLst/>
              <a:rect l="l" t="t" r="r" b="b"/>
              <a:pathLst>
                <a:path w="13393" h="7157" extrusionOk="0">
                  <a:moveTo>
                    <a:pt x="13393" y="0"/>
                  </a:moveTo>
                  <a:lnTo>
                    <a:pt x="0" y="907"/>
                  </a:lnTo>
                  <a:lnTo>
                    <a:pt x="7180" y="7156"/>
                  </a:lnTo>
                  <a:lnTo>
                    <a:pt x="133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1" name="Google Shape;1221;p35"/>
            <p:cNvSpPr/>
            <p:nvPr/>
          </p:nvSpPr>
          <p:spPr>
            <a:xfrm>
              <a:off x="2770070" y="616810"/>
              <a:ext cx="653892" cy="998109"/>
            </a:xfrm>
            <a:custGeom>
              <a:avLst/>
              <a:gdLst/>
              <a:ahLst/>
              <a:cxnLst/>
              <a:rect l="l" t="t" r="r" b="b"/>
              <a:pathLst>
                <a:path w="11339" h="17308" extrusionOk="0">
                  <a:moveTo>
                    <a:pt x="6214" y="0"/>
                  </a:moveTo>
                  <a:lnTo>
                    <a:pt x="1" y="7156"/>
                  </a:lnTo>
                  <a:lnTo>
                    <a:pt x="11339" y="17307"/>
                  </a:lnTo>
                  <a:lnTo>
                    <a:pt x="6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2430639" y="904917"/>
              <a:ext cx="458341" cy="2261258"/>
            </a:xfrm>
            <a:custGeom>
              <a:avLst/>
              <a:gdLst/>
              <a:ahLst/>
              <a:cxnLst/>
              <a:rect l="l" t="t" r="r" b="b"/>
              <a:pathLst>
                <a:path w="7948" h="39212" extrusionOk="0">
                  <a:moveTo>
                    <a:pt x="7948" y="0"/>
                  </a:moveTo>
                  <a:lnTo>
                    <a:pt x="7948" y="0"/>
                  </a:lnTo>
                  <a:cubicBezTo>
                    <a:pt x="6629" y="1184"/>
                    <a:pt x="5441" y="2510"/>
                    <a:pt x="4416" y="3951"/>
                  </a:cubicBezTo>
                  <a:cubicBezTo>
                    <a:pt x="3377" y="5392"/>
                    <a:pt x="2539" y="6969"/>
                    <a:pt x="1860" y="8608"/>
                  </a:cubicBezTo>
                  <a:lnTo>
                    <a:pt x="1603" y="9221"/>
                  </a:lnTo>
                  <a:cubicBezTo>
                    <a:pt x="1520" y="9422"/>
                    <a:pt x="1461" y="9637"/>
                    <a:pt x="1385" y="9848"/>
                  </a:cubicBezTo>
                  <a:lnTo>
                    <a:pt x="1177" y="10478"/>
                  </a:lnTo>
                  <a:cubicBezTo>
                    <a:pt x="1105" y="10689"/>
                    <a:pt x="1032" y="10893"/>
                    <a:pt x="983" y="11114"/>
                  </a:cubicBezTo>
                  <a:lnTo>
                    <a:pt x="643" y="12403"/>
                  </a:lnTo>
                  <a:cubicBezTo>
                    <a:pt x="557" y="12835"/>
                    <a:pt x="475" y="13274"/>
                    <a:pt x="392" y="13709"/>
                  </a:cubicBezTo>
                  <a:cubicBezTo>
                    <a:pt x="106" y="15461"/>
                    <a:pt x="0" y="17241"/>
                    <a:pt x="92" y="19019"/>
                  </a:cubicBezTo>
                  <a:cubicBezTo>
                    <a:pt x="198" y="20796"/>
                    <a:pt x="551" y="22548"/>
                    <a:pt x="1049" y="24249"/>
                  </a:cubicBezTo>
                  <a:cubicBezTo>
                    <a:pt x="1566" y="25948"/>
                    <a:pt x="2266" y="27587"/>
                    <a:pt x="2985" y="29203"/>
                  </a:cubicBezTo>
                  <a:cubicBezTo>
                    <a:pt x="3707" y="30818"/>
                    <a:pt x="4445" y="32424"/>
                    <a:pt x="5069" y="34083"/>
                  </a:cubicBezTo>
                  <a:cubicBezTo>
                    <a:pt x="5695" y="35736"/>
                    <a:pt x="6174" y="37450"/>
                    <a:pt x="6378" y="39211"/>
                  </a:cubicBezTo>
                  <a:cubicBezTo>
                    <a:pt x="6197" y="37447"/>
                    <a:pt x="5748" y="35719"/>
                    <a:pt x="5145" y="34054"/>
                  </a:cubicBezTo>
                  <a:cubicBezTo>
                    <a:pt x="4541" y="32388"/>
                    <a:pt x="3809" y="30769"/>
                    <a:pt x="3107" y="29150"/>
                  </a:cubicBezTo>
                  <a:cubicBezTo>
                    <a:pt x="2401" y="27524"/>
                    <a:pt x="1705" y="25895"/>
                    <a:pt x="1197" y="24206"/>
                  </a:cubicBezTo>
                  <a:cubicBezTo>
                    <a:pt x="706" y="22515"/>
                    <a:pt x="369" y="20777"/>
                    <a:pt x="264" y="19012"/>
                  </a:cubicBezTo>
                  <a:cubicBezTo>
                    <a:pt x="165" y="17251"/>
                    <a:pt x="264" y="15480"/>
                    <a:pt x="544" y="13739"/>
                  </a:cubicBezTo>
                  <a:cubicBezTo>
                    <a:pt x="818" y="11995"/>
                    <a:pt x="1336" y="10293"/>
                    <a:pt x="1985" y="8657"/>
                  </a:cubicBezTo>
                  <a:cubicBezTo>
                    <a:pt x="2645" y="7021"/>
                    <a:pt x="3463" y="5442"/>
                    <a:pt x="4482" y="3997"/>
                  </a:cubicBezTo>
                  <a:cubicBezTo>
                    <a:pt x="5484" y="2546"/>
                    <a:pt x="6652" y="1204"/>
                    <a:pt x="79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3206324" y="3576306"/>
              <a:ext cx="245202" cy="243299"/>
            </a:xfrm>
            <a:custGeom>
              <a:avLst/>
              <a:gdLst/>
              <a:ahLst/>
              <a:cxnLst/>
              <a:rect l="l" t="t" r="r" b="b"/>
              <a:pathLst>
                <a:path w="4252" h="4219" extrusionOk="0">
                  <a:moveTo>
                    <a:pt x="2128" y="1"/>
                  </a:moveTo>
                  <a:cubicBezTo>
                    <a:pt x="2093" y="1"/>
                    <a:pt x="2059" y="17"/>
                    <a:pt x="2039" y="50"/>
                  </a:cubicBezTo>
                  <a:lnTo>
                    <a:pt x="1594" y="822"/>
                  </a:lnTo>
                  <a:lnTo>
                    <a:pt x="730" y="591"/>
                  </a:lnTo>
                  <a:cubicBezTo>
                    <a:pt x="721" y="589"/>
                    <a:pt x="713" y="588"/>
                    <a:pt x="704" y="588"/>
                  </a:cubicBezTo>
                  <a:cubicBezTo>
                    <a:pt x="641" y="588"/>
                    <a:pt x="587" y="649"/>
                    <a:pt x="608" y="716"/>
                  </a:cubicBezTo>
                  <a:lnTo>
                    <a:pt x="838" y="1577"/>
                  </a:lnTo>
                  <a:lnTo>
                    <a:pt x="67" y="2022"/>
                  </a:lnTo>
                  <a:cubicBezTo>
                    <a:pt x="1" y="2059"/>
                    <a:pt x="1" y="2158"/>
                    <a:pt x="67" y="2200"/>
                  </a:cubicBezTo>
                  <a:lnTo>
                    <a:pt x="838" y="2646"/>
                  </a:lnTo>
                  <a:lnTo>
                    <a:pt x="608" y="3506"/>
                  </a:lnTo>
                  <a:cubicBezTo>
                    <a:pt x="588" y="3570"/>
                    <a:pt x="640" y="3633"/>
                    <a:pt x="702" y="3633"/>
                  </a:cubicBezTo>
                  <a:cubicBezTo>
                    <a:pt x="711" y="3633"/>
                    <a:pt x="720" y="3631"/>
                    <a:pt x="730" y="3628"/>
                  </a:cubicBezTo>
                  <a:lnTo>
                    <a:pt x="1594" y="3398"/>
                  </a:lnTo>
                  <a:lnTo>
                    <a:pt x="2039" y="4169"/>
                  </a:lnTo>
                  <a:cubicBezTo>
                    <a:pt x="2057" y="4202"/>
                    <a:pt x="2091" y="4219"/>
                    <a:pt x="2125" y="4219"/>
                  </a:cubicBezTo>
                  <a:cubicBezTo>
                    <a:pt x="2159" y="4219"/>
                    <a:pt x="2194" y="4202"/>
                    <a:pt x="2214" y="4169"/>
                  </a:cubicBezTo>
                  <a:lnTo>
                    <a:pt x="2659" y="3398"/>
                  </a:lnTo>
                  <a:lnTo>
                    <a:pt x="3523" y="3628"/>
                  </a:lnTo>
                  <a:cubicBezTo>
                    <a:pt x="3532" y="3631"/>
                    <a:pt x="3542" y="3633"/>
                    <a:pt x="3551" y="3633"/>
                  </a:cubicBezTo>
                  <a:cubicBezTo>
                    <a:pt x="3612" y="3633"/>
                    <a:pt x="3662" y="3570"/>
                    <a:pt x="3645" y="3506"/>
                  </a:cubicBezTo>
                  <a:lnTo>
                    <a:pt x="3414" y="2646"/>
                  </a:lnTo>
                  <a:lnTo>
                    <a:pt x="4186" y="2200"/>
                  </a:lnTo>
                  <a:cubicBezTo>
                    <a:pt x="4252" y="2158"/>
                    <a:pt x="4252" y="2062"/>
                    <a:pt x="4186" y="2022"/>
                  </a:cubicBezTo>
                  <a:lnTo>
                    <a:pt x="3414" y="1577"/>
                  </a:lnTo>
                  <a:lnTo>
                    <a:pt x="3645" y="716"/>
                  </a:lnTo>
                  <a:cubicBezTo>
                    <a:pt x="3662" y="649"/>
                    <a:pt x="3610" y="588"/>
                    <a:pt x="3548" y="588"/>
                  </a:cubicBezTo>
                  <a:cubicBezTo>
                    <a:pt x="3540" y="588"/>
                    <a:pt x="3531" y="589"/>
                    <a:pt x="3523" y="591"/>
                  </a:cubicBezTo>
                  <a:lnTo>
                    <a:pt x="2659" y="822"/>
                  </a:lnTo>
                  <a:lnTo>
                    <a:pt x="2214" y="50"/>
                  </a:lnTo>
                  <a:cubicBezTo>
                    <a:pt x="2196" y="17"/>
                    <a:pt x="2162" y="1"/>
                    <a:pt x="2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1396430" y="2237497"/>
              <a:ext cx="905668" cy="721997"/>
            </a:xfrm>
            <a:custGeom>
              <a:avLst/>
              <a:gdLst/>
              <a:ahLst/>
              <a:cxnLst/>
              <a:rect l="l" t="t" r="r" b="b"/>
              <a:pathLst>
                <a:path w="15705" h="12520" extrusionOk="0">
                  <a:moveTo>
                    <a:pt x="11167" y="0"/>
                  </a:moveTo>
                  <a:lnTo>
                    <a:pt x="0" y="1804"/>
                  </a:lnTo>
                  <a:cubicBezTo>
                    <a:pt x="378" y="9189"/>
                    <a:pt x="1614" y="12520"/>
                    <a:pt x="6215" y="12520"/>
                  </a:cubicBezTo>
                  <a:cubicBezTo>
                    <a:pt x="6845" y="12520"/>
                    <a:pt x="7538" y="12457"/>
                    <a:pt x="8301" y="12334"/>
                  </a:cubicBezTo>
                  <a:cubicBezTo>
                    <a:pt x="14610" y="11312"/>
                    <a:pt x="15705" y="6032"/>
                    <a:pt x="11167" y="0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1331900" y="2697799"/>
              <a:ext cx="190130" cy="150166"/>
            </a:xfrm>
            <a:custGeom>
              <a:avLst/>
              <a:gdLst/>
              <a:ahLst/>
              <a:cxnLst/>
              <a:rect l="l" t="t" r="r" b="b"/>
              <a:pathLst>
                <a:path w="3297" h="2604" extrusionOk="0">
                  <a:moveTo>
                    <a:pt x="2112" y="1"/>
                  </a:moveTo>
                  <a:cubicBezTo>
                    <a:pt x="1248" y="1"/>
                    <a:pt x="0" y="869"/>
                    <a:pt x="605" y="1928"/>
                  </a:cubicBezTo>
                  <a:cubicBezTo>
                    <a:pt x="888" y="2422"/>
                    <a:pt x="1274" y="2604"/>
                    <a:pt x="1674" y="2604"/>
                  </a:cubicBezTo>
                  <a:cubicBezTo>
                    <a:pt x="2284" y="2604"/>
                    <a:pt x="2928" y="2181"/>
                    <a:pt x="3296" y="1796"/>
                  </a:cubicBezTo>
                  <a:lnTo>
                    <a:pt x="2297" y="15"/>
                  </a:lnTo>
                  <a:cubicBezTo>
                    <a:pt x="2238" y="6"/>
                    <a:pt x="2176" y="1"/>
                    <a:pt x="2112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1652992" y="2568624"/>
              <a:ext cx="174617" cy="165217"/>
            </a:xfrm>
            <a:custGeom>
              <a:avLst/>
              <a:gdLst/>
              <a:ahLst/>
              <a:cxnLst/>
              <a:rect l="l" t="t" r="r" b="b"/>
              <a:pathLst>
                <a:path w="3028" h="2865" extrusionOk="0">
                  <a:moveTo>
                    <a:pt x="1507" y="0"/>
                  </a:moveTo>
                  <a:cubicBezTo>
                    <a:pt x="751" y="0"/>
                    <a:pt x="159" y="603"/>
                    <a:pt x="83" y="1348"/>
                  </a:cubicBezTo>
                  <a:cubicBezTo>
                    <a:pt x="0" y="2120"/>
                    <a:pt x="683" y="2823"/>
                    <a:pt x="1431" y="2862"/>
                  </a:cubicBezTo>
                  <a:cubicBezTo>
                    <a:pt x="1460" y="2864"/>
                    <a:pt x="1488" y="2865"/>
                    <a:pt x="1515" y="2865"/>
                  </a:cubicBezTo>
                  <a:cubicBezTo>
                    <a:pt x="2280" y="2865"/>
                    <a:pt x="2869" y="2258"/>
                    <a:pt x="2945" y="1513"/>
                  </a:cubicBezTo>
                  <a:cubicBezTo>
                    <a:pt x="3028" y="745"/>
                    <a:pt x="2348" y="43"/>
                    <a:pt x="1596" y="3"/>
                  </a:cubicBezTo>
                  <a:cubicBezTo>
                    <a:pt x="1566" y="1"/>
                    <a:pt x="1537" y="0"/>
                    <a:pt x="15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1658751" y="2581326"/>
              <a:ext cx="190523" cy="144217"/>
            </a:xfrm>
            <a:custGeom>
              <a:avLst/>
              <a:gdLst/>
              <a:ahLst/>
              <a:cxnLst/>
              <a:rect l="l" t="t" r="r" b="b"/>
              <a:pathLst>
                <a:path w="3790" h="2869" extrusionOk="0">
                  <a:moveTo>
                    <a:pt x="1876" y="0"/>
                  </a:moveTo>
                  <a:cubicBezTo>
                    <a:pt x="125" y="0"/>
                    <a:pt x="0" y="2762"/>
                    <a:pt x="1813" y="2866"/>
                  </a:cubicBezTo>
                  <a:cubicBezTo>
                    <a:pt x="1847" y="2868"/>
                    <a:pt x="1881" y="2869"/>
                    <a:pt x="1914" y="2869"/>
                  </a:cubicBezTo>
                  <a:cubicBezTo>
                    <a:pt x="3665" y="2869"/>
                    <a:pt x="3790" y="107"/>
                    <a:pt x="1977" y="3"/>
                  </a:cubicBezTo>
                  <a:cubicBezTo>
                    <a:pt x="1943" y="1"/>
                    <a:pt x="1909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1869188" y="2509054"/>
              <a:ext cx="174444" cy="165448"/>
            </a:xfrm>
            <a:custGeom>
              <a:avLst/>
              <a:gdLst/>
              <a:ahLst/>
              <a:cxnLst/>
              <a:rect l="l" t="t" r="r" b="b"/>
              <a:pathLst>
                <a:path w="3025" h="2869" extrusionOk="0">
                  <a:moveTo>
                    <a:pt x="1508" y="1"/>
                  </a:moveTo>
                  <a:cubicBezTo>
                    <a:pt x="749" y="1"/>
                    <a:pt x="159" y="606"/>
                    <a:pt x="83" y="1353"/>
                  </a:cubicBezTo>
                  <a:cubicBezTo>
                    <a:pt x="1" y="2124"/>
                    <a:pt x="680" y="2823"/>
                    <a:pt x="1432" y="2866"/>
                  </a:cubicBezTo>
                  <a:cubicBezTo>
                    <a:pt x="1458" y="2868"/>
                    <a:pt x="1484" y="2868"/>
                    <a:pt x="1510" y="2868"/>
                  </a:cubicBezTo>
                  <a:cubicBezTo>
                    <a:pt x="2274" y="2868"/>
                    <a:pt x="2869" y="2264"/>
                    <a:pt x="2943" y="1517"/>
                  </a:cubicBezTo>
                  <a:cubicBezTo>
                    <a:pt x="3025" y="746"/>
                    <a:pt x="2346" y="47"/>
                    <a:pt x="1597" y="4"/>
                  </a:cubicBezTo>
                  <a:cubicBezTo>
                    <a:pt x="1567" y="2"/>
                    <a:pt x="1537" y="1"/>
                    <a:pt x="15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1874800" y="2523400"/>
              <a:ext cx="190529" cy="144304"/>
            </a:xfrm>
            <a:custGeom>
              <a:avLst/>
              <a:gdLst/>
              <a:ahLst/>
              <a:cxnLst/>
              <a:rect l="l" t="t" r="r" b="b"/>
              <a:pathLst>
                <a:path w="3792" h="2872" extrusionOk="0">
                  <a:moveTo>
                    <a:pt x="1880" y="0"/>
                  </a:moveTo>
                  <a:cubicBezTo>
                    <a:pt x="126" y="0"/>
                    <a:pt x="0" y="2762"/>
                    <a:pt x="1814" y="2869"/>
                  </a:cubicBezTo>
                  <a:cubicBezTo>
                    <a:pt x="1847" y="2871"/>
                    <a:pt x="1880" y="2872"/>
                    <a:pt x="1912" y="2872"/>
                  </a:cubicBezTo>
                  <a:cubicBezTo>
                    <a:pt x="3666" y="2872"/>
                    <a:pt x="3792" y="110"/>
                    <a:pt x="1978" y="3"/>
                  </a:cubicBezTo>
                  <a:cubicBezTo>
                    <a:pt x="1945" y="1"/>
                    <a:pt x="1912" y="0"/>
                    <a:pt x="1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2030080" y="2622543"/>
              <a:ext cx="113259" cy="107665"/>
            </a:xfrm>
            <a:custGeom>
              <a:avLst/>
              <a:gdLst/>
              <a:ahLst/>
              <a:cxnLst/>
              <a:rect l="l" t="t" r="r" b="b"/>
              <a:pathLst>
                <a:path w="1964" h="1867" extrusionOk="0">
                  <a:moveTo>
                    <a:pt x="988" y="0"/>
                  </a:moveTo>
                  <a:cubicBezTo>
                    <a:pt x="487" y="0"/>
                    <a:pt x="101" y="393"/>
                    <a:pt x="50" y="882"/>
                  </a:cubicBezTo>
                  <a:cubicBezTo>
                    <a:pt x="1" y="1383"/>
                    <a:pt x="443" y="1838"/>
                    <a:pt x="928" y="1865"/>
                  </a:cubicBezTo>
                  <a:cubicBezTo>
                    <a:pt x="948" y="1866"/>
                    <a:pt x="968" y="1866"/>
                    <a:pt x="987" y="1866"/>
                  </a:cubicBezTo>
                  <a:cubicBezTo>
                    <a:pt x="1483" y="1866"/>
                    <a:pt x="1866" y="1476"/>
                    <a:pt x="1914" y="987"/>
                  </a:cubicBezTo>
                  <a:cubicBezTo>
                    <a:pt x="1963" y="486"/>
                    <a:pt x="1521" y="31"/>
                    <a:pt x="1036" y="1"/>
                  </a:cubicBezTo>
                  <a:cubicBezTo>
                    <a:pt x="1020" y="0"/>
                    <a:pt x="1004" y="0"/>
                    <a:pt x="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1619488" y="2753737"/>
              <a:ext cx="113259" cy="107665"/>
            </a:xfrm>
            <a:custGeom>
              <a:avLst/>
              <a:gdLst/>
              <a:ahLst/>
              <a:cxnLst/>
              <a:rect l="l" t="t" r="r" b="b"/>
              <a:pathLst>
                <a:path w="1964" h="1867" extrusionOk="0">
                  <a:moveTo>
                    <a:pt x="982" y="0"/>
                  </a:moveTo>
                  <a:cubicBezTo>
                    <a:pt x="484" y="0"/>
                    <a:pt x="104" y="395"/>
                    <a:pt x="50" y="879"/>
                  </a:cubicBezTo>
                  <a:cubicBezTo>
                    <a:pt x="1" y="1384"/>
                    <a:pt x="443" y="1835"/>
                    <a:pt x="931" y="1865"/>
                  </a:cubicBezTo>
                  <a:cubicBezTo>
                    <a:pt x="949" y="1866"/>
                    <a:pt x="967" y="1867"/>
                    <a:pt x="984" y="1867"/>
                  </a:cubicBezTo>
                  <a:cubicBezTo>
                    <a:pt x="1477" y="1867"/>
                    <a:pt x="1863" y="1475"/>
                    <a:pt x="1914" y="988"/>
                  </a:cubicBezTo>
                  <a:cubicBezTo>
                    <a:pt x="1963" y="483"/>
                    <a:pt x="1524" y="31"/>
                    <a:pt x="1036" y="2"/>
                  </a:cubicBezTo>
                  <a:cubicBezTo>
                    <a:pt x="1018" y="1"/>
                    <a:pt x="1000" y="0"/>
                    <a:pt x="9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1831185" y="2681825"/>
              <a:ext cx="98900" cy="60666"/>
            </a:xfrm>
            <a:custGeom>
              <a:avLst/>
              <a:gdLst/>
              <a:ahLst/>
              <a:cxnLst/>
              <a:rect l="l" t="t" r="r" b="b"/>
              <a:pathLst>
                <a:path w="1715" h="1052" extrusionOk="0">
                  <a:moveTo>
                    <a:pt x="818" y="1"/>
                  </a:moveTo>
                  <a:cubicBezTo>
                    <a:pt x="687" y="1"/>
                    <a:pt x="558" y="34"/>
                    <a:pt x="446" y="108"/>
                  </a:cubicBezTo>
                  <a:cubicBezTo>
                    <a:pt x="168" y="289"/>
                    <a:pt x="56" y="616"/>
                    <a:pt x="7" y="929"/>
                  </a:cubicBezTo>
                  <a:cubicBezTo>
                    <a:pt x="0" y="992"/>
                    <a:pt x="63" y="1048"/>
                    <a:pt x="119" y="1051"/>
                  </a:cubicBezTo>
                  <a:cubicBezTo>
                    <a:pt x="123" y="1051"/>
                    <a:pt x="126" y="1051"/>
                    <a:pt x="130" y="1051"/>
                  </a:cubicBezTo>
                  <a:cubicBezTo>
                    <a:pt x="190" y="1051"/>
                    <a:pt x="235" y="998"/>
                    <a:pt x="244" y="942"/>
                  </a:cubicBezTo>
                  <a:cubicBezTo>
                    <a:pt x="267" y="767"/>
                    <a:pt x="320" y="589"/>
                    <a:pt x="426" y="447"/>
                  </a:cubicBezTo>
                  <a:cubicBezTo>
                    <a:pt x="495" y="348"/>
                    <a:pt x="594" y="273"/>
                    <a:pt x="699" y="249"/>
                  </a:cubicBezTo>
                  <a:cubicBezTo>
                    <a:pt x="739" y="239"/>
                    <a:pt x="779" y="235"/>
                    <a:pt x="820" y="235"/>
                  </a:cubicBezTo>
                  <a:cubicBezTo>
                    <a:pt x="898" y="235"/>
                    <a:pt x="978" y="252"/>
                    <a:pt x="1056" y="282"/>
                  </a:cubicBezTo>
                  <a:cubicBezTo>
                    <a:pt x="1207" y="339"/>
                    <a:pt x="1343" y="441"/>
                    <a:pt x="1458" y="553"/>
                  </a:cubicBezTo>
                  <a:cubicBezTo>
                    <a:pt x="1483" y="577"/>
                    <a:pt x="1512" y="587"/>
                    <a:pt x="1540" y="587"/>
                  </a:cubicBezTo>
                  <a:cubicBezTo>
                    <a:pt x="1632" y="587"/>
                    <a:pt x="1714" y="479"/>
                    <a:pt x="1636" y="398"/>
                  </a:cubicBezTo>
                  <a:cubicBezTo>
                    <a:pt x="1501" y="269"/>
                    <a:pt x="1356" y="157"/>
                    <a:pt x="1188" y="85"/>
                  </a:cubicBezTo>
                  <a:cubicBezTo>
                    <a:pt x="1071" y="31"/>
                    <a:pt x="944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3" name="Google Shape;1233;p35"/>
            <p:cNvSpPr/>
            <p:nvPr/>
          </p:nvSpPr>
          <p:spPr>
            <a:xfrm>
              <a:off x="1771211" y="2727671"/>
              <a:ext cx="253218" cy="137479"/>
            </a:xfrm>
            <a:custGeom>
              <a:avLst/>
              <a:gdLst/>
              <a:ahLst/>
              <a:cxnLst/>
              <a:rect l="l" t="t" r="r" b="b"/>
              <a:pathLst>
                <a:path w="4391" h="2384" extrusionOk="0">
                  <a:moveTo>
                    <a:pt x="3483" y="1"/>
                  </a:moveTo>
                  <a:cubicBezTo>
                    <a:pt x="3058" y="1"/>
                    <a:pt x="2595" y="633"/>
                    <a:pt x="2129" y="694"/>
                  </a:cubicBezTo>
                  <a:cubicBezTo>
                    <a:pt x="2016" y="731"/>
                    <a:pt x="1900" y="745"/>
                    <a:pt x="1783" y="745"/>
                  </a:cubicBezTo>
                  <a:cubicBezTo>
                    <a:pt x="1389" y="745"/>
                    <a:pt x="984" y="586"/>
                    <a:pt x="671" y="586"/>
                  </a:cubicBezTo>
                  <a:cubicBezTo>
                    <a:pt x="408" y="586"/>
                    <a:pt x="211" y="698"/>
                    <a:pt x="140" y="1107"/>
                  </a:cubicBezTo>
                  <a:cubicBezTo>
                    <a:pt x="1" y="1907"/>
                    <a:pt x="666" y="2384"/>
                    <a:pt x="1630" y="2384"/>
                  </a:cubicBezTo>
                  <a:cubicBezTo>
                    <a:pt x="1877" y="2384"/>
                    <a:pt x="2144" y="2353"/>
                    <a:pt x="2422" y="2287"/>
                  </a:cubicBezTo>
                  <a:cubicBezTo>
                    <a:pt x="3510" y="2037"/>
                    <a:pt x="4391" y="1110"/>
                    <a:pt x="3965" y="368"/>
                  </a:cubicBezTo>
                  <a:cubicBezTo>
                    <a:pt x="3812" y="99"/>
                    <a:pt x="3650" y="1"/>
                    <a:pt x="3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1817575" y="2793989"/>
              <a:ext cx="157605" cy="70989"/>
            </a:xfrm>
            <a:custGeom>
              <a:avLst/>
              <a:gdLst/>
              <a:ahLst/>
              <a:cxnLst/>
              <a:rect l="l" t="t" r="r" b="b"/>
              <a:pathLst>
                <a:path w="2733" h="1231" extrusionOk="0">
                  <a:moveTo>
                    <a:pt x="1912" y="0"/>
                  </a:moveTo>
                  <a:cubicBezTo>
                    <a:pt x="1688" y="0"/>
                    <a:pt x="1477" y="120"/>
                    <a:pt x="1348" y="402"/>
                  </a:cubicBezTo>
                  <a:cubicBezTo>
                    <a:pt x="1151" y="208"/>
                    <a:pt x="951" y="126"/>
                    <a:pt x="768" y="126"/>
                  </a:cubicBezTo>
                  <a:cubicBezTo>
                    <a:pt x="333" y="126"/>
                    <a:pt x="0" y="591"/>
                    <a:pt x="58" y="1104"/>
                  </a:cubicBezTo>
                  <a:cubicBezTo>
                    <a:pt x="280" y="1187"/>
                    <a:pt x="542" y="1230"/>
                    <a:pt x="832" y="1230"/>
                  </a:cubicBezTo>
                  <a:cubicBezTo>
                    <a:pt x="1077" y="1230"/>
                    <a:pt x="1342" y="1199"/>
                    <a:pt x="1618" y="1134"/>
                  </a:cubicBezTo>
                  <a:cubicBezTo>
                    <a:pt x="2047" y="1035"/>
                    <a:pt x="2436" y="834"/>
                    <a:pt x="2733" y="580"/>
                  </a:cubicBezTo>
                  <a:cubicBezTo>
                    <a:pt x="2556" y="231"/>
                    <a:pt x="2222" y="0"/>
                    <a:pt x="1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5" name="Google Shape;1235;p35"/>
            <p:cNvSpPr/>
            <p:nvPr/>
          </p:nvSpPr>
          <p:spPr>
            <a:xfrm>
              <a:off x="1870284" y="2464246"/>
              <a:ext cx="100745" cy="45038"/>
            </a:xfrm>
            <a:custGeom>
              <a:avLst/>
              <a:gdLst/>
              <a:ahLst/>
              <a:cxnLst/>
              <a:rect l="l" t="t" r="r" b="b"/>
              <a:pathLst>
                <a:path w="1747" h="781" extrusionOk="0">
                  <a:moveTo>
                    <a:pt x="1308" y="0"/>
                  </a:moveTo>
                  <a:cubicBezTo>
                    <a:pt x="1129" y="0"/>
                    <a:pt x="951" y="25"/>
                    <a:pt x="780" y="85"/>
                  </a:cubicBezTo>
                  <a:cubicBezTo>
                    <a:pt x="510" y="184"/>
                    <a:pt x="275" y="362"/>
                    <a:pt x="77" y="570"/>
                  </a:cubicBezTo>
                  <a:cubicBezTo>
                    <a:pt x="1" y="654"/>
                    <a:pt x="75" y="780"/>
                    <a:pt x="160" y="780"/>
                  </a:cubicBezTo>
                  <a:cubicBezTo>
                    <a:pt x="184" y="780"/>
                    <a:pt x="210" y="770"/>
                    <a:pt x="232" y="744"/>
                  </a:cubicBezTo>
                  <a:cubicBezTo>
                    <a:pt x="407" y="553"/>
                    <a:pt x="612" y="388"/>
                    <a:pt x="859" y="303"/>
                  </a:cubicBezTo>
                  <a:cubicBezTo>
                    <a:pt x="1001" y="253"/>
                    <a:pt x="1147" y="234"/>
                    <a:pt x="1293" y="234"/>
                  </a:cubicBezTo>
                  <a:cubicBezTo>
                    <a:pt x="1401" y="234"/>
                    <a:pt x="1510" y="245"/>
                    <a:pt x="1618" y="263"/>
                  </a:cubicBezTo>
                  <a:cubicBezTo>
                    <a:pt x="1622" y="264"/>
                    <a:pt x="1627" y="264"/>
                    <a:pt x="1631" y="264"/>
                  </a:cubicBezTo>
                  <a:cubicBezTo>
                    <a:pt x="1688" y="264"/>
                    <a:pt x="1737" y="209"/>
                    <a:pt x="1743" y="151"/>
                  </a:cubicBezTo>
                  <a:cubicBezTo>
                    <a:pt x="1746" y="82"/>
                    <a:pt x="1693" y="39"/>
                    <a:pt x="1631" y="26"/>
                  </a:cubicBezTo>
                  <a:cubicBezTo>
                    <a:pt x="1524" y="9"/>
                    <a:pt x="1416" y="0"/>
                    <a:pt x="1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6" name="Google Shape;1236;p35"/>
            <p:cNvSpPr/>
            <p:nvPr/>
          </p:nvSpPr>
          <p:spPr>
            <a:xfrm>
              <a:off x="1658759" y="2527565"/>
              <a:ext cx="101149" cy="43827"/>
            </a:xfrm>
            <a:custGeom>
              <a:avLst/>
              <a:gdLst/>
              <a:ahLst/>
              <a:cxnLst/>
              <a:rect l="l" t="t" r="r" b="b"/>
              <a:pathLst>
                <a:path w="1754" h="760" extrusionOk="0">
                  <a:moveTo>
                    <a:pt x="1253" y="0"/>
                  </a:moveTo>
                  <a:cubicBezTo>
                    <a:pt x="789" y="0"/>
                    <a:pt x="340" y="180"/>
                    <a:pt x="62" y="583"/>
                  </a:cubicBezTo>
                  <a:cubicBezTo>
                    <a:pt x="1" y="670"/>
                    <a:pt x="81" y="760"/>
                    <a:pt x="164" y="760"/>
                  </a:cubicBezTo>
                  <a:cubicBezTo>
                    <a:pt x="198" y="760"/>
                    <a:pt x="232" y="745"/>
                    <a:pt x="256" y="708"/>
                  </a:cubicBezTo>
                  <a:cubicBezTo>
                    <a:pt x="487" y="375"/>
                    <a:pt x="869" y="227"/>
                    <a:pt x="1256" y="227"/>
                  </a:cubicBezTo>
                  <a:cubicBezTo>
                    <a:pt x="1368" y="227"/>
                    <a:pt x="1480" y="240"/>
                    <a:pt x="1589" y="263"/>
                  </a:cubicBezTo>
                  <a:cubicBezTo>
                    <a:pt x="1602" y="267"/>
                    <a:pt x="1615" y="268"/>
                    <a:pt x="1627" y="268"/>
                  </a:cubicBezTo>
                  <a:cubicBezTo>
                    <a:pt x="1675" y="268"/>
                    <a:pt x="1716" y="244"/>
                    <a:pt x="1737" y="194"/>
                  </a:cubicBezTo>
                  <a:cubicBezTo>
                    <a:pt x="1754" y="141"/>
                    <a:pt x="1724" y="59"/>
                    <a:pt x="1661" y="45"/>
                  </a:cubicBezTo>
                  <a:cubicBezTo>
                    <a:pt x="1527" y="16"/>
                    <a:pt x="1389" y="0"/>
                    <a:pt x="1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7" name="Google Shape;1237;p35"/>
            <p:cNvSpPr/>
            <p:nvPr/>
          </p:nvSpPr>
          <p:spPr>
            <a:xfrm>
              <a:off x="1188192" y="1921768"/>
              <a:ext cx="1067137" cy="856247"/>
            </a:xfrm>
            <a:custGeom>
              <a:avLst/>
              <a:gdLst/>
              <a:ahLst/>
              <a:cxnLst/>
              <a:rect l="l" t="t" r="r" b="b"/>
              <a:pathLst>
                <a:path w="18505" h="14848" extrusionOk="0">
                  <a:moveTo>
                    <a:pt x="10160" y="1"/>
                  </a:moveTo>
                  <a:cubicBezTo>
                    <a:pt x="8261" y="1"/>
                    <a:pt x="6157" y="763"/>
                    <a:pt x="5392" y="2975"/>
                  </a:cubicBezTo>
                  <a:cubicBezTo>
                    <a:pt x="4876" y="2698"/>
                    <a:pt x="4345" y="2564"/>
                    <a:pt x="3833" y="2564"/>
                  </a:cubicBezTo>
                  <a:cubicBezTo>
                    <a:pt x="1766" y="2564"/>
                    <a:pt x="0" y="4753"/>
                    <a:pt x="667" y="8588"/>
                  </a:cubicBezTo>
                  <a:cubicBezTo>
                    <a:pt x="1118" y="11227"/>
                    <a:pt x="2995" y="13258"/>
                    <a:pt x="5382" y="14848"/>
                  </a:cubicBezTo>
                  <a:cubicBezTo>
                    <a:pt x="5218" y="12730"/>
                    <a:pt x="4950" y="10692"/>
                    <a:pt x="5072" y="8555"/>
                  </a:cubicBezTo>
                  <a:lnTo>
                    <a:pt x="5072" y="8555"/>
                  </a:lnTo>
                  <a:cubicBezTo>
                    <a:pt x="6022" y="9204"/>
                    <a:pt x="7850" y="9574"/>
                    <a:pt x="9720" y="9574"/>
                  </a:cubicBezTo>
                  <a:cubicBezTo>
                    <a:pt x="11615" y="9574"/>
                    <a:pt x="13552" y="9194"/>
                    <a:pt x="14662" y="8341"/>
                  </a:cubicBezTo>
                  <a:cubicBezTo>
                    <a:pt x="14118" y="7830"/>
                    <a:pt x="13472" y="7411"/>
                    <a:pt x="13020" y="6906"/>
                  </a:cubicBezTo>
                  <a:lnTo>
                    <a:pt x="13020" y="6906"/>
                  </a:lnTo>
                  <a:cubicBezTo>
                    <a:pt x="13853" y="7117"/>
                    <a:pt x="14719" y="7244"/>
                    <a:pt x="15547" y="7244"/>
                  </a:cubicBezTo>
                  <a:cubicBezTo>
                    <a:pt x="16659" y="7244"/>
                    <a:pt x="17703" y="7016"/>
                    <a:pt x="18504" y="6458"/>
                  </a:cubicBezTo>
                  <a:cubicBezTo>
                    <a:pt x="16308" y="4700"/>
                    <a:pt x="15078" y="1336"/>
                    <a:pt x="12341" y="357"/>
                  </a:cubicBezTo>
                  <a:cubicBezTo>
                    <a:pt x="11728" y="137"/>
                    <a:pt x="10962" y="1"/>
                    <a:pt x="10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8" name="Google Shape;1238;p35"/>
            <p:cNvSpPr/>
            <p:nvPr/>
          </p:nvSpPr>
          <p:spPr>
            <a:xfrm>
              <a:off x="1503115" y="2160857"/>
              <a:ext cx="582211" cy="234764"/>
            </a:xfrm>
            <a:custGeom>
              <a:avLst/>
              <a:gdLst/>
              <a:ahLst/>
              <a:cxnLst/>
              <a:rect l="l" t="t" r="r" b="b"/>
              <a:pathLst>
                <a:path w="10096" h="4071" extrusionOk="0">
                  <a:moveTo>
                    <a:pt x="8924" y="0"/>
                  </a:moveTo>
                  <a:lnTo>
                    <a:pt x="8924" y="0"/>
                  </a:lnTo>
                  <a:cubicBezTo>
                    <a:pt x="9033" y="290"/>
                    <a:pt x="9185" y="567"/>
                    <a:pt x="9363" y="825"/>
                  </a:cubicBezTo>
                  <a:cubicBezTo>
                    <a:pt x="9502" y="1027"/>
                    <a:pt x="9656" y="1223"/>
                    <a:pt x="9812" y="1414"/>
                  </a:cubicBezTo>
                  <a:lnTo>
                    <a:pt x="9812" y="1414"/>
                  </a:lnTo>
                  <a:cubicBezTo>
                    <a:pt x="9768" y="1416"/>
                    <a:pt x="9724" y="1416"/>
                    <a:pt x="9680" y="1416"/>
                  </a:cubicBezTo>
                  <a:cubicBezTo>
                    <a:pt x="9074" y="1416"/>
                    <a:pt x="8474" y="1292"/>
                    <a:pt x="7889" y="1111"/>
                  </a:cubicBezTo>
                  <a:cubicBezTo>
                    <a:pt x="7203" y="914"/>
                    <a:pt x="6517" y="647"/>
                    <a:pt x="5778" y="501"/>
                  </a:cubicBezTo>
                  <a:cubicBezTo>
                    <a:pt x="5764" y="499"/>
                    <a:pt x="5750" y="497"/>
                    <a:pt x="5736" y="497"/>
                  </a:cubicBezTo>
                  <a:cubicBezTo>
                    <a:pt x="5634" y="497"/>
                    <a:pt x="5545" y="569"/>
                    <a:pt x="5524" y="676"/>
                  </a:cubicBezTo>
                  <a:cubicBezTo>
                    <a:pt x="5518" y="703"/>
                    <a:pt x="5518" y="732"/>
                    <a:pt x="5524" y="762"/>
                  </a:cubicBezTo>
                  <a:lnTo>
                    <a:pt x="5524" y="769"/>
                  </a:lnTo>
                  <a:cubicBezTo>
                    <a:pt x="5561" y="943"/>
                    <a:pt x="5630" y="1115"/>
                    <a:pt x="5726" y="1260"/>
                  </a:cubicBezTo>
                  <a:cubicBezTo>
                    <a:pt x="5815" y="1408"/>
                    <a:pt x="5923" y="1537"/>
                    <a:pt x="6029" y="1656"/>
                  </a:cubicBezTo>
                  <a:cubicBezTo>
                    <a:pt x="6124" y="1759"/>
                    <a:pt x="6215" y="1857"/>
                    <a:pt x="6300" y="1953"/>
                  </a:cubicBezTo>
                  <a:lnTo>
                    <a:pt x="6300" y="1953"/>
                  </a:lnTo>
                  <a:cubicBezTo>
                    <a:pt x="6055" y="1934"/>
                    <a:pt x="5811" y="1893"/>
                    <a:pt x="5574" y="1830"/>
                  </a:cubicBezTo>
                  <a:cubicBezTo>
                    <a:pt x="5185" y="1725"/>
                    <a:pt x="4809" y="1560"/>
                    <a:pt x="4489" y="1339"/>
                  </a:cubicBezTo>
                  <a:lnTo>
                    <a:pt x="4486" y="1336"/>
                  </a:lnTo>
                  <a:cubicBezTo>
                    <a:pt x="4443" y="1305"/>
                    <a:pt x="4393" y="1291"/>
                    <a:pt x="4343" y="1291"/>
                  </a:cubicBezTo>
                  <a:cubicBezTo>
                    <a:pt x="4264" y="1291"/>
                    <a:pt x="4186" y="1328"/>
                    <a:pt x="4139" y="1395"/>
                  </a:cubicBezTo>
                  <a:cubicBezTo>
                    <a:pt x="4093" y="1458"/>
                    <a:pt x="4083" y="1537"/>
                    <a:pt x="4106" y="1606"/>
                  </a:cubicBezTo>
                  <a:cubicBezTo>
                    <a:pt x="4179" y="1870"/>
                    <a:pt x="4294" y="2111"/>
                    <a:pt x="4423" y="2332"/>
                  </a:cubicBezTo>
                  <a:cubicBezTo>
                    <a:pt x="4555" y="2556"/>
                    <a:pt x="4703" y="2760"/>
                    <a:pt x="4862" y="2958"/>
                  </a:cubicBezTo>
                  <a:cubicBezTo>
                    <a:pt x="5020" y="3156"/>
                    <a:pt x="5195" y="3341"/>
                    <a:pt x="5376" y="3516"/>
                  </a:cubicBezTo>
                  <a:cubicBezTo>
                    <a:pt x="5419" y="3555"/>
                    <a:pt x="5462" y="3595"/>
                    <a:pt x="5506" y="3634"/>
                  </a:cubicBezTo>
                  <a:lnTo>
                    <a:pt x="5506" y="3634"/>
                  </a:lnTo>
                  <a:cubicBezTo>
                    <a:pt x="5353" y="3640"/>
                    <a:pt x="5200" y="3642"/>
                    <a:pt x="5046" y="3642"/>
                  </a:cubicBezTo>
                  <a:cubicBezTo>
                    <a:pt x="4855" y="3642"/>
                    <a:pt x="4664" y="3638"/>
                    <a:pt x="4472" y="3631"/>
                  </a:cubicBezTo>
                  <a:cubicBezTo>
                    <a:pt x="3938" y="3601"/>
                    <a:pt x="3401" y="3545"/>
                    <a:pt x="2873" y="3450"/>
                  </a:cubicBezTo>
                  <a:cubicBezTo>
                    <a:pt x="2345" y="3347"/>
                    <a:pt x="1821" y="3209"/>
                    <a:pt x="1326" y="3004"/>
                  </a:cubicBezTo>
                  <a:cubicBezTo>
                    <a:pt x="832" y="2797"/>
                    <a:pt x="353" y="2523"/>
                    <a:pt x="1" y="2101"/>
                  </a:cubicBezTo>
                  <a:lnTo>
                    <a:pt x="1" y="2101"/>
                  </a:lnTo>
                  <a:cubicBezTo>
                    <a:pt x="301" y="2563"/>
                    <a:pt x="762" y="2906"/>
                    <a:pt x="1254" y="3159"/>
                  </a:cubicBezTo>
                  <a:cubicBezTo>
                    <a:pt x="1748" y="3417"/>
                    <a:pt x="2273" y="3601"/>
                    <a:pt x="2810" y="3737"/>
                  </a:cubicBezTo>
                  <a:cubicBezTo>
                    <a:pt x="3348" y="3878"/>
                    <a:pt x="3895" y="3964"/>
                    <a:pt x="4449" y="4017"/>
                  </a:cubicBezTo>
                  <a:cubicBezTo>
                    <a:pt x="4781" y="4051"/>
                    <a:pt x="5115" y="4070"/>
                    <a:pt x="5451" y="4070"/>
                  </a:cubicBezTo>
                  <a:cubicBezTo>
                    <a:pt x="5673" y="4070"/>
                    <a:pt x="5895" y="4062"/>
                    <a:pt x="6118" y="4043"/>
                  </a:cubicBezTo>
                  <a:cubicBezTo>
                    <a:pt x="6240" y="4033"/>
                    <a:pt x="6332" y="3928"/>
                    <a:pt x="6319" y="3803"/>
                  </a:cubicBezTo>
                  <a:cubicBezTo>
                    <a:pt x="6316" y="3737"/>
                    <a:pt x="6280" y="3680"/>
                    <a:pt x="6227" y="3644"/>
                  </a:cubicBezTo>
                  <a:lnTo>
                    <a:pt x="6220" y="3638"/>
                  </a:lnTo>
                  <a:cubicBezTo>
                    <a:pt x="5854" y="3367"/>
                    <a:pt x="5518" y="3024"/>
                    <a:pt x="5231" y="2661"/>
                  </a:cubicBezTo>
                  <a:cubicBezTo>
                    <a:pt x="5091" y="2487"/>
                    <a:pt x="4964" y="2306"/>
                    <a:pt x="4852" y="2117"/>
                  </a:cubicBezTo>
                  <a:lnTo>
                    <a:pt x="4852" y="2117"/>
                  </a:lnTo>
                  <a:cubicBezTo>
                    <a:pt x="5043" y="2198"/>
                    <a:pt x="5240" y="2263"/>
                    <a:pt x="5439" y="2315"/>
                  </a:cubicBezTo>
                  <a:cubicBezTo>
                    <a:pt x="5800" y="2408"/>
                    <a:pt x="6172" y="2457"/>
                    <a:pt x="6545" y="2457"/>
                  </a:cubicBezTo>
                  <a:cubicBezTo>
                    <a:pt x="6624" y="2457"/>
                    <a:pt x="6704" y="2455"/>
                    <a:pt x="6784" y="2450"/>
                  </a:cubicBezTo>
                  <a:cubicBezTo>
                    <a:pt x="6916" y="2444"/>
                    <a:pt x="7022" y="2332"/>
                    <a:pt x="7012" y="2196"/>
                  </a:cubicBezTo>
                  <a:cubicBezTo>
                    <a:pt x="7008" y="2154"/>
                    <a:pt x="6999" y="2117"/>
                    <a:pt x="6979" y="2084"/>
                  </a:cubicBezTo>
                  <a:cubicBezTo>
                    <a:pt x="6801" y="1784"/>
                    <a:pt x="6560" y="1560"/>
                    <a:pt x="6355" y="1346"/>
                  </a:cubicBezTo>
                  <a:cubicBezTo>
                    <a:pt x="6251" y="1240"/>
                    <a:pt x="6159" y="1133"/>
                    <a:pt x="6087" y="1022"/>
                  </a:cubicBezTo>
                  <a:lnTo>
                    <a:pt x="6087" y="1022"/>
                  </a:lnTo>
                  <a:cubicBezTo>
                    <a:pt x="6648" y="1144"/>
                    <a:pt x="7209" y="1314"/>
                    <a:pt x="7787" y="1458"/>
                  </a:cubicBezTo>
                  <a:cubicBezTo>
                    <a:pt x="8146" y="1540"/>
                    <a:pt x="8512" y="1609"/>
                    <a:pt x="8885" y="1642"/>
                  </a:cubicBezTo>
                  <a:cubicBezTo>
                    <a:pt x="9029" y="1655"/>
                    <a:pt x="9175" y="1662"/>
                    <a:pt x="9321" y="1662"/>
                  </a:cubicBezTo>
                  <a:cubicBezTo>
                    <a:pt x="9547" y="1662"/>
                    <a:pt x="9775" y="1646"/>
                    <a:pt x="10000" y="1609"/>
                  </a:cubicBezTo>
                  <a:lnTo>
                    <a:pt x="10009" y="1609"/>
                  </a:lnTo>
                  <a:cubicBezTo>
                    <a:pt x="10059" y="1603"/>
                    <a:pt x="10095" y="1553"/>
                    <a:pt x="10089" y="1504"/>
                  </a:cubicBezTo>
                  <a:cubicBezTo>
                    <a:pt x="10082" y="1484"/>
                    <a:pt x="10075" y="1468"/>
                    <a:pt x="10062" y="1454"/>
                  </a:cubicBezTo>
                  <a:cubicBezTo>
                    <a:pt x="9848" y="1230"/>
                    <a:pt x="9633" y="1013"/>
                    <a:pt x="9432" y="778"/>
                  </a:cubicBezTo>
                  <a:cubicBezTo>
                    <a:pt x="9251" y="521"/>
                    <a:pt x="9066" y="274"/>
                    <a:pt x="8924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9" name="Google Shape;1239;p35"/>
            <p:cNvSpPr/>
            <p:nvPr/>
          </p:nvSpPr>
          <p:spPr>
            <a:xfrm>
              <a:off x="761165" y="2408424"/>
              <a:ext cx="343756" cy="327955"/>
            </a:xfrm>
            <a:custGeom>
              <a:avLst/>
              <a:gdLst/>
              <a:ahLst/>
              <a:cxnLst/>
              <a:rect l="l" t="t" r="r" b="b"/>
              <a:pathLst>
                <a:path w="5961" h="5687" extrusionOk="0">
                  <a:moveTo>
                    <a:pt x="3290" y="1"/>
                  </a:moveTo>
                  <a:cubicBezTo>
                    <a:pt x="3274" y="1"/>
                    <a:pt x="3257" y="2"/>
                    <a:pt x="3240" y="4"/>
                  </a:cubicBezTo>
                  <a:cubicBezTo>
                    <a:pt x="2907" y="176"/>
                    <a:pt x="3019" y="1132"/>
                    <a:pt x="3306" y="1996"/>
                  </a:cubicBezTo>
                  <a:cubicBezTo>
                    <a:pt x="2828" y="1106"/>
                    <a:pt x="2268" y="426"/>
                    <a:pt x="1876" y="426"/>
                  </a:cubicBezTo>
                  <a:cubicBezTo>
                    <a:pt x="1841" y="426"/>
                    <a:pt x="1808" y="432"/>
                    <a:pt x="1776" y="443"/>
                  </a:cubicBezTo>
                  <a:cubicBezTo>
                    <a:pt x="1410" y="641"/>
                    <a:pt x="1901" y="1752"/>
                    <a:pt x="2396" y="2507"/>
                  </a:cubicBezTo>
                  <a:cubicBezTo>
                    <a:pt x="2129" y="2160"/>
                    <a:pt x="1280" y="1443"/>
                    <a:pt x="830" y="1443"/>
                  </a:cubicBezTo>
                  <a:cubicBezTo>
                    <a:pt x="763" y="1443"/>
                    <a:pt x="704" y="1459"/>
                    <a:pt x="658" y="1495"/>
                  </a:cubicBezTo>
                  <a:cubicBezTo>
                    <a:pt x="407" y="1769"/>
                    <a:pt x="1212" y="2814"/>
                    <a:pt x="1578" y="3203"/>
                  </a:cubicBezTo>
                  <a:cubicBezTo>
                    <a:pt x="1105" y="3002"/>
                    <a:pt x="778" y="2917"/>
                    <a:pt x="570" y="2917"/>
                  </a:cubicBezTo>
                  <a:cubicBezTo>
                    <a:pt x="1" y="2917"/>
                    <a:pt x="323" y="3548"/>
                    <a:pt x="1011" y="4150"/>
                  </a:cubicBezTo>
                  <a:cubicBezTo>
                    <a:pt x="1946" y="4965"/>
                    <a:pt x="2558" y="5686"/>
                    <a:pt x="3370" y="5686"/>
                  </a:cubicBezTo>
                  <a:cubicBezTo>
                    <a:pt x="3567" y="5686"/>
                    <a:pt x="3775" y="5644"/>
                    <a:pt x="4002" y="5551"/>
                  </a:cubicBezTo>
                  <a:lnTo>
                    <a:pt x="5235" y="4737"/>
                  </a:lnTo>
                  <a:cubicBezTo>
                    <a:pt x="5938" y="3853"/>
                    <a:pt x="5961" y="1963"/>
                    <a:pt x="5272" y="1511"/>
                  </a:cubicBezTo>
                  <a:cubicBezTo>
                    <a:pt x="5258" y="1510"/>
                    <a:pt x="5245" y="1509"/>
                    <a:pt x="5233" y="1509"/>
                  </a:cubicBezTo>
                  <a:cubicBezTo>
                    <a:pt x="4879" y="1509"/>
                    <a:pt x="4741" y="2072"/>
                    <a:pt x="4668" y="2544"/>
                  </a:cubicBezTo>
                  <a:cubicBezTo>
                    <a:pt x="4228" y="1529"/>
                    <a:pt x="3901" y="1"/>
                    <a:pt x="3290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0" name="Google Shape;1240;p35"/>
            <p:cNvSpPr/>
            <p:nvPr/>
          </p:nvSpPr>
          <p:spPr>
            <a:xfrm>
              <a:off x="2263518" y="2638690"/>
              <a:ext cx="209160" cy="278938"/>
            </a:xfrm>
            <a:custGeom>
              <a:avLst/>
              <a:gdLst/>
              <a:ahLst/>
              <a:cxnLst/>
              <a:rect l="l" t="t" r="r" b="b"/>
              <a:pathLst>
                <a:path w="3627" h="4837" extrusionOk="0">
                  <a:moveTo>
                    <a:pt x="605" y="1"/>
                  </a:moveTo>
                  <a:cubicBezTo>
                    <a:pt x="306" y="1"/>
                    <a:pt x="1" y="224"/>
                    <a:pt x="62" y="605"/>
                  </a:cubicBezTo>
                  <a:cubicBezTo>
                    <a:pt x="336" y="2237"/>
                    <a:pt x="1460" y="3428"/>
                    <a:pt x="2482" y="4648"/>
                  </a:cubicBezTo>
                  <a:cubicBezTo>
                    <a:pt x="2595" y="4781"/>
                    <a:pt x="2731" y="4837"/>
                    <a:pt x="2864" y="4837"/>
                  </a:cubicBezTo>
                  <a:cubicBezTo>
                    <a:pt x="3257" y="4837"/>
                    <a:pt x="3627" y="4358"/>
                    <a:pt x="3297" y="3969"/>
                  </a:cubicBezTo>
                  <a:cubicBezTo>
                    <a:pt x="2410" y="2904"/>
                    <a:pt x="1348" y="1858"/>
                    <a:pt x="1114" y="430"/>
                  </a:cubicBezTo>
                  <a:cubicBezTo>
                    <a:pt x="1064" y="134"/>
                    <a:pt x="836" y="1"/>
                    <a:pt x="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1" name="Google Shape;1241;p35"/>
            <p:cNvSpPr/>
            <p:nvPr/>
          </p:nvSpPr>
          <p:spPr>
            <a:xfrm>
              <a:off x="1113571" y="2729113"/>
              <a:ext cx="226864" cy="272479"/>
            </a:xfrm>
            <a:custGeom>
              <a:avLst/>
              <a:gdLst/>
              <a:ahLst/>
              <a:cxnLst/>
              <a:rect l="l" t="t" r="r" b="b"/>
              <a:pathLst>
                <a:path w="3934" h="4725" extrusionOk="0">
                  <a:moveTo>
                    <a:pt x="3226" y="0"/>
                  </a:moveTo>
                  <a:cubicBezTo>
                    <a:pt x="3050" y="0"/>
                    <a:pt x="2877" y="87"/>
                    <a:pt x="2778" y="294"/>
                  </a:cubicBezTo>
                  <a:cubicBezTo>
                    <a:pt x="2178" y="1547"/>
                    <a:pt x="1667" y="2945"/>
                    <a:pt x="470" y="3753"/>
                  </a:cubicBezTo>
                  <a:cubicBezTo>
                    <a:pt x="1" y="4069"/>
                    <a:pt x="328" y="4725"/>
                    <a:pt x="777" y="4725"/>
                  </a:cubicBezTo>
                  <a:cubicBezTo>
                    <a:pt x="870" y="4725"/>
                    <a:pt x="969" y="4696"/>
                    <a:pt x="1067" y="4630"/>
                  </a:cubicBezTo>
                  <a:cubicBezTo>
                    <a:pt x="2439" y="3707"/>
                    <a:pt x="3052" y="2186"/>
                    <a:pt x="3738" y="752"/>
                  </a:cubicBezTo>
                  <a:cubicBezTo>
                    <a:pt x="3933" y="340"/>
                    <a:pt x="3574" y="0"/>
                    <a:pt x="32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2519447" y="2421399"/>
              <a:ext cx="142669" cy="152185"/>
            </a:xfrm>
            <a:custGeom>
              <a:avLst/>
              <a:gdLst/>
              <a:ahLst/>
              <a:cxnLst/>
              <a:rect l="l" t="t" r="r" b="b"/>
              <a:pathLst>
                <a:path w="2474" h="2639" extrusionOk="0">
                  <a:moveTo>
                    <a:pt x="1649" y="0"/>
                  </a:moveTo>
                  <a:lnTo>
                    <a:pt x="1072" y="205"/>
                  </a:lnTo>
                  <a:lnTo>
                    <a:pt x="330" y="617"/>
                  </a:lnTo>
                  <a:lnTo>
                    <a:pt x="0" y="1154"/>
                  </a:lnTo>
                  <a:lnTo>
                    <a:pt x="83" y="1276"/>
                  </a:lnTo>
                  <a:lnTo>
                    <a:pt x="782" y="1194"/>
                  </a:lnTo>
                  <a:lnTo>
                    <a:pt x="999" y="1276"/>
                  </a:lnTo>
                  <a:cubicBezTo>
                    <a:pt x="999" y="1276"/>
                    <a:pt x="782" y="1649"/>
                    <a:pt x="782" y="1689"/>
                  </a:cubicBezTo>
                  <a:lnTo>
                    <a:pt x="782" y="1936"/>
                  </a:lnTo>
                  <a:lnTo>
                    <a:pt x="1194" y="1936"/>
                  </a:lnTo>
                  <a:cubicBezTo>
                    <a:pt x="1194" y="1936"/>
                    <a:pt x="1359" y="1979"/>
                    <a:pt x="1359" y="2018"/>
                  </a:cubicBezTo>
                  <a:cubicBezTo>
                    <a:pt x="1359" y="2061"/>
                    <a:pt x="1276" y="2513"/>
                    <a:pt x="1319" y="2513"/>
                  </a:cubicBezTo>
                  <a:cubicBezTo>
                    <a:pt x="1359" y="2513"/>
                    <a:pt x="1524" y="2638"/>
                    <a:pt x="1524" y="2638"/>
                  </a:cubicBezTo>
                  <a:cubicBezTo>
                    <a:pt x="1524" y="2638"/>
                    <a:pt x="2018" y="2513"/>
                    <a:pt x="2061" y="2474"/>
                  </a:cubicBezTo>
                  <a:cubicBezTo>
                    <a:pt x="2101" y="2431"/>
                    <a:pt x="2473" y="2226"/>
                    <a:pt x="2473" y="2226"/>
                  </a:cubicBezTo>
                  <a:lnTo>
                    <a:pt x="2226" y="412"/>
                  </a:lnTo>
                  <a:lnTo>
                    <a:pt x="1649" y="0"/>
                  </a:ln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2508374" y="2413499"/>
              <a:ext cx="174098" cy="169658"/>
            </a:xfrm>
            <a:custGeom>
              <a:avLst/>
              <a:gdLst/>
              <a:ahLst/>
              <a:cxnLst/>
              <a:rect l="l" t="t" r="r" b="b"/>
              <a:pathLst>
                <a:path w="3019" h="2942" extrusionOk="0">
                  <a:moveTo>
                    <a:pt x="1066" y="2053"/>
                  </a:moveTo>
                  <a:cubicBezTo>
                    <a:pt x="1070" y="2057"/>
                    <a:pt x="1066" y="2066"/>
                    <a:pt x="1065" y="2066"/>
                  </a:cubicBezTo>
                  <a:cubicBezTo>
                    <a:pt x="1064" y="2066"/>
                    <a:pt x="1064" y="2063"/>
                    <a:pt x="1066" y="2056"/>
                  </a:cubicBezTo>
                  <a:lnTo>
                    <a:pt x="1066" y="2053"/>
                  </a:lnTo>
                  <a:close/>
                  <a:moveTo>
                    <a:pt x="1717" y="2351"/>
                  </a:moveTo>
                  <a:lnTo>
                    <a:pt x="1717" y="2351"/>
                  </a:lnTo>
                  <a:cubicBezTo>
                    <a:pt x="1717" y="2351"/>
                    <a:pt x="1716" y="2359"/>
                    <a:pt x="1716" y="2363"/>
                  </a:cubicBezTo>
                  <a:cubicBezTo>
                    <a:pt x="1717" y="2354"/>
                    <a:pt x="1717" y="2351"/>
                    <a:pt x="1717" y="2351"/>
                  </a:cubicBezTo>
                  <a:close/>
                  <a:moveTo>
                    <a:pt x="1587" y="1"/>
                  </a:moveTo>
                  <a:cubicBezTo>
                    <a:pt x="1571" y="1"/>
                    <a:pt x="1553" y="3"/>
                    <a:pt x="1534" y="9"/>
                  </a:cubicBezTo>
                  <a:cubicBezTo>
                    <a:pt x="1109" y="124"/>
                    <a:pt x="720" y="348"/>
                    <a:pt x="400" y="658"/>
                  </a:cubicBezTo>
                  <a:cubicBezTo>
                    <a:pt x="327" y="734"/>
                    <a:pt x="258" y="810"/>
                    <a:pt x="192" y="889"/>
                  </a:cubicBezTo>
                  <a:cubicBezTo>
                    <a:pt x="116" y="985"/>
                    <a:pt x="47" y="1087"/>
                    <a:pt x="27" y="1206"/>
                  </a:cubicBezTo>
                  <a:cubicBezTo>
                    <a:pt x="1" y="1347"/>
                    <a:pt x="54" y="1493"/>
                    <a:pt x="179" y="1568"/>
                  </a:cubicBezTo>
                  <a:cubicBezTo>
                    <a:pt x="241" y="1610"/>
                    <a:pt x="315" y="1626"/>
                    <a:pt x="391" y="1626"/>
                  </a:cubicBezTo>
                  <a:cubicBezTo>
                    <a:pt x="423" y="1626"/>
                    <a:pt x="456" y="1623"/>
                    <a:pt x="489" y="1618"/>
                  </a:cubicBezTo>
                  <a:cubicBezTo>
                    <a:pt x="611" y="1601"/>
                    <a:pt x="726" y="1549"/>
                    <a:pt x="845" y="1502"/>
                  </a:cubicBezTo>
                  <a:cubicBezTo>
                    <a:pt x="888" y="1486"/>
                    <a:pt x="924" y="1476"/>
                    <a:pt x="967" y="1460"/>
                  </a:cubicBezTo>
                  <a:lnTo>
                    <a:pt x="967" y="1460"/>
                  </a:lnTo>
                  <a:lnTo>
                    <a:pt x="891" y="1568"/>
                  </a:lnTo>
                  <a:cubicBezTo>
                    <a:pt x="838" y="1657"/>
                    <a:pt x="796" y="1750"/>
                    <a:pt x="756" y="1845"/>
                  </a:cubicBezTo>
                  <a:cubicBezTo>
                    <a:pt x="710" y="1958"/>
                    <a:pt x="680" y="2080"/>
                    <a:pt x="740" y="2192"/>
                  </a:cubicBezTo>
                  <a:cubicBezTo>
                    <a:pt x="809" y="2320"/>
                    <a:pt x="960" y="2337"/>
                    <a:pt x="1089" y="2340"/>
                  </a:cubicBezTo>
                  <a:cubicBezTo>
                    <a:pt x="1175" y="2340"/>
                    <a:pt x="1257" y="2333"/>
                    <a:pt x="1346" y="2317"/>
                  </a:cubicBezTo>
                  <a:lnTo>
                    <a:pt x="1346" y="2317"/>
                  </a:lnTo>
                  <a:cubicBezTo>
                    <a:pt x="1336" y="2357"/>
                    <a:pt x="1330" y="2393"/>
                    <a:pt x="1330" y="2439"/>
                  </a:cubicBezTo>
                  <a:cubicBezTo>
                    <a:pt x="1317" y="2657"/>
                    <a:pt x="1465" y="2861"/>
                    <a:pt x="1676" y="2921"/>
                  </a:cubicBezTo>
                  <a:cubicBezTo>
                    <a:pt x="1727" y="2935"/>
                    <a:pt x="1780" y="2942"/>
                    <a:pt x="1832" y="2942"/>
                  </a:cubicBezTo>
                  <a:cubicBezTo>
                    <a:pt x="1983" y="2942"/>
                    <a:pt x="2135" y="2887"/>
                    <a:pt x="2260" y="2812"/>
                  </a:cubicBezTo>
                  <a:cubicBezTo>
                    <a:pt x="2362" y="2749"/>
                    <a:pt x="2458" y="2680"/>
                    <a:pt x="2567" y="2617"/>
                  </a:cubicBezTo>
                  <a:cubicBezTo>
                    <a:pt x="2675" y="2551"/>
                    <a:pt x="2787" y="2488"/>
                    <a:pt x="2900" y="2426"/>
                  </a:cubicBezTo>
                  <a:cubicBezTo>
                    <a:pt x="2989" y="2386"/>
                    <a:pt x="3018" y="2271"/>
                    <a:pt x="2969" y="2192"/>
                  </a:cubicBezTo>
                  <a:cubicBezTo>
                    <a:pt x="2936" y="2137"/>
                    <a:pt x="2877" y="2107"/>
                    <a:pt x="2816" y="2107"/>
                  </a:cubicBezTo>
                  <a:cubicBezTo>
                    <a:pt x="2785" y="2107"/>
                    <a:pt x="2753" y="2115"/>
                    <a:pt x="2725" y="2132"/>
                  </a:cubicBezTo>
                  <a:cubicBezTo>
                    <a:pt x="2560" y="2225"/>
                    <a:pt x="2392" y="2317"/>
                    <a:pt x="2230" y="2419"/>
                  </a:cubicBezTo>
                  <a:cubicBezTo>
                    <a:pt x="2161" y="2465"/>
                    <a:pt x="2095" y="2515"/>
                    <a:pt x="2022" y="2551"/>
                  </a:cubicBezTo>
                  <a:cubicBezTo>
                    <a:pt x="2013" y="2554"/>
                    <a:pt x="2009" y="2554"/>
                    <a:pt x="1999" y="2561"/>
                  </a:cubicBezTo>
                  <a:lnTo>
                    <a:pt x="1996" y="2561"/>
                  </a:lnTo>
                  <a:cubicBezTo>
                    <a:pt x="1980" y="2564"/>
                    <a:pt x="1963" y="2571"/>
                    <a:pt x="1947" y="2578"/>
                  </a:cubicBezTo>
                  <a:cubicBezTo>
                    <a:pt x="1927" y="2581"/>
                    <a:pt x="1910" y="2584"/>
                    <a:pt x="1890" y="2594"/>
                  </a:cubicBezTo>
                  <a:lnTo>
                    <a:pt x="1795" y="2594"/>
                  </a:lnTo>
                  <a:cubicBezTo>
                    <a:pt x="1782" y="2587"/>
                    <a:pt x="1768" y="2584"/>
                    <a:pt x="1762" y="2584"/>
                  </a:cubicBezTo>
                  <a:cubicBezTo>
                    <a:pt x="1762" y="2584"/>
                    <a:pt x="1739" y="2571"/>
                    <a:pt x="1732" y="2568"/>
                  </a:cubicBezTo>
                  <a:lnTo>
                    <a:pt x="1729" y="2564"/>
                  </a:lnTo>
                  <a:lnTo>
                    <a:pt x="1716" y="2551"/>
                  </a:lnTo>
                  <a:lnTo>
                    <a:pt x="1716" y="2551"/>
                  </a:lnTo>
                  <a:cubicBezTo>
                    <a:pt x="1716" y="2551"/>
                    <a:pt x="1716" y="2552"/>
                    <a:pt x="1716" y="2552"/>
                  </a:cubicBezTo>
                  <a:cubicBezTo>
                    <a:pt x="1717" y="2552"/>
                    <a:pt x="1702" y="2534"/>
                    <a:pt x="1699" y="2528"/>
                  </a:cubicBezTo>
                  <a:cubicBezTo>
                    <a:pt x="1699" y="2521"/>
                    <a:pt x="1696" y="2521"/>
                    <a:pt x="1696" y="2518"/>
                  </a:cubicBezTo>
                  <a:lnTo>
                    <a:pt x="1696" y="2508"/>
                  </a:lnTo>
                  <a:cubicBezTo>
                    <a:pt x="1696" y="2502"/>
                    <a:pt x="1693" y="2495"/>
                    <a:pt x="1693" y="2485"/>
                  </a:cubicBezTo>
                  <a:lnTo>
                    <a:pt x="1693" y="2482"/>
                  </a:lnTo>
                  <a:lnTo>
                    <a:pt x="1693" y="2442"/>
                  </a:lnTo>
                  <a:cubicBezTo>
                    <a:pt x="1693" y="2439"/>
                    <a:pt x="1696" y="2423"/>
                    <a:pt x="1696" y="2416"/>
                  </a:cubicBezTo>
                  <a:cubicBezTo>
                    <a:pt x="1699" y="2399"/>
                    <a:pt x="1709" y="2376"/>
                    <a:pt x="1712" y="2360"/>
                  </a:cubicBezTo>
                  <a:cubicBezTo>
                    <a:pt x="1716" y="2353"/>
                    <a:pt x="1719" y="2340"/>
                    <a:pt x="1729" y="2333"/>
                  </a:cubicBezTo>
                  <a:cubicBezTo>
                    <a:pt x="1735" y="2317"/>
                    <a:pt x="1745" y="2304"/>
                    <a:pt x="1759" y="2287"/>
                  </a:cubicBezTo>
                  <a:cubicBezTo>
                    <a:pt x="1762" y="2284"/>
                    <a:pt x="1762" y="2277"/>
                    <a:pt x="1762" y="2277"/>
                  </a:cubicBezTo>
                  <a:lnTo>
                    <a:pt x="1768" y="2271"/>
                  </a:lnTo>
                  <a:cubicBezTo>
                    <a:pt x="1795" y="2241"/>
                    <a:pt x="1825" y="2218"/>
                    <a:pt x="1841" y="2205"/>
                  </a:cubicBezTo>
                  <a:cubicBezTo>
                    <a:pt x="2006" y="2089"/>
                    <a:pt x="2204" y="2030"/>
                    <a:pt x="2379" y="1938"/>
                  </a:cubicBezTo>
                  <a:cubicBezTo>
                    <a:pt x="2468" y="1892"/>
                    <a:pt x="2491" y="1776"/>
                    <a:pt x="2441" y="1694"/>
                  </a:cubicBezTo>
                  <a:cubicBezTo>
                    <a:pt x="2409" y="1637"/>
                    <a:pt x="2351" y="1608"/>
                    <a:pt x="2291" y="1608"/>
                  </a:cubicBezTo>
                  <a:cubicBezTo>
                    <a:pt x="2259" y="1608"/>
                    <a:pt x="2227" y="1615"/>
                    <a:pt x="2197" y="1631"/>
                  </a:cubicBezTo>
                  <a:cubicBezTo>
                    <a:pt x="2148" y="1657"/>
                    <a:pt x="2098" y="1681"/>
                    <a:pt x="2045" y="1707"/>
                  </a:cubicBezTo>
                  <a:cubicBezTo>
                    <a:pt x="2013" y="1674"/>
                    <a:pt x="1967" y="1657"/>
                    <a:pt x="1921" y="1657"/>
                  </a:cubicBezTo>
                  <a:cubicBezTo>
                    <a:pt x="1876" y="1657"/>
                    <a:pt x="1829" y="1674"/>
                    <a:pt x="1795" y="1707"/>
                  </a:cubicBezTo>
                  <a:cubicBezTo>
                    <a:pt x="1729" y="1773"/>
                    <a:pt x="1696" y="1799"/>
                    <a:pt x="1627" y="1842"/>
                  </a:cubicBezTo>
                  <a:cubicBezTo>
                    <a:pt x="1594" y="1862"/>
                    <a:pt x="1561" y="1882"/>
                    <a:pt x="1521" y="1898"/>
                  </a:cubicBezTo>
                  <a:cubicBezTo>
                    <a:pt x="1511" y="1905"/>
                    <a:pt x="1501" y="1911"/>
                    <a:pt x="1488" y="1915"/>
                  </a:cubicBezTo>
                  <a:cubicBezTo>
                    <a:pt x="1488" y="1915"/>
                    <a:pt x="1482" y="1921"/>
                    <a:pt x="1478" y="1921"/>
                  </a:cubicBezTo>
                  <a:cubicBezTo>
                    <a:pt x="1472" y="1921"/>
                    <a:pt x="1465" y="1925"/>
                    <a:pt x="1465" y="1925"/>
                  </a:cubicBezTo>
                  <a:cubicBezTo>
                    <a:pt x="1452" y="1928"/>
                    <a:pt x="1435" y="1938"/>
                    <a:pt x="1422" y="1941"/>
                  </a:cubicBezTo>
                  <a:cubicBezTo>
                    <a:pt x="1386" y="1954"/>
                    <a:pt x="1350" y="1964"/>
                    <a:pt x="1307" y="1974"/>
                  </a:cubicBezTo>
                  <a:cubicBezTo>
                    <a:pt x="1290" y="1977"/>
                    <a:pt x="1270" y="1981"/>
                    <a:pt x="1254" y="1987"/>
                  </a:cubicBezTo>
                  <a:cubicBezTo>
                    <a:pt x="1247" y="1987"/>
                    <a:pt x="1238" y="1991"/>
                    <a:pt x="1224" y="1991"/>
                  </a:cubicBezTo>
                  <a:lnTo>
                    <a:pt x="1208" y="1991"/>
                  </a:lnTo>
                  <a:cubicBezTo>
                    <a:pt x="1168" y="1994"/>
                    <a:pt x="1132" y="1994"/>
                    <a:pt x="1089" y="1994"/>
                  </a:cubicBezTo>
                  <a:lnTo>
                    <a:pt x="1076" y="1994"/>
                  </a:lnTo>
                  <a:cubicBezTo>
                    <a:pt x="1083" y="1987"/>
                    <a:pt x="1083" y="1981"/>
                    <a:pt x="1086" y="1974"/>
                  </a:cubicBezTo>
                  <a:cubicBezTo>
                    <a:pt x="1089" y="1971"/>
                    <a:pt x="1099" y="1941"/>
                    <a:pt x="1099" y="1938"/>
                  </a:cubicBezTo>
                  <a:cubicBezTo>
                    <a:pt x="1125" y="1865"/>
                    <a:pt x="1165" y="1799"/>
                    <a:pt x="1205" y="1733"/>
                  </a:cubicBezTo>
                  <a:cubicBezTo>
                    <a:pt x="1224" y="1707"/>
                    <a:pt x="1247" y="1674"/>
                    <a:pt x="1267" y="1644"/>
                  </a:cubicBezTo>
                  <a:cubicBezTo>
                    <a:pt x="1267" y="1644"/>
                    <a:pt x="1267" y="1641"/>
                    <a:pt x="1270" y="1641"/>
                  </a:cubicBezTo>
                  <a:lnTo>
                    <a:pt x="1284" y="1628"/>
                  </a:lnTo>
                  <a:cubicBezTo>
                    <a:pt x="1297" y="1611"/>
                    <a:pt x="1313" y="1595"/>
                    <a:pt x="1330" y="1578"/>
                  </a:cubicBezTo>
                  <a:cubicBezTo>
                    <a:pt x="1379" y="1519"/>
                    <a:pt x="1432" y="1466"/>
                    <a:pt x="1495" y="1417"/>
                  </a:cubicBezTo>
                  <a:cubicBezTo>
                    <a:pt x="1501" y="1413"/>
                    <a:pt x="1505" y="1404"/>
                    <a:pt x="1515" y="1400"/>
                  </a:cubicBezTo>
                  <a:cubicBezTo>
                    <a:pt x="1518" y="1400"/>
                    <a:pt x="1528" y="1387"/>
                    <a:pt x="1531" y="1387"/>
                  </a:cubicBezTo>
                  <a:cubicBezTo>
                    <a:pt x="1544" y="1380"/>
                    <a:pt x="1561" y="1367"/>
                    <a:pt x="1571" y="1361"/>
                  </a:cubicBezTo>
                  <a:cubicBezTo>
                    <a:pt x="1604" y="1334"/>
                    <a:pt x="1643" y="1314"/>
                    <a:pt x="1679" y="1295"/>
                  </a:cubicBezTo>
                  <a:cubicBezTo>
                    <a:pt x="1716" y="1272"/>
                    <a:pt x="1759" y="1252"/>
                    <a:pt x="1798" y="1232"/>
                  </a:cubicBezTo>
                  <a:lnTo>
                    <a:pt x="1825" y="1219"/>
                  </a:lnTo>
                  <a:lnTo>
                    <a:pt x="1828" y="1219"/>
                  </a:lnTo>
                  <a:cubicBezTo>
                    <a:pt x="1851" y="1212"/>
                    <a:pt x="1874" y="1202"/>
                    <a:pt x="1897" y="1196"/>
                  </a:cubicBezTo>
                  <a:cubicBezTo>
                    <a:pt x="1983" y="1166"/>
                    <a:pt x="2055" y="1070"/>
                    <a:pt x="2022" y="975"/>
                  </a:cubicBezTo>
                  <a:cubicBezTo>
                    <a:pt x="1998" y="904"/>
                    <a:pt x="1928" y="844"/>
                    <a:pt x="1851" y="844"/>
                  </a:cubicBezTo>
                  <a:cubicBezTo>
                    <a:pt x="1835" y="844"/>
                    <a:pt x="1818" y="847"/>
                    <a:pt x="1801" y="853"/>
                  </a:cubicBezTo>
                  <a:cubicBezTo>
                    <a:pt x="1646" y="906"/>
                    <a:pt x="1501" y="981"/>
                    <a:pt x="1366" y="1074"/>
                  </a:cubicBezTo>
                  <a:cubicBezTo>
                    <a:pt x="1330" y="1030"/>
                    <a:pt x="1278" y="1000"/>
                    <a:pt x="1222" y="1000"/>
                  </a:cubicBezTo>
                  <a:cubicBezTo>
                    <a:pt x="1207" y="1000"/>
                    <a:pt x="1191" y="1003"/>
                    <a:pt x="1175" y="1008"/>
                  </a:cubicBezTo>
                  <a:cubicBezTo>
                    <a:pt x="1043" y="1057"/>
                    <a:pt x="908" y="1113"/>
                    <a:pt x="776" y="1163"/>
                  </a:cubicBezTo>
                  <a:cubicBezTo>
                    <a:pt x="670" y="1202"/>
                    <a:pt x="558" y="1255"/>
                    <a:pt x="443" y="1278"/>
                  </a:cubicBezTo>
                  <a:cubicBezTo>
                    <a:pt x="444" y="1277"/>
                    <a:pt x="443" y="1276"/>
                    <a:pt x="439" y="1276"/>
                  </a:cubicBezTo>
                  <a:cubicBezTo>
                    <a:pt x="427" y="1276"/>
                    <a:pt x="398" y="1281"/>
                    <a:pt x="393" y="1281"/>
                  </a:cubicBezTo>
                  <a:lnTo>
                    <a:pt x="383" y="1281"/>
                  </a:lnTo>
                  <a:cubicBezTo>
                    <a:pt x="380" y="1281"/>
                    <a:pt x="380" y="1281"/>
                    <a:pt x="377" y="1278"/>
                  </a:cubicBezTo>
                  <a:cubicBezTo>
                    <a:pt x="390" y="1189"/>
                    <a:pt x="472" y="1107"/>
                    <a:pt x="528" y="1041"/>
                  </a:cubicBezTo>
                  <a:cubicBezTo>
                    <a:pt x="822" y="708"/>
                    <a:pt x="1205" y="470"/>
                    <a:pt x="1630" y="348"/>
                  </a:cubicBezTo>
                  <a:cubicBezTo>
                    <a:pt x="1830" y="294"/>
                    <a:pt x="1771" y="1"/>
                    <a:pt x="1587" y="1"/>
                  </a:cubicBezTo>
                  <a:close/>
                </a:path>
              </a:pathLst>
            </a:custGeom>
            <a:solidFill>
              <a:srgbClr val="B67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4" name="Google Shape;1244;p35"/>
            <p:cNvSpPr/>
            <p:nvPr/>
          </p:nvSpPr>
          <p:spPr>
            <a:xfrm>
              <a:off x="2740428" y="3299617"/>
              <a:ext cx="1123767" cy="664733"/>
            </a:xfrm>
            <a:custGeom>
              <a:avLst/>
              <a:gdLst/>
              <a:ahLst/>
              <a:cxnLst/>
              <a:rect l="l" t="t" r="r" b="b"/>
              <a:pathLst>
                <a:path w="19487" h="11527" extrusionOk="0">
                  <a:moveTo>
                    <a:pt x="17290" y="1"/>
                  </a:moveTo>
                  <a:cubicBezTo>
                    <a:pt x="16936" y="1"/>
                    <a:pt x="16613" y="170"/>
                    <a:pt x="16374" y="304"/>
                  </a:cubicBezTo>
                  <a:cubicBezTo>
                    <a:pt x="15312" y="897"/>
                    <a:pt x="14168" y="1399"/>
                    <a:pt x="13040" y="1821"/>
                  </a:cubicBezTo>
                  <a:cubicBezTo>
                    <a:pt x="11114" y="2388"/>
                    <a:pt x="9432" y="2705"/>
                    <a:pt x="8542" y="2810"/>
                  </a:cubicBezTo>
                  <a:cubicBezTo>
                    <a:pt x="8467" y="2819"/>
                    <a:pt x="8389" y="2823"/>
                    <a:pt x="8308" y="2823"/>
                  </a:cubicBezTo>
                  <a:cubicBezTo>
                    <a:pt x="7825" y="2823"/>
                    <a:pt x="7226" y="2677"/>
                    <a:pt x="6579" y="2451"/>
                  </a:cubicBezTo>
                  <a:cubicBezTo>
                    <a:pt x="5409" y="2019"/>
                    <a:pt x="4218" y="1498"/>
                    <a:pt x="3113" y="884"/>
                  </a:cubicBezTo>
                  <a:cubicBezTo>
                    <a:pt x="2874" y="752"/>
                    <a:pt x="2550" y="583"/>
                    <a:pt x="2196" y="583"/>
                  </a:cubicBezTo>
                  <a:cubicBezTo>
                    <a:pt x="1750" y="583"/>
                    <a:pt x="1255" y="851"/>
                    <a:pt x="821" y="1798"/>
                  </a:cubicBezTo>
                  <a:cubicBezTo>
                    <a:pt x="0" y="3585"/>
                    <a:pt x="900" y="3800"/>
                    <a:pt x="1346" y="4116"/>
                  </a:cubicBezTo>
                  <a:cubicBezTo>
                    <a:pt x="3021" y="5317"/>
                    <a:pt x="5145" y="5788"/>
                    <a:pt x="6629" y="5851"/>
                  </a:cubicBezTo>
                  <a:lnTo>
                    <a:pt x="6593" y="7107"/>
                  </a:lnTo>
                  <a:cubicBezTo>
                    <a:pt x="6593" y="7107"/>
                    <a:pt x="6593" y="11358"/>
                    <a:pt x="7417" y="11480"/>
                  </a:cubicBezTo>
                  <a:cubicBezTo>
                    <a:pt x="7605" y="11509"/>
                    <a:pt x="7978" y="11526"/>
                    <a:pt x="8459" y="11526"/>
                  </a:cubicBezTo>
                  <a:cubicBezTo>
                    <a:pt x="10355" y="11526"/>
                    <a:pt x="13919" y="11255"/>
                    <a:pt x="14382" y="10326"/>
                  </a:cubicBezTo>
                  <a:cubicBezTo>
                    <a:pt x="14708" y="9676"/>
                    <a:pt x="13617" y="6435"/>
                    <a:pt x="13046" y="5152"/>
                  </a:cubicBezTo>
                  <a:cubicBezTo>
                    <a:pt x="14527" y="5119"/>
                    <a:pt x="16417" y="4766"/>
                    <a:pt x="18141" y="3529"/>
                  </a:cubicBezTo>
                  <a:cubicBezTo>
                    <a:pt x="18587" y="3213"/>
                    <a:pt x="19487" y="3001"/>
                    <a:pt x="18666" y="1217"/>
                  </a:cubicBezTo>
                  <a:cubicBezTo>
                    <a:pt x="18232" y="270"/>
                    <a:pt x="17737" y="1"/>
                    <a:pt x="17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5" name="Google Shape;1245;p35"/>
            <p:cNvSpPr/>
            <p:nvPr/>
          </p:nvSpPr>
          <p:spPr>
            <a:xfrm>
              <a:off x="1692725" y="3171077"/>
              <a:ext cx="19088" cy="58821"/>
            </a:xfrm>
            <a:custGeom>
              <a:avLst/>
              <a:gdLst/>
              <a:ahLst/>
              <a:cxnLst/>
              <a:rect l="l" t="t" r="r" b="b"/>
              <a:pathLst>
                <a:path w="331" h="1020" extrusionOk="0">
                  <a:moveTo>
                    <a:pt x="109" y="0"/>
                  </a:moveTo>
                  <a:cubicBezTo>
                    <a:pt x="63" y="99"/>
                    <a:pt x="40" y="182"/>
                    <a:pt x="20" y="261"/>
                  </a:cubicBezTo>
                  <a:cubicBezTo>
                    <a:pt x="4" y="346"/>
                    <a:pt x="0" y="429"/>
                    <a:pt x="4" y="511"/>
                  </a:cubicBezTo>
                  <a:cubicBezTo>
                    <a:pt x="10" y="594"/>
                    <a:pt x="20" y="679"/>
                    <a:pt x="47" y="762"/>
                  </a:cubicBezTo>
                  <a:cubicBezTo>
                    <a:pt x="70" y="851"/>
                    <a:pt x="109" y="933"/>
                    <a:pt x="175" y="1019"/>
                  </a:cubicBezTo>
                  <a:cubicBezTo>
                    <a:pt x="241" y="933"/>
                    <a:pt x="274" y="844"/>
                    <a:pt x="297" y="759"/>
                  </a:cubicBezTo>
                  <a:cubicBezTo>
                    <a:pt x="324" y="673"/>
                    <a:pt x="330" y="584"/>
                    <a:pt x="327" y="498"/>
                  </a:cubicBezTo>
                  <a:cubicBezTo>
                    <a:pt x="324" y="412"/>
                    <a:pt x="307" y="327"/>
                    <a:pt x="274" y="241"/>
                  </a:cubicBezTo>
                  <a:cubicBezTo>
                    <a:pt x="241" y="158"/>
                    <a:pt x="195" y="66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6" name="Google Shape;1246;p35"/>
            <p:cNvSpPr/>
            <p:nvPr/>
          </p:nvSpPr>
          <p:spPr>
            <a:xfrm>
              <a:off x="1750912" y="3074253"/>
              <a:ext cx="19261" cy="56341"/>
            </a:xfrm>
            <a:custGeom>
              <a:avLst/>
              <a:gdLst/>
              <a:ahLst/>
              <a:cxnLst/>
              <a:rect l="l" t="t" r="r" b="b"/>
              <a:pathLst>
                <a:path w="334" h="977" extrusionOk="0">
                  <a:moveTo>
                    <a:pt x="109" y="1"/>
                  </a:moveTo>
                  <a:cubicBezTo>
                    <a:pt x="63" y="99"/>
                    <a:pt x="43" y="179"/>
                    <a:pt x="24" y="258"/>
                  </a:cubicBezTo>
                  <a:cubicBezTo>
                    <a:pt x="11" y="340"/>
                    <a:pt x="1" y="416"/>
                    <a:pt x="7" y="495"/>
                  </a:cubicBezTo>
                  <a:cubicBezTo>
                    <a:pt x="11" y="574"/>
                    <a:pt x="24" y="654"/>
                    <a:pt x="47" y="736"/>
                  </a:cubicBezTo>
                  <a:cubicBezTo>
                    <a:pt x="73" y="812"/>
                    <a:pt x="109" y="894"/>
                    <a:pt x="175" y="977"/>
                  </a:cubicBezTo>
                  <a:cubicBezTo>
                    <a:pt x="241" y="894"/>
                    <a:pt x="274" y="812"/>
                    <a:pt x="297" y="729"/>
                  </a:cubicBezTo>
                  <a:cubicBezTo>
                    <a:pt x="324" y="647"/>
                    <a:pt x="334" y="561"/>
                    <a:pt x="327" y="479"/>
                  </a:cubicBezTo>
                  <a:cubicBezTo>
                    <a:pt x="324" y="396"/>
                    <a:pt x="307" y="311"/>
                    <a:pt x="274" y="228"/>
                  </a:cubicBezTo>
                  <a:cubicBezTo>
                    <a:pt x="241" y="146"/>
                    <a:pt x="192" y="6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7" name="Google Shape;1247;p35"/>
            <p:cNvSpPr/>
            <p:nvPr/>
          </p:nvSpPr>
          <p:spPr>
            <a:xfrm>
              <a:off x="1529930" y="3017220"/>
              <a:ext cx="19088" cy="56341"/>
            </a:xfrm>
            <a:custGeom>
              <a:avLst/>
              <a:gdLst/>
              <a:ahLst/>
              <a:cxnLst/>
              <a:rect l="l" t="t" r="r" b="b"/>
              <a:pathLst>
                <a:path w="331" h="977" extrusionOk="0">
                  <a:moveTo>
                    <a:pt x="109" y="0"/>
                  </a:moveTo>
                  <a:cubicBezTo>
                    <a:pt x="63" y="99"/>
                    <a:pt x="43" y="178"/>
                    <a:pt x="20" y="257"/>
                  </a:cubicBezTo>
                  <a:cubicBezTo>
                    <a:pt x="7" y="340"/>
                    <a:pt x="1" y="416"/>
                    <a:pt x="4" y="495"/>
                  </a:cubicBezTo>
                  <a:cubicBezTo>
                    <a:pt x="7" y="574"/>
                    <a:pt x="20" y="653"/>
                    <a:pt x="47" y="736"/>
                  </a:cubicBezTo>
                  <a:cubicBezTo>
                    <a:pt x="70" y="811"/>
                    <a:pt x="106" y="894"/>
                    <a:pt x="172" y="976"/>
                  </a:cubicBezTo>
                  <a:cubicBezTo>
                    <a:pt x="238" y="894"/>
                    <a:pt x="271" y="811"/>
                    <a:pt x="297" y="729"/>
                  </a:cubicBezTo>
                  <a:cubicBezTo>
                    <a:pt x="320" y="647"/>
                    <a:pt x="330" y="561"/>
                    <a:pt x="327" y="478"/>
                  </a:cubicBezTo>
                  <a:cubicBezTo>
                    <a:pt x="324" y="396"/>
                    <a:pt x="307" y="310"/>
                    <a:pt x="274" y="228"/>
                  </a:cubicBezTo>
                  <a:cubicBezTo>
                    <a:pt x="241" y="145"/>
                    <a:pt x="192" y="66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8" name="Google Shape;1248;p35"/>
            <p:cNvSpPr/>
            <p:nvPr/>
          </p:nvSpPr>
          <p:spPr>
            <a:xfrm>
              <a:off x="1460902" y="2929334"/>
              <a:ext cx="19261" cy="56341"/>
            </a:xfrm>
            <a:custGeom>
              <a:avLst/>
              <a:gdLst/>
              <a:ahLst/>
              <a:cxnLst/>
              <a:rect l="l" t="t" r="r" b="b"/>
              <a:pathLst>
                <a:path w="334" h="977" extrusionOk="0">
                  <a:moveTo>
                    <a:pt x="109" y="1"/>
                  </a:moveTo>
                  <a:cubicBezTo>
                    <a:pt x="63" y="100"/>
                    <a:pt x="43" y="179"/>
                    <a:pt x="24" y="255"/>
                  </a:cubicBezTo>
                  <a:cubicBezTo>
                    <a:pt x="10" y="337"/>
                    <a:pt x="0" y="416"/>
                    <a:pt x="7" y="495"/>
                  </a:cubicBezTo>
                  <a:cubicBezTo>
                    <a:pt x="10" y="571"/>
                    <a:pt x="24" y="650"/>
                    <a:pt x="47" y="733"/>
                  </a:cubicBezTo>
                  <a:cubicBezTo>
                    <a:pt x="73" y="812"/>
                    <a:pt x="109" y="894"/>
                    <a:pt x="175" y="977"/>
                  </a:cubicBezTo>
                  <a:cubicBezTo>
                    <a:pt x="241" y="894"/>
                    <a:pt x="274" y="812"/>
                    <a:pt x="297" y="729"/>
                  </a:cubicBezTo>
                  <a:cubicBezTo>
                    <a:pt x="324" y="647"/>
                    <a:pt x="334" y="561"/>
                    <a:pt x="327" y="479"/>
                  </a:cubicBezTo>
                  <a:cubicBezTo>
                    <a:pt x="324" y="396"/>
                    <a:pt x="307" y="311"/>
                    <a:pt x="274" y="228"/>
                  </a:cubicBezTo>
                  <a:cubicBezTo>
                    <a:pt x="241" y="146"/>
                    <a:pt x="192" y="6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9" name="Google Shape;1249;p35"/>
            <p:cNvSpPr/>
            <p:nvPr/>
          </p:nvSpPr>
          <p:spPr>
            <a:xfrm>
              <a:off x="1420592" y="3031464"/>
              <a:ext cx="19088" cy="56341"/>
            </a:xfrm>
            <a:custGeom>
              <a:avLst/>
              <a:gdLst/>
              <a:ahLst/>
              <a:cxnLst/>
              <a:rect l="l" t="t" r="r" b="b"/>
              <a:pathLst>
                <a:path w="331" h="977" extrusionOk="0">
                  <a:moveTo>
                    <a:pt x="109" y="1"/>
                  </a:moveTo>
                  <a:cubicBezTo>
                    <a:pt x="63" y="99"/>
                    <a:pt x="40" y="179"/>
                    <a:pt x="20" y="258"/>
                  </a:cubicBezTo>
                  <a:cubicBezTo>
                    <a:pt x="7" y="340"/>
                    <a:pt x="0" y="416"/>
                    <a:pt x="4" y="495"/>
                  </a:cubicBezTo>
                  <a:cubicBezTo>
                    <a:pt x="7" y="574"/>
                    <a:pt x="20" y="654"/>
                    <a:pt x="46" y="736"/>
                  </a:cubicBezTo>
                  <a:cubicBezTo>
                    <a:pt x="70" y="812"/>
                    <a:pt x="106" y="894"/>
                    <a:pt x="172" y="977"/>
                  </a:cubicBezTo>
                  <a:cubicBezTo>
                    <a:pt x="238" y="894"/>
                    <a:pt x="271" y="812"/>
                    <a:pt x="297" y="729"/>
                  </a:cubicBezTo>
                  <a:cubicBezTo>
                    <a:pt x="320" y="647"/>
                    <a:pt x="330" y="561"/>
                    <a:pt x="327" y="479"/>
                  </a:cubicBezTo>
                  <a:cubicBezTo>
                    <a:pt x="323" y="396"/>
                    <a:pt x="304" y="311"/>
                    <a:pt x="274" y="228"/>
                  </a:cubicBezTo>
                  <a:cubicBezTo>
                    <a:pt x="241" y="146"/>
                    <a:pt x="192" y="6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0" name="Google Shape;1250;p35"/>
            <p:cNvSpPr/>
            <p:nvPr/>
          </p:nvSpPr>
          <p:spPr>
            <a:xfrm>
              <a:off x="1834241" y="2988674"/>
              <a:ext cx="19030" cy="56341"/>
            </a:xfrm>
            <a:custGeom>
              <a:avLst/>
              <a:gdLst/>
              <a:ahLst/>
              <a:cxnLst/>
              <a:rect l="l" t="t" r="r" b="b"/>
              <a:pathLst>
                <a:path w="330" h="977" extrusionOk="0">
                  <a:moveTo>
                    <a:pt x="109" y="1"/>
                  </a:moveTo>
                  <a:cubicBezTo>
                    <a:pt x="63" y="99"/>
                    <a:pt x="43" y="179"/>
                    <a:pt x="20" y="258"/>
                  </a:cubicBezTo>
                  <a:cubicBezTo>
                    <a:pt x="7" y="340"/>
                    <a:pt x="0" y="416"/>
                    <a:pt x="3" y="495"/>
                  </a:cubicBezTo>
                  <a:cubicBezTo>
                    <a:pt x="7" y="574"/>
                    <a:pt x="20" y="654"/>
                    <a:pt x="46" y="736"/>
                  </a:cubicBezTo>
                  <a:cubicBezTo>
                    <a:pt x="69" y="812"/>
                    <a:pt x="106" y="894"/>
                    <a:pt x="172" y="977"/>
                  </a:cubicBezTo>
                  <a:cubicBezTo>
                    <a:pt x="238" y="894"/>
                    <a:pt x="270" y="812"/>
                    <a:pt x="297" y="729"/>
                  </a:cubicBezTo>
                  <a:cubicBezTo>
                    <a:pt x="320" y="647"/>
                    <a:pt x="330" y="561"/>
                    <a:pt x="327" y="479"/>
                  </a:cubicBezTo>
                  <a:cubicBezTo>
                    <a:pt x="323" y="396"/>
                    <a:pt x="307" y="311"/>
                    <a:pt x="274" y="228"/>
                  </a:cubicBezTo>
                  <a:cubicBezTo>
                    <a:pt x="241" y="146"/>
                    <a:pt x="191" y="66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1" name="Google Shape;1251;p35"/>
            <p:cNvSpPr/>
            <p:nvPr/>
          </p:nvSpPr>
          <p:spPr>
            <a:xfrm>
              <a:off x="1529930" y="3516390"/>
              <a:ext cx="19088" cy="56572"/>
            </a:xfrm>
            <a:custGeom>
              <a:avLst/>
              <a:gdLst/>
              <a:ahLst/>
              <a:cxnLst/>
              <a:rect l="l" t="t" r="r" b="b"/>
              <a:pathLst>
                <a:path w="331" h="981" extrusionOk="0">
                  <a:moveTo>
                    <a:pt x="109" y="1"/>
                  </a:moveTo>
                  <a:cubicBezTo>
                    <a:pt x="63" y="100"/>
                    <a:pt x="43" y="179"/>
                    <a:pt x="20" y="258"/>
                  </a:cubicBezTo>
                  <a:cubicBezTo>
                    <a:pt x="7" y="341"/>
                    <a:pt x="1" y="417"/>
                    <a:pt x="4" y="496"/>
                  </a:cubicBezTo>
                  <a:cubicBezTo>
                    <a:pt x="7" y="575"/>
                    <a:pt x="20" y="654"/>
                    <a:pt x="47" y="736"/>
                  </a:cubicBezTo>
                  <a:cubicBezTo>
                    <a:pt x="70" y="816"/>
                    <a:pt x="106" y="898"/>
                    <a:pt x="172" y="980"/>
                  </a:cubicBezTo>
                  <a:cubicBezTo>
                    <a:pt x="238" y="898"/>
                    <a:pt x="271" y="816"/>
                    <a:pt x="297" y="733"/>
                  </a:cubicBezTo>
                  <a:cubicBezTo>
                    <a:pt x="320" y="651"/>
                    <a:pt x="330" y="562"/>
                    <a:pt x="327" y="479"/>
                  </a:cubicBezTo>
                  <a:cubicBezTo>
                    <a:pt x="324" y="397"/>
                    <a:pt x="307" y="311"/>
                    <a:pt x="274" y="229"/>
                  </a:cubicBezTo>
                  <a:cubicBezTo>
                    <a:pt x="241" y="146"/>
                    <a:pt x="192" y="6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2" name="Google Shape;1252;p35"/>
            <p:cNvSpPr/>
            <p:nvPr/>
          </p:nvSpPr>
          <p:spPr>
            <a:xfrm>
              <a:off x="1615509" y="3102798"/>
              <a:ext cx="19088" cy="56341"/>
            </a:xfrm>
            <a:custGeom>
              <a:avLst/>
              <a:gdLst/>
              <a:ahLst/>
              <a:cxnLst/>
              <a:rect l="l" t="t" r="r" b="b"/>
              <a:pathLst>
                <a:path w="331" h="977" extrusionOk="0">
                  <a:moveTo>
                    <a:pt x="109" y="0"/>
                  </a:moveTo>
                  <a:cubicBezTo>
                    <a:pt x="63" y="99"/>
                    <a:pt x="43" y="178"/>
                    <a:pt x="20" y="257"/>
                  </a:cubicBezTo>
                  <a:cubicBezTo>
                    <a:pt x="7" y="340"/>
                    <a:pt x="1" y="416"/>
                    <a:pt x="4" y="495"/>
                  </a:cubicBezTo>
                  <a:cubicBezTo>
                    <a:pt x="7" y="574"/>
                    <a:pt x="20" y="653"/>
                    <a:pt x="47" y="736"/>
                  </a:cubicBezTo>
                  <a:cubicBezTo>
                    <a:pt x="70" y="811"/>
                    <a:pt x="106" y="894"/>
                    <a:pt x="172" y="976"/>
                  </a:cubicBezTo>
                  <a:cubicBezTo>
                    <a:pt x="238" y="894"/>
                    <a:pt x="271" y="811"/>
                    <a:pt x="297" y="729"/>
                  </a:cubicBezTo>
                  <a:cubicBezTo>
                    <a:pt x="320" y="647"/>
                    <a:pt x="330" y="561"/>
                    <a:pt x="327" y="478"/>
                  </a:cubicBezTo>
                  <a:cubicBezTo>
                    <a:pt x="324" y="396"/>
                    <a:pt x="307" y="310"/>
                    <a:pt x="274" y="228"/>
                  </a:cubicBezTo>
                  <a:cubicBezTo>
                    <a:pt x="241" y="145"/>
                    <a:pt x="192" y="66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3" name="Google Shape;1253;p35"/>
            <p:cNvSpPr/>
            <p:nvPr/>
          </p:nvSpPr>
          <p:spPr>
            <a:xfrm>
              <a:off x="1596478" y="2941156"/>
              <a:ext cx="19088" cy="56341"/>
            </a:xfrm>
            <a:custGeom>
              <a:avLst/>
              <a:gdLst/>
              <a:ahLst/>
              <a:cxnLst/>
              <a:rect l="l" t="t" r="r" b="b"/>
              <a:pathLst>
                <a:path w="331" h="977" extrusionOk="0">
                  <a:moveTo>
                    <a:pt x="110" y="0"/>
                  </a:moveTo>
                  <a:cubicBezTo>
                    <a:pt x="63" y="99"/>
                    <a:pt x="44" y="178"/>
                    <a:pt x="21" y="257"/>
                  </a:cubicBezTo>
                  <a:cubicBezTo>
                    <a:pt x="7" y="340"/>
                    <a:pt x="1" y="416"/>
                    <a:pt x="4" y="495"/>
                  </a:cubicBezTo>
                  <a:cubicBezTo>
                    <a:pt x="7" y="574"/>
                    <a:pt x="21" y="653"/>
                    <a:pt x="47" y="735"/>
                  </a:cubicBezTo>
                  <a:cubicBezTo>
                    <a:pt x="70" y="811"/>
                    <a:pt x="106" y="894"/>
                    <a:pt x="172" y="976"/>
                  </a:cubicBezTo>
                  <a:cubicBezTo>
                    <a:pt x="238" y="894"/>
                    <a:pt x="271" y="811"/>
                    <a:pt x="298" y="729"/>
                  </a:cubicBezTo>
                  <a:cubicBezTo>
                    <a:pt x="321" y="646"/>
                    <a:pt x="331" y="561"/>
                    <a:pt x="327" y="478"/>
                  </a:cubicBezTo>
                  <a:cubicBezTo>
                    <a:pt x="324" y="396"/>
                    <a:pt x="307" y="310"/>
                    <a:pt x="275" y="228"/>
                  </a:cubicBezTo>
                  <a:cubicBezTo>
                    <a:pt x="242" y="145"/>
                    <a:pt x="192" y="66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4" name="Google Shape;1254;p35"/>
            <p:cNvSpPr/>
            <p:nvPr/>
          </p:nvSpPr>
          <p:spPr>
            <a:xfrm>
              <a:off x="1682634" y="3312766"/>
              <a:ext cx="18511" cy="55188"/>
            </a:xfrm>
            <a:custGeom>
              <a:avLst/>
              <a:gdLst/>
              <a:ahLst/>
              <a:cxnLst/>
              <a:rect l="l" t="t" r="r" b="b"/>
              <a:pathLst>
                <a:path w="321" h="957" extrusionOk="0">
                  <a:moveTo>
                    <a:pt x="159" y="0"/>
                  </a:moveTo>
                  <a:cubicBezTo>
                    <a:pt x="93" y="79"/>
                    <a:pt x="57" y="158"/>
                    <a:pt x="34" y="241"/>
                  </a:cubicBezTo>
                  <a:cubicBezTo>
                    <a:pt x="11" y="317"/>
                    <a:pt x="1" y="399"/>
                    <a:pt x="1" y="478"/>
                  </a:cubicBezTo>
                  <a:cubicBezTo>
                    <a:pt x="1" y="557"/>
                    <a:pt x="7" y="640"/>
                    <a:pt x="34" y="719"/>
                  </a:cubicBezTo>
                  <a:cubicBezTo>
                    <a:pt x="57" y="795"/>
                    <a:pt x="93" y="877"/>
                    <a:pt x="159" y="956"/>
                  </a:cubicBezTo>
                  <a:cubicBezTo>
                    <a:pt x="232" y="877"/>
                    <a:pt x="265" y="795"/>
                    <a:pt x="288" y="719"/>
                  </a:cubicBezTo>
                  <a:cubicBezTo>
                    <a:pt x="307" y="640"/>
                    <a:pt x="321" y="557"/>
                    <a:pt x="321" y="478"/>
                  </a:cubicBezTo>
                  <a:cubicBezTo>
                    <a:pt x="321" y="399"/>
                    <a:pt x="314" y="317"/>
                    <a:pt x="288" y="241"/>
                  </a:cubicBezTo>
                  <a:cubicBezTo>
                    <a:pt x="265" y="162"/>
                    <a:pt x="225" y="79"/>
                    <a:pt x="1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5" name="Google Shape;1255;p35"/>
            <p:cNvSpPr/>
            <p:nvPr/>
          </p:nvSpPr>
          <p:spPr>
            <a:xfrm>
              <a:off x="1596478" y="3235722"/>
              <a:ext cx="18915" cy="55015"/>
            </a:xfrm>
            <a:custGeom>
              <a:avLst/>
              <a:gdLst/>
              <a:ahLst/>
              <a:cxnLst/>
              <a:rect l="l" t="t" r="r" b="b"/>
              <a:pathLst>
                <a:path w="328" h="954" extrusionOk="0">
                  <a:moveTo>
                    <a:pt x="103" y="0"/>
                  </a:moveTo>
                  <a:cubicBezTo>
                    <a:pt x="60" y="96"/>
                    <a:pt x="34" y="175"/>
                    <a:pt x="21" y="248"/>
                  </a:cubicBezTo>
                  <a:cubicBezTo>
                    <a:pt x="4" y="327"/>
                    <a:pt x="1" y="406"/>
                    <a:pt x="4" y="482"/>
                  </a:cubicBezTo>
                  <a:cubicBezTo>
                    <a:pt x="7" y="561"/>
                    <a:pt x="21" y="640"/>
                    <a:pt x="47" y="719"/>
                  </a:cubicBezTo>
                  <a:cubicBezTo>
                    <a:pt x="70" y="792"/>
                    <a:pt x="106" y="874"/>
                    <a:pt x="172" y="953"/>
                  </a:cubicBezTo>
                  <a:cubicBezTo>
                    <a:pt x="238" y="871"/>
                    <a:pt x="271" y="792"/>
                    <a:pt x="298" y="709"/>
                  </a:cubicBezTo>
                  <a:cubicBezTo>
                    <a:pt x="317" y="630"/>
                    <a:pt x="327" y="548"/>
                    <a:pt x="321" y="465"/>
                  </a:cubicBezTo>
                  <a:cubicBezTo>
                    <a:pt x="317" y="383"/>
                    <a:pt x="301" y="301"/>
                    <a:pt x="268" y="225"/>
                  </a:cubicBezTo>
                  <a:cubicBezTo>
                    <a:pt x="235" y="146"/>
                    <a:pt x="185" y="63"/>
                    <a:pt x="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6" name="Google Shape;1256;p35"/>
            <p:cNvSpPr/>
            <p:nvPr/>
          </p:nvSpPr>
          <p:spPr>
            <a:xfrm>
              <a:off x="1610376" y="3359880"/>
              <a:ext cx="18511" cy="54265"/>
            </a:xfrm>
            <a:custGeom>
              <a:avLst/>
              <a:gdLst/>
              <a:ahLst/>
              <a:cxnLst/>
              <a:rect l="l" t="t" r="r" b="b"/>
              <a:pathLst>
                <a:path w="321" h="941" extrusionOk="0">
                  <a:moveTo>
                    <a:pt x="159" y="1"/>
                  </a:moveTo>
                  <a:cubicBezTo>
                    <a:pt x="90" y="77"/>
                    <a:pt x="57" y="156"/>
                    <a:pt x="34" y="235"/>
                  </a:cubicBezTo>
                  <a:cubicBezTo>
                    <a:pt x="10" y="314"/>
                    <a:pt x="1" y="390"/>
                    <a:pt x="1" y="469"/>
                  </a:cubicBezTo>
                  <a:cubicBezTo>
                    <a:pt x="1" y="548"/>
                    <a:pt x="7" y="627"/>
                    <a:pt x="34" y="703"/>
                  </a:cubicBezTo>
                  <a:cubicBezTo>
                    <a:pt x="57" y="782"/>
                    <a:pt x="93" y="862"/>
                    <a:pt x="159" y="941"/>
                  </a:cubicBezTo>
                  <a:cubicBezTo>
                    <a:pt x="231" y="862"/>
                    <a:pt x="264" y="782"/>
                    <a:pt x="287" y="703"/>
                  </a:cubicBezTo>
                  <a:cubicBezTo>
                    <a:pt x="307" y="627"/>
                    <a:pt x="320" y="548"/>
                    <a:pt x="320" y="469"/>
                  </a:cubicBezTo>
                  <a:cubicBezTo>
                    <a:pt x="320" y="390"/>
                    <a:pt x="314" y="314"/>
                    <a:pt x="287" y="235"/>
                  </a:cubicBezTo>
                  <a:cubicBezTo>
                    <a:pt x="264" y="156"/>
                    <a:pt x="225" y="77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7" name="Google Shape;1257;p35"/>
            <p:cNvSpPr/>
            <p:nvPr/>
          </p:nvSpPr>
          <p:spPr>
            <a:xfrm>
              <a:off x="1529526" y="3396210"/>
              <a:ext cx="19088" cy="60147"/>
            </a:xfrm>
            <a:custGeom>
              <a:avLst/>
              <a:gdLst/>
              <a:ahLst/>
              <a:cxnLst/>
              <a:rect l="l" t="t" r="r" b="b"/>
              <a:pathLst>
                <a:path w="331" h="1043" extrusionOk="0">
                  <a:moveTo>
                    <a:pt x="156" y="1"/>
                  </a:moveTo>
                  <a:cubicBezTo>
                    <a:pt x="90" y="90"/>
                    <a:pt x="57" y="179"/>
                    <a:pt x="34" y="261"/>
                  </a:cubicBezTo>
                  <a:cubicBezTo>
                    <a:pt x="8" y="347"/>
                    <a:pt x="1" y="436"/>
                    <a:pt x="4" y="528"/>
                  </a:cubicBezTo>
                  <a:cubicBezTo>
                    <a:pt x="8" y="617"/>
                    <a:pt x="24" y="710"/>
                    <a:pt x="57" y="796"/>
                  </a:cubicBezTo>
                  <a:cubicBezTo>
                    <a:pt x="90" y="881"/>
                    <a:pt x="139" y="970"/>
                    <a:pt x="222" y="1043"/>
                  </a:cubicBezTo>
                  <a:cubicBezTo>
                    <a:pt x="271" y="944"/>
                    <a:pt x="291" y="858"/>
                    <a:pt x="308" y="772"/>
                  </a:cubicBezTo>
                  <a:cubicBezTo>
                    <a:pt x="324" y="683"/>
                    <a:pt x="331" y="601"/>
                    <a:pt x="324" y="515"/>
                  </a:cubicBezTo>
                  <a:cubicBezTo>
                    <a:pt x="321" y="433"/>
                    <a:pt x="308" y="347"/>
                    <a:pt x="285" y="261"/>
                  </a:cubicBezTo>
                  <a:cubicBezTo>
                    <a:pt x="258" y="172"/>
                    <a:pt x="222" y="87"/>
                    <a:pt x="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8" name="Google Shape;1258;p35"/>
            <p:cNvSpPr/>
            <p:nvPr/>
          </p:nvSpPr>
          <p:spPr>
            <a:xfrm>
              <a:off x="1692725" y="3428735"/>
              <a:ext cx="18857" cy="48729"/>
            </a:xfrm>
            <a:custGeom>
              <a:avLst/>
              <a:gdLst/>
              <a:ahLst/>
              <a:cxnLst/>
              <a:rect l="l" t="t" r="r" b="b"/>
              <a:pathLst>
                <a:path w="327" h="845" extrusionOk="0">
                  <a:moveTo>
                    <a:pt x="106" y="1"/>
                  </a:moveTo>
                  <a:cubicBezTo>
                    <a:pt x="60" y="83"/>
                    <a:pt x="33" y="159"/>
                    <a:pt x="20" y="225"/>
                  </a:cubicBezTo>
                  <a:cubicBezTo>
                    <a:pt x="4" y="294"/>
                    <a:pt x="0" y="360"/>
                    <a:pt x="4" y="429"/>
                  </a:cubicBezTo>
                  <a:cubicBezTo>
                    <a:pt x="10" y="499"/>
                    <a:pt x="20" y="565"/>
                    <a:pt x="47" y="637"/>
                  </a:cubicBezTo>
                  <a:cubicBezTo>
                    <a:pt x="70" y="706"/>
                    <a:pt x="109" y="776"/>
                    <a:pt x="175" y="845"/>
                  </a:cubicBezTo>
                  <a:cubicBezTo>
                    <a:pt x="241" y="776"/>
                    <a:pt x="274" y="706"/>
                    <a:pt x="297" y="631"/>
                  </a:cubicBezTo>
                  <a:cubicBezTo>
                    <a:pt x="317" y="561"/>
                    <a:pt x="327" y="489"/>
                    <a:pt x="324" y="413"/>
                  </a:cubicBezTo>
                  <a:cubicBezTo>
                    <a:pt x="320" y="340"/>
                    <a:pt x="301" y="265"/>
                    <a:pt x="271" y="195"/>
                  </a:cubicBezTo>
                  <a:cubicBezTo>
                    <a:pt x="231" y="126"/>
                    <a:pt x="188" y="53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9" name="Google Shape;1259;p35"/>
            <p:cNvSpPr/>
            <p:nvPr/>
          </p:nvSpPr>
          <p:spPr>
            <a:xfrm>
              <a:off x="1924549" y="3378161"/>
              <a:ext cx="18684" cy="45673"/>
            </a:xfrm>
            <a:custGeom>
              <a:avLst/>
              <a:gdLst/>
              <a:ahLst/>
              <a:cxnLst/>
              <a:rect l="l" t="t" r="r" b="b"/>
              <a:pathLst>
                <a:path w="324" h="792" extrusionOk="0">
                  <a:moveTo>
                    <a:pt x="162" y="0"/>
                  </a:moveTo>
                  <a:cubicBezTo>
                    <a:pt x="96" y="66"/>
                    <a:pt x="63" y="132"/>
                    <a:pt x="34" y="198"/>
                  </a:cubicBezTo>
                  <a:cubicBezTo>
                    <a:pt x="14" y="264"/>
                    <a:pt x="1" y="330"/>
                    <a:pt x="1" y="396"/>
                  </a:cubicBezTo>
                  <a:cubicBezTo>
                    <a:pt x="1" y="462"/>
                    <a:pt x="10" y="528"/>
                    <a:pt x="34" y="594"/>
                  </a:cubicBezTo>
                  <a:cubicBezTo>
                    <a:pt x="60" y="660"/>
                    <a:pt x="96" y="726"/>
                    <a:pt x="162" y="792"/>
                  </a:cubicBezTo>
                  <a:cubicBezTo>
                    <a:pt x="231" y="726"/>
                    <a:pt x="264" y="660"/>
                    <a:pt x="291" y="594"/>
                  </a:cubicBezTo>
                  <a:cubicBezTo>
                    <a:pt x="311" y="528"/>
                    <a:pt x="324" y="462"/>
                    <a:pt x="324" y="396"/>
                  </a:cubicBezTo>
                  <a:cubicBezTo>
                    <a:pt x="324" y="330"/>
                    <a:pt x="314" y="264"/>
                    <a:pt x="291" y="198"/>
                  </a:cubicBezTo>
                  <a:cubicBezTo>
                    <a:pt x="264" y="132"/>
                    <a:pt x="228" y="66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0" name="Google Shape;1260;p35"/>
            <p:cNvSpPr/>
            <p:nvPr/>
          </p:nvSpPr>
          <p:spPr>
            <a:xfrm>
              <a:off x="2320494" y="2861056"/>
              <a:ext cx="18684" cy="50459"/>
            </a:xfrm>
            <a:custGeom>
              <a:avLst/>
              <a:gdLst/>
              <a:ahLst/>
              <a:cxnLst/>
              <a:rect l="l" t="t" r="r" b="b"/>
              <a:pathLst>
                <a:path w="324" h="875" extrusionOk="0">
                  <a:moveTo>
                    <a:pt x="126" y="1"/>
                  </a:moveTo>
                  <a:cubicBezTo>
                    <a:pt x="76" y="86"/>
                    <a:pt x="53" y="159"/>
                    <a:pt x="30" y="232"/>
                  </a:cubicBezTo>
                  <a:cubicBezTo>
                    <a:pt x="14" y="298"/>
                    <a:pt x="1" y="367"/>
                    <a:pt x="1" y="436"/>
                  </a:cubicBezTo>
                  <a:cubicBezTo>
                    <a:pt x="1" y="509"/>
                    <a:pt x="10" y="578"/>
                    <a:pt x="30" y="654"/>
                  </a:cubicBezTo>
                  <a:cubicBezTo>
                    <a:pt x="50" y="726"/>
                    <a:pt x="83" y="802"/>
                    <a:pt x="149" y="875"/>
                  </a:cubicBezTo>
                  <a:cubicBezTo>
                    <a:pt x="215" y="802"/>
                    <a:pt x="255" y="736"/>
                    <a:pt x="284" y="660"/>
                  </a:cubicBezTo>
                  <a:cubicBezTo>
                    <a:pt x="311" y="584"/>
                    <a:pt x="324" y="512"/>
                    <a:pt x="324" y="436"/>
                  </a:cubicBezTo>
                  <a:cubicBezTo>
                    <a:pt x="324" y="360"/>
                    <a:pt x="311" y="281"/>
                    <a:pt x="284" y="208"/>
                  </a:cubicBezTo>
                  <a:cubicBezTo>
                    <a:pt x="255" y="133"/>
                    <a:pt x="208" y="53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1" name="Google Shape;1261;p35"/>
            <p:cNvSpPr/>
            <p:nvPr/>
          </p:nvSpPr>
          <p:spPr>
            <a:xfrm>
              <a:off x="2254118" y="2733438"/>
              <a:ext cx="18511" cy="54265"/>
            </a:xfrm>
            <a:custGeom>
              <a:avLst/>
              <a:gdLst/>
              <a:ahLst/>
              <a:cxnLst/>
              <a:rect l="l" t="t" r="r" b="b"/>
              <a:pathLst>
                <a:path w="321" h="941" extrusionOk="0">
                  <a:moveTo>
                    <a:pt x="159" y="1"/>
                  </a:moveTo>
                  <a:cubicBezTo>
                    <a:pt x="93" y="80"/>
                    <a:pt x="60" y="156"/>
                    <a:pt x="34" y="235"/>
                  </a:cubicBezTo>
                  <a:cubicBezTo>
                    <a:pt x="11" y="314"/>
                    <a:pt x="1" y="393"/>
                    <a:pt x="1" y="469"/>
                  </a:cubicBezTo>
                  <a:cubicBezTo>
                    <a:pt x="1" y="548"/>
                    <a:pt x="7" y="627"/>
                    <a:pt x="34" y="707"/>
                  </a:cubicBezTo>
                  <a:cubicBezTo>
                    <a:pt x="57" y="782"/>
                    <a:pt x="93" y="862"/>
                    <a:pt x="159" y="941"/>
                  </a:cubicBezTo>
                  <a:cubicBezTo>
                    <a:pt x="231" y="862"/>
                    <a:pt x="264" y="782"/>
                    <a:pt x="288" y="707"/>
                  </a:cubicBezTo>
                  <a:cubicBezTo>
                    <a:pt x="307" y="627"/>
                    <a:pt x="321" y="548"/>
                    <a:pt x="321" y="469"/>
                  </a:cubicBezTo>
                  <a:cubicBezTo>
                    <a:pt x="321" y="393"/>
                    <a:pt x="314" y="314"/>
                    <a:pt x="288" y="235"/>
                  </a:cubicBezTo>
                  <a:cubicBezTo>
                    <a:pt x="264" y="156"/>
                    <a:pt x="225" y="80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2" name="Google Shape;1262;p35"/>
            <p:cNvSpPr/>
            <p:nvPr/>
          </p:nvSpPr>
          <p:spPr>
            <a:xfrm>
              <a:off x="2191376" y="2802293"/>
              <a:ext cx="18684" cy="48556"/>
            </a:xfrm>
            <a:custGeom>
              <a:avLst/>
              <a:gdLst/>
              <a:ahLst/>
              <a:cxnLst/>
              <a:rect l="l" t="t" r="r" b="b"/>
              <a:pathLst>
                <a:path w="324" h="842" extrusionOk="0">
                  <a:moveTo>
                    <a:pt x="109" y="1"/>
                  </a:moveTo>
                  <a:cubicBezTo>
                    <a:pt x="60" y="83"/>
                    <a:pt x="37" y="156"/>
                    <a:pt x="23" y="225"/>
                  </a:cubicBezTo>
                  <a:cubicBezTo>
                    <a:pt x="7" y="291"/>
                    <a:pt x="0" y="357"/>
                    <a:pt x="0" y="423"/>
                  </a:cubicBezTo>
                  <a:cubicBezTo>
                    <a:pt x="0" y="489"/>
                    <a:pt x="7" y="548"/>
                    <a:pt x="23" y="621"/>
                  </a:cubicBezTo>
                  <a:cubicBezTo>
                    <a:pt x="40" y="687"/>
                    <a:pt x="60" y="756"/>
                    <a:pt x="109" y="842"/>
                  </a:cubicBezTo>
                  <a:cubicBezTo>
                    <a:pt x="192" y="789"/>
                    <a:pt x="241" y="723"/>
                    <a:pt x="274" y="650"/>
                  </a:cubicBezTo>
                  <a:cubicBezTo>
                    <a:pt x="307" y="578"/>
                    <a:pt x="324" y="502"/>
                    <a:pt x="324" y="423"/>
                  </a:cubicBezTo>
                  <a:cubicBezTo>
                    <a:pt x="324" y="344"/>
                    <a:pt x="307" y="271"/>
                    <a:pt x="274" y="195"/>
                  </a:cubicBezTo>
                  <a:cubicBezTo>
                    <a:pt x="238" y="126"/>
                    <a:pt x="192" y="53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3" name="Google Shape;1263;p35"/>
            <p:cNvSpPr/>
            <p:nvPr/>
          </p:nvSpPr>
          <p:spPr>
            <a:xfrm>
              <a:off x="2243681" y="2863536"/>
              <a:ext cx="19088" cy="58071"/>
            </a:xfrm>
            <a:custGeom>
              <a:avLst/>
              <a:gdLst/>
              <a:ahLst/>
              <a:cxnLst/>
              <a:rect l="l" t="t" r="r" b="b"/>
              <a:pathLst>
                <a:path w="331" h="1007" extrusionOk="0">
                  <a:moveTo>
                    <a:pt x="139" y="1"/>
                  </a:moveTo>
                  <a:cubicBezTo>
                    <a:pt x="93" y="93"/>
                    <a:pt x="66" y="172"/>
                    <a:pt x="40" y="255"/>
                  </a:cubicBezTo>
                  <a:cubicBezTo>
                    <a:pt x="20" y="334"/>
                    <a:pt x="7" y="413"/>
                    <a:pt x="4" y="495"/>
                  </a:cubicBezTo>
                  <a:cubicBezTo>
                    <a:pt x="0" y="578"/>
                    <a:pt x="7" y="660"/>
                    <a:pt x="23" y="746"/>
                  </a:cubicBezTo>
                  <a:cubicBezTo>
                    <a:pt x="40" y="832"/>
                    <a:pt x="73" y="924"/>
                    <a:pt x="139" y="1006"/>
                  </a:cubicBezTo>
                  <a:cubicBezTo>
                    <a:pt x="205" y="924"/>
                    <a:pt x="244" y="845"/>
                    <a:pt x="274" y="762"/>
                  </a:cubicBezTo>
                  <a:cubicBezTo>
                    <a:pt x="304" y="680"/>
                    <a:pt x="320" y="597"/>
                    <a:pt x="323" y="512"/>
                  </a:cubicBezTo>
                  <a:cubicBezTo>
                    <a:pt x="330" y="423"/>
                    <a:pt x="320" y="334"/>
                    <a:pt x="290" y="248"/>
                  </a:cubicBezTo>
                  <a:cubicBezTo>
                    <a:pt x="267" y="156"/>
                    <a:pt x="221" y="70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4" name="Google Shape;1264;p35"/>
            <p:cNvSpPr/>
            <p:nvPr/>
          </p:nvSpPr>
          <p:spPr>
            <a:xfrm>
              <a:off x="2126731" y="2880259"/>
              <a:ext cx="19030" cy="49133"/>
            </a:xfrm>
            <a:custGeom>
              <a:avLst/>
              <a:gdLst/>
              <a:ahLst/>
              <a:cxnLst/>
              <a:rect l="l" t="t" r="r" b="b"/>
              <a:pathLst>
                <a:path w="330" h="852" extrusionOk="0">
                  <a:moveTo>
                    <a:pt x="221" y="1"/>
                  </a:moveTo>
                  <a:cubicBezTo>
                    <a:pt x="142" y="57"/>
                    <a:pt x="92" y="126"/>
                    <a:pt x="59" y="199"/>
                  </a:cubicBezTo>
                  <a:cubicBezTo>
                    <a:pt x="26" y="268"/>
                    <a:pt x="10" y="344"/>
                    <a:pt x="7" y="416"/>
                  </a:cubicBezTo>
                  <a:cubicBezTo>
                    <a:pt x="0" y="492"/>
                    <a:pt x="10" y="561"/>
                    <a:pt x="33" y="637"/>
                  </a:cubicBezTo>
                  <a:cubicBezTo>
                    <a:pt x="53" y="710"/>
                    <a:pt x="89" y="779"/>
                    <a:pt x="155" y="852"/>
                  </a:cubicBezTo>
                  <a:cubicBezTo>
                    <a:pt x="221" y="782"/>
                    <a:pt x="257" y="710"/>
                    <a:pt x="284" y="641"/>
                  </a:cubicBezTo>
                  <a:cubicBezTo>
                    <a:pt x="307" y="571"/>
                    <a:pt x="320" y="499"/>
                    <a:pt x="323" y="433"/>
                  </a:cubicBezTo>
                  <a:cubicBezTo>
                    <a:pt x="330" y="364"/>
                    <a:pt x="323" y="298"/>
                    <a:pt x="307" y="228"/>
                  </a:cubicBezTo>
                  <a:cubicBezTo>
                    <a:pt x="290" y="159"/>
                    <a:pt x="271" y="87"/>
                    <a:pt x="2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5" name="Google Shape;1265;p35"/>
            <p:cNvSpPr/>
            <p:nvPr/>
          </p:nvSpPr>
          <p:spPr>
            <a:xfrm>
              <a:off x="2046458" y="2970048"/>
              <a:ext cx="19088" cy="46480"/>
            </a:xfrm>
            <a:custGeom>
              <a:avLst/>
              <a:gdLst/>
              <a:ahLst/>
              <a:cxnLst/>
              <a:rect l="l" t="t" r="r" b="b"/>
              <a:pathLst>
                <a:path w="331" h="806" extrusionOk="0">
                  <a:moveTo>
                    <a:pt x="175" y="0"/>
                  </a:moveTo>
                  <a:cubicBezTo>
                    <a:pt x="109" y="66"/>
                    <a:pt x="73" y="136"/>
                    <a:pt x="47" y="202"/>
                  </a:cubicBezTo>
                  <a:cubicBezTo>
                    <a:pt x="24" y="267"/>
                    <a:pt x="10" y="330"/>
                    <a:pt x="7" y="393"/>
                  </a:cubicBezTo>
                  <a:cubicBezTo>
                    <a:pt x="0" y="462"/>
                    <a:pt x="7" y="521"/>
                    <a:pt x="24" y="587"/>
                  </a:cubicBezTo>
                  <a:cubicBezTo>
                    <a:pt x="40" y="660"/>
                    <a:pt x="60" y="723"/>
                    <a:pt x="109" y="805"/>
                  </a:cubicBezTo>
                  <a:cubicBezTo>
                    <a:pt x="192" y="756"/>
                    <a:pt x="241" y="690"/>
                    <a:pt x="274" y="624"/>
                  </a:cubicBezTo>
                  <a:cubicBezTo>
                    <a:pt x="307" y="554"/>
                    <a:pt x="324" y="485"/>
                    <a:pt x="327" y="416"/>
                  </a:cubicBezTo>
                  <a:cubicBezTo>
                    <a:pt x="330" y="347"/>
                    <a:pt x="320" y="274"/>
                    <a:pt x="297" y="205"/>
                  </a:cubicBezTo>
                  <a:cubicBezTo>
                    <a:pt x="277" y="136"/>
                    <a:pt x="241" y="63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6" name="Google Shape;1266;p35"/>
            <p:cNvSpPr/>
            <p:nvPr/>
          </p:nvSpPr>
          <p:spPr>
            <a:xfrm>
              <a:off x="1918090" y="2953324"/>
              <a:ext cx="19088" cy="46653"/>
            </a:xfrm>
            <a:custGeom>
              <a:avLst/>
              <a:gdLst/>
              <a:ahLst/>
              <a:cxnLst/>
              <a:rect l="l" t="t" r="r" b="b"/>
              <a:pathLst>
                <a:path w="331" h="809" extrusionOk="0">
                  <a:moveTo>
                    <a:pt x="175" y="0"/>
                  </a:moveTo>
                  <a:cubicBezTo>
                    <a:pt x="109" y="66"/>
                    <a:pt x="73" y="135"/>
                    <a:pt x="47" y="201"/>
                  </a:cubicBezTo>
                  <a:cubicBezTo>
                    <a:pt x="23" y="267"/>
                    <a:pt x="10" y="330"/>
                    <a:pt x="7" y="396"/>
                  </a:cubicBezTo>
                  <a:cubicBezTo>
                    <a:pt x="0" y="462"/>
                    <a:pt x="7" y="524"/>
                    <a:pt x="23" y="590"/>
                  </a:cubicBezTo>
                  <a:cubicBezTo>
                    <a:pt x="40" y="660"/>
                    <a:pt x="60" y="726"/>
                    <a:pt x="109" y="808"/>
                  </a:cubicBezTo>
                  <a:cubicBezTo>
                    <a:pt x="192" y="759"/>
                    <a:pt x="241" y="693"/>
                    <a:pt x="274" y="627"/>
                  </a:cubicBezTo>
                  <a:cubicBezTo>
                    <a:pt x="307" y="557"/>
                    <a:pt x="324" y="485"/>
                    <a:pt x="327" y="416"/>
                  </a:cubicBezTo>
                  <a:cubicBezTo>
                    <a:pt x="330" y="346"/>
                    <a:pt x="320" y="277"/>
                    <a:pt x="297" y="208"/>
                  </a:cubicBezTo>
                  <a:cubicBezTo>
                    <a:pt x="277" y="135"/>
                    <a:pt x="241" y="66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7" name="Google Shape;1267;p35"/>
            <p:cNvSpPr/>
            <p:nvPr/>
          </p:nvSpPr>
          <p:spPr>
            <a:xfrm>
              <a:off x="2084288" y="3272398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10" y="1"/>
                  </a:moveTo>
                  <a:cubicBezTo>
                    <a:pt x="70" y="87"/>
                    <a:pt x="44" y="149"/>
                    <a:pt x="27" y="225"/>
                  </a:cubicBezTo>
                  <a:cubicBezTo>
                    <a:pt x="11" y="298"/>
                    <a:pt x="1" y="367"/>
                    <a:pt x="4" y="436"/>
                  </a:cubicBezTo>
                  <a:cubicBezTo>
                    <a:pt x="11" y="505"/>
                    <a:pt x="20" y="578"/>
                    <a:pt x="47" y="647"/>
                  </a:cubicBezTo>
                  <a:cubicBezTo>
                    <a:pt x="70" y="717"/>
                    <a:pt x="110" y="786"/>
                    <a:pt x="175" y="862"/>
                  </a:cubicBezTo>
                  <a:cubicBezTo>
                    <a:pt x="241" y="786"/>
                    <a:pt x="274" y="717"/>
                    <a:pt x="297" y="644"/>
                  </a:cubicBezTo>
                  <a:cubicBezTo>
                    <a:pt x="324" y="568"/>
                    <a:pt x="330" y="496"/>
                    <a:pt x="327" y="420"/>
                  </a:cubicBezTo>
                  <a:cubicBezTo>
                    <a:pt x="324" y="347"/>
                    <a:pt x="311" y="271"/>
                    <a:pt x="278" y="199"/>
                  </a:cubicBezTo>
                  <a:cubicBezTo>
                    <a:pt x="245" y="126"/>
                    <a:pt x="199" y="44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8" name="Google Shape;1268;p35"/>
            <p:cNvSpPr/>
            <p:nvPr/>
          </p:nvSpPr>
          <p:spPr>
            <a:xfrm>
              <a:off x="1827552" y="3155852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0"/>
                  </a:moveTo>
                  <a:cubicBezTo>
                    <a:pt x="70" y="86"/>
                    <a:pt x="44" y="149"/>
                    <a:pt x="27" y="228"/>
                  </a:cubicBezTo>
                  <a:cubicBezTo>
                    <a:pt x="11" y="297"/>
                    <a:pt x="1" y="366"/>
                    <a:pt x="4" y="439"/>
                  </a:cubicBezTo>
                  <a:cubicBezTo>
                    <a:pt x="11" y="508"/>
                    <a:pt x="20" y="577"/>
                    <a:pt x="47" y="647"/>
                  </a:cubicBezTo>
                  <a:cubicBezTo>
                    <a:pt x="70" y="719"/>
                    <a:pt x="109" y="788"/>
                    <a:pt x="175" y="861"/>
                  </a:cubicBezTo>
                  <a:cubicBezTo>
                    <a:pt x="241" y="788"/>
                    <a:pt x="274" y="719"/>
                    <a:pt x="297" y="643"/>
                  </a:cubicBezTo>
                  <a:cubicBezTo>
                    <a:pt x="324" y="571"/>
                    <a:pt x="330" y="495"/>
                    <a:pt x="327" y="422"/>
                  </a:cubicBezTo>
                  <a:cubicBezTo>
                    <a:pt x="324" y="347"/>
                    <a:pt x="311" y="271"/>
                    <a:pt x="278" y="198"/>
                  </a:cubicBezTo>
                  <a:cubicBezTo>
                    <a:pt x="245" y="129"/>
                    <a:pt x="199" y="46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9" name="Google Shape;1269;p35"/>
            <p:cNvSpPr/>
            <p:nvPr/>
          </p:nvSpPr>
          <p:spPr>
            <a:xfrm>
              <a:off x="1359349" y="292287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0"/>
                  </a:moveTo>
                  <a:cubicBezTo>
                    <a:pt x="70" y="86"/>
                    <a:pt x="40" y="149"/>
                    <a:pt x="23" y="228"/>
                  </a:cubicBezTo>
                  <a:cubicBezTo>
                    <a:pt x="7" y="297"/>
                    <a:pt x="0" y="367"/>
                    <a:pt x="4" y="439"/>
                  </a:cubicBezTo>
                  <a:cubicBezTo>
                    <a:pt x="7" y="508"/>
                    <a:pt x="20" y="578"/>
                    <a:pt x="43" y="647"/>
                  </a:cubicBezTo>
                  <a:cubicBezTo>
                    <a:pt x="70" y="719"/>
                    <a:pt x="106" y="789"/>
                    <a:pt x="172" y="861"/>
                  </a:cubicBezTo>
                  <a:cubicBezTo>
                    <a:pt x="238" y="789"/>
                    <a:pt x="271" y="719"/>
                    <a:pt x="297" y="644"/>
                  </a:cubicBezTo>
                  <a:cubicBezTo>
                    <a:pt x="320" y="571"/>
                    <a:pt x="330" y="495"/>
                    <a:pt x="324" y="423"/>
                  </a:cubicBezTo>
                  <a:cubicBezTo>
                    <a:pt x="320" y="347"/>
                    <a:pt x="307" y="271"/>
                    <a:pt x="274" y="198"/>
                  </a:cubicBezTo>
                  <a:cubicBezTo>
                    <a:pt x="241" y="129"/>
                    <a:pt x="198" y="47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0" name="Google Shape;1270;p35"/>
            <p:cNvSpPr/>
            <p:nvPr/>
          </p:nvSpPr>
          <p:spPr>
            <a:xfrm>
              <a:off x="1411654" y="286105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1"/>
                  </a:moveTo>
                  <a:cubicBezTo>
                    <a:pt x="70" y="86"/>
                    <a:pt x="40" y="149"/>
                    <a:pt x="23" y="228"/>
                  </a:cubicBezTo>
                  <a:cubicBezTo>
                    <a:pt x="7" y="298"/>
                    <a:pt x="0" y="367"/>
                    <a:pt x="4" y="439"/>
                  </a:cubicBezTo>
                  <a:cubicBezTo>
                    <a:pt x="7" y="509"/>
                    <a:pt x="20" y="578"/>
                    <a:pt x="43" y="647"/>
                  </a:cubicBezTo>
                  <a:cubicBezTo>
                    <a:pt x="70" y="720"/>
                    <a:pt x="106" y="789"/>
                    <a:pt x="172" y="861"/>
                  </a:cubicBezTo>
                  <a:cubicBezTo>
                    <a:pt x="238" y="789"/>
                    <a:pt x="271" y="720"/>
                    <a:pt x="297" y="644"/>
                  </a:cubicBezTo>
                  <a:cubicBezTo>
                    <a:pt x="320" y="571"/>
                    <a:pt x="330" y="495"/>
                    <a:pt x="323" y="423"/>
                  </a:cubicBezTo>
                  <a:cubicBezTo>
                    <a:pt x="320" y="347"/>
                    <a:pt x="307" y="271"/>
                    <a:pt x="274" y="199"/>
                  </a:cubicBezTo>
                  <a:cubicBezTo>
                    <a:pt x="241" y="129"/>
                    <a:pt x="198" y="47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1" name="Google Shape;1271;p35"/>
            <p:cNvSpPr/>
            <p:nvPr/>
          </p:nvSpPr>
          <p:spPr>
            <a:xfrm>
              <a:off x="1314081" y="2996690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09" y="0"/>
                  </a:moveTo>
                  <a:cubicBezTo>
                    <a:pt x="70" y="86"/>
                    <a:pt x="43" y="145"/>
                    <a:pt x="27" y="224"/>
                  </a:cubicBezTo>
                  <a:cubicBezTo>
                    <a:pt x="10" y="297"/>
                    <a:pt x="1" y="366"/>
                    <a:pt x="4" y="435"/>
                  </a:cubicBezTo>
                  <a:cubicBezTo>
                    <a:pt x="10" y="505"/>
                    <a:pt x="20" y="577"/>
                    <a:pt x="47" y="646"/>
                  </a:cubicBezTo>
                  <a:cubicBezTo>
                    <a:pt x="70" y="716"/>
                    <a:pt x="109" y="785"/>
                    <a:pt x="175" y="861"/>
                  </a:cubicBezTo>
                  <a:cubicBezTo>
                    <a:pt x="241" y="785"/>
                    <a:pt x="274" y="716"/>
                    <a:pt x="297" y="643"/>
                  </a:cubicBezTo>
                  <a:cubicBezTo>
                    <a:pt x="324" y="567"/>
                    <a:pt x="330" y="495"/>
                    <a:pt x="327" y="419"/>
                  </a:cubicBezTo>
                  <a:cubicBezTo>
                    <a:pt x="324" y="343"/>
                    <a:pt x="311" y="270"/>
                    <a:pt x="278" y="198"/>
                  </a:cubicBezTo>
                  <a:cubicBezTo>
                    <a:pt x="245" y="125"/>
                    <a:pt x="198" y="43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2" name="Google Shape;1272;p35"/>
            <p:cNvSpPr/>
            <p:nvPr/>
          </p:nvSpPr>
          <p:spPr>
            <a:xfrm>
              <a:off x="1261776" y="2927604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7"/>
                    <a:pt x="43" y="149"/>
                    <a:pt x="27" y="228"/>
                  </a:cubicBezTo>
                  <a:cubicBezTo>
                    <a:pt x="11" y="298"/>
                    <a:pt x="1" y="367"/>
                    <a:pt x="4" y="440"/>
                  </a:cubicBezTo>
                  <a:cubicBezTo>
                    <a:pt x="11" y="509"/>
                    <a:pt x="20" y="578"/>
                    <a:pt x="47" y="647"/>
                  </a:cubicBezTo>
                  <a:cubicBezTo>
                    <a:pt x="70" y="720"/>
                    <a:pt x="109" y="789"/>
                    <a:pt x="175" y="862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4" y="571"/>
                    <a:pt x="330" y="496"/>
                    <a:pt x="327" y="423"/>
                  </a:cubicBezTo>
                  <a:cubicBezTo>
                    <a:pt x="324" y="347"/>
                    <a:pt x="311" y="271"/>
                    <a:pt x="278" y="199"/>
                  </a:cubicBezTo>
                  <a:cubicBezTo>
                    <a:pt x="245" y="130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3" name="Google Shape;1273;p35"/>
            <p:cNvSpPr/>
            <p:nvPr/>
          </p:nvSpPr>
          <p:spPr>
            <a:xfrm>
              <a:off x="1304565" y="286105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6"/>
                    <a:pt x="44" y="149"/>
                    <a:pt x="27" y="228"/>
                  </a:cubicBezTo>
                  <a:cubicBezTo>
                    <a:pt x="11" y="298"/>
                    <a:pt x="1" y="367"/>
                    <a:pt x="4" y="439"/>
                  </a:cubicBezTo>
                  <a:cubicBezTo>
                    <a:pt x="11" y="509"/>
                    <a:pt x="20" y="578"/>
                    <a:pt x="47" y="647"/>
                  </a:cubicBezTo>
                  <a:cubicBezTo>
                    <a:pt x="70" y="720"/>
                    <a:pt x="109" y="789"/>
                    <a:pt x="175" y="861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4" y="571"/>
                    <a:pt x="330" y="495"/>
                    <a:pt x="327" y="423"/>
                  </a:cubicBezTo>
                  <a:cubicBezTo>
                    <a:pt x="324" y="347"/>
                    <a:pt x="311" y="271"/>
                    <a:pt x="278" y="199"/>
                  </a:cubicBezTo>
                  <a:cubicBezTo>
                    <a:pt x="245" y="129"/>
                    <a:pt x="199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4" name="Google Shape;1274;p35"/>
            <p:cNvSpPr/>
            <p:nvPr/>
          </p:nvSpPr>
          <p:spPr>
            <a:xfrm>
              <a:off x="2127077" y="3132093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10" y="0"/>
                  </a:moveTo>
                  <a:cubicBezTo>
                    <a:pt x="70" y="86"/>
                    <a:pt x="44" y="148"/>
                    <a:pt x="27" y="228"/>
                  </a:cubicBezTo>
                  <a:cubicBezTo>
                    <a:pt x="11" y="297"/>
                    <a:pt x="1" y="366"/>
                    <a:pt x="4" y="439"/>
                  </a:cubicBezTo>
                  <a:cubicBezTo>
                    <a:pt x="11" y="508"/>
                    <a:pt x="20" y="577"/>
                    <a:pt x="47" y="646"/>
                  </a:cubicBezTo>
                  <a:cubicBezTo>
                    <a:pt x="70" y="719"/>
                    <a:pt x="110" y="788"/>
                    <a:pt x="175" y="861"/>
                  </a:cubicBezTo>
                  <a:cubicBezTo>
                    <a:pt x="241" y="788"/>
                    <a:pt x="274" y="719"/>
                    <a:pt x="298" y="643"/>
                  </a:cubicBezTo>
                  <a:cubicBezTo>
                    <a:pt x="324" y="571"/>
                    <a:pt x="330" y="495"/>
                    <a:pt x="327" y="422"/>
                  </a:cubicBezTo>
                  <a:cubicBezTo>
                    <a:pt x="324" y="346"/>
                    <a:pt x="311" y="271"/>
                    <a:pt x="278" y="198"/>
                  </a:cubicBezTo>
                  <a:cubicBezTo>
                    <a:pt x="245" y="129"/>
                    <a:pt x="199" y="46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5" name="Google Shape;1275;p35"/>
            <p:cNvSpPr/>
            <p:nvPr/>
          </p:nvSpPr>
          <p:spPr>
            <a:xfrm>
              <a:off x="1915610" y="317009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1"/>
                  </a:moveTo>
                  <a:cubicBezTo>
                    <a:pt x="70" y="86"/>
                    <a:pt x="40" y="149"/>
                    <a:pt x="24" y="228"/>
                  </a:cubicBezTo>
                  <a:cubicBezTo>
                    <a:pt x="7" y="297"/>
                    <a:pt x="1" y="367"/>
                    <a:pt x="4" y="439"/>
                  </a:cubicBezTo>
                  <a:cubicBezTo>
                    <a:pt x="7" y="509"/>
                    <a:pt x="20" y="578"/>
                    <a:pt x="43" y="647"/>
                  </a:cubicBezTo>
                  <a:cubicBezTo>
                    <a:pt x="70" y="720"/>
                    <a:pt x="106" y="789"/>
                    <a:pt x="172" y="861"/>
                  </a:cubicBezTo>
                  <a:cubicBezTo>
                    <a:pt x="238" y="789"/>
                    <a:pt x="271" y="720"/>
                    <a:pt x="297" y="644"/>
                  </a:cubicBezTo>
                  <a:cubicBezTo>
                    <a:pt x="320" y="571"/>
                    <a:pt x="330" y="495"/>
                    <a:pt x="324" y="423"/>
                  </a:cubicBezTo>
                  <a:cubicBezTo>
                    <a:pt x="320" y="347"/>
                    <a:pt x="307" y="271"/>
                    <a:pt x="274" y="199"/>
                  </a:cubicBezTo>
                  <a:cubicBezTo>
                    <a:pt x="241" y="129"/>
                    <a:pt x="198" y="47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6" name="Google Shape;1276;p35"/>
            <p:cNvSpPr/>
            <p:nvPr/>
          </p:nvSpPr>
          <p:spPr>
            <a:xfrm>
              <a:off x="1673118" y="2991904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1"/>
                  </a:moveTo>
                  <a:cubicBezTo>
                    <a:pt x="70" y="86"/>
                    <a:pt x="40" y="146"/>
                    <a:pt x="24" y="225"/>
                  </a:cubicBezTo>
                  <a:cubicBezTo>
                    <a:pt x="7" y="297"/>
                    <a:pt x="1" y="367"/>
                    <a:pt x="4" y="436"/>
                  </a:cubicBezTo>
                  <a:cubicBezTo>
                    <a:pt x="7" y="505"/>
                    <a:pt x="21" y="578"/>
                    <a:pt x="44" y="647"/>
                  </a:cubicBezTo>
                  <a:cubicBezTo>
                    <a:pt x="70" y="716"/>
                    <a:pt x="106" y="785"/>
                    <a:pt x="172" y="861"/>
                  </a:cubicBezTo>
                  <a:cubicBezTo>
                    <a:pt x="238" y="785"/>
                    <a:pt x="271" y="716"/>
                    <a:pt x="298" y="644"/>
                  </a:cubicBezTo>
                  <a:cubicBezTo>
                    <a:pt x="321" y="568"/>
                    <a:pt x="331" y="495"/>
                    <a:pt x="324" y="419"/>
                  </a:cubicBezTo>
                  <a:cubicBezTo>
                    <a:pt x="321" y="344"/>
                    <a:pt x="308" y="271"/>
                    <a:pt x="275" y="198"/>
                  </a:cubicBezTo>
                  <a:cubicBezTo>
                    <a:pt x="242" y="126"/>
                    <a:pt x="199" y="43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7" name="Google Shape;1277;p35"/>
            <p:cNvSpPr/>
            <p:nvPr/>
          </p:nvSpPr>
          <p:spPr>
            <a:xfrm>
              <a:off x="2046285" y="3151066"/>
              <a:ext cx="19030" cy="49709"/>
            </a:xfrm>
            <a:custGeom>
              <a:avLst/>
              <a:gdLst/>
              <a:ahLst/>
              <a:cxnLst/>
              <a:rect l="l" t="t" r="r" b="b"/>
              <a:pathLst>
                <a:path w="330" h="862" extrusionOk="0">
                  <a:moveTo>
                    <a:pt x="109" y="1"/>
                  </a:moveTo>
                  <a:cubicBezTo>
                    <a:pt x="69" y="87"/>
                    <a:pt x="43" y="149"/>
                    <a:pt x="27" y="228"/>
                  </a:cubicBezTo>
                  <a:cubicBezTo>
                    <a:pt x="10" y="298"/>
                    <a:pt x="0" y="367"/>
                    <a:pt x="3" y="439"/>
                  </a:cubicBezTo>
                  <a:cubicBezTo>
                    <a:pt x="10" y="509"/>
                    <a:pt x="20" y="578"/>
                    <a:pt x="46" y="647"/>
                  </a:cubicBezTo>
                  <a:cubicBezTo>
                    <a:pt x="69" y="720"/>
                    <a:pt x="109" y="789"/>
                    <a:pt x="175" y="862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3" y="571"/>
                    <a:pt x="330" y="496"/>
                    <a:pt x="327" y="423"/>
                  </a:cubicBezTo>
                  <a:cubicBezTo>
                    <a:pt x="323" y="347"/>
                    <a:pt x="310" y="271"/>
                    <a:pt x="277" y="199"/>
                  </a:cubicBezTo>
                  <a:cubicBezTo>
                    <a:pt x="244" y="129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8" name="Google Shape;1278;p35"/>
            <p:cNvSpPr/>
            <p:nvPr/>
          </p:nvSpPr>
          <p:spPr>
            <a:xfrm>
              <a:off x="2174653" y="3469621"/>
              <a:ext cx="19030" cy="49709"/>
            </a:xfrm>
            <a:custGeom>
              <a:avLst/>
              <a:gdLst/>
              <a:ahLst/>
              <a:cxnLst/>
              <a:rect l="l" t="t" r="r" b="b"/>
              <a:pathLst>
                <a:path w="330" h="862" extrusionOk="0">
                  <a:moveTo>
                    <a:pt x="109" y="1"/>
                  </a:moveTo>
                  <a:cubicBezTo>
                    <a:pt x="69" y="86"/>
                    <a:pt x="43" y="149"/>
                    <a:pt x="27" y="228"/>
                  </a:cubicBezTo>
                  <a:cubicBezTo>
                    <a:pt x="10" y="298"/>
                    <a:pt x="0" y="367"/>
                    <a:pt x="3" y="439"/>
                  </a:cubicBezTo>
                  <a:cubicBezTo>
                    <a:pt x="10" y="509"/>
                    <a:pt x="20" y="578"/>
                    <a:pt x="46" y="647"/>
                  </a:cubicBezTo>
                  <a:cubicBezTo>
                    <a:pt x="69" y="720"/>
                    <a:pt x="109" y="789"/>
                    <a:pt x="175" y="861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3" y="571"/>
                    <a:pt x="330" y="495"/>
                    <a:pt x="327" y="423"/>
                  </a:cubicBezTo>
                  <a:cubicBezTo>
                    <a:pt x="323" y="347"/>
                    <a:pt x="310" y="274"/>
                    <a:pt x="277" y="199"/>
                  </a:cubicBezTo>
                  <a:cubicBezTo>
                    <a:pt x="244" y="129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9" name="Google Shape;1279;p35"/>
            <p:cNvSpPr/>
            <p:nvPr/>
          </p:nvSpPr>
          <p:spPr>
            <a:xfrm>
              <a:off x="2217442" y="3403073"/>
              <a:ext cx="19030" cy="49709"/>
            </a:xfrm>
            <a:custGeom>
              <a:avLst/>
              <a:gdLst/>
              <a:ahLst/>
              <a:cxnLst/>
              <a:rect l="l" t="t" r="r" b="b"/>
              <a:pathLst>
                <a:path w="330" h="862" extrusionOk="0">
                  <a:moveTo>
                    <a:pt x="109" y="0"/>
                  </a:moveTo>
                  <a:cubicBezTo>
                    <a:pt x="69" y="86"/>
                    <a:pt x="43" y="149"/>
                    <a:pt x="27" y="228"/>
                  </a:cubicBezTo>
                  <a:cubicBezTo>
                    <a:pt x="10" y="297"/>
                    <a:pt x="0" y="367"/>
                    <a:pt x="3" y="439"/>
                  </a:cubicBezTo>
                  <a:cubicBezTo>
                    <a:pt x="10" y="508"/>
                    <a:pt x="20" y="578"/>
                    <a:pt x="46" y="647"/>
                  </a:cubicBezTo>
                  <a:cubicBezTo>
                    <a:pt x="69" y="719"/>
                    <a:pt x="109" y="789"/>
                    <a:pt x="175" y="861"/>
                  </a:cubicBezTo>
                  <a:cubicBezTo>
                    <a:pt x="241" y="789"/>
                    <a:pt x="274" y="719"/>
                    <a:pt x="297" y="644"/>
                  </a:cubicBezTo>
                  <a:cubicBezTo>
                    <a:pt x="323" y="571"/>
                    <a:pt x="330" y="495"/>
                    <a:pt x="327" y="423"/>
                  </a:cubicBezTo>
                  <a:cubicBezTo>
                    <a:pt x="323" y="347"/>
                    <a:pt x="310" y="274"/>
                    <a:pt x="277" y="198"/>
                  </a:cubicBezTo>
                  <a:cubicBezTo>
                    <a:pt x="244" y="129"/>
                    <a:pt x="198" y="47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0" name="Google Shape;1280;p35"/>
            <p:cNvSpPr/>
            <p:nvPr/>
          </p:nvSpPr>
          <p:spPr>
            <a:xfrm>
              <a:off x="2165137" y="321288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6"/>
                    <a:pt x="43" y="149"/>
                    <a:pt x="27" y="228"/>
                  </a:cubicBezTo>
                  <a:cubicBezTo>
                    <a:pt x="10" y="297"/>
                    <a:pt x="0" y="367"/>
                    <a:pt x="4" y="439"/>
                  </a:cubicBezTo>
                  <a:cubicBezTo>
                    <a:pt x="10" y="509"/>
                    <a:pt x="20" y="578"/>
                    <a:pt x="46" y="647"/>
                  </a:cubicBezTo>
                  <a:cubicBezTo>
                    <a:pt x="70" y="720"/>
                    <a:pt x="109" y="789"/>
                    <a:pt x="175" y="861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3" y="571"/>
                    <a:pt x="330" y="495"/>
                    <a:pt x="327" y="423"/>
                  </a:cubicBezTo>
                  <a:cubicBezTo>
                    <a:pt x="323" y="347"/>
                    <a:pt x="310" y="271"/>
                    <a:pt x="277" y="199"/>
                  </a:cubicBezTo>
                  <a:cubicBezTo>
                    <a:pt x="244" y="129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1" name="Google Shape;1281;p35"/>
            <p:cNvSpPr/>
            <p:nvPr/>
          </p:nvSpPr>
          <p:spPr>
            <a:xfrm>
              <a:off x="2253196" y="3486345"/>
              <a:ext cx="19030" cy="49709"/>
            </a:xfrm>
            <a:custGeom>
              <a:avLst/>
              <a:gdLst/>
              <a:ahLst/>
              <a:cxnLst/>
              <a:rect l="l" t="t" r="r" b="b"/>
              <a:pathLst>
                <a:path w="330" h="862" extrusionOk="0">
                  <a:moveTo>
                    <a:pt x="106" y="1"/>
                  </a:moveTo>
                  <a:cubicBezTo>
                    <a:pt x="69" y="87"/>
                    <a:pt x="40" y="149"/>
                    <a:pt x="23" y="225"/>
                  </a:cubicBezTo>
                  <a:cubicBezTo>
                    <a:pt x="7" y="298"/>
                    <a:pt x="0" y="367"/>
                    <a:pt x="3" y="436"/>
                  </a:cubicBezTo>
                  <a:cubicBezTo>
                    <a:pt x="7" y="505"/>
                    <a:pt x="20" y="578"/>
                    <a:pt x="43" y="647"/>
                  </a:cubicBezTo>
                  <a:cubicBezTo>
                    <a:pt x="69" y="717"/>
                    <a:pt x="106" y="786"/>
                    <a:pt x="172" y="862"/>
                  </a:cubicBezTo>
                  <a:cubicBezTo>
                    <a:pt x="238" y="786"/>
                    <a:pt x="271" y="717"/>
                    <a:pt x="297" y="644"/>
                  </a:cubicBezTo>
                  <a:cubicBezTo>
                    <a:pt x="320" y="568"/>
                    <a:pt x="330" y="496"/>
                    <a:pt x="323" y="420"/>
                  </a:cubicBezTo>
                  <a:cubicBezTo>
                    <a:pt x="320" y="347"/>
                    <a:pt x="307" y="271"/>
                    <a:pt x="274" y="199"/>
                  </a:cubicBezTo>
                  <a:cubicBezTo>
                    <a:pt x="241" y="126"/>
                    <a:pt x="198" y="44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2" name="Google Shape;1282;p35"/>
            <p:cNvSpPr/>
            <p:nvPr/>
          </p:nvSpPr>
          <p:spPr>
            <a:xfrm>
              <a:off x="2136592" y="3372278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09" y="0"/>
                  </a:moveTo>
                  <a:cubicBezTo>
                    <a:pt x="70" y="86"/>
                    <a:pt x="43" y="149"/>
                    <a:pt x="27" y="224"/>
                  </a:cubicBezTo>
                  <a:cubicBezTo>
                    <a:pt x="10" y="297"/>
                    <a:pt x="1" y="366"/>
                    <a:pt x="4" y="436"/>
                  </a:cubicBezTo>
                  <a:cubicBezTo>
                    <a:pt x="10" y="505"/>
                    <a:pt x="20" y="577"/>
                    <a:pt x="47" y="647"/>
                  </a:cubicBezTo>
                  <a:cubicBezTo>
                    <a:pt x="70" y="716"/>
                    <a:pt x="109" y="785"/>
                    <a:pt x="175" y="861"/>
                  </a:cubicBezTo>
                  <a:cubicBezTo>
                    <a:pt x="241" y="785"/>
                    <a:pt x="274" y="716"/>
                    <a:pt x="297" y="643"/>
                  </a:cubicBezTo>
                  <a:cubicBezTo>
                    <a:pt x="324" y="567"/>
                    <a:pt x="330" y="495"/>
                    <a:pt x="327" y="419"/>
                  </a:cubicBezTo>
                  <a:cubicBezTo>
                    <a:pt x="324" y="347"/>
                    <a:pt x="311" y="271"/>
                    <a:pt x="278" y="198"/>
                  </a:cubicBezTo>
                  <a:cubicBezTo>
                    <a:pt x="245" y="126"/>
                    <a:pt x="198" y="43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3" name="Google Shape;1283;p35"/>
            <p:cNvSpPr/>
            <p:nvPr/>
          </p:nvSpPr>
          <p:spPr>
            <a:xfrm>
              <a:off x="1974950" y="3493380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7"/>
                    <a:pt x="43" y="149"/>
                    <a:pt x="27" y="229"/>
                  </a:cubicBezTo>
                  <a:cubicBezTo>
                    <a:pt x="10" y="298"/>
                    <a:pt x="0" y="367"/>
                    <a:pt x="4" y="440"/>
                  </a:cubicBezTo>
                  <a:cubicBezTo>
                    <a:pt x="10" y="509"/>
                    <a:pt x="20" y="578"/>
                    <a:pt x="47" y="647"/>
                  </a:cubicBezTo>
                  <a:cubicBezTo>
                    <a:pt x="70" y="720"/>
                    <a:pt x="109" y="789"/>
                    <a:pt x="175" y="862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4" y="571"/>
                    <a:pt x="330" y="496"/>
                    <a:pt x="327" y="423"/>
                  </a:cubicBezTo>
                  <a:cubicBezTo>
                    <a:pt x="324" y="347"/>
                    <a:pt x="310" y="275"/>
                    <a:pt x="277" y="199"/>
                  </a:cubicBezTo>
                  <a:cubicBezTo>
                    <a:pt x="244" y="130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4" name="Google Shape;1284;p35"/>
            <p:cNvSpPr/>
            <p:nvPr/>
          </p:nvSpPr>
          <p:spPr>
            <a:xfrm>
              <a:off x="2084288" y="3519677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10" y="0"/>
                  </a:moveTo>
                  <a:cubicBezTo>
                    <a:pt x="70" y="86"/>
                    <a:pt x="44" y="148"/>
                    <a:pt x="27" y="224"/>
                  </a:cubicBezTo>
                  <a:cubicBezTo>
                    <a:pt x="11" y="297"/>
                    <a:pt x="1" y="366"/>
                    <a:pt x="4" y="435"/>
                  </a:cubicBezTo>
                  <a:cubicBezTo>
                    <a:pt x="11" y="505"/>
                    <a:pt x="20" y="577"/>
                    <a:pt x="47" y="646"/>
                  </a:cubicBezTo>
                  <a:cubicBezTo>
                    <a:pt x="70" y="716"/>
                    <a:pt x="110" y="785"/>
                    <a:pt x="175" y="861"/>
                  </a:cubicBezTo>
                  <a:cubicBezTo>
                    <a:pt x="241" y="785"/>
                    <a:pt x="274" y="716"/>
                    <a:pt x="297" y="643"/>
                  </a:cubicBezTo>
                  <a:cubicBezTo>
                    <a:pt x="324" y="567"/>
                    <a:pt x="330" y="495"/>
                    <a:pt x="327" y="419"/>
                  </a:cubicBezTo>
                  <a:cubicBezTo>
                    <a:pt x="324" y="346"/>
                    <a:pt x="311" y="270"/>
                    <a:pt x="278" y="198"/>
                  </a:cubicBezTo>
                  <a:cubicBezTo>
                    <a:pt x="245" y="125"/>
                    <a:pt x="199" y="43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5" name="Google Shape;1285;p35"/>
            <p:cNvSpPr/>
            <p:nvPr/>
          </p:nvSpPr>
          <p:spPr>
            <a:xfrm>
              <a:off x="1977430" y="3060759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0"/>
                  </a:moveTo>
                  <a:cubicBezTo>
                    <a:pt x="70" y="86"/>
                    <a:pt x="40" y="149"/>
                    <a:pt x="23" y="228"/>
                  </a:cubicBezTo>
                  <a:cubicBezTo>
                    <a:pt x="7" y="297"/>
                    <a:pt x="0" y="366"/>
                    <a:pt x="4" y="439"/>
                  </a:cubicBezTo>
                  <a:cubicBezTo>
                    <a:pt x="7" y="508"/>
                    <a:pt x="20" y="578"/>
                    <a:pt x="43" y="647"/>
                  </a:cubicBezTo>
                  <a:cubicBezTo>
                    <a:pt x="70" y="719"/>
                    <a:pt x="106" y="789"/>
                    <a:pt x="172" y="861"/>
                  </a:cubicBezTo>
                  <a:cubicBezTo>
                    <a:pt x="238" y="789"/>
                    <a:pt x="271" y="719"/>
                    <a:pt x="297" y="643"/>
                  </a:cubicBezTo>
                  <a:cubicBezTo>
                    <a:pt x="320" y="571"/>
                    <a:pt x="330" y="495"/>
                    <a:pt x="324" y="423"/>
                  </a:cubicBezTo>
                  <a:cubicBezTo>
                    <a:pt x="320" y="347"/>
                    <a:pt x="307" y="271"/>
                    <a:pt x="274" y="198"/>
                  </a:cubicBezTo>
                  <a:cubicBezTo>
                    <a:pt x="241" y="129"/>
                    <a:pt x="198" y="47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6" name="Google Shape;1286;p35"/>
            <p:cNvSpPr/>
            <p:nvPr/>
          </p:nvSpPr>
          <p:spPr>
            <a:xfrm>
              <a:off x="1887065" y="3267670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0"/>
                  </a:moveTo>
                  <a:cubicBezTo>
                    <a:pt x="70" y="86"/>
                    <a:pt x="40" y="149"/>
                    <a:pt x="24" y="225"/>
                  </a:cubicBezTo>
                  <a:cubicBezTo>
                    <a:pt x="7" y="297"/>
                    <a:pt x="1" y="366"/>
                    <a:pt x="4" y="436"/>
                  </a:cubicBezTo>
                  <a:cubicBezTo>
                    <a:pt x="7" y="505"/>
                    <a:pt x="21" y="578"/>
                    <a:pt x="44" y="647"/>
                  </a:cubicBezTo>
                  <a:cubicBezTo>
                    <a:pt x="70" y="716"/>
                    <a:pt x="106" y="785"/>
                    <a:pt x="172" y="861"/>
                  </a:cubicBezTo>
                  <a:cubicBezTo>
                    <a:pt x="238" y="785"/>
                    <a:pt x="271" y="716"/>
                    <a:pt x="298" y="644"/>
                  </a:cubicBezTo>
                  <a:cubicBezTo>
                    <a:pt x="321" y="568"/>
                    <a:pt x="331" y="495"/>
                    <a:pt x="324" y="419"/>
                  </a:cubicBezTo>
                  <a:cubicBezTo>
                    <a:pt x="321" y="347"/>
                    <a:pt x="308" y="271"/>
                    <a:pt x="275" y="198"/>
                  </a:cubicBezTo>
                  <a:cubicBezTo>
                    <a:pt x="242" y="126"/>
                    <a:pt x="199" y="43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7" name="Google Shape;1287;p35"/>
            <p:cNvSpPr/>
            <p:nvPr/>
          </p:nvSpPr>
          <p:spPr>
            <a:xfrm>
              <a:off x="1770519" y="3236645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7"/>
                    <a:pt x="43" y="149"/>
                    <a:pt x="27" y="228"/>
                  </a:cubicBezTo>
                  <a:cubicBezTo>
                    <a:pt x="10" y="298"/>
                    <a:pt x="0" y="367"/>
                    <a:pt x="4" y="440"/>
                  </a:cubicBezTo>
                  <a:cubicBezTo>
                    <a:pt x="10" y="509"/>
                    <a:pt x="20" y="578"/>
                    <a:pt x="46" y="647"/>
                  </a:cubicBezTo>
                  <a:cubicBezTo>
                    <a:pt x="70" y="720"/>
                    <a:pt x="109" y="789"/>
                    <a:pt x="175" y="862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3" y="571"/>
                    <a:pt x="330" y="496"/>
                    <a:pt x="327" y="423"/>
                  </a:cubicBezTo>
                  <a:cubicBezTo>
                    <a:pt x="323" y="347"/>
                    <a:pt x="310" y="275"/>
                    <a:pt x="277" y="199"/>
                  </a:cubicBezTo>
                  <a:cubicBezTo>
                    <a:pt x="244" y="130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8" name="Google Shape;1288;p35"/>
            <p:cNvSpPr/>
            <p:nvPr/>
          </p:nvSpPr>
          <p:spPr>
            <a:xfrm>
              <a:off x="1818037" y="3536170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10" y="1"/>
                  </a:moveTo>
                  <a:cubicBezTo>
                    <a:pt x="70" y="87"/>
                    <a:pt x="44" y="149"/>
                    <a:pt x="27" y="229"/>
                  </a:cubicBezTo>
                  <a:cubicBezTo>
                    <a:pt x="11" y="298"/>
                    <a:pt x="1" y="367"/>
                    <a:pt x="4" y="440"/>
                  </a:cubicBezTo>
                  <a:cubicBezTo>
                    <a:pt x="11" y="509"/>
                    <a:pt x="21" y="578"/>
                    <a:pt x="47" y="647"/>
                  </a:cubicBezTo>
                  <a:cubicBezTo>
                    <a:pt x="70" y="720"/>
                    <a:pt x="110" y="789"/>
                    <a:pt x="176" y="862"/>
                  </a:cubicBezTo>
                  <a:cubicBezTo>
                    <a:pt x="241" y="789"/>
                    <a:pt x="274" y="720"/>
                    <a:pt x="298" y="644"/>
                  </a:cubicBezTo>
                  <a:cubicBezTo>
                    <a:pt x="324" y="571"/>
                    <a:pt x="331" y="496"/>
                    <a:pt x="327" y="423"/>
                  </a:cubicBezTo>
                  <a:cubicBezTo>
                    <a:pt x="324" y="347"/>
                    <a:pt x="311" y="275"/>
                    <a:pt x="278" y="199"/>
                  </a:cubicBezTo>
                  <a:cubicBezTo>
                    <a:pt x="245" y="130"/>
                    <a:pt x="199" y="47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9" name="Google Shape;1289;p35"/>
            <p:cNvSpPr/>
            <p:nvPr/>
          </p:nvSpPr>
          <p:spPr>
            <a:xfrm>
              <a:off x="1722943" y="3519677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10" y="0"/>
                  </a:moveTo>
                  <a:cubicBezTo>
                    <a:pt x="70" y="86"/>
                    <a:pt x="44" y="148"/>
                    <a:pt x="27" y="224"/>
                  </a:cubicBezTo>
                  <a:cubicBezTo>
                    <a:pt x="11" y="297"/>
                    <a:pt x="1" y="366"/>
                    <a:pt x="4" y="435"/>
                  </a:cubicBezTo>
                  <a:cubicBezTo>
                    <a:pt x="11" y="505"/>
                    <a:pt x="21" y="577"/>
                    <a:pt x="47" y="646"/>
                  </a:cubicBezTo>
                  <a:cubicBezTo>
                    <a:pt x="70" y="716"/>
                    <a:pt x="110" y="785"/>
                    <a:pt x="176" y="861"/>
                  </a:cubicBezTo>
                  <a:cubicBezTo>
                    <a:pt x="242" y="785"/>
                    <a:pt x="275" y="716"/>
                    <a:pt x="298" y="643"/>
                  </a:cubicBezTo>
                  <a:cubicBezTo>
                    <a:pt x="324" y="567"/>
                    <a:pt x="331" y="495"/>
                    <a:pt x="327" y="419"/>
                  </a:cubicBezTo>
                  <a:cubicBezTo>
                    <a:pt x="324" y="346"/>
                    <a:pt x="311" y="270"/>
                    <a:pt x="278" y="198"/>
                  </a:cubicBezTo>
                  <a:cubicBezTo>
                    <a:pt x="245" y="125"/>
                    <a:pt x="199" y="43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0" name="Google Shape;1290;p35"/>
            <p:cNvSpPr/>
            <p:nvPr/>
          </p:nvSpPr>
          <p:spPr>
            <a:xfrm>
              <a:off x="1844276" y="3403073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0"/>
                  </a:moveTo>
                  <a:cubicBezTo>
                    <a:pt x="70" y="86"/>
                    <a:pt x="40" y="149"/>
                    <a:pt x="24" y="228"/>
                  </a:cubicBezTo>
                  <a:cubicBezTo>
                    <a:pt x="7" y="297"/>
                    <a:pt x="1" y="367"/>
                    <a:pt x="4" y="439"/>
                  </a:cubicBezTo>
                  <a:cubicBezTo>
                    <a:pt x="7" y="508"/>
                    <a:pt x="21" y="578"/>
                    <a:pt x="44" y="647"/>
                  </a:cubicBezTo>
                  <a:cubicBezTo>
                    <a:pt x="70" y="719"/>
                    <a:pt x="106" y="789"/>
                    <a:pt x="172" y="861"/>
                  </a:cubicBezTo>
                  <a:cubicBezTo>
                    <a:pt x="238" y="789"/>
                    <a:pt x="271" y="719"/>
                    <a:pt x="298" y="644"/>
                  </a:cubicBezTo>
                  <a:cubicBezTo>
                    <a:pt x="321" y="571"/>
                    <a:pt x="331" y="495"/>
                    <a:pt x="324" y="423"/>
                  </a:cubicBezTo>
                  <a:cubicBezTo>
                    <a:pt x="321" y="347"/>
                    <a:pt x="308" y="274"/>
                    <a:pt x="275" y="198"/>
                  </a:cubicBezTo>
                  <a:cubicBezTo>
                    <a:pt x="242" y="129"/>
                    <a:pt x="199" y="47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1" name="Google Shape;1291;p35"/>
            <p:cNvSpPr/>
            <p:nvPr/>
          </p:nvSpPr>
          <p:spPr>
            <a:xfrm>
              <a:off x="1887065" y="3486345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1"/>
                  </a:moveTo>
                  <a:cubicBezTo>
                    <a:pt x="70" y="87"/>
                    <a:pt x="40" y="149"/>
                    <a:pt x="24" y="225"/>
                  </a:cubicBezTo>
                  <a:cubicBezTo>
                    <a:pt x="7" y="298"/>
                    <a:pt x="1" y="367"/>
                    <a:pt x="4" y="436"/>
                  </a:cubicBezTo>
                  <a:cubicBezTo>
                    <a:pt x="7" y="505"/>
                    <a:pt x="21" y="578"/>
                    <a:pt x="44" y="647"/>
                  </a:cubicBezTo>
                  <a:cubicBezTo>
                    <a:pt x="70" y="717"/>
                    <a:pt x="106" y="786"/>
                    <a:pt x="172" y="862"/>
                  </a:cubicBezTo>
                  <a:cubicBezTo>
                    <a:pt x="238" y="786"/>
                    <a:pt x="271" y="717"/>
                    <a:pt x="298" y="644"/>
                  </a:cubicBezTo>
                  <a:cubicBezTo>
                    <a:pt x="321" y="568"/>
                    <a:pt x="331" y="496"/>
                    <a:pt x="324" y="420"/>
                  </a:cubicBezTo>
                  <a:cubicBezTo>
                    <a:pt x="321" y="347"/>
                    <a:pt x="308" y="271"/>
                    <a:pt x="275" y="199"/>
                  </a:cubicBezTo>
                  <a:cubicBezTo>
                    <a:pt x="242" y="126"/>
                    <a:pt x="199" y="44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2" name="Google Shape;1292;p35"/>
            <p:cNvSpPr/>
            <p:nvPr/>
          </p:nvSpPr>
          <p:spPr>
            <a:xfrm>
              <a:off x="1761004" y="3403073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0"/>
                  </a:moveTo>
                  <a:cubicBezTo>
                    <a:pt x="70" y="86"/>
                    <a:pt x="43" y="149"/>
                    <a:pt x="27" y="228"/>
                  </a:cubicBezTo>
                  <a:cubicBezTo>
                    <a:pt x="10" y="297"/>
                    <a:pt x="0" y="367"/>
                    <a:pt x="4" y="439"/>
                  </a:cubicBezTo>
                  <a:cubicBezTo>
                    <a:pt x="10" y="508"/>
                    <a:pt x="20" y="578"/>
                    <a:pt x="47" y="647"/>
                  </a:cubicBezTo>
                  <a:cubicBezTo>
                    <a:pt x="70" y="719"/>
                    <a:pt x="109" y="789"/>
                    <a:pt x="175" y="861"/>
                  </a:cubicBezTo>
                  <a:cubicBezTo>
                    <a:pt x="241" y="789"/>
                    <a:pt x="274" y="719"/>
                    <a:pt x="297" y="644"/>
                  </a:cubicBezTo>
                  <a:cubicBezTo>
                    <a:pt x="324" y="571"/>
                    <a:pt x="330" y="495"/>
                    <a:pt x="327" y="423"/>
                  </a:cubicBezTo>
                  <a:cubicBezTo>
                    <a:pt x="324" y="347"/>
                    <a:pt x="310" y="274"/>
                    <a:pt x="277" y="198"/>
                  </a:cubicBezTo>
                  <a:cubicBezTo>
                    <a:pt x="244" y="129"/>
                    <a:pt x="198" y="47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3" name="Google Shape;1293;p35"/>
            <p:cNvSpPr/>
            <p:nvPr/>
          </p:nvSpPr>
          <p:spPr>
            <a:xfrm>
              <a:off x="1808522" y="3331738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10" y="1"/>
                  </a:moveTo>
                  <a:cubicBezTo>
                    <a:pt x="70" y="87"/>
                    <a:pt x="44" y="149"/>
                    <a:pt x="27" y="228"/>
                  </a:cubicBezTo>
                  <a:cubicBezTo>
                    <a:pt x="11" y="298"/>
                    <a:pt x="1" y="367"/>
                    <a:pt x="4" y="439"/>
                  </a:cubicBezTo>
                  <a:cubicBezTo>
                    <a:pt x="11" y="509"/>
                    <a:pt x="21" y="578"/>
                    <a:pt x="47" y="647"/>
                  </a:cubicBezTo>
                  <a:cubicBezTo>
                    <a:pt x="70" y="720"/>
                    <a:pt x="110" y="789"/>
                    <a:pt x="176" y="862"/>
                  </a:cubicBezTo>
                  <a:cubicBezTo>
                    <a:pt x="242" y="789"/>
                    <a:pt x="275" y="720"/>
                    <a:pt x="298" y="644"/>
                  </a:cubicBezTo>
                  <a:cubicBezTo>
                    <a:pt x="324" y="571"/>
                    <a:pt x="331" y="495"/>
                    <a:pt x="327" y="423"/>
                  </a:cubicBezTo>
                  <a:cubicBezTo>
                    <a:pt x="324" y="347"/>
                    <a:pt x="311" y="275"/>
                    <a:pt x="278" y="199"/>
                  </a:cubicBezTo>
                  <a:cubicBezTo>
                    <a:pt x="245" y="129"/>
                    <a:pt x="199" y="47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4" name="Google Shape;1294;p35"/>
            <p:cNvSpPr/>
            <p:nvPr/>
          </p:nvSpPr>
          <p:spPr>
            <a:xfrm>
              <a:off x="2006494" y="3292005"/>
              <a:ext cx="18742" cy="42674"/>
            </a:xfrm>
            <a:custGeom>
              <a:avLst/>
              <a:gdLst/>
              <a:ahLst/>
              <a:cxnLst/>
              <a:rect l="l" t="t" r="r" b="b"/>
              <a:pathLst>
                <a:path w="325" h="740" extrusionOk="0">
                  <a:moveTo>
                    <a:pt x="83" y="1"/>
                  </a:moveTo>
                  <a:cubicBezTo>
                    <a:pt x="50" y="90"/>
                    <a:pt x="34" y="149"/>
                    <a:pt x="24" y="208"/>
                  </a:cubicBezTo>
                  <a:cubicBezTo>
                    <a:pt x="11" y="261"/>
                    <a:pt x="1" y="311"/>
                    <a:pt x="1" y="363"/>
                  </a:cubicBezTo>
                  <a:cubicBezTo>
                    <a:pt x="1" y="413"/>
                    <a:pt x="1" y="469"/>
                    <a:pt x="14" y="528"/>
                  </a:cubicBezTo>
                  <a:cubicBezTo>
                    <a:pt x="24" y="591"/>
                    <a:pt x="40" y="657"/>
                    <a:pt x="83" y="739"/>
                  </a:cubicBezTo>
                  <a:cubicBezTo>
                    <a:pt x="169" y="696"/>
                    <a:pt x="225" y="644"/>
                    <a:pt x="261" y="584"/>
                  </a:cubicBezTo>
                  <a:cubicBezTo>
                    <a:pt x="298" y="522"/>
                    <a:pt x="317" y="446"/>
                    <a:pt x="324" y="373"/>
                  </a:cubicBezTo>
                  <a:cubicBezTo>
                    <a:pt x="324" y="297"/>
                    <a:pt x="308" y="222"/>
                    <a:pt x="271" y="156"/>
                  </a:cubicBezTo>
                  <a:cubicBezTo>
                    <a:pt x="228" y="90"/>
                    <a:pt x="172" y="30"/>
                    <a:pt x="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5" name="Google Shape;1295;p35"/>
            <p:cNvSpPr/>
            <p:nvPr/>
          </p:nvSpPr>
          <p:spPr>
            <a:xfrm>
              <a:off x="2037519" y="3408609"/>
              <a:ext cx="18511" cy="42443"/>
            </a:xfrm>
            <a:custGeom>
              <a:avLst/>
              <a:gdLst/>
              <a:ahLst/>
              <a:cxnLst/>
              <a:rect l="l" t="t" r="r" b="b"/>
              <a:pathLst>
                <a:path w="321" h="736" extrusionOk="0">
                  <a:moveTo>
                    <a:pt x="83" y="0"/>
                  </a:moveTo>
                  <a:cubicBezTo>
                    <a:pt x="50" y="86"/>
                    <a:pt x="33" y="149"/>
                    <a:pt x="20" y="205"/>
                  </a:cubicBezTo>
                  <a:cubicBezTo>
                    <a:pt x="7" y="261"/>
                    <a:pt x="0" y="310"/>
                    <a:pt x="0" y="363"/>
                  </a:cubicBezTo>
                  <a:cubicBezTo>
                    <a:pt x="0" y="412"/>
                    <a:pt x="0" y="465"/>
                    <a:pt x="10" y="528"/>
                  </a:cubicBezTo>
                  <a:cubicBezTo>
                    <a:pt x="20" y="590"/>
                    <a:pt x="37" y="653"/>
                    <a:pt x="83" y="736"/>
                  </a:cubicBezTo>
                  <a:cubicBezTo>
                    <a:pt x="169" y="696"/>
                    <a:pt x="221" y="643"/>
                    <a:pt x="258" y="581"/>
                  </a:cubicBezTo>
                  <a:cubicBezTo>
                    <a:pt x="297" y="518"/>
                    <a:pt x="317" y="445"/>
                    <a:pt x="320" y="369"/>
                  </a:cubicBezTo>
                  <a:cubicBezTo>
                    <a:pt x="320" y="297"/>
                    <a:pt x="304" y="218"/>
                    <a:pt x="268" y="152"/>
                  </a:cubicBezTo>
                  <a:cubicBezTo>
                    <a:pt x="228" y="86"/>
                    <a:pt x="169" y="30"/>
                    <a:pt x="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6" name="Google Shape;1296;p35"/>
            <p:cNvSpPr/>
            <p:nvPr/>
          </p:nvSpPr>
          <p:spPr>
            <a:xfrm>
              <a:off x="1633385" y="3517774"/>
              <a:ext cx="18511" cy="52304"/>
            </a:xfrm>
            <a:custGeom>
              <a:avLst/>
              <a:gdLst/>
              <a:ahLst/>
              <a:cxnLst/>
              <a:rect l="l" t="t" r="r" b="b"/>
              <a:pathLst>
                <a:path w="321" h="907" extrusionOk="0">
                  <a:moveTo>
                    <a:pt x="162" y="0"/>
                  </a:moveTo>
                  <a:cubicBezTo>
                    <a:pt x="96" y="73"/>
                    <a:pt x="63" y="152"/>
                    <a:pt x="34" y="224"/>
                  </a:cubicBezTo>
                  <a:cubicBezTo>
                    <a:pt x="14" y="300"/>
                    <a:pt x="1" y="379"/>
                    <a:pt x="1" y="452"/>
                  </a:cubicBezTo>
                  <a:cubicBezTo>
                    <a:pt x="1" y="528"/>
                    <a:pt x="7" y="604"/>
                    <a:pt x="34" y="679"/>
                  </a:cubicBezTo>
                  <a:cubicBezTo>
                    <a:pt x="57" y="752"/>
                    <a:pt x="96" y="831"/>
                    <a:pt x="162" y="907"/>
                  </a:cubicBezTo>
                  <a:cubicBezTo>
                    <a:pt x="231" y="831"/>
                    <a:pt x="264" y="752"/>
                    <a:pt x="287" y="679"/>
                  </a:cubicBezTo>
                  <a:cubicBezTo>
                    <a:pt x="311" y="604"/>
                    <a:pt x="320" y="528"/>
                    <a:pt x="320" y="452"/>
                  </a:cubicBezTo>
                  <a:cubicBezTo>
                    <a:pt x="320" y="379"/>
                    <a:pt x="314" y="300"/>
                    <a:pt x="287" y="224"/>
                  </a:cubicBezTo>
                  <a:cubicBezTo>
                    <a:pt x="264" y="152"/>
                    <a:pt x="228" y="73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7" name="Google Shape;1297;p35"/>
            <p:cNvSpPr/>
            <p:nvPr/>
          </p:nvSpPr>
          <p:spPr>
            <a:xfrm>
              <a:off x="2856801" y="3470140"/>
              <a:ext cx="47230" cy="48614"/>
            </a:xfrm>
            <a:custGeom>
              <a:avLst/>
              <a:gdLst/>
              <a:ahLst/>
              <a:cxnLst/>
              <a:rect l="l" t="t" r="r" b="b"/>
              <a:pathLst>
                <a:path w="819" h="843" extrusionOk="0">
                  <a:moveTo>
                    <a:pt x="352" y="1"/>
                  </a:moveTo>
                  <a:cubicBezTo>
                    <a:pt x="337" y="1"/>
                    <a:pt x="322" y="10"/>
                    <a:pt x="320" y="28"/>
                  </a:cubicBezTo>
                  <a:lnTo>
                    <a:pt x="287" y="279"/>
                  </a:lnTo>
                  <a:cubicBezTo>
                    <a:pt x="287" y="292"/>
                    <a:pt x="274" y="305"/>
                    <a:pt x="258" y="308"/>
                  </a:cubicBezTo>
                  <a:lnTo>
                    <a:pt x="40" y="354"/>
                  </a:lnTo>
                  <a:cubicBezTo>
                    <a:pt x="7" y="361"/>
                    <a:pt x="0" y="407"/>
                    <a:pt x="37" y="420"/>
                  </a:cubicBezTo>
                  <a:lnTo>
                    <a:pt x="228" y="500"/>
                  </a:lnTo>
                  <a:cubicBezTo>
                    <a:pt x="241" y="503"/>
                    <a:pt x="254" y="519"/>
                    <a:pt x="251" y="536"/>
                  </a:cubicBezTo>
                  <a:lnTo>
                    <a:pt x="211" y="803"/>
                  </a:lnTo>
                  <a:cubicBezTo>
                    <a:pt x="209" y="826"/>
                    <a:pt x="229" y="843"/>
                    <a:pt x="249" y="843"/>
                  </a:cubicBezTo>
                  <a:cubicBezTo>
                    <a:pt x="257" y="843"/>
                    <a:pt x="265" y="840"/>
                    <a:pt x="271" y="833"/>
                  </a:cubicBezTo>
                  <a:lnTo>
                    <a:pt x="459" y="622"/>
                  </a:lnTo>
                  <a:cubicBezTo>
                    <a:pt x="465" y="614"/>
                    <a:pt x="473" y="611"/>
                    <a:pt x="481" y="611"/>
                  </a:cubicBezTo>
                  <a:cubicBezTo>
                    <a:pt x="487" y="611"/>
                    <a:pt x="493" y="612"/>
                    <a:pt x="498" y="615"/>
                  </a:cubicBezTo>
                  <a:lnTo>
                    <a:pt x="762" y="721"/>
                  </a:lnTo>
                  <a:cubicBezTo>
                    <a:pt x="767" y="723"/>
                    <a:pt x="772" y="724"/>
                    <a:pt x="777" y="724"/>
                  </a:cubicBezTo>
                  <a:cubicBezTo>
                    <a:pt x="802" y="724"/>
                    <a:pt x="819" y="696"/>
                    <a:pt x="802" y="671"/>
                  </a:cubicBezTo>
                  <a:lnTo>
                    <a:pt x="653" y="444"/>
                  </a:lnTo>
                  <a:cubicBezTo>
                    <a:pt x="653" y="437"/>
                    <a:pt x="653" y="420"/>
                    <a:pt x="667" y="407"/>
                  </a:cubicBezTo>
                  <a:lnTo>
                    <a:pt x="799" y="265"/>
                  </a:lnTo>
                  <a:cubicBezTo>
                    <a:pt x="817" y="240"/>
                    <a:pt x="800" y="206"/>
                    <a:pt x="770" y="206"/>
                  </a:cubicBezTo>
                  <a:cubicBezTo>
                    <a:pt x="768" y="206"/>
                    <a:pt x="767" y="206"/>
                    <a:pt x="766" y="206"/>
                  </a:cubicBezTo>
                  <a:lnTo>
                    <a:pt x="558" y="252"/>
                  </a:lnTo>
                  <a:cubicBezTo>
                    <a:pt x="556" y="253"/>
                    <a:pt x="555" y="253"/>
                    <a:pt x="553" y="253"/>
                  </a:cubicBezTo>
                  <a:cubicBezTo>
                    <a:pt x="544" y="253"/>
                    <a:pt x="530" y="244"/>
                    <a:pt x="521" y="236"/>
                  </a:cubicBezTo>
                  <a:lnTo>
                    <a:pt x="380" y="15"/>
                  </a:lnTo>
                  <a:cubicBezTo>
                    <a:pt x="373" y="5"/>
                    <a:pt x="362" y="1"/>
                    <a:pt x="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8" name="Google Shape;1298;p35"/>
            <p:cNvSpPr/>
            <p:nvPr/>
          </p:nvSpPr>
          <p:spPr>
            <a:xfrm>
              <a:off x="2968215" y="3445459"/>
              <a:ext cx="47979" cy="49363"/>
            </a:xfrm>
            <a:custGeom>
              <a:avLst/>
              <a:gdLst/>
              <a:ahLst/>
              <a:cxnLst/>
              <a:rect l="l" t="t" r="r" b="b"/>
              <a:pathLst>
                <a:path w="832" h="856" extrusionOk="0">
                  <a:moveTo>
                    <a:pt x="517" y="0"/>
                  </a:moveTo>
                  <a:cubicBezTo>
                    <a:pt x="508" y="0"/>
                    <a:pt x="498" y="4"/>
                    <a:pt x="489" y="14"/>
                  </a:cubicBezTo>
                  <a:lnTo>
                    <a:pt x="337" y="222"/>
                  </a:lnTo>
                  <a:cubicBezTo>
                    <a:pt x="332" y="232"/>
                    <a:pt x="321" y="236"/>
                    <a:pt x="311" y="236"/>
                  </a:cubicBezTo>
                  <a:cubicBezTo>
                    <a:pt x="307" y="236"/>
                    <a:pt x="304" y="236"/>
                    <a:pt x="301" y="235"/>
                  </a:cubicBezTo>
                  <a:lnTo>
                    <a:pt x="87" y="172"/>
                  </a:lnTo>
                  <a:cubicBezTo>
                    <a:pt x="83" y="171"/>
                    <a:pt x="80" y="171"/>
                    <a:pt x="76" y="171"/>
                  </a:cubicBezTo>
                  <a:cubicBezTo>
                    <a:pt x="49" y="171"/>
                    <a:pt x="29" y="205"/>
                    <a:pt x="47" y="225"/>
                  </a:cubicBezTo>
                  <a:lnTo>
                    <a:pt x="179" y="390"/>
                  </a:lnTo>
                  <a:cubicBezTo>
                    <a:pt x="189" y="403"/>
                    <a:pt x="189" y="420"/>
                    <a:pt x="179" y="433"/>
                  </a:cubicBezTo>
                  <a:lnTo>
                    <a:pt x="21" y="651"/>
                  </a:lnTo>
                  <a:cubicBezTo>
                    <a:pt x="1" y="677"/>
                    <a:pt x="21" y="705"/>
                    <a:pt x="46" y="705"/>
                  </a:cubicBezTo>
                  <a:cubicBezTo>
                    <a:pt x="50" y="705"/>
                    <a:pt x="53" y="705"/>
                    <a:pt x="57" y="703"/>
                  </a:cubicBezTo>
                  <a:lnTo>
                    <a:pt x="324" y="608"/>
                  </a:lnTo>
                  <a:cubicBezTo>
                    <a:pt x="327" y="607"/>
                    <a:pt x="331" y="607"/>
                    <a:pt x="334" y="607"/>
                  </a:cubicBezTo>
                  <a:cubicBezTo>
                    <a:pt x="345" y="607"/>
                    <a:pt x="355" y="611"/>
                    <a:pt x="360" y="621"/>
                  </a:cubicBezTo>
                  <a:lnTo>
                    <a:pt x="539" y="845"/>
                  </a:lnTo>
                  <a:cubicBezTo>
                    <a:pt x="545" y="853"/>
                    <a:pt x="554" y="856"/>
                    <a:pt x="563" y="856"/>
                  </a:cubicBezTo>
                  <a:cubicBezTo>
                    <a:pt x="581" y="856"/>
                    <a:pt x="601" y="841"/>
                    <a:pt x="601" y="819"/>
                  </a:cubicBezTo>
                  <a:lnTo>
                    <a:pt x="581" y="548"/>
                  </a:lnTo>
                  <a:cubicBezTo>
                    <a:pt x="588" y="522"/>
                    <a:pt x="598" y="512"/>
                    <a:pt x="614" y="505"/>
                  </a:cubicBezTo>
                  <a:lnTo>
                    <a:pt x="799" y="440"/>
                  </a:lnTo>
                  <a:cubicBezTo>
                    <a:pt x="832" y="430"/>
                    <a:pt x="829" y="383"/>
                    <a:pt x="799" y="374"/>
                  </a:cubicBezTo>
                  <a:lnTo>
                    <a:pt x="598" y="317"/>
                  </a:lnTo>
                  <a:cubicBezTo>
                    <a:pt x="585" y="314"/>
                    <a:pt x="571" y="301"/>
                    <a:pt x="571" y="288"/>
                  </a:cubicBezTo>
                  <a:lnTo>
                    <a:pt x="552" y="34"/>
                  </a:lnTo>
                  <a:cubicBezTo>
                    <a:pt x="550" y="13"/>
                    <a:pt x="534" y="0"/>
                    <a:pt x="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9" name="Google Shape;1299;p35"/>
            <p:cNvSpPr/>
            <p:nvPr/>
          </p:nvSpPr>
          <p:spPr>
            <a:xfrm>
              <a:off x="2998606" y="3567598"/>
              <a:ext cx="39502" cy="36042"/>
            </a:xfrm>
            <a:custGeom>
              <a:avLst/>
              <a:gdLst/>
              <a:ahLst/>
              <a:cxnLst/>
              <a:rect l="l" t="t" r="r" b="b"/>
              <a:pathLst>
                <a:path w="685" h="625" extrusionOk="0">
                  <a:moveTo>
                    <a:pt x="129" y="1"/>
                  </a:moveTo>
                  <a:cubicBezTo>
                    <a:pt x="112" y="1"/>
                    <a:pt x="96" y="17"/>
                    <a:pt x="104" y="36"/>
                  </a:cubicBezTo>
                  <a:lnTo>
                    <a:pt x="163" y="224"/>
                  </a:lnTo>
                  <a:cubicBezTo>
                    <a:pt x="170" y="234"/>
                    <a:pt x="163" y="244"/>
                    <a:pt x="157" y="251"/>
                  </a:cubicBezTo>
                  <a:lnTo>
                    <a:pt x="21" y="360"/>
                  </a:lnTo>
                  <a:cubicBezTo>
                    <a:pt x="0" y="375"/>
                    <a:pt x="9" y="403"/>
                    <a:pt x="31" y="403"/>
                  </a:cubicBezTo>
                  <a:cubicBezTo>
                    <a:pt x="33" y="403"/>
                    <a:pt x="36" y="403"/>
                    <a:pt x="38" y="402"/>
                  </a:cubicBezTo>
                  <a:lnTo>
                    <a:pt x="203" y="393"/>
                  </a:lnTo>
                  <a:cubicBezTo>
                    <a:pt x="216" y="393"/>
                    <a:pt x="226" y="399"/>
                    <a:pt x="232" y="409"/>
                  </a:cubicBezTo>
                  <a:lnTo>
                    <a:pt x="298" y="607"/>
                  </a:lnTo>
                  <a:cubicBezTo>
                    <a:pt x="302" y="618"/>
                    <a:pt x="312" y="624"/>
                    <a:pt x="323" y="624"/>
                  </a:cubicBezTo>
                  <a:cubicBezTo>
                    <a:pt x="334" y="624"/>
                    <a:pt x="345" y="618"/>
                    <a:pt x="348" y="607"/>
                  </a:cubicBezTo>
                  <a:lnTo>
                    <a:pt x="407" y="396"/>
                  </a:lnTo>
                  <a:cubicBezTo>
                    <a:pt x="411" y="383"/>
                    <a:pt x="420" y="379"/>
                    <a:pt x="434" y="376"/>
                  </a:cubicBezTo>
                  <a:lnTo>
                    <a:pt x="651" y="360"/>
                  </a:lnTo>
                  <a:cubicBezTo>
                    <a:pt x="674" y="360"/>
                    <a:pt x="684" y="320"/>
                    <a:pt x="664" y="310"/>
                  </a:cubicBezTo>
                  <a:lnTo>
                    <a:pt x="483" y="201"/>
                  </a:lnTo>
                  <a:cubicBezTo>
                    <a:pt x="481" y="202"/>
                    <a:pt x="479" y="203"/>
                    <a:pt x="477" y="203"/>
                  </a:cubicBezTo>
                  <a:cubicBezTo>
                    <a:pt x="469" y="203"/>
                    <a:pt x="467" y="192"/>
                    <a:pt x="470" y="181"/>
                  </a:cubicBezTo>
                  <a:lnTo>
                    <a:pt x="513" y="36"/>
                  </a:lnTo>
                  <a:cubicBezTo>
                    <a:pt x="518" y="19"/>
                    <a:pt x="503" y="4"/>
                    <a:pt x="486" y="4"/>
                  </a:cubicBezTo>
                  <a:cubicBezTo>
                    <a:pt x="481" y="4"/>
                    <a:pt x="475" y="6"/>
                    <a:pt x="470" y="10"/>
                  </a:cubicBezTo>
                  <a:lnTo>
                    <a:pt x="341" y="109"/>
                  </a:lnTo>
                  <a:cubicBezTo>
                    <a:pt x="338" y="112"/>
                    <a:pt x="333" y="114"/>
                    <a:pt x="328" y="114"/>
                  </a:cubicBezTo>
                  <a:cubicBezTo>
                    <a:pt x="323" y="114"/>
                    <a:pt x="318" y="112"/>
                    <a:pt x="315" y="109"/>
                  </a:cubicBezTo>
                  <a:lnTo>
                    <a:pt x="140" y="3"/>
                  </a:lnTo>
                  <a:cubicBezTo>
                    <a:pt x="137" y="2"/>
                    <a:pt x="133" y="1"/>
                    <a:pt x="1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0" name="Google Shape;1300;p35"/>
            <p:cNvSpPr/>
            <p:nvPr/>
          </p:nvSpPr>
          <p:spPr>
            <a:xfrm>
              <a:off x="3079686" y="3494707"/>
              <a:ext cx="50805" cy="47633"/>
            </a:xfrm>
            <a:custGeom>
              <a:avLst/>
              <a:gdLst/>
              <a:ahLst/>
              <a:cxnLst/>
              <a:rect l="l" t="t" r="r" b="b"/>
              <a:pathLst>
                <a:path w="881" h="826" extrusionOk="0">
                  <a:moveTo>
                    <a:pt x="622" y="0"/>
                  </a:moveTo>
                  <a:cubicBezTo>
                    <a:pt x="615" y="0"/>
                    <a:pt x="607" y="3"/>
                    <a:pt x="601" y="8"/>
                  </a:cubicBezTo>
                  <a:lnTo>
                    <a:pt x="436" y="140"/>
                  </a:lnTo>
                  <a:cubicBezTo>
                    <a:pt x="430" y="143"/>
                    <a:pt x="423" y="145"/>
                    <a:pt x="416" y="145"/>
                  </a:cubicBezTo>
                  <a:cubicBezTo>
                    <a:pt x="410" y="145"/>
                    <a:pt x="405" y="144"/>
                    <a:pt x="400" y="143"/>
                  </a:cubicBezTo>
                  <a:lnTo>
                    <a:pt x="175" y="11"/>
                  </a:lnTo>
                  <a:cubicBezTo>
                    <a:pt x="170" y="7"/>
                    <a:pt x="164" y="6"/>
                    <a:pt x="158" y="6"/>
                  </a:cubicBezTo>
                  <a:cubicBezTo>
                    <a:pt x="137" y="6"/>
                    <a:pt x="118" y="28"/>
                    <a:pt x="126" y="54"/>
                  </a:cubicBezTo>
                  <a:lnTo>
                    <a:pt x="208" y="295"/>
                  </a:lnTo>
                  <a:cubicBezTo>
                    <a:pt x="215" y="308"/>
                    <a:pt x="208" y="324"/>
                    <a:pt x="198" y="334"/>
                  </a:cubicBezTo>
                  <a:lnTo>
                    <a:pt x="24" y="473"/>
                  </a:lnTo>
                  <a:cubicBezTo>
                    <a:pt x="0" y="492"/>
                    <a:pt x="17" y="535"/>
                    <a:pt x="50" y="535"/>
                  </a:cubicBezTo>
                  <a:lnTo>
                    <a:pt x="258" y="522"/>
                  </a:lnTo>
                  <a:cubicBezTo>
                    <a:pt x="274" y="522"/>
                    <a:pt x="287" y="532"/>
                    <a:pt x="291" y="548"/>
                  </a:cubicBezTo>
                  <a:lnTo>
                    <a:pt x="380" y="802"/>
                  </a:lnTo>
                  <a:cubicBezTo>
                    <a:pt x="385" y="818"/>
                    <a:pt x="398" y="826"/>
                    <a:pt x="412" y="826"/>
                  </a:cubicBezTo>
                  <a:cubicBezTo>
                    <a:pt x="426" y="826"/>
                    <a:pt x="441" y="818"/>
                    <a:pt x="446" y="802"/>
                  </a:cubicBezTo>
                  <a:lnTo>
                    <a:pt x="522" y="532"/>
                  </a:lnTo>
                  <a:cubicBezTo>
                    <a:pt x="528" y="519"/>
                    <a:pt x="538" y="506"/>
                    <a:pt x="551" y="506"/>
                  </a:cubicBezTo>
                  <a:lnTo>
                    <a:pt x="835" y="486"/>
                  </a:lnTo>
                  <a:cubicBezTo>
                    <a:pt x="868" y="483"/>
                    <a:pt x="881" y="440"/>
                    <a:pt x="851" y="423"/>
                  </a:cubicBezTo>
                  <a:lnTo>
                    <a:pt x="617" y="285"/>
                  </a:lnTo>
                  <a:cubicBezTo>
                    <a:pt x="601" y="268"/>
                    <a:pt x="597" y="252"/>
                    <a:pt x="601" y="235"/>
                  </a:cubicBezTo>
                  <a:lnTo>
                    <a:pt x="657" y="44"/>
                  </a:lnTo>
                  <a:cubicBezTo>
                    <a:pt x="662" y="19"/>
                    <a:pt x="643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1" name="Google Shape;1301;p35"/>
            <p:cNvSpPr/>
            <p:nvPr/>
          </p:nvSpPr>
          <p:spPr>
            <a:xfrm>
              <a:off x="3166591" y="3665114"/>
              <a:ext cx="47230" cy="48556"/>
            </a:xfrm>
            <a:custGeom>
              <a:avLst/>
              <a:gdLst/>
              <a:ahLst/>
              <a:cxnLst/>
              <a:rect l="l" t="t" r="r" b="b"/>
              <a:pathLst>
                <a:path w="819" h="842" extrusionOk="0">
                  <a:moveTo>
                    <a:pt x="352" y="0"/>
                  </a:moveTo>
                  <a:cubicBezTo>
                    <a:pt x="337" y="0"/>
                    <a:pt x="322" y="10"/>
                    <a:pt x="320" y="27"/>
                  </a:cubicBezTo>
                  <a:lnTo>
                    <a:pt x="287" y="278"/>
                  </a:lnTo>
                  <a:cubicBezTo>
                    <a:pt x="287" y="291"/>
                    <a:pt x="274" y="304"/>
                    <a:pt x="258" y="308"/>
                  </a:cubicBezTo>
                  <a:lnTo>
                    <a:pt x="40" y="354"/>
                  </a:lnTo>
                  <a:cubicBezTo>
                    <a:pt x="7" y="360"/>
                    <a:pt x="1" y="407"/>
                    <a:pt x="34" y="420"/>
                  </a:cubicBezTo>
                  <a:lnTo>
                    <a:pt x="228" y="499"/>
                  </a:lnTo>
                  <a:cubicBezTo>
                    <a:pt x="241" y="502"/>
                    <a:pt x="255" y="519"/>
                    <a:pt x="248" y="535"/>
                  </a:cubicBezTo>
                  <a:lnTo>
                    <a:pt x="212" y="802"/>
                  </a:lnTo>
                  <a:cubicBezTo>
                    <a:pt x="209" y="825"/>
                    <a:pt x="228" y="842"/>
                    <a:pt x="247" y="842"/>
                  </a:cubicBezTo>
                  <a:cubicBezTo>
                    <a:pt x="256" y="842"/>
                    <a:pt x="264" y="839"/>
                    <a:pt x="271" y="832"/>
                  </a:cubicBezTo>
                  <a:lnTo>
                    <a:pt x="459" y="621"/>
                  </a:lnTo>
                  <a:cubicBezTo>
                    <a:pt x="465" y="613"/>
                    <a:pt x="473" y="610"/>
                    <a:pt x="481" y="610"/>
                  </a:cubicBezTo>
                  <a:cubicBezTo>
                    <a:pt x="486" y="610"/>
                    <a:pt x="491" y="612"/>
                    <a:pt x="495" y="614"/>
                  </a:cubicBezTo>
                  <a:lnTo>
                    <a:pt x="759" y="720"/>
                  </a:lnTo>
                  <a:cubicBezTo>
                    <a:pt x="764" y="722"/>
                    <a:pt x="769" y="723"/>
                    <a:pt x="774" y="723"/>
                  </a:cubicBezTo>
                  <a:cubicBezTo>
                    <a:pt x="800" y="723"/>
                    <a:pt x="819" y="695"/>
                    <a:pt x="802" y="670"/>
                  </a:cubicBezTo>
                  <a:lnTo>
                    <a:pt x="654" y="443"/>
                  </a:lnTo>
                  <a:cubicBezTo>
                    <a:pt x="657" y="436"/>
                    <a:pt x="657" y="420"/>
                    <a:pt x="667" y="407"/>
                  </a:cubicBezTo>
                  <a:lnTo>
                    <a:pt x="799" y="265"/>
                  </a:lnTo>
                  <a:cubicBezTo>
                    <a:pt x="818" y="239"/>
                    <a:pt x="800" y="205"/>
                    <a:pt x="770" y="205"/>
                  </a:cubicBezTo>
                  <a:cubicBezTo>
                    <a:pt x="768" y="205"/>
                    <a:pt x="767" y="205"/>
                    <a:pt x="766" y="205"/>
                  </a:cubicBezTo>
                  <a:lnTo>
                    <a:pt x="558" y="252"/>
                  </a:lnTo>
                  <a:cubicBezTo>
                    <a:pt x="556" y="252"/>
                    <a:pt x="554" y="252"/>
                    <a:pt x="552" y="252"/>
                  </a:cubicBezTo>
                  <a:cubicBezTo>
                    <a:pt x="540" y="252"/>
                    <a:pt x="527" y="244"/>
                    <a:pt x="522" y="235"/>
                  </a:cubicBezTo>
                  <a:lnTo>
                    <a:pt x="380" y="14"/>
                  </a:lnTo>
                  <a:cubicBezTo>
                    <a:pt x="373" y="5"/>
                    <a:pt x="363" y="0"/>
                    <a:pt x="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2" name="Google Shape;1302;p35"/>
            <p:cNvSpPr/>
            <p:nvPr/>
          </p:nvSpPr>
          <p:spPr>
            <a:xfrm>
              <a:off x="3250209" y="3565465"/>
              <a:ext cx="48037" cy="49363"/>
            </a:xfrm>
            <a:custGeom>
              <a:avLst/>
              <a:gdLst/>
              <a:ahLst/>
              <a:cxnLst/>
              <a:rect l="l" t="t" r="r" b="b"/>
              <a:pathLst>
                <a:path w="833" h="856" extrusionOk="0">
                  <a:moveTo>
                    <a:pt x="517" y="1"/>
                  </a:moveTo>
                  <a:cubicBezTo>
                    <a:pt x="507" y="1"/>
                    <a:pt x="497" y="6"/>
                    <a:pt x="490" y="17"/>
                  </a:cubicBezTo>
                  <a:lnTo>
                    <a:pt x="338" y="222"/>
                  </a:lnTo>
                  <a:cubicBezTo>
                    <a:pt x="330" y="232"/>
                    <a:pt x="319" y="236"/>
                    <a:pt x="308" y="236"/>
                  </a:cubicBezTo>
                  <a:cubicBezTo>
                    <a:pt x="305" y="236"/>
                    <a:pt x="302" y="236"/>
                    <a:pt x="298" y="235"/>
                  </a:cubicBezTo>
                  <a:lnTo>
                    <a:pt x="84" y="172"/>
                  </a:lnTo>
                  <a:cubicBezTo>
                    <a:pt x="81" y="172"/>
                    <a:pt x="79" y="172"/>
                    <a:pt x="76" y="172"/>
                  </a:cubicBezTo>
                  <a:cubicBezTo>
                    <a:pt x="48" y="172"/>
                    <a:pt x="30" y="204"/>
                    <a:pt x="48" y="225"/>
                  </a:cubicBezTo>
                  <a:lnTo>
                    <a:pt x="180" y="390"/>
                  </a:lnTo>
                  <a:cubicBezTo>
                    <a:pt x="186" y="403"/>
                    <a:pt x="186" y="420"/>
                    <a:pt x="180" y="433"/>
                  </a:cubicBezTo>
                  <a:lnTo>
                    <a:pt x="18" y="650"/>
                  </a:lnTo>
                  <a:cubicBezTo>
                    <a:pt x="1" y="677"/>
                    <a:pt x="21" y="705"/>
                    <a:pt x="45" y="705"/>
                  </a:cubicBezTo>
                  <a:cubicBezTo>
                    <a:pt x="48" y="705"/>
                    <a:pt x="51" y="704"/>
                    <a:pt x="54" y="703"/>
                  </a:cubicBezTo>
                  <a:lnTo>
                    <a:pt x="325" y="611"/>
                  </a:lnTo>
                  <a:cubicBezTo>
                    <a:pt x="328" y="609"/>
                    <a:pt x="331" y="608"/>
                    <a:pt x="334" y="608"/>
                  </a:cubicBezTo>
                  <a:cubicBezTo>
                    <a:pt x="343" y="608"/>
                    <a:pt x="354" y="614"/>
                    <a:pt x="361" y="621"/>
                  </a:cubicBezTo>
                  <a:lnTo>
                    <a:pt x="539" y="845"/>
                  </a:lnTo>
                  <a:cubicBezTo>
                    <a:pt x="546" y="852"/>
                    <a:pt x="554" y="856"/>
                    <a:pt x="562" y="856"/>
                  </a:cubicBezTo>
                  <a:cubicBezTo>
                    <a:pt x="580" y="856"/>
                    <a:pt x="599" y="841"/>
                    <a:pt x="599" y="819"/>
                  </a:cubicBezTo>
                  <a:lnTo>
                    <a:pt x="579" y="548"/>
                  </a:lnTo>
                  <a:cubicBezTo>
                    <a:pt x="589" y="528"/>
                    <a:pt x="602" y="512"/>
                    <a:pt x="612" y="509"/>
                  </a:cubicBezTo>
                  <a:lnTo>
                    <a:pt x="800" y="443"/>
                  </a:lnTo>
                  <a:cubicBezTo>
                    <a:pt x="833" y="430"/>
                    <a:pt x="826" y="383"/>
                    <a:pt x="800" y="377"/>
                  </a:cubicBezTo>
                  <a:lnTo>
                    <a:pt x="595" y="317"/>
                  </a:lnTo>
                  <a:cubicBezTo>
                    <a:pt x="585" y="314"/>
                    <a:pt x="572" y="301"/>
                    <a:pt x="572" y="288"/>
                  </a:cubicBezTo>
                  <a:lnTo>
                    <a:pt x="552" y="34"/>
                  </a:lnTo>
                  <a:cubicBezTo>
                    <a:pt x="548" y="14"/>
                    <a:pt x="533" y="1"/>
                    <a:pt x="5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3" name="Google Shape;1303;p35"/>
            <p:cNvSpPr/>
            <p:nvPr/>
          </p:nvSpPr>
          <p:spPr>
            <a:xfrm>
              <a:off x="3379038" y="3546723"/>
              <a:ext cx="38349" cy="38118"/>
            </a:xfrm>
            <a:custGeom>
              <a:avLst/>
              <a:gdLst/>
              <a:ahLst/>
              <a:cxnLst/>
              <a:rect l="l" t="t" r="r" b="b"/>
              <a:pathLst>
                <a:path w="665" h="661" extrusionOk="0">
                  <a:moveTo>
                    <a:pt x="225" y="1"/>
                  </a:moveTo>
                  <a:cubicBezTo>
                    <a:pt x="212" y="1"/>
                    <a:pt x="201" y="12"/>
                    <a:pt x="201" y="29"/>
                  </a:cubicBezTo>
                  <a:lnTo>
                    <a:pt x="201" y="227"/>
                  </a:lnTo>
                  <a:cubicBezTo>
                    <a:pt x="201" y="237"/>
                    <a:pt x="192" y="247"/>
                    <a:pt x="185" y="250"/>
                  </a:cubicBezTo>
                  <a:lnTo>
                    <a:pt x="23" y="309"/>
                  </a:lnTo>
                  <a:cubicBezTo>
                    <a:pt x="0" y="316"/>
                    <a:pt x="0" y="352"/>
                    <a:pt x="27" y="359"/>
                  </a:cubicBezTo>
                  <a:lnTo>
                    <a:pt x="185" y="398"/>
                  </a:lnTo>
                  <a:cubicBezTo>
                    <a:pt x="195" y="402"/>
                    <a:pt x="205" y="412"/>
                    <a:pt x="205" y="425"/>
                  </a:cubicBezTo>
                  <a:lnTo>
                    <a:pt x="205" y="633"/>
                  </a:lnTo>
                  <a:cubicBezTo>
                    <a:pt x="205" y="649"/>
                    <a:pt x="218" y="661"/>
                    <a:pt x="232" y="661"/>
                  </a:cubicBezTo>
                  <a:cubicBezTo>
                    <a:pt x="240" y="661"/>
                    <a:pt x="248" y="657"/>
                    <a:pt x="254" y="649"/>
                  </a:cubicBezTo>
                  <a:lnTo>
                    <a:pt x="376" y="468"/>
                  </a:lnTo>
                  <a:cubicBezTo>
                    <a:pt x="386" y="461"/>
                    <a:pt x="393" y="458"/>
                    <a:pt x="406" y="458"/>
                  </a:cubicBezTo>
                  <a:lnTo>
                    <a:pt x="620" y="514"/>
                  </a:lnTo>
                  <a:cubicBezTo>
                    <a:pt x="624" y="515"/>
                    <a:pt x="627" y="516"/>
                    <a:pt x="630" y="516"/>
                  </a:cubicBezTo>
                  <a:cubicBezTo>
                    <a:pt x="651" y="516"/>
                    <a:pt x="664" y="489"/>
                    <a:pt x="650" y="474"/>
                  </a:cubicBezTo>
                  <a:lnTo>
                    <a:pt x="515" y="313"/>
                  </a:lnTo>
                  <a:cubicBezTo>
                    <a:pt x="495" y="306"/>
                    <a:pt x="495" y="293"/>
                    <a:pt x="498" y="283"/>
                  </a:cubicBezTo>
                  <a:lnTo>
                    <a:pt x="584" y="161"/>
                  </a:lnTo>
                  <a:cubicBezTo>
                    <a:pt x="599" y="143"/>
                    <a:pt x="581" y="117"/>
                    <a:pt x="561" y="117"/>
                  </a:cubicBezTo>
                  <a:cubicBezTo>
                    <a:pt x="559" y="117"/>
                    <a:pt x="557" y="117"/>
                    <a:pt x="554" y="118"/>
                  </a:cubicBezTo>
                  <a:lnTo>
                    <a:pt x="403" y="174"/>
                  </a:lnTo>
                  <a:cubicBezTo>
                    <a:pt x="399" y="175"/>
                    <a:pt x="396" y="175"/>
                    <a:pt x="394" y="175"/>
                  </a:cubicBezTo>
                  <a:cubicBezTo>
                    <a:pt x="386" y="175"/>
                    <a:pt x="380" y="172"/>
                    <a:pt x="373" y="164"/>
                  </a:cubicBezTo>
                  <a:lnTo>
                    <a:pt x="248" y="13"/>
                  </a:lnTo>
                  <a:cubicBezTo>
                    <a:pt x="240" y="4"/>
                    <a:pt x="233" y="1"/>
                    <a:pt x="2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4" name="Google Shape;1304;p35"/>
            <p:cNvSpPr/>
            <p:nvPr/>
          </p:nvSpPr>
          <p:spPr>
            <a:xfrm>
              <a:off x="3530704" y="3440153"/>
              <a:ext cx="48037" cy="49479"/>
            </a:xfrm>
            <a:custGeom>
              <a:avLst/>
              <a:gdLst/>
              <a:ahLst/>
              <a:cxnLst/>
              <a:rect l="l" t="t" r="r" b="b"/>
              <a:pathLst>
                <a:path w="833" h="858" extrusionOk="0">
                  <a:moveTo>
                    <a:pt x="518" y="1"/>
                  </a:moveTo>
                  <a:cubicBezTo>
                    <a:pt x="508" y="1"/>
                    <a:pt x="498" y="6"/>
                    <a:pt x="490" y="17"/>
                  </a:cubicBezTo>
                  <a:lnTo>
                    <a:pt x="338" y="225"/>
                  </a:lnTo>
                  <a:cubicBezTo>
                    <a:pt x="331" y="232"/>
                    <a:pt x="321" y="237"/>
                    <a:pt x="310" y="237"/>
                  </a:cubicBezTo>
                  <a:cubicBezTo>
                    <a:pt x="306" y="237"/>
                    <a:pt x="302" y="237"/>
                    <a:pt x="299" y="235"/>
                  </a:cubicBezTo>
                  <a:lnTo>
                    <a:pt x="84" y="175"/>
                  </a:lnTo>
                  <a:cubicBezTo>
                    <a:pt x="81" y="174"/>
                    <a:pt x="77" y="174"/>
                    <a:pt x="73" y="174"/>
                  </a:cubicBezTo>
                  <a:cubicBezTo>
                    <a:pt x="47" y="174"/>
                    <a:pt x="31" y="205"/>
                    <a:pt x="48" y="228"/>
                  </a:cubicBezTo>
                  <a:lnTo>
                    <a:pt x="180" y="393"/>
                  </a:lnTo>
                  <a:cubicBezTo>
                    <a:pt x="187" y="406"/>
                    <a:pt x="187" y="423"/>
                    <a:pt x="180" y="433"/>
                  </a:cubicBezTo>
                  <a:lnTo>
                    <a:pt x="18" y="654"/>
                  </a:lnTo>
                  <a:cubicBezTo>
                    <a:pt x="0" y="678"/>
                    <a:pt x="23" y="707"/>
                    <a:pt x="48" y="707"/>
                  </a:cubicBezTo>
                  <a:cubicBezTo>
                    <a:pt x="50" y="707"/>
                    <a:pt x="52" y="707"/>
                    <a:pt x="55" y="706"/>
                  </a:cubicBezTo>
                  <a:lnTo>
                    <a:pt x="325" y="611"/>
                  </a:lnTo>
                  <a:cubicBezTo>
                    <a:pt x="327" y="610"/>
                    <a:pt x="330" y="609"/>
                    <a:pt x="333" y="609"/>
                  </a:cubicBezTo>
                  <a:cubicBezTo>
                    <a:pt x="342" y="609"/>
                    <a:pt x="354" y="614"/>
                    <a:pt x="361" y="624"/>
                  </a:cubicBezTo>
                  <a:lnTo>
                    <a:pt x="539" y="845"/>
                  </a:lnTo>
                  <a:cubicBezTo>
                    <a:pt x="546" y="854"/>
                    <a:pt x="555" y="858"/>
                    <a:pt x="564" y="858"/>
                  </a:cubicBezTo>
                  <a:cubicBezTo>
                    <a:pt x="582" y="858"/>
                    <a:pt x="599" y="843"/>
                    <a:pt x="599" y="822"/>
                  </a:cubicBezTo>
                  <a:lnTo>
                    <a:pt x="579" y="548"/>
                  </a:lnTo>
                  <a:cubicBezTo>
                    <a:pt x="589" y="528"/>
                    <a:pt x="596" y="512"/>
                    <a:pt x="612" y="508"/>
                  </a:cubicBezTo>
                  <a:lnTo>
                    <a:pt x="800" y="442"/>
                  </a:lnTo>
                  <a:cubicBezTo>
                    <a:pt x="833" y="429"/>
                    <a:pt x="826" y="383"/>
                    <a:pt x="800" y="377"/>
                  </a:cubicBezTo>
                  <a:lnTo>
                    <a:pt x="596" y="317"/>
                  </a:lnTo>
                  <a:cubicBezTo>
                    <a:pt x="586" y="314"/>
                    <a:pt x="572" y="301"/>
                    <a:pt x="572" y="291"/>
                  </a:cubicBezTo>
                  <a:lnTo>
                    <a:pt x="553" y="34"/>
                  </a:lnTo>
                  <a:cubicBezTo>
                    <a:pt x="549" y="13"/>
                    <a:pt x="533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5" name="Google Shape;1305;p35"/>
            <p:cNvSpPr/>
            <p:nvPr/>
          </p:nvSpPr>
          <p:spPr>
            <a:xfrm>
              <a:off x="3305974" y="3707154"/>
              <a:ext cx="50863" cy="47749"/>
            </a:xfrm>
            <a:custGeom>
              <a:avLst/>
              <a:gdLst/>
              <a:ahLst/>
              <a:cxnLst/>
              <a:rect l="l" t="t" r="r" b="b"/>
              <a:pathLst>
                <a:path w="882" h="828" extrusionOk="0">
                  <a:moveTo>
                    <a:pt x="621" y="0"/>
                  </a:moveTo>
                  <a:cubicBezTo>
                    <a:pt x="614" y="0"/>
                    <a:pt x="607" y="3"/>
                    <a:pt x="601" y="7"/>
                  </a:cubicBezTo>
                  <a:lnTo>
                    <a:pt x="436" y="139"/>
                  </a:lnTo>
                  <a:cubicBezTo>
                    <a:pt x="430" y="145"/>
                    <a:pt x="422" y="148"/>
                    <a:pt x="414" y="148"/>
                  </a:cubicBezTo>
                  <a:cubicBezTo>
                    <a:pt x="410" y="148"/>
                    <a:pt x="405" y="147"/>
                    <a:pt x="400" y="146"/>
                  </a:cubicBezTo>
                  <a:lnTo>
                    <a:pt x="176" y="11"/>
                  </a:lnTo>
                  <a:cubicBezTo>
                    <a:pt x="170" y="7"/>
                    <a:pt x="164" y="6"/>
                    <a:pt x="159" y="6"/>
                  </a:cubicBezTo>
                  <a:cubicBezTo>
                    <a:pt x="137" y="6"/>
                    <a:pt x="118" y="27"/>
                    <a:pt x="126" y="53"/>
                  </a:cubicBezTo>
                  <a:lnTo>
                    <a:pt x="209" y="298"/>
                  </a:lnTo>
                  <a:cubicBezTo>
                    <a:pt x="215" y="311"/>
                    <a:pt x="209" y="327"/>
                    <a:pt x="199" y="334"/>
                  </a:cubicBezTo>
                  <a:lnTo>
                    <a:pt x="24" y="476"/>
                  </a:lnTo>
                  <a:cubicBezTo>
                    <a:pt x="1" y="495"/>
                    <a:pt x="17" y="535"/>
                    <a:pt x="50" y="535"/>
                  </a:cubicBezTo>
                  <a:lnTo>
                    <a:pt x="258" y="525"/>
                  </a:lnTo>
                  <a:cubicBezTo>
                    <a:pt x="275" y="525"/>
                    <a:pt x="288" y="532"/>
                    <a:pt x="291" y="548"/>
                  </a:cubicBezTo>
                  <a:lnTo>
                    <a:pt x="380" y="805"/>
                  </a:lnTo>
                  <a:cubicBezTo>
                    <a:pt x="385" y="821"/>
                    <a:pt x="398" y="828"/>
                    <a:pt x="411" y="828"/>
                  </a:cubicBezTo>
                  <a:cubicBezTo>
                    <a:pt x="426" y="828"/>
                    <a:pt x="441" y="819"/>
                    <a:pt x="446" y="805"/>
                  </a:cubicBezTo>
                  <a:lnTo>
                    <a:pt x="522" y="532"/>
                  </a:lnTo>
                  <a:cubicBezTo>
                    <a:pt x="529" y="518"/>
                    <a:pt x="538" y="509"/>
                    <a:pt x="552" y="509"/>
                  </a:cubicBezTo>
                  <a:lnTo>
                    <a:pt x="835" y="485"/>
                  </a:lnTo>
                  <a:cubicBezTo>
                    <a:pt x="868" y="482"/>
                    <a:pt x="881" y="443"/>
                    <a:pt x="852" y="426"/>
                  </a:cubicBezTo>
                  <a:lnTo>
                    <a:pt x="618" y="284"/>
                  </a:lnTo>
                  <a:cubicBezTo>
                    <a:pt x="601" y="265"/>
                    <a:pt x="598" y="251"/>
                    <a:pt x="601" y="235"/>
                  </a:cubicBezTo>
                  <a:lnTo>
                    <a:pt x="657" y="47"/>
                  </a:lnTo>
                  <a:cubicBezTo>
                    <a:pt x="662" y="22"/>
                    <a:pt x="642" y="0"/>
                    <a:pt x="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3272930" y="3787311"/>
              <a:ext cx="50805" cy="47749"/>
            </a:xfrm>
            <a:custGeom>
              <a:avLst/>
              <a:gdLst/>
              <a:ahLst/>
              <a:cxnLst/>
              <a:rect l="l" t="t" r="r" b="b"/>
              <a:pathLst>
                <a:path w="881" h="828" extrusionOk="0">
                  <a:moveTo>
                    <a:pt x="624" y="0"/>
                  </a:moveTo>
                  <a:cubicBezTo>
                    <a:pt x="617" y="0"/>
                    <a:pt x="610" y="3"/>
                    <a:pt x="604" y="9"/>
                  </a:cubicBezTo>
                  <a:lnTo>
                    <a:pt x="439" y="141"/>
                  </a:lnTo>
                  <a:cubicBezTo>
                    <a:pt x="431" y="145"/>
                    <a:pt x="423" y="146"/>
                    <a:pt x="415" y="146"/>
                  </a:cubicBezTo>
                  <a:cubicBezTo>
                    <a:pt x="410" y="146"/>
                    <a:pt x="405" y="146"/>
                    <a:pt x="399" y="144"/>
                  </a:cubicBezTo>
                  <a:lnTo>
                    <a:pt x="178" y="12"/>
                  </a:lnTo>
                  <a:cubicBezTo>
                    <a:pt x="171" y="9"/>
                    <a:pt x="164" y="7"/>
                    <a:pt x="158" y="7"/>
                  </a:cubicBezTo>
                  <a:cubicBezTo>
                    <a:pt x="136" y="7"/>
                    <a:pt x="118" y="26"/>
                    <a:pt x="129" y="52"/>
                  </a:cubicBezTo>
                  <a:lnTo>
                    <a:pt x="211" y="296"/>
                  </a:lnTo>
                  <a:cubicBezTo>
                    <a:pt x="214" y="309"/>
                    <a:pt x="211" y="326"/>
                    <a:pt x="198" y="332"/>
                  </a:cubicBezTo>
                  <a:lnTo>
                    <a:pt x="23" y="474"/>
                  </a:lnTo>
                  <a:cubicBezTo>
                    <a:pt x="0" y="494"/>
                    <a:pt x="17" y="537"/>
                    <a:pt x="50" y="537"/>
                  </a:cubicBezTo>
                  <a:lnTo>
                    <a:pt x="261" y="523"/>
                  </a:lnTo>
                  <a:cubicBezTo>
                    <a:pt x="277" y="523"/>
                    <a:pt x="287" y="530"/>
                    <a:pt x="294" y="547"/>
                  </a:cubicBezTo>
                  <a:lnTo>
                    <a:pt x="379" y="804"/>
                  </a:lnTo>
                  <a:cubicBezTo>
                    <a:pt x="386" y="820"/>
                    <a:pt x="399" y="827"/>
                    <a:pt x="412" y="827"/>
                  </a:cubicBezTo>
                  <a:cubicBezTo>
                    <a:pt x="426" y="827"/>
                    <a:pt x="440" y="819"/>
                    <a:pt x="445" y="804"/>
                  </a:cubicBezTo>
                  <a:lnTo>
                    <a:pt x="524" y="530"/>
                  </a:lnTo>
                  <a:cubicBezTo>
                    <a:pt x="528" y="520"/>
                    <a:pt x="541" y="507"/>
                    <a:pt x="551" y="507"/>
                  </a:cubicBezTo>
                  <a:lnTo>
                    <a:pt x="838" y="487"/>
                  </a:lnTo>
                  <a:cubicBezTo>
                    <a:pt x="871" y="481"/>
                    <a:pt x="881" y="441"/>
                    <a:pt x="854" y="424"/>
                  </a:cubicBezTo>
                  <a:lnTo>
                    <a:pt x="617" y="283"/>
                  </a:lnTo>
                  <a:cubicBezTo>
                    <a:pt x="604" y="263"/>
                    <a:pt x="597" y="246"/>
                    <a:pt x="604" y="233"/>
                  </a:cubicBezTo>
                  <a:lnTo>
                    <a:pt x="656" y="45"/>
                  </a:lnTo>
                  <a:cubicBezTo>
                    <a:pt x="661" y="21"/>
                    <a:pt x="643" y="0"/>
                    <a:pt x="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7" name="Google Shape;1307;p35"/>
            <p:cNvSpPr/>
            <p:nvPr/>
          </p:nvSpPr>
          <p:spPr>
            <a:xfrm>
              <a:off x="3365544" y="3865739"/>
              <a:ext cx="50978" cy="47633"/>
            </a:xfrm>
            <a:custGeom>
              <a:avLst/>
              <a:gdLst/>
              <a:ahLst/>
              <a:cxnLst/>
              <a:rect l="l" t="t" r="r" b="b"/>
              <a:pathLst>
                <a:path w="884" h="826" extrusionOk="0">
                  <a:moveTo>
                    <a:pt x="623" y="0"/>
                  </a:moveTo>
                  <a:cubicBezTo>
                    <a:pt x="616" y="0"/>
                    <a:pt x="610" y="3"/>
                    <a:pt x="604" y="8"/>
                  </a:cubicBezTo>
                  <a:lnTo>
                    <a:pt x="439" y="140"/>
                  </a:lnTo>
                  <a:cubicBezTo>
                    <a:pt x="431" y="145"/>
                    <a:pt x="425" y="147"/>
                    <a:pt x="419" y="147"/>
                  </a:cubicBezTo>
                  <a:cubicBezTo>
                    <a:pt x="414" y="147"/>
                    <a:pt x="408" y="146"/>
                    <a:pt x="402" y="143"/>
                  </a:cubicBezTo>
                  <a:lnTo>
                    <a:pt x="178" y="11"/>
                  </a:lnTo>
                  <a:cubicBezTo>
                    <a:pt x="172" y="7"/>
                    <a:pt x="166" y="6"/>
                    <a:pt x="159" y="6"/>
                  </a:cubicBezTo>
                  <a:cubicBezTo>
                    <a:pt x="137" y="6"/>
                    <a:pt x="118" y="28"/>
                    <a:pt x="129" y="54"/>
                  </a:cubicBezTo>
                  <a:lnTo>
                    <a:pt x="211" y="298"/>
                  </a:lnTo>
                  <a:cubicBezTo>
                    <a:pt x="214" y="308"/>
                    <a:pt x="211" y="324"/>
                    <a:pt x="198" y="334"/>
                  </a:cubicBezTo>
                  <a:lnTo>
                    <a:pt x="26" y="473"/>
                  </a:lnTo>
                  <a:cubicBezTo>
                    <a:pt x="0" y="496"/>
                    <a:pt x="17" y="535"/>
                    <a:pt x="50" y="535"/>
                  </a:cubicBezTo>
                  <a:lnTo>
                    <a:pt x="261" y="522"/>
                  </a:lnTo>
                  <a:cubicBezTo>
                    <a:pt x="277" y="522"/>
                    <a:pt x="290" y="532"/>
                    <a:pt x="294" y="549"/>
                  </a:cubicBezTo>
                  <a:lnTo>
                    <a:pt x="379" y="802"/>
                  </a:lnTo>
                  <a:cubicBezTo>
                    <a:pt x="386" y="819"/>
                    <a:pt x="400" y="826"/>
                    <a:pt x="414" y="826"/>
                  </a:cubicBezTo>
                  <a:cubicBezTo>
                    <a:pt x="428" y="826"/>
                    <a:pt x="442" y="818"/>
                    <a:pt x="445" y="802"/>
                  </a:cubicBezTo>
                  <a:lnTo>
                    <a:pt x="524" y="532"/>
                  </a:lnTo>
                  <a:cubicBezTo>
                    <a:pt x="528" y="519"/>
                    <a:pt x="541" y="506"/>
                    <a:pt x="554" y="506"/>
                  </a:cubicBezTo>
                  <a:lnTo>
                    <a:pt x="838" y="486"/>
                  </a:lnTo>
                  <a:cubicBezTo>
                    <a:pt x="871" y="483"/>
                    <a:pt x="884" y="440"/>
                    <a:pt x="854" y="423"/>
                  </a:cubicBezTo>
                  <a:lnTo>
                    <a:pt x="620" y="285"/>
                  </a:lnTo>
                  <a:cubicBezTo>
                    <a:pt x="604" y="265"/>
                    <a:pt x="600" y="248"/>
                    <a:pt x="604" y="235"/>
                  </a:cubicBezTo>
                  <a:lnTo>
                    <a:pt x="656" y="44"/>
                  </a:lnTo>
                  <a:cubicBezTo>
                    <a:pt x="664" y="19"/>
                    <a:pt x="644" y="0"/>
                    <a:pt x="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8" name="Google Shape;1308;p35"/>
            <p:cNvSpPr/>
            <p:nvPr/>
          </p:nvSpPr>
          <p:spPr>
            <a:xfrm>
              <a:off x="3438148" y="3780391"/>
              <a:ext cx="50863" cy="47749"/>
            </a:xfrm>
            <a:custGeom>
              <a:avLst/>
              <a:gdLst/>
              <a:ahLst/>
              <a:cxnLst/>
              <a:rect l="l" t="t" r="r" b="b"/>
              <a:pathLst>
                <a:path w="882" h="828" extrusionOk="0">
                  <a:moveTo>
                    <a:pt x="621" y="0"/>
                  </a:moveTo>
                  <a:cubicBezTo>
                    <a:pt x="614" y="0"/>
                    <a:pt x="607" y="2"/>
                    <a:pt x="601" y="7"/>
                  </a:cubicBezTo>
                  <a:lnTo>
                    <a:pt x="436" y="139"/>
                  </a:lnTo>
                  <a:cubicBezTo>
                    <a:pt x="430" y="145"/>
                    <a:pt x="422" y="147"/>
                    <a:pt x="414" y="147"/>
                  </a:cubicBezTo>
                  <a:cubicBezTo>
                    <a:pt x="410" y="147"/>
                    <a:pt x="405" y="147"/>
                    <a:pt x="400" y="145"/>
                  </a:cubicBezTo>
                  <a:lnTo>
                    <a:pt x="176" y="14"/>
                  </a:lnTo>
                  <a:cubicBezTo>
                    <a:pt x="170" y="10"/>
                    <a:pt x="163" y="8"/>
                    <a:pt x="157" y="8"/>
                  </a:cubicBezTo>
                  <a:cubicBezTo>
                    <a:pt x="136" y="8"/>
                    <a:pt x="119" y="28"/>
                    <a:pt x="126" y="53"/>
                  </a:cubicBezTo>
                  <a:lnTo>
                    <a:pt x="209" y="297"/>
                  </a:lnTo>
                  <a:cubicBezTo>
                    <a:pt x="215" y="310"/>
                    <a:pt x="209" y="327"/>
                    <a:pt x="199" y="333"/>
                  </a:cubicBezTo>
                  <a:lnTo>
                    <a:pt x="24" y="475"/>
                  </a:lnTo>
                  <a:cubicBezTo>
                    <a:pt x="1" y="495"/>
                    <a:pt x="17" y="535"/>
                    <a:pt x="50" y="535"/>
                  </a:cubicBezTo>
                  <a:lnTo>
                    <a:pt x="258" y="525"/>
                  </a:lnTo>
                  <a:cubicBezTo>
                    <a:pt x="275" y="525"/>
                    <a:pt x="288" y="531"/>
                    <a:pt x="291" y="548"/>
                  </a:cubicBezTo>
                  <a:lnTo>
                    <a:pt x="380" y="805"/>
                  </a:lnTo>
                  <a:cubicBezTo>
                    <a:pt x="385" y="821"/>
                    <a:pt x="398" y="827"/>
                    <a:pt x="411" y="827"/>
                  </a:cubicBezTo>
                  <a:cubicBezTo>
                    <a:pt x="426" y="827"/>
                    <a:pt x="441" y="819"/>
                    <a:pt x="446" y="805"/>
                  </a:cubicBezTo>
                  <a:lnTo>
                    <a:pt x="522" y="531"/>
                  </a:lnTo>
                  <a:cubicBezTo>
                    <a:pt x="529" y="518"/>
                    <a:pt x="538" y="508"/>
                    <a:pt x="552" y="508"/>
                  </a:cubicBezTo>
                  <a:lnTo>
                    <a:pt x="835" y="485"/>
                  </a:lnTo>
                  <a:cubicBezTo>
                    <a:pt x="868" y="482"/>
                    <a:pt x="881" y="442"/>
                    <a:pt x="852" y="426"/>
                  </a:cubicBezTo>
                  <a:lnTo>
                    <a:pt x="618" y="284"/>
                  </a:lnTo>
                  <a:cubicBezTo>
                    <a:pt x="608" y="264"/>
                    <a:pt x="598" y="248"/>
                    <a:pt x="601" y="235"/>
                  </a:cubicBezTo>
                  <a:lnTo>
                    <a:pt x="657" y="47"/>
                  </a:lnTo>
                  <a:cubicBezTo>
                    <a:pt x="662" y="21"/>
                    <a:pt x="642" y="0"/>
                    <a:pt x="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9" name="Google Shape;1309;p35"/>
            <p:cNvSpPr/>
            <p:nvPr/>
          </p:nvSpPr>
          <p:spPr>
            <a:xfrm>
              <a:off x="3212264" y="3882636"/>
              <a:ext cx="50978" cy="47691"/>
            </a:xfrm>
            <a:custGeom>
              <a:avLst/>
              <a:gdLst/>
              <a:ahLst/>
              <a:cxnLst/>
              <a:rect l="l" t="t" r="r" b="b"/>
              <a:pathLst>
                <a:path w="884" h="827" extrusionOk="0">
                  <a:moveTo>
                    <a:pt x="623" y="1"/>
                  </a:moveTo>
                  <a:cubicBezTo>
                    <a:pt x="616" y="1"/>
                    <a:pt x="609" y="3"/>
                    <a:pt x="604" y="8"/>
                  </a:cubicBezTo>
                  <a:lnTo>
                    <a:pt x="439" y="140"/>
                  </a:lnTo>
                  <a:cubicBezTo>
                    <a:pt x="431" y="144"/>
                    <a:pt x="423" y="146"/>
                    <a:pt x="415" y="146"/>
                  </a:cubicBezTo>
                  <a:cubicBezTo>
                    <a:pt x="410" y="146"/>
                    <a:pt x="405" y="145"/>
                    <a:pt x="399" y="143"/>
                  </a:cubicBezTo>
                  <a:lnTo>
                    <a:pt x="178" y="11"/>
                  </a:lnTo>
                  <a:cubicBezTo>
                    <a:pt x="172" y="8"/>
                    <a:pt x="165" y="6"/>
                    <a:pt x="159" y="6"/>
                  </a:cubicBezTo>
                  <a:cubicBezTo>
                    <a:pt x="137" y="6"/>
                    <a:pt x="118" y="28"/>
                    <a:pt x="129" y="54"/>
                  </a:cubicBezTo>
                  <a:lnTo>
                    <a:pt x="211" y="295"/>
                  </a:lnTo>
                  <a:cubicBezTo>
                    <a:pt x="214" y="308"/>
                    <a:pt x="211" y="325"/>
                    <a:pt x="198" y="335"/>
                  </a:cubicBezTo>
                  <a:lnTo>
                    <a:pt x="26" y="473"/>
                  </a:lnTo>
                  <a:cubicBezTo>
                    <a:pt x="0" y="493"/>
                    <a:pt x="17" y="536"/>
                    <a:pt x="50" y="536"/>
                  </a:cubicBezTo>
                  <a:lnTo>
                    <a:pt x="261" y="523"/>
                  </a:lnTo>
                  <a:cubicBezTo>
                    <a:pt x="277" y="523"/>
                    <a:pt x="290" y="533"/>
                    <a:pt x="294" y="549"/>
                  </a:cubicBezTo>
                  <a:lnTo>
                    <a:pt x="379" y="803"/>
                  </a:lnTo>
                  <a:cubicBezTo>
                    <a:pt x="386" y="819"/>
                    <a:pt x="400" y="826"/>
                    <a:pt x="414" y="826"/>
                  </a:cubicBezTo>
                  <a:cubicBezTo>
                    <a:pt x="428" y="826"/>
                    <a:pt x="442" y="818"/>
                    <a:pt x="445" y="803"/>
                  </a:cubicBezTo>
                  <a:lnTo>
                    <a:pt x="524" y="533"/>
                  </a:lnTo>
                  <a:cubicBezTo>
                    <a:pt x="528" y="519"/>
                    <a:pt x="541" y="506"/>
                    <a:pt x="554" y="506"/>
                  </a:cubicBezTo>
                  <a:lnTo>
                    <a:pt x="838" y="486"/>
                  </a:lnTo>
                  <a:cubicBezTo>
                    <a:pt x="871" y="483"/>
                    <a:pt x="884" y="440"/>
                    <a:pt x="854" y="424"/>
                  </a:cubicBezTo>
                  <a:lnTo>
                    <a:pt x="620" y="285"/>
                  </a:lnTo>
                  <a:cubicBezTo>
                    <a:pt x="607" y="262"/>
                    <a:pt x="600" y="246"/>
                    <a:pt x="604" y="236"/>
                  </a:cubicBezTo>
                  <a:lnTo>
                    <a:pt x="656" y="44"/>
                  </a:lnTo>
                  <a:cubicBezTo>
                    <a:pt x="664" y="20"/>
                    <a:pt x="644" y="1"/>
                    <a:pt x="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0" name="Google Shape;1310;p35"/>
            <p:cNvSpPr/>
            <p:nvPr/>
          </p:nvSpPr>
          <p:spPr>
            <a:xfrm>
              <a:off x="3643732" y="3484211"/>
              <a:ext cx="50863" cy="47691"/>
            </a:xfrm>
            <a:custGeom>
              <a:avLst/>
              <a:gdLst/>
              <a:ahLst/>
              <a:cxnLst/>
              <a:rect l="l" t="t" r="r" b="b"/>
              <a:pathLst>
                <a:path w="882" h="827" extrusionOk="0">
                  <a:moveTo>
                    <a:pt x="624" y="1"/>
                  </a:moveTo>
                  <a:cubicBezTo>
                    <a:pt x="617" y="1"/>
                    <a:pt x="610" y="3"/>
                    <a:pt x="604" y="8"/>
                  </a:cubicBezTo>
                  <a:lnTo>
                    <a:pt x="439" y="140"/>
                  </a:lnTo>
                  <a:cubicBezTo>
                    <a:pt x="432" y="144"/>
                    <a:pt x="424" y="146"/>
                    <a:pt x="416" y="146"/>
                  </a:cubicBezTo>
                  <a:cubicBezTo>
                    <a:pt x="411" y="146"/>
                    <a:pt x="405" y="145"/>
                    <a:pt x="400" y="143"/>
                  </a:cubicBezTo>
                  <a:lnTo>
                    <a:pt x="179" y="12"/>
                  </a:lnTo>
                  <a:cubicBezTo>
                    <a:pt x="173" y="8"/>
                    <a:pt x="166" y="6"/>
                    <a:pt x="160" y="6"/>
                  </a:cubicBezTo>
                  <a:cubicBezTo>
                    <a:pt x="137" y="6"/>
                    <a:pt x="119" y="28"/>
                    <a:pt x="129" y="54"/>
                  </a:cubicBezTo>
                  <a:lnTo>
                    <a:pt x="212" y="295"/>
                  </a:lnTo>
                  <a:cubicBezTo>
                    <a:pt x="215" y="308"/>
                    <a:pt x="212" y="325"/>
                    <a:pt x="199" y="335"/>
                  </a:cubicBezTo>
                  <a:lnTo>
                    <a:pt x="24" y="473"/>
                  </a:lnTo>
                  <a:cubicBezTo>
                    <a:pt x="1" y="493"/>
                    <a:pt x="17" y="536"/>
                    <a:pt x="50" y="536"/>
                  </a:cubicBezTo>
                  <a:lnTo>
                    <a:pt x="261" y="523"/>
                  </a:lnTo>
                  <a:cubicBezTo>
                    <a:pt x="278" y="523"/>
                    <a:pt x="288" y="533"/>
                    <a:pt x="294" y="549"/>
                  </a:cubicBezTo>
                  <a:lnTo>
                    <a:pt x="380" y="803"/>
                  </a:lnTo>
                  <a:cubicBezTo>
                    <a:pt x="386" y="819"/>
                    <a:pt x="400" y="827"/>
                    <a:pt x="413" y="827"/>
                  </a:cubicBezTo>
                  <a:cubicBezTo>
                    <a:pt x="427" y="827"/>
                    <a:pt x="441" y="818"/>
                    <a:pt x="446" y="803"/>
                  </a:cubicBezTo>
                  <a:lnTo>
                    <a:pt x="525" y="533"/>
                  </a:lnTo>
                  <a:cubicBezTo>
                    <a:pt x="528" y="519"/>
                    <a:pt x="542" y="506"/>
                    <a:pt x="552" y="506"/>
                  </a:cubicBezTo>
                  <a:lnTo>
                    <a:pt x="838" y="486"/>
                  </a:lnTo>
                  <a:cubicBezTo>
                    <a:pt x="871" y="483"/>
                    <a:pt x="881" y="440"/>
                    <a:pt x="855" y="424"/>
                  </a:cubicBezTo>
                  <a:lnTo>
                    <a:pt x="618" y="285"/>
                  </a:lnTo>
                  <a:cubicBezTo>
                    <a:pt x="604" y="269"/>
                    <a:pt x="598" y="252"/>
                    <a:pt x="604" y="236"/>
                  </a:cubicBezTo>
                  <a:lnTo>
                    <a:pt x="657" y="45"/>
                  </a:lnTo>
                  <a:cubicBezTo>
                    <a:pt x="662" y="20"/>
                    <a:pt x="643" y="1"/>
                    <a:pt x="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1" name="Google Shape;1311;p35"/>
            <p:cNvSpPr/>
            <p:nvPr/>
          </p:nvSpPr>
          <p:spPr>
            <a:xfrm>
              <a:off x="3661897" y="3381505"/>
              <a:ext cx="39329" cy="35927"/>
            </a:xfrm>
            <a:custGeom>
              <a:avLst/>
              <a:gdLst/>
              <a:ahLst/>
              <a:cxnLst/>
              <a:rect l="l" t="t" r="r" b="b"/>
              <a:pathLst>
                <a:path w="682" h="623" extrusionOk="0">
                  <a:moveTo>
                    <a:pt x="126" y="1"/>
                  </a:moveTo>
                  <a:cubicBezTo>
                    <a:pt x="109" y="1"/>
                    <a:pt x="96" y="18"/>
                    <a:pt x="101" y="38"/>
                  </a:cubicBezTo>
                  <a:lnTo>
                    <a:pt x="164" y="223"/>
                  </a:lnTo>
                  <a:cubicBezTo>
                    <a:pt x="167" y="236"/>
                    <a:pt x="164" y="243"/>
                    <a:pt x="157" y="252"/>
                  </a:cubicBezTo>
                  <a:lnTo>
                    <a:pt x="19" y="358"/>
                  </a:lnTo>
                  <a:cubicBezTo>
                    <a:pt x="0" y="374"/>
                    <a:pt x="11" y="404"/>
                    <a:pt x="32" y="404"/>
                  </a:cubicBezTo>
                  <a:cubicBezTo>
                    <a:pt x="33" y="404"/>
                    <a:pt x="34" y="404"/>
                    <a:pt x="35" y="404"/>
                  </a:cubicBezTo>
                  <a:lnTo>
                    <a:pt x="200" y="391"/>
                  </a:lnTo>
                  <a:cubicBezTo>
                    <a:pt x="213" y="391"/>
                    <a:pt x="227" y="401"/>
                    <a:pt x="230" y="407"/>
                  </a:cubicBezTo>
                  <a:lnTo>
                    <a:pt x="296" y="605"/>
                  </a:lnTo>
                  <a:cubicBezTo>
                    <a:pt x="301" y="617"/>
                    <a:pt x="312" y="623"/>
                    <a:pt x="323" y="623"/>
                  </a:cubicBezTo>
                  <a:cubicBezTo>
                    <a:pt x="334" y="623"/>
                    <a:pt x="344" y="617"/>
                    <a:pt x="345" y="605"/>
                  </a:cubicBezTo>
                  <a:lnTo>
                    <a:pt x="408" y="394"/>
                  </a:lnTo>
                  <a:cubicBezTo>
                    <a:pt x="411" y="384"/>
                    <a:pt x="421" y="378"/>
                    <a:pt x="431" y="374"/>
                  </a:cubicBezTo>
                  <a:lnTo>
                    <a:pt x="652" y="358"/>
                  </a:lnTo>
                  <a:cubicBezTo>
                    <a:pt x="675" y="358"/>
                    <a:pt x="682" y="322"/>
                    <a:pt x="662" y="309"/>
                  </a:cubicBezTo>
                  <a:lnTo>
                    <a:pt x="481" y="203"/>
                  </a:lnTo>
                  <a:cubicBezTo>
                    <a:pt x="474" y="203"/>
                    <a:pt x="464" y="190"/>
                    <a:pt x="471" y="180"/>
                  </a:cubicBezTo>
                  <a:lnTo>
                    <a:pt x="510" y="38"/>
                  </a:lnTo>
                  <a:cubicBezTo>
                    <a:pt x="518" y="18"/>
                    <a:pt x="503" y="2"/>
                    <a:pt x="487" y="2"/>
                  </a:cubicBezTo>
                  <a:cubicBezTo>
                    <a:pt x="481" y="2"/>
                    <a:pt x="476" y="4"/>
                    <a:pt x="471" y="8"/>
                  </a:cubicBezTo>
                  <a:lnTo>
                    <a:pt x="342" y="107"/>
                  </a:lnTo>
                  <a:cubicBezTo>
                    <a:pt x="337" y="111"/>
                    <a:pt x="332" y="112"/>
                    <a:pt x="327" y="112"/>
                  </a:cubicBezTo>
                  <a:cubicBezTo>
                    <a:pt x="322" y="112"/>
                    <a:pt x="317" y="111"/>
                    <a:pt x="312" y="107"/>
                  </a:cubicBezTo>
                  <a:lnTo>
                    <a:pt x="141" y="5"/>
                  </a:lnTo>
                  <a:cubicBezTo>
                    <a:pt x="136" y="2"/>
                    <a:pt x="131" y="1"/>
                    <a:pt x="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2" name="Google Shape;1312;p35"/>
            <p:cNvSpPr/>
            <p:nvPr/>
          </p:nvSpPr>
          <p:spPr>
            <a:xfrm>
              <a:off x="3165265" y="3762803"/>
              <a:ext cx="50286" cy="49075"/>
            </a:xfrm>
            <a:custGeom>
              <a:avLst/>
              <a:gdLst/>
              <a:ahLst/>
              <a:cxnLst/>
              <a:rect l="l" t="t" r="r" b="b"/>
              <a:pathLst>
                <a:path w="872" h="851" extrusionOk="0">
                  <a:moveTo>
                    <a:pt x="652" y="1"/>
                  </a:moveTo>
                  <a:cubicBezTo>
                    <a:pt x="644" y="1"/>
                    <a:pt x="637" y="3"/>
                    <a:pt x="630" y="9"/>
                  </a:cubicBezTo>
                  <a:lnTo>
                    <a:pt x="433" y="173"/>
                  </a:lnTo>
                  <a:cubicBezTo>
                    <a:pt x="424" y="178"/>
                    <a:pt x="415" y="182"/>
                    <a:pt x="405" y="182"/>
                  </a:cubicBezTo>
                  <a:cubicBezTo>
                    <a:pt x="400" y="182"/>
                    <a:pt x="394" y="180"/>
                    <a:pt x="390" y="177"/>
                  </a:cubicBezTo>
                  <a:lnTo>
                    <a:pt x="198" y="65"/>
                  </a:lnTo>
                  <a:cubicBezTo>
                    <a:pt x="193" y="61"/>
                    <a:pt x="187" y="60"/>
                    <a:pt x="181" y="60"/>
                  </a:cubicBezTo>
                  <a:cubicBezTo>
                    <a:pt x="158" y="60"/>
                    <a:pt x="138" y="84"/>
                    <a:pt x="149" y="111"/>
                  </a:cubicBezTo>
                  <a:lnTo>
                    <a:pt x="238" y="299"/>
                  </a:lnTo>
                  <a:cubicBezTo>
                    <a:pt x="248" y="312"/>
                    <a:pt x="241" y="332"/>
                    <a:pt x="231" y="342"/>
                  </a:cubicBezTo>
                  <a:lnTo>
                    <a:pt x="24" y="513"/>
                  </a:lnTo>
                  <a:cubicBezTo>
                    <a:pt x="0" y="536"/>
                    <a:pt x="17" y="576"/>
                    <a:pt x="50" y="576"/>
                  </a:cubicBezTo>
                  <a:lnTo>
                    <a:pt x="334" y="553"/>
                  </a:lnTo>
                  <a:cubicBezTo>
                    <a:pt x="347" y="553"/>
                    <a:pt x="363" y="559"/>
                    <a:pt x="367" y="572"/>
                  </a:cubicBezTo>
                  <a:lnTo>
                    <a:pt x="485" y="833"/>
                  </a:lnTo>
                  <a:cubicBezTo>
                    <a:pt x="491" y="845"/>
                    <a:pt x="504" y="851"/>
                    <a:pt x="516" y="851"/>
                  </a:cubicBezTo>
                  <a:cubicBezTo>
                    <a:pt x="532" y="851"/>
                    <a:pt x="548" y="841"/>
                    <a:pt x="551" y="823"/>
                  </a:cubicBezTo>
                  <a:lnTo>
                    <a:pt x="597" y="556"/>
                  </a:lnTo>
                  <a:cubicBezTo>
                    <a:pt x="611" y="533"/>
                    <a:pt x="624" y="520"/>
                    <a:pt x="634" y="520"/>
                  </a:cubicBezTo>
                  <a:lnTo>
                    <a:pt x="828" y="503"/>
                  </a:lnTo>
                  <a:cubicBezTo>
                    <a:pt x="861" y="500"/>
                    <a:pt x="871" y="457"/>
                    <a:pt x="841" y="441"/>
                  </a:cubicBezTo>
                  <a:lnTo>
                    <a:pt x="660" y="335"/>
                  </a:lnTo>
                  <a:cubicBezTo>
                    <a:pt x="647" y="325"/>
                    <a:pt x="637" y="312"/>
                    <a:pt x="644" y="295"/>
                  </a:cubicBezTo>
                  <a:lnTo>
                    <a:pt x="686" y="42"/>
                  </a:lnTo>
                  <a:cubicBezTo>
                    <a:pt x="691" y="18"/>
                    <a:pt x="672" y="1"/>
                    <a:pt x="6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3" name="Google Shape;1313;p35"/>
            <p:cNvSpPr/>
            <p:nvPr/>
          </p:nvSpPr>
          <p:spPr>
            <a:xfrm>
              <a:off x="3389303" y="3646314"/>
              <a:ext cx="51036" cy="47749"/>
            </a:xfrm>
            <a:custGeom>
              <a:avLst/>
              <a:gdLst/>
              <a:ahLst/>
              <a:cxnLst/>
              <a:rect l="l" t="t" r="r" b="b"/>
              <a:pathLst>
                <a:path w="885" h="828" extrusionOk="0">
                  <a:moveTo>
                    <a:pt x="622" y="0"/>
                  </a:moveTo>
                  <a:cubicBezTo>
                    <a:pt x="616" y="0"/>
                    <a:pt x="609" y="2"/>
                    <a:pt x="604" y="7"/>
                  </a:cubicBezTo>
                  <a:lnTo>
                    <a:pt x="439" y="139"/>
                  </a:lnTo>
                  <a:cubicBezTo>
                    <a:pt x="431" y="145"/>
                    <a:pt x="424" y="147"/>
                    <a:pt x="416" y="147"/>
                  </a:cubicBezTo>
                  <a:cubicBezTo>
                    <a:pt x="412" y="147"/>
                    <a:pt x="407" y="147"/>
                    <a:pt x="403" y="146"/>
                  </a:cubicBezTo>
                  <a:lnTo>
                    <a:pt x="178" y="14"/>
                  </a:lnTo>
                  <a:cubicBezTo>
                    <a:pt x="171" y="9"/>
                    <a:pt x="164" y="7"/>
                    <a:pt x="157" y="7"/>
                  </a:cubicBezTo>
                  <a:cubicBezTo>
                    <a:pt x="136" y="7"/>
                    <a:pt x="119" y="28"/>
                    <a:pt x="129" y="53"/>
                  </a:cubicBezTo>
                  <a:lnTo>
                    <a:pt x="211" y="297"/>
                  </a:lnTo>
                  <a:cubicBezTo>
                    <a:pt x="215" y="310"/>
                    <a:pt x="211" y="327"/>
                    <a:pt x="198" y="333"/>
                  </a:cubicBezTo>
                  <a:lnTo>
                    <a:pt x="27" y="475"/>
                  </a:lnTo>
                  <a:cubicBezTo>
                    <a:pt x="0" y="495"/>
                    <a:pt x="17" y="535"/>
                    <a:pt x="50" y="535"/>
                  </a:cubicBezTo>
                  <a:lnTo>
                    <a:pt x="261" y="525"/>
                  </a:lnTo>
                  <a:cubicBezTo>
                    <a:pt x="277" y="525"/>
                    <a:pt x="291" y="531"/>
                    <a:pt x="294" y="548"/>
                  </a:cubicBezTo>
                  <a:lnTo>
                    <a:pt x="380" y="805"/>
                  </a:lnTo>
                  <a:cubicBezTo>
                    <a:pt x="386" y="821"/>
                    <a:pt x="399" y="827"/>
                    <a:pt x="413" y="827"/>
                  </a:cubicBezTo>
                  <a:cubicBezTo>
                    <a:pt x="428" y="827"/>
                    <a:pt x="442" y="819"/>
                    <a:pt x="446" y="805"/>
                  </a:cubicBezTo>
                  <a:lnTo>
                    <a:pt x="525" y="531"/>
                  </a:lnTo>
                  <a:cubicBezTo>
                    <a:pt x="528" y="518"/>
                    <a:pt x="541" y="508"/>
                    <a:pt x="554" y="508"/>
                  </a:cubicBezTo>
                  <a:lnTo>
                    <a:pt x="838" y="485"/>
                  </a:lnTo>
                  <a:cubicBezTo>
                    <a:pt x="871" y="482"/>
                    <a:pt x="884" y="442"/>
                    <a:pt x="854" y="426"/>
                  </a:cubicBezTo>
                  <a:lnTo>
                    <a:pt x="620" y="284"/>
                  </a:lnTo>
                  <a:cubicBezTo>
                    <a:pt x="607" y="264"/>
                    <a:pt x="601" y="248"/>
                    <a:pt x="604" y="235"/>
                  </a:cubicBezTo>
                  <a:lnTo>
                    <a:pt x="657" y="47"/>
                  </a:lnTo>
                  <a:cubicBezTo>
                    <a:pt x="664" y="21"/>
                    <a:pt x="643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4" name="Google Shape;1314;p35"/>
            <p:cNvSpPr/>
            <p:nvPr/>
          </p:nvSpPr>
          <p:spPr>
            <a:xfrm>
              <a:off x="3462714" y="3532940"/>
              <a:ext cx="50805" cy="47633"/>
            </a:xfrm>
            <a:custGeom>
              <a:avLst/>
              <a:gdLst/>
              <a:ahLst/>
              <a:cxnLst/>
              <a:rect l="l" t="t" r="r" b="b"/>
              <a:pathLst>
                <a:path w="881" h="826" extrusionOk="0">
                  <a:moveTo>
                    <a:pt x="622" y="0"/>
                  </a:moveTo>
                  <a:cubicBezTo>
                    <a:pt x="615" y="0"/>
                    <a:pt x="607" y="2"/>
                    <a:pt x="600" y="7"/>
                  </a:cubicBezTo>
                  <a:lnTo>
                    <a:pt x="436" y="139"/>
                  </a:lnTo>
                  <a:cubicBezTo>
                    <a:pt x="428" y="145"/>
                    <a:pt x="422" y="147"/>
                    <a:pt x="416" y="147"/>
                  </a:cubicBezTo>
                  <a:cubicBezTo>
                    <a:pt x="411" y="147"/>
                    <a:pt x="405" y="146"/>
                    <a:pt x="399" y="143"/>
                  </a:cubicBezTo>
                  <a:lnTo>
                    <a:pt x="175" y="11"/>
                  </a:lnTo>
                  <a:cubicBezTo>
                    <a:pt x="169" y="7"/>
                    <a:pt x="164" y="6"/>
                    <a:pt x="158" y="6"/>
                  </a:cubicBezTo>
                  <a:cubicBezTo>
                    <a:pt x="137" y="6"/>
                    <a:pt x="118" y="28"/>
                    <a:pt x="126" y="54"/>
                  </a:cubicBezTo>
                  <a:lnTo>
                    <a:pt x="208" y="298"/>
                  </a:lnTo>
                  <a:cubicBezTo>
                    <a:pt x="211" y="308"/>
                    <a:pt x="208" y="324"/>
                    <a:pt x="198" y="334"/>
                  </a:cubicBezTo>
                  <a:lnTo>
                    <a:pt x="23" y="472"/>
                  </a:lnTo>
                  <a:cubicBezTo>
                    <a:pt x="0" y="496"/>
                    <a:pt x="13" y="535"/>
                    <a:pt x="46" y="535"/>
                  </a:cubicBezTo>
                  <a:lnTo>
                    <a:pt x="258" y="522"/>
                  </a:lnTo>
                  <a:cubicBezTo>
                    <a:pt x="274" y="522"/>
                    <a:pt x="287" y="532"/>
                    <a:pt x="290" y="548"/>
                  </a:cubicBezTo>
                  <a:lnTo>
                    <a:pt x="376" y="802"/>
                  </a:lnTo>
                  <a:cubicBezTo>
                    <a:pt x="383" y="818"/>
                    <a:pt x="397" y="826"/>
                    <a:pt x="411" y="826"/>
                  </a:cubicBezTo>
                  <a:cubicBezTo>
                    <a:pt x="425" y="826"/>
                    <a:pt x="439" y="817"/>
                    <a:pt x="442" y="802"/>
                  </a:cubicBezTo>
                  <a:lnTo>
                    <a:pt x="521" y="532"/>
                  </a:lnTo>
                  <a:cubicBezTo>
                    <a:pt x="525" y="519"/>
                    <a:pt x="538" y="505"/>
                    <a:pt x="551" y="505"/>
                  </a:cubicBezTo>
                  <a:lnTo>
                    <a:pt x="835" y="486"/>
                  </a:lnTo>
                  <a:cubicBezTo>
                    <a:pt x="868" y="482"/>
                    <a:pt x="881" y="440"/>
                    <a:pt x="851" y="423"/>
                  </a:cubicBezTo>
                  <a:lnTo>
                    <a:pt x="617" y="285"/>
                  </a:lnTo>
                  <a:cubicBezTo>
                    <a:pt x="600" y="268"/>
                    <a:pt x="597" y="252"/>
                    <a:pt x="600" y="235"/>
                  </a:cubicBezTo>
                  <a:lnTo>
                    <a:pt x="653" y="44"/>
                  </a:lnTo>
                  <a:cubicBezTo>
                    <a:pt x="661" y="19"/>
                    <a:pt x="642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5" name="Google Shape;1315;p35"/>
            <p:cNvSpPr/>
            <p:nvPr/>
          </p:nvSpPr>
          <p:spPr>
            <a:xfrm>
              <a:off x="2893997" y="2915091"/>
              <a:ext cx="715596" cy="557818"/>
            </a:xfrm>
            <a:custGeom>
              <a:avLst/>
              <a:gdLst/>
              <a:ahLst/>
              <a:cxnLst/>
              <a:rect l="l" t="t" r="r" b="b"/>
              <a:pathLst>
                <a:path w="12409" h="9673" extrusionOk="0">
                  <a:moveTo>
                    <a:pt x="2610" y="0"/>
                  </a:moveTo>
                  <a:cubicBezTo>
                    <a:pt x="1100" y="3557"/>
                    <a:pt x="0" y="9672"/>
                    <a:pt x="6455" y="9672"/>
                  </a:cubicBezTo>
                  <a:cubicBezTo>
                    <a:pt x="6625" y="9672"/>
                    <a:pt x="6800" y="9668"/>
                    <a:pt x="6980" y="9660"/>
                  </a:cubicBezTo>
                  <a:cubicBezTo>
                    <a:pt x="11709" y="9422"/>
                    <a:pt x="12408" y="4235"/>
                    <a:pt x="11267" y="544"/>
                  </a:cubicBezTo>
                  <a:lnTo>
                    <a:pt x="2617" y="7"/>
                  </a:lnTo>
                  <a:lnTo>
                    <a:pt x="2610" y="0"/>
                  </a:ln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6" name="Google Shape;1316;p35"/>
            <p:cNvSpPr/>
            <p:nvPr/>
          </p:nvSpPr>
          <p:spPr>
            <a:xfrm>
              <a:off x="3523553" y="3218883"/>
              <a:ext cx="119141" cy="91864"/>
            </a:xfrm>
            <a:custGeom>
              <a:avLst/>
              <a:gdLst/>
              <a:ahLst/>
              <a:cxnLst/>
              <a:rect l="l" t="t" r="r" b="b"/>
              <a:pathLst>
                <a:path w="2066" h="1593" extrusionOk="0">
                  <a:moveTo>
                    <a:pt x="894" y="0"/>
                  </a:moveTo>
                  <a:cubicBezTo>
                    <a:pt x="714" y="0"/>
                    <a:pt x="503" y="38"/>
                    <a:pt x="258" y="124"/>
                  </a:cubicBezTo>
                  <a:lnTo>
                    <a:pt x="1" y="1278"/>
                  </a:lnTo>
                  <a:cubicBezTo>
                    <a:pt x="335" y="1502"/>
                    <a:pt x="628" y="1592"/>
                    <a:pt x="872" y="1592"/>
                  </a:cubicBezTo>
                  <a:cubicBezTo>
                    <a:pt x="1897" y="1592"/>
                    <a:pt x="2066" y="0"/>
                    <a:pt x="894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7" name="Google Shape;1317;p35"/>
            <p:cNvSpPr/>
            <p:nvPr/>
          </p:nvSpPr>
          <p:spPr>
            <a:xfrm>
              <a:off x="2807150" y="2615277"/>
              <a:ext cx="751004" cy="469183"/>
            </a:xfrm>
            <a:custGeom>
              <a:avLst/>
              <a:gdLst/>
              <a:ahLst/>
              <a:cxnLst/>
              <a:rect l="l" t="t" r="r" b="b"/>
              <a:pathLst>
                <a:path w="13023" h="8136" extrusionOk="0">
                  <a:moveTo>
                    <a:pt x="6382" y="1"/>
                  </a:moveTo>
                  <a:cubicBezTo>
                    <a:pt x="5612" y="1"/>
                    <a:pt x="4899" y="580"/>
                    <a:pt x="5158" y="1865"/>
                  </a:cubicBezTo>
                  <a:cubicBezTo>
                    <a:pt x="4759" y="1021"/>
                    <a:pt x="4194" y="697"/>
                    <a:pt x="3650" y="697"/>
                  </a:cubicBezTo>
                  <a:cubicBezTo>
                    <a:pt x="2306" y="697"/>
                    <a:pt x="1090" y="2675"/>
                    <a:pt x="2810" y="3689"/>
                  </a:cubicBezTo>
                  <a:cubicBezTo>
                    <a:pt x="2496" y="3588"/>
                    <a:pt x="2214" y="3543"/>
                    <a:pt x="1963" y="3543"/>
                  </a:cubicBezTo>
                  <a:cubicBezTo>
                    <a:pt x="0" y="3543"/>
                    <a:pt x="13" y="6301"/>
                    <a:pt x="1957" y="6301"/>
                  </a:cubicBezTo>
                  <a:cubicBezTo>
                    <a:pt x="2296" y="6301"/>
                    <a:pt x="2694" y="6217"/>
                    <a:pt x="3150" y="6020"/>
                  </a:cubicBezTo>
                  <a:lnTo>
                    <a:pt x="3150" y="6020"/>
                  </a:lnTo>
                  <a:cubicBezTo>
                    <a:pt x="2490" y="7229"/>
                    <a:pt x="3369" y="7935"/>
                    <a:pt x="4283" y="7935"/>
                  </a:cubicBezTo>
                  <a:cubicBezTo>
                    <a:pt x="4998" y="7935"/>
                    <a:pt x="5734" y="7502"/>
                    <a:pt x="5769" y="6538"/>
                  </a:cubicBezTo>
                  <a:cubicBezTo>
                    <a:pt x="5800" y="7643"/>
                    <a:pt x="6548" y="8136"/>
                    <a:pt x="7336" y="8136"/>
                  </a:cubicBezTo>
                  <a:cubicBezTo>
                    <a:pt x="8313" y="8136"/>
                    <a:pt x="9352" y="7378"/>
                    <a:pt x="9162" y="6090"/>
                  </a:cubicBezTo>
                  <a:lnTo>
                    <a:pt x="9162" y="6090"/>
                  </a:lnTo>
                  <a:cubicBezTo>
                    <a:pt x="9513" y="6516"/>
                    <a:pt x="9983" y="6697"/>
                    <a:pt x="10444" y="6697"/>
                  </a:cubicBezTo>
                  <a:cubicBezTo>
                    <a:pt x="11767" y="6697"/>
                    <a:pt x="13022" y="5204"/>
                    <a:pt x="11220" y="3715"/>
                  </a:cubicBezTo>
                  <a:lnTo>
                    <a:pt x="11144" y="3418"/>
                  </a:lnTo>
                  <a:cubicBezTo>
                    <a:pt x="12688" y="1708"/>
                    <a:pt x="11120" y="153"/>
                    <a:pt x="9671" y="153"/>
                  </a:cubicBezTo>
                  <a:cubicBezTo>
                    <a:pt x="8883" y="153"/>
                    <a:pt x="8130" y="614"/>
                    <a:pt x="7932" y="1760"/>
                  </a:cubicBezTo>
                  <a:cubicBezTo>
                    <a:pt x="8055" y="636"/>
                    <a:pt x="7187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8" name="Google Shape;1318;p35"/>
            <p:cNvSpPr/>
            <p:nvPr/>
          </p:nvSpPr>
          <p:spPr>
            <a:xfrm>
              <a:off x="3425057" y="2771844"/>
              <a:ext cx="217695" cy="511280"/>
            </a:xfrm>
            <a:custGeom>
              <a:avLst/>
              <a:gdLst/>
              <a:ahLst/>
              <a:cxnLst/>
              <a:rect l="l" t="t" r="r" b="b"/>
              <a:pathLst>
                <a:path w="3775" h="8866" extrusionOk="0">
                  <a:moveTo>
                    <a:pt x="1506" y="0"/>
                  </a:moveTo>
                  <a:cubicBezTo>
                    <a:pt x="1042" y="0"/>
                    <a:pt x="555" y="152"/>
                    <a:pt x="99" y="479"/>
                  </a:cubicBezTo>
                  <a:lnTo>
                    <a:pt x="0" y="3381"/>
                  </a:lnTo>
                  <a:cubicBezTo>
                    <a:pt x="251" y="5030"/>
                    <a:pt x="821" y="7652"/>
                    <a:pt x="1900" y="8866"/>
                  </a:cubicBezTo>
                  <a:cubicBezTo>
                    <a:pt x="3104" y="7134"/>
                    <a:pt x="3506" y="4684"/>
                    <a:pt x="3648" y="2715"/>
                  </a:cubicBezTo>
                  <a:cubicBezTo>
                    <a:pt x="3774" y="1048"/>
                    <a:pt x="2723" y="0"/>
                    <a:pt x="1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9" name="Google Shape;1319;p35"/>
            <p:cNvSpPr/>
            <p:nvPr/>
          </p:nvSpPr>
          <p:spPr>
            <a:xfrm>
              <a:off x="2939151" y="2862786"/>
              <a:ext cx="360653" cy="116546"/>
            </a:xfrm>
            <a:custGeom>
              <a:avLst/>
              <a:gdLst/>
              <a:ahLst/>
              <a:cxnLst/>
              <a:rect l="l" t="t" r="r" b="b"/>
              <a:pathLst>
                <a:path w="6254" h="2021" extrusionOk="0">
                  <a:moveTo>
                    <a:pt x="495" y="0"/>
                  </a:moveTo>
                  <a:lnTo>
                    <a:pt x="495" y="0"/>
                  </a:lnTo>
                  <a:cubicBezTo>
                    <a:pt x="360" y="53"/>
                    <a:pt x="225" y="129"/>
                    <a:pt x="129" y="254"/>
                  </a:cubicBezTo>
                  <a:cubicBezTo>
                    <a:pt x="33" y="383"/>
                    <a:pt x="0" y="558"/>
                    <a:pt x="37" y="716"/>
                  </a:cubicBezTo>
                  <a:cubicBezTo>
                    <a:pt x="116" y="1036"/>
                    <a:pt x="376" y="1287"/>
                    <a:pt x="690" y="1385"/>
                  </a:cubicBezTo>
                  <a:cubicBezTo>
                    <a:pt x="783" y="1415"/>
                    <a:pt x="884" y="1432"/>
                    <a:pt x="986" y="1432"/>
                  </a:cubicBezTo>
                  <a:cubicBezTo>
                    <a:pt x="1054" y="1432"/>
                    <a:pt x="1122" y="1424"/>
                    <a:pt x="1188" y="1409"/>
                  </a:cubicBezTo>
                  <a:cubicBezTo>
                    <a:pt x="1356" y="1372"/>
                    <a:pt x="1507" y="1283"/>
                    <a:pt x="1633" y="1168"/>
                  </a:cubicBezTo>
                  <a:cubicBezTo>
                    <a:pt x="1705" y="1102"/>
                    <a:pt x="1768" y="1030"/>
                    <a:pt x="1824" y="953"/>
                  </a:cubicBezTo>
                  <a:lnTo>
                    <a:pt x="1824" y="953"/>
                  </a:lnTo>
                  <a:cubicBezTo>
                    <a:pt x="1857" y="1078"/>
                    <a:pt x="1906" y="1201"/>
                    <a:pt x="1976" y="1316"/>
                  </a:cubicBezTo>
                  <a:cubicBezTo>
                    <a:pt x="2164" y="1633"/>
                    <a:pt x="2503" y="1867"/>
                    <a:pt x="2876" y="1920"/>
                  </a:cubicBezTo>
                  <a:cubicBezTo>
                    <a:pt x="2931" y="1928"/>
                    <a:pt x="2987" y="1933"/>
                    <a:pt x="3043" y="1933"/>
                  </a:cubicBezTo>
                  <a:cubicBezTo>
                    <a:pt x="3366" y="1933"/>
                    <a:pt x="3689" y="1790"/>
                    <a:pt x="3908" y="1557"/>
                  </a:cubicBezTo>
                  <a:cubicBezTo>
                    <a:pt x="4003" y="1457"/>
                    <a:pt x="4082" y="1344"/>
                    <a:pt x="4140" y="1225"/>
                  </a:cubicBezTo>
                  <a:lnTo>
                    <a:pt x="4140" y="1225"/>
                  </a:lnTo>
                  <a:cubicBezTo>
                    <a:pt x="4203" y="1353"/>
                    <a:pt x="4282" y="1473"/>
                    <a:pt x="4377" y="1583"/>
                  </a:cubicBezTo>
                  <a:cubicBezTo>
                    <a:pt x="4502" y="1722"/>
                    <a:pt x="4654" y="1837"/>
                    <a:pt x="4822" y="1920"/>
                  </a:cubicBezTo>
                  <a:cubicBezTo>
                    <a:pt x="4961" y="1987"/>
                    <a:pt x="5117" y="2021"/>
                    <a:pt x="5272" y="2021"/>
                  </a:cubicBezTo>
                  <a:cubicBezTo>
                    <a:pt x="5308" y="2021"/>
                    <a:pt x="5344" y="2019"/>
                    <a:pt x="5379" y="2015"/>
                  </a:cubicBezTo>
                  <a:cubicBezTo>
                    <a:pt x="5570" y="1999"/>
                    <a:pt x="5755" y="1916"/>
                    <a:pt x="5894" y="1794"/>
                  </a:cubicBezTo>
                  <a:cubicBezTo>
                    <a:pt x="6039" y="1666"/>
                    <a:pt x="6121" y="1491"/>
                    <a:pt x="6164" y="1320"/>
                  </a:cubicBezTo>
                  <a:cubicBezTo>
                    <a:pt x="6253" y="973"/>
                    <a:pt x="6167" y="627"/>
                    <a:pt x="6045" y="317"/>
                  </a:cubicBezTo>
                  <a:lnTo>
                    <a:pt x="6045" y="317"/>
                  </a:lnTo>
                  <a:cubicBezTo>
                    <a:pt x="6078" y="482"/>
                    <a:pt x="6101" y="647"/>
                    <a:pt x="6105" y="808"/>
                  </a:cubicBezTo>
                  <a:cubicBezTo>
                    <a:pt x="6105" y="973"/>
                    <a:pt x="6085" y="1135"/>
                    <a:pt x="6032" y="1277"/>
                  </a:cubicBezTo>
                  <a:cubicBezTo>
                    <a:pt x="5934" y="1571"/>
                    <a:pt x="5664" y="1768"/>
                    <a:pt x="5380" y="1768"/>
                  </a:cubicBezTo>
                  <a:cubicBezTo>
                    <a:pt x="5377" y="1768"/>
                    <a:pt x="5375" y="1768"/>
                    <a:pt x="5373" y="1768"/>
                  </a:cubicBezTo>
                  <a:cubicBezTo>
                    <a:pt x="5370" y="1768"/>
                    <a:pt x="5367" y="1768"/>
                    <a:pt x="5364" y="1768"/>
                  </a:cubicBezTo>
                  <a:cubicBezTo>
                    <a:pt x="5077" y="1768"/>
                    <a:pt x="4807" y="1611"/>
                    <a:pt x="4631" y="1376"/>
                  </a:cubicBezTo>
                  <a:cubicBezTo>
                    <a:pt x="4538" y="1260"/>
                    <a:pt x="4469" y="1128"/>
                    <a:pt x="4416" y="986"/>
                  </a:cubicBezTo>
                  <a:cubicBezTo>
                    <a:pt x="4367" y="841"/>
                    <a:pt x="4334" y="693"/>
                    <a:pt x="4314" y="541"/>
                  </a:cubicBezTo>
                  <a:cubicBezTo>
                    <a:pt x="4302" y="450"/>
                    <a:pt x="4223" y="381"/>
                    <a:pt x="4133" y="381"/>
                  </a:cubicBezTo>
                  <a:cubicBezTo>
                    <a:pt x="4125" y="381"/>
                    <a:pt x="4117" y="382"/>
                    <a:pt x="4109" y="383"/>
                  </a:cubicBezTo>
                  <a:cubicBezTo>
                    <a:pt x="4027" y="396"/>
                    <a:pt x="3968" y="459"/>
                    <a:pt x="3954" y="535"/>
                  </a:cubicBezTo>
                  <a:lnTo>
                    <a:pt x="3954" y="545"/>
                  </a:lnTo>
                  <a:cubicBezTo>
                    <a:pt x="3912" y="828"/>
                    <a:pt x="3819" y="1105"/>
                    <a:pt x="3631" y="1290"/>
                  </a:cubicBezTo>
                  <a:cubicBezTo>
                    <a:pt x="3474" y="1456"/>
                    <a:pt x="3255" y="1540"/>
                    <a:pt x="3033" y="1540"/>
                  </a:cubicBezTo>
                  <a:cubicBezTo>
                    <a:pt x="3000" y="1540"/>
                    <a:pt x="2966" y="1538"/>
                    <a:pt x="2932" y="1534"/>
                  </a:cubicBezTo>
                  <a:cubicBezTo>
                    <a:pt x="2675" y="1501"/>
                    <a:pt x="2437" y="1349"/>
                    <a:pt x="2302" y="1122"/>
                  </a:cubicBezTo>
                  <a:cubicBezTo>
                    <a:pt x="2157" y="894"/>
                    <a:pt x="2111" y="607"/>
                    <a:pt x="2127" y="317"/>
                  </a:cubicBezTo>
                  <a:lnTo>
                    <a:pt x="2127" y="310"/>
                  </a:lnTo>
                  <a:cubicBezTo>
                    <a:pt x="2137" y="215"/>
                    <a:pt x="2062" y="132"/>
                    <a:pt x="1966" y="122"/>
                  </a:cubicBezTo>
                  <a:cubicBezTo>
                    <a:pt x="1963" y="122"/>
                    <a:pt x="1961" y="122"/>
                    <a:pt x="1959" y="122"/>
                  </a:cubicBezTo>
                  <a:cubicBezTo>
                    <a:pt x="1879" y="122"/>
                    <a:pt x="1810" y="174"/>
                    <a:pt x="1791" y="248"/>
                  </a:cubicBezTo>
                  <a:cubicBezTo>
                    <a:pt x="1712" y="512"/>
                    <a:pt x="1603" y="765"/>
                    <a:pt x="1432" y="953"/>
                  </a:cubicBezTo>
                  <a:cubicBezTo>
                    <a:pt x="1293" y="1100"/>
                    <a:pt x="1105" y="1185"/>
                    <a:pt x="907" y="1185"/>
                  </a:cubicBezTo>
                  <a:cubicBezTo>
                    <a:pt x="856" y="1185"/>
                    <a:pt x="804" y="1179"/>
                    <a:pt x="752" y="1168"/>
                  </a:cubicBezTo>
                  <a:cubicBezTo>
                    <a:pt x="505" y="1112"/>
                    <a:pt x="258" y="930"/>
                    <a:pt x="165" y="680"/>
                  </a:cubicBezTo>
                  <a:cubicBezTo>
                    <a:pt x="119" y="558"/>
                    <a:pt x="122" y="416"/>
                    <a:pt x="188" y="294"/>
                  </a:cubicBezTo>
                  <a:cubicBezTo>
                    <a:pt x="254" y="172"/>
                    <a:pt x="370" y="73"/>
                    <a:pt x="495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0" name="Google Shape;1320;p35"/>
            <p:cNvSpPr/>
            <p:nvPr/>
          </p:nvSpPr>
          <p:spPr>
            <a:xfrm>
              <a:off x="3170397" y="3243507"/>
              <a:ext cx="72142" cy="27738"/>
            </a:xfrm>
            <a:custGeom>
              <a:avLst/>
              <a:gdLst/>
              <a:ahLst/>
              <a:cxnLst/>
              <a:rect l="l" t="t" r="r" b="b"/>
              <a:pathLst>
                <a:path w="1251" h="481" extrusionOk="0">
                  <a:moveTo>
                    <a:pt x="608" y="1"/>
                  </a:moveTo>
                  <a:cubicBezTo>
                    <a:pt x="606" y="1"/>
                    <a:pt x="603" y="1"/>
                    <a:pt x="601" y="1"/>
                  </a:cubicBezTo>
                  <a:cubicBezTo>
                    <a:pt x="353" y="1"/>
                    <a:pt x="156" y="162"/>
                    <a:pt x="27" y="360"/>
                  </a:cubicBezTo>
                  <a:cubicBezTo>
                    <a:pt x="1" y="396"/>
                    <a:pt x="27" y="452"/>
                    <a:pt x="63" y="472"/>
                  </a:cubicBezTo>
                  <a:cubicBezTo>
                    <a:pt x="75" y="478"/>
                    <a:pt x="86" y="480"/>
                    <a:pt x="98" y="480"/>
                  </a:cubicBezTo>
                  <a:cubicBezTo>
                    <a:pt x="128" y="480"/>
                    <a:pt x="156" y="462"/>
                    <a:pt x="175" y="436"/>
                  </a:cubicBezTo>
                  <a:cubicBezTo>
                    <a:pt x="274" y="288"/>
                    <a:pt x="423" y="166"/>
                    <a:pt x="607" y="166"/>
                  </a:cubicBezTo>
                  <a:cubicBezTo>
                    <a:pt x="802" y="166"/>
                    <a:pt x="970" y="297"/>
                    <a:pt x="1086" y="443"/>
                  </a:cubicBezTo>
                  <a:cubicBezTo>
                    <a:pt x="1105" y="464"/>
                    <a:pt x="1132" y="479"/>
                    <a:pt x="1158" y="479"/>
                  </a:cubicBezTo>
                  <a:cubicBezTo>
                    <a:pt x="1172" y="479"/>
                    <a:pt x="1185" y="475"/>
                    <a:pt x="1198" y="466"/>
                  </a:cubicBezTo>
                  <a:cubicBezTo>
                    <a:pt x="1234" y="446"/>
                    <a:pt x="1250" y="390"/>
                    <a:pt x="1221" y="353"/>
                  </a:cubicBezTo>
                  <a:cubicBezTo>
                    <a:pt x="1071" y="161"/>
                    <a:pt x="859" y="1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1" name="Google Shape;1321;p35"/>
            <p:cNvSpPr/>
            <p:nvPr/>
          </p:nvSpPr>
          <p:spPr>
            <a:xfrm>
              <a:off x="3112788" y="3265767"/>
              <a:ext cx="190533" cy="102475"/>
            </a:xfrm>
            <a:custGeom>
              <a:avLst/>
              <a:gdLst/>
              <a:ahLst/>
              <a:cxnLst/>
              <a:rect l="l" t="t" r="r" b="b"/>
              <a:pathLst>
                <a:path w="3304" h="1777" extrusionOk="0">
                  <a:moveTo>
                    <a:pt x="109" y="0"/>
                  </a:moveTo>
                  <a:lnTo>
                    <a:pt x="109" y="0"/>
                  </a:lnTo>
                  <a:cubicBezTo>
                    <a:pt x="0" y="858"/>
                    <a:pt x="548" y="1659"/>
                    <a:pt x="1303" y="1752"/>
                  </a:cubicBezTo>
                  <a:cubicBezTo>
                    <a:pt x="1393" y="1769"/>
                    <a:pt x="1484" y="1777"/>
                    <a:pt x="1577" y="1777"/>
                  </a:cubicBezTo>
                  <a:cubicBezTo>
                    <a:pt x="2419" y="1777"/>
                    <a:pt x="3304" y="1101"/>
                    <a:pt x="3173" y="307"/>
                  </a:cubicBezTo>
                  <a:lnTo>
                    <a:pt x="3173" y="307"/>
                  </a:lnTo>
                  <a:cubicBezTo>
                    <a:pt x="2794" y="426"/>
                    <a:pt x="2374" y="489"/>
                    <a:pt x="1953" y="489"/>
                  </a:cubicBezTo>
                  <a:cubicBezTo>
                    <a:pt x="1289" y="489"/>
                    <a:pt x="622" y="333"/>
                    <a:pt x="1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2" name="Google Shape;1322;p35"/>
            <p:cNvSpPr/>
            <p:nvPr/>
          </p:nvSpPr>
          <p:spPr>
            <a:xfrm>
              <a:off x="3324254" y="3265536"/>
              <a:ext cx="84656" cy="76986"/>
            </a:xfrm>
            <a:custGeom>
              <a:avLst/>
              <a:gdLst/>
              <a:ahLst/>
              <a:cxnLst/>
              <a:rect l="l" t="t" r="r" b="b"/>
              <a:pathLst>
                <a:path w="1468" h="1335" extrusionOk="0">
                  <a:moveTo>
                    <a:pt x="717" y="0"/>
                  </a:moveTo>
                  <a:cubicBezTo>
                    <a:pt x="654" y="0"/>
                    <a:pt x="591" y="9"/>
                    <a:pt x="531" y="28"/>
                  </a:cubicBezTo>
                  <a:cubicBezTo>
                    <a:pt x="179" y="143"/>
                    <a:pt x="0" y="519"/>
                    <a:pt x="96" y="868"/>
                  </a:cubicBezTo>
                  <a:cubicBezTo>
                    <a:pt x="175" y="1152"/>
                    <a:pt x="466" y="1334"/>
                    <a:pt x="752" y="1334"/>
                  </a:cubicBezTo>
                  <a:cubicBezTo>
                    <a:pt x="814" y="1334"/>
                    <a:pt x="877" y="1326"/>
                    <a:pt x="937" y="1307"/>
                  </a:cubicBezTo>
                  <a:cubicBezTo>
                    <a:pt x="1297" y="1195"/>
                    <a:pt x="1468" y="819"/>
                    <a:pt x="1372" y="466"/>
                  </a:cubicBezTo>
                  <a:cubicBezTo>
                    <a:pt x="1294" y="182"/>
                    <a:pt x="1003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3" name="Google Shape;1323;p35"/>
            <p:cNvSpPr/>
            <p:nvPr/>
          </p:nvSpPr>
          <p:spPr>
            <a:xfrm>
              <a:off x="3006276" y="3251061"/>
              <a:ext cx="84714" cy="76871"/>
            </a:xfrm>
            <a:custGeom>
              <a:avLst/>
              <a:gdLst/>
              <a:ahLst/>
              <a:cxnLst/>
              <a:rect l="l" t="t" r="r" b="b"/>
              <a:pathLst>
                <a:path w="1469" h="1333" extrusionOk="0">
                  <a:moveTo>
                    <a:pt x="719" y="0"/>
                  </a:moveTo>
                  <a:cubicBezTo>
                    <a:pt x="655" y="0"/>
                    <a:pt x="592" y="9"/>
                    <a:pt x="531" y="28"/>
                  </a:cubicBezTo>
                  <a:cubicBezTo>
                    <a:pt x="175" y="143"/>
                    <a:pt x="1" y="519"/>
                    <a:pt x="93" y="869"/>
                  </a:cubicBezTo>
                  <a:cubicBezTo>
                    <a:pt x="171" y="1151"/>
                    <a:pt x="460" y="1333"/>
                    <a:pt x="744" y="1333"/>
                  </a:cubicBezTo>
                  <a:cubicBezTo>
                    <a:pt x="808" y="1333"/>
                    <a:pt x="872" y="1324"/>
                    <a:pt x="934" y="1304"/>
                  </a:cubicBezTo>
                  <a:cubicBezTo>
                    <a:pt x="1293" y="1195"/>
                    <a:pt x="1468" y="819"/>
                    <a:pt x="1372" y="463"/>
                  </a:cubicBezTo>
                  <a:cubicBezTo>
                    <a:pt x="1294" y="180"/>
                    <a:pt x="1004" y="0"/>
                    <a:pt x="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4" name="Google Shape;1324;p35"/>
            <p:cNvSpPr/>
            <p:nvPr/>
          </p:nvSpPr>
          <p:spPr>
            <a:xfrm>
              <a:off x="3250959" y="3094148"/>
              <a:ext cx="96766" cy="27853"/>
            </a:xfrm>
            <a:custGeom>
              <a:avLst/>
              <a:gdLst/>
              <a:ahLst/>
              <a:cxnLst/>
              <a:rect l="l" t="t" r="r" b="b"/>
              <a:pathLst>
                <a:path w="1678" h="483" extrusionOk="0">
                  <a:moveTo>
                    <a:pt x="862" y="0"/>
                  </a:moveTo>
                  <a:cubicBezTo>
                    <a:pt x="569" y="0"/>
                    <a:pt x="272" y="114"/>
                    <a:pt x="61" y="325"/>
                  </a:cubicBezTo>
                  <a:cubicBezTo>
                    <a:pt x="1" y="380"/>
                    <a:pt x="62" y="459"/>
                    <a:pt x="126" y="459"/>
                  </a:cubicBezTo>
                  <a:cubicBezTo>
                    <a:pt x="146" y="459"/>
                    <a:pt x="166" y="452"/>
                    <a:pt x="183" y="434"/>
                  </a:cubicBezTo>
                  <a:cubicBezTo>
                    <a:pt x="361" y="257"/>
                    <a:pt x="606" y="166"/>
                    <a:pt x="849" y="166"/>
                  </a:cubicBezTo>
                  <a:cubicBezTo>
                    <a:pt x="1096" y="166"/>
                    <a:pt x="1341" y="261"/>
                    <a:pt x="1512" y="457"/>
                  </a:cubicBezTo>
                  <a:cubicBezTo>
                    <a:pt x="1528" y="475"/>
                    <a:pt x="1545" y="482"/>
                    <a:pt x="1563" y="482"/>
                  </a:cubicBezTo>
                  <a:cubicBezTo>
                    <a:pt x="1622" y="482"/>
                    <a:pt x="1677" y="393"/>
                    <a:pt x="1621" y="332"/>
                  </a:cubicBezTo>
                  <a:cubicBezTo>
                    <a:pt x="1425" y="106"/>
                    <a:pt x="1145" y="0"/>
                    <a:pt x="8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5" name="Google Shape;1325;p35"/>
            <p:cNvSpPr/>
            <p:nvPr/>
          </p:nvSpPr>
          <p:spPr>
            <a:xfrm>
              <a:off x="3080897" y="3095532"/>
              <a:ext cx="90250" cy="26239"/>
            </a:xfrm>
            <a:custGeom>
              <a:avLst/>
              <a:gdLst/>
              <a:ahLst/>
              <a:cxnLst/>
              <a:rect l="l" t="t" r="r" b="b"/>
              <a:pathLst>
                <a:path w="1565" h="455" extrusionOk="0">
                  <a:moveTo>
                    <a:pt x="811" y="0"/>
                  </a:moveTo>
                  <a:cubicBezTo>
                    <a:pt x="529" y="0"/>
                    <a:pt x="267" y="135"/>
                    <a:pt x="62" y="321"/>
                  </a:cubicBezTo>
                  <a:cubicBezTo>
                    <a:pt x="0" y="375"/>
                    <a:pt x="63" y="455"/>
                    <a:pt x="129" y="455"/>
                  </a:cubicBezTo>
                  <a:cubicBezTo>
                    <a:pt x="148" y="455"/>
                    <a:pt x="167" y="448"/>
                    <a:pt x="184" y="433"/>
                  </a:cubicBezTo>
                  <a:cubicBezTo>
                    <a:pt x="356" y="277"/>
                    <a:pt x="578" y="168"/>
                    <a:pt x="813" y="168"/>
                  </a:cubicBezTo>
                  <a:cubicBezTo>
                    <a:pt x="827" y="168"/>
                    <a:pt x="840" y="168"/>
                    <a:pt x="853" y="169"/>
                  </a:cubicBezTo>
                  <a:cubicBezTo>
                    <a:pt x="1058" y="176"/>
                    <a:pt x="1252" y="271"/>
                    <a:pt x="1394" y="420"/>
                  </a:cubicBezTo>
                  <a:cubicBezTo>
                    <a:pt x="1411" y="438"/>
                    <a:pt x="1429" y="445"/>
                    <a:pt x="1447" y="445"/>
                  </a:cubicBezTo>
                  <a:cubicBezTo>
                    <a:pt x="1509" y="445"/>
                    <a:pt x="1564" y="357"/>
                    <a:pt x="1503" y="298"/>
                  </a:cubicBezTo>
                  <a:cubicBezTo>
                    <a:pt x="1335" y="116"/>
                    <a:pt x="1097" y="11"/>
                    <a:pt x="850" y="1"/>
                  </a:cubicBezTo>
                  <a:cubicBezTo>
                    <a:pt x="837" y="0"/>
                    <a:pt x="824" y="0"/>
                    <a:pt x="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6" name="Google Shape;1326;p35"/>
            <p:cNvSpPr/>
            <p:nvPr/>
          </p:nvSpPr>
          <p:spPr>
            <a:xfrm>
              <a:off x="3235619" y="3144204"/>
              <a:ext cx="144976" cy="51093"/>
            </a:xfrm>
            <a:custGeom>
              <a:avLst/>
              <a:gdLst/>
              <a:ahLst/>
              <a:cxnLst/>
              <a:rect l="l" t="t" r="r" b="b"/>
              <a:pathLst>
                <a:path w="2514" h="886" extrusionOk="0">
                  <a:moveTo>
                    <a:pt x="1267" y="0"/>
                  </a:moveTo>
                  <a:cubicBezTo>
                    <a:pt x="820" y="0"/>
                    <a:pt x="389" y="176"/>
                    <a:pt x="77" y="483"/>
                  </a:cubicBezTo>
                  <a:cubicBezTo>
                    <a:pt x="20" y="532"/>
                    <a:pt x="1" y="608"/>
                    <a:pt x="20" y="681"/>
                  </a:cubicBezTo>
                  <a:cubicBezTo>
                    <a:pt x="40" y="760"/>
                    <a:pt x="106" y="826"/>
                    <a:pt x="189" y="845"/>
                  </a:cubicBezTo>
                  <a:cubicBezTo>
                    <a:pt x="208" y="850"/>
                    <a:pt x="228" y="853"/>
                    <a:pt x="248" y="853"/>
                  </a:cubicBezTo>
                  <a:cubicBezTo>
                    <a:pt x="306" y="853"/>
                    <a:pt x="362" y="831"/>
                    <a:pt x="406" y="786"/>
                  </a:cubicBezTo>
                  <a:cubicBezTo>
                    <a:pt x="626" y="567"/>
                    <a:pt x="932" y="445"/>
                    <a:pt x="1248" y="445"/>
                  </a:cubicBezTo>
                  <a:cubicBezTo>
                    <a:pt x="1264" y="445"/>
                    <a:pt x="1280" y="446"/>
                    <a:pt x="1297" y="446"/>
                  </a:cubicBezTo>
                  <a:cubicBezTo>
                    <a:pt x="1617" y="456"/>
                    <a:pt x="1900" y="585"/>
                    <a:pt x="2098" y="812"/>
                  </a:cubicBezTo>
                  <a:cubicBezTo>
                    <a:pt x="2143" y="862"/>
                    <a:pt x="2201" y="886"/>
                    <a:pt x="2258" y="886"/>
                  </a:cubicBezTo>
                  <a:cubicBezTo>
                    <a:pt x="2276" y="886"/>
                    <a:pt x="2295" y="883"/>
                    <a:pt x="2312" y="878"/>
                  </a:cubicBezTo>
                  <a:cubicBezTo>
                    <a:pt x="2342" y="868"/>
                    <a:pt x="2365" y="855"/>
                    <a:pt x="2392" y="832"/>
                  </a:cubicBezTo>
                  <a:cubicBezTo>
                    <a:pt x="2481" y="753"/>
                    <a:pt x="2514" y="611"/>
                    <a:pt x="2415" y="499"/>
                  </a:cubicBezTo>
                  <a:cubicBezTo>
                    <a:pt x="2148" y="189"/>
                    <a:pt x="1758" y="14"/>
                    <a:pt x="1326" y="1"/>
                  </a:cubicBezTo>
                  <a:cubicBezTo>
                    <a:pt x="1306" y="0"/>
                    <a:pt x="1287" y="0"/>
                    <a:pt x="1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7" name="Google Shape;1327;p35"/>
            <p:cNvSpPr/>
            <p:nvPr/>
          </p:nvSpPr>
          <p:spPr>
            <a:xfrm>
              <a:off x="3029458" y="3152335"/>
              <a:ext cx="136268" cy="49306"/>
            </a:xfrm>
            <a:custGeom>
              <a:avLst/>
              <a:gdLst/>
              <a:ahLst/>
              <a:cxnLst/>
              <a:rect l="l" t="t" r="r" b="b"/>
              <a:pathLst>
                <a:path w="2363" h="855" extrusionOk="0">
                  <a:moveTo>
                    <a:pt x="1220" y="1"/>
                  </a:moveTo>
                  <a:cubicBezTo>
                    <a:pt x="731" y="1"/>
                    <a:pt x="342" y="257"/>
                    <a:pt x="100" y="477"/>
                  </a:cubicBezTo>
                  <a:cubicBezTo>
                    <a:pt x="11" y="556"/>
                    <a:pt x="1" y="685"/>
                    <a:pt x="83" y="774"/>
                  </a:cubicBezTo>
                  <a:cubicBezTo>
                    <a:pt x="128" y="822"/>
                    <a:pt x="196" y="854"/>
                    <a:pt x="265" y="854"/>
                  </a:cubicBezTo>
                  <a:cubicBezTo>
                    <a:pt x="318" y="854"/>
                    <a:pt x="371" y="836"/>
                    <a:pt x="416" y="793"/>
                  </a:cubicBezTo>
                  <a:cubicBezTo>
                    <a:pt x="594" y="635"/>
                    <a:pt x="877" y="453"/>
                    <a:pt x="1229" y="453"/>
                  </a:cubicBezTo>
                  <a:cubicBezTo>
                    <a:pt x="1244" y="453"/>
                    <a:pt x="1259" y="453"/>
                    <a:pt x="1274" y="454"/>
                  </a:cubicBezTo>
                  <a:cubicBezTo>
                    <a:pt x="1521" y="464"/>
                    <a:pt x="1765" y="576"/>
                    <a:pt x="1950" y="770"/>
                  </a:cubicBezTo>
                  <a:cubicBezTo>
                    <a:pt x="1994" y="815"/>
                    <a:pt x="2047" y="838"/>
                    <a:pt x="2100" y="838"/>
                  </a:cubicBezTo>
                  <a:cubicBezTo>
                    <a:pt x="2122" y="838"/>
                    <a:pt x="2143" y="834"/>
                    <a:pt x="2164" y="826"/>
                  </a:cubicBezTo>
                  <a:cubicBezTo>
                    <a:pt x="2197" y="820"/>
                    <a:pt x="2227" y="800"/>
                    <a:pt x="2257" y="774"/>
                  </a:cubicBezTo>
                  <a:cubicBezTo>
                    <a:pt x="2339" y="695"/>
                    <a:pt x="2362" y="553"/>
                    <a:pt x="2263" y="447"/>
                  </a:cubicBezTo>
                  <a:cubicBezTo>
                    <a:pt x="2006" y="177"/>
                    <a:pt x="1653" y="22"/>
                    <a:pt x="1274" y="2"/>
                  </a:cubicBezTo>
                  <a:cubicBezTo>
                    <a:pt x="1256" y="1"/>
                    <a:pt x="1238" y="1"/>
                    <a:pt x="1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7" name="Google Shape;1333;p36"/>
          <p:cNvSpPr txBox="1">
            <a:spLocks noGrp="1"/>
          </p:cNvSpPr>
          <p:nvPr>
            <p:ph type="subTitle" idx="1"/>
          </p:nvPr>
        </p:nvSpPr>
        <p:spPr>
          <a:xfrm>
            <a:off x="6257055" y="1804172"/>
            <a:ext cx="6108449" cy="2366071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marL="0" indent="0"/>
            <a:r>
              <a:rPr lang="en-US" sz="5000" dirty="0">
                <a:latin typeface="+mn-lt"/>
                <a:ea typeface="Arial-Rounded" pitchFamily="34" charset="0"/>
                <a:cs typeface="Arial-Rounded" pitchFamily="34" charset="0"/>
              </a:rPr>
              <a:t>V</a:t>
            </a:r>
            <a:r>
              <a:rPr lang="vi-VN" sz="5000" dirty="0">
                <a:latin typeface="+mn-lt"/>
                <a:ea typeface="Arial-Rounded" pitchFamily="34" charset="0"/>
                <a:cs typeface="Arial-Rounded" pitchFamily="34" charset="0"/>
              </a:rPr>
              <a:t>ề nhà kể cho bố mẹ, người thân nghe về những tài năng nhí của lớp. </a:t>
            </a:r>
            <a:endParaRPr sz="5000" dirty="0">
              <a:latin typeface="+mn-lt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8086">
            <a:off x="4285783" y="413068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16" y="732515"/>
            <a:ext cx="7221108" cy="5608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775" y="289916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349" y="1864522"/>
            <a:ext cx="2025823" cy="49934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57" y="4264077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71677"/>
            <a:ext cx="3764906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8229" y="-68642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9414" y="268893"/>
            <a:ext cx="1292002" cy="7536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2042" y="353221"/>
            <a:ext cx="573750" cy="3375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825600" y="2647271"/>
            <a:ext cx="53014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Tạm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biệt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các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em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Arial" panose="020B0604020202020204" pitchFamily="34" charset="0"/>
              <a:ea typeface="迷你简雪峰" panose="0201060900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4" y="0"/>
            <a:ext cx="7650480" cy="413400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934523" y="2696547"/>
            <a:ext cx="10338318" cy="2957493"/>
            <a:chOff x="-578546" y="3048000"/>
            <a:chExt cx="7487347" cy="222504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08" b="31328"/>
            <a:stretch>
              <a:fillRect/>
            </a:stretch>
          </p:blipFill>
          <p:spPr>
            <a:xfrm>
              <a:off x="-578546" y="3048000"/>
              <a:ext cx="7487347" cy="222504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2711" y="3725286"/>
              <a:ext cx="3934823" cy="1088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1.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Hoạt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động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tổng</a:t>
              </a:r>
              <a:endParaRPr kumimoji="0" lang="en-US" altLang="zh-CN" sz="4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kết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tuần</a:t>
              </a:r>
              <a:endParaRPr kumimoji="0" lang="en-US" altLang="zh-CN" sz="4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99" y="1017066"/>
            <a:ext cx="2155720" cy="6286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416" y="994864"/>
            <a:ext cx="1480533" cy="628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775267" y="1584837"/>
            <a:ext cx="4763984" cy="2067570"/>
            <a:chOff x="727332" y="1163892"/>
            <a:chExt cx="4763984" cy="2067570"/>
          </a:xfrm>
        </p:grpSpPr>
        <p:grpSp>
          <p:nvGrpSpPr>
            <p:cNvPr id="26" name="组合 25"/>
            <p:cNvGrpSpPr/>
            <p:nvPr/>
          </p:nvGrpSpPr>
          <p:grpSpPr>
            <a:xfrm>
              <a:off x="727332" y="1163892"/>
              <a:ext cx="4763984" cy="2067570"/>
              <a:chOff x="727332" y="1163892"/>
              <a:chExt cx="4763984" cy="206757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727332" y="1163892"/>
                <a:ext cx="4763984" cy="2067570"/>
                <a:chOff x="737165" y="1429363"/>
                <a:chExt cx="4763984" cy="2067570"/>
              </a:xfrm>
            </p:grpSpPr>
            <p:sp>
              <p:nvSpPr>
                <p:cNvPr id="15" name="矩形: 圆角 14"/>
                <p:cNvSpPr/>
                <p:nvPr/>
              </p:nvSpPr>
              <p:spPr>
                <a:xfrm>
                  <a:off x="1818967" y="2556509"/>
                  <a:ext cx="3682182" cy="720091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165" y="1429363"/>
                  <a:ext cx="2067570" cy="2067570"/>
                </a:xfrm>
                <a:prstGeom prst="rect">
                  <a:avLst/>
                </a:prstGeom>
              </p:spPr>
            </p:pic>
          </p:grpSp>
          <p:sp>
            <p:nvSpPr>
              <p:cNvPr id="25" name="文本框 24"/>
              <p:cNvSpPr txBox="1"/>
              <p:nvPr/>
            </p:nvSpPr>
            <p:spPr>
              <a:xfrm>
                <a:off x="1315066" y="2291039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01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2576515" y="2406387"/>
              <a:ext cx="28653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Từng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tổ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báo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cáo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16542" y="3652407"/>
            <a:ext cx="5617372" cy="1635619"/>
            <a:chOff x="746681" y="2800957"/>
            <a:chExt cx="4744635" cy="1992750"/>
          </a:xfrm>
        </p:grpSpPr>
        <p:grpSp>
          <p:nvGrpSpPr>
            <p:cNvPr id="30" name="组合 29"/>
            <p:cNvGrpSpPr/>
            <p:nvPr/>
          </p:nvGrpSpPr>
          <p:grpSpPr>
            <a:xfrm>
              <a:off x="746681" y="2800957"/>
              <a:ext cx="4744635" cy="1992750"/>
              <a:chOff x="746681" y="2800957"/>
              <a:chExt cx="4744635" cy="1992750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746681" y="2800957"/>
                <a:ext cx="4744635" cy="1992750"/>
                <a:chOff x="7022120" y="1512932"/>
                <a:chExt cx="4744635" cy="1992750"/>
              </a:xfrm>
            </p:grpSpPr>
            <p:sp>
              <p:nvSpPr>
                <p:cNvPr id="20" name="矩形: 圆角 19"/>
                <p:cNvSpPr/>
                <p:nvPr/>
              </p:nvSpPr>
              <p:spPr>
                <a:xfrm>
                  <a:off x="8084573" y="2589377"/>
                  <a:ext cx="3682182" cy="673703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21" name="图片 20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2120" y="1512932"/>
                  <a:ext cx="1992750" cy="1992750"/>
                </a:xfrm>
                <a:prstGeom prst="rect">
                  <a:avLst/>
                </a:prstGeom>
              </p:spPr>
            </p:pic>
          </p:grpSp>
          <p:sp>
            <p:nvSpPr>
              <p:cNvPr id="28" name="文本框 27"/>
              <p:cNvSpPr txBox="1"/>
              <p:nvPr/>
            </p:nvSpPr>
            <p:spPr>
              <a:xfrm>
                <a:off x="1315066" y="3844535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03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2351755" y="3969893"/>
              <a:ext cx="3119287" cy="522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Giáo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viên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nhận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xét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chung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113055" y="-2856359"/>
            <a:ext cx="5712718" cy="5712718"/>
            <a:chOff x="3113055" y="-2856359"/>
            <a:chExt cx="5712718" cy="5712718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055" y="-2856359"/>
              <a:ext cx="5712718" cy="5712718"/>
            </a:xfrm>
            <a:prstGeom prst="rect">
              <a:avLst/>
            </a:prstGeom>
          </p:spPr>
        </p:pic>
        <p:sp>
          <p:nvSpPr>
            <p:cNvPr id="43" name="矩形 259"/>
            <p:cNvSpPr>
              <a:spLocks noChangeArrowheads="1"/>
            </p:cNvSpPr>
            <p:nvPr/>
          </p:nvSpPr>
          <p:spPr bwMode="auto">
            <a:xfrm>
              <a:off x="4434350" y="385090"/>
              <a:ext cx="3070128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8800" b="1" i="0" u="none" strike="noStrike" kern="1200" cap="all" spc="0" normalizeH="0" baseline="0" noProof="0" dirty="0">
                  <a:ln w="19050">
                    <a:solidFill>
                      <a:prstClr val="black">
                        <a:lumMod val="85000"/>
                        <a:lumOff val="15000"/>
                      </a:prstClr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ea"/>
                  <a:sym typeface="+mn-lt"/>
                </a:rPr>
                <a:t>ND</a:t>
              </a:r>
              <a:endParaRPr kumimoji="0" lang="zh-CN" altLang="en-US" sz="8800" b="1" i="0" u="none" strike="noStrike" kern="1200" cap="all" spc="0" normalizeH="0" baseline="0" noProof="0" dirty="0">
                <a:ln w="19050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黑体简体" panose="03000509000000000000" pitchFamily="65" charset="-122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92" y="5660229"/>
            <a:ext cx="2979637" cy="87067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71009" y="5914877"/>
            <a:ext cx="12192000" cy="735462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6454709" y="1793420"/>
            <a:ext cx="5828234" cy="2061712"/>
            <a:chOff x="6544421" y="1365714"/>
            <a:chExt cx="4856460" cy="1846815"/>
          </a:xfrm>
        </p:grpSpPr>
        <p:grpSp>
          <p:nvGrpSpPr>
            <p:cNvPr id="32" name="组合 31"/>
            <p:cNvGrpSpPr/>
            <p:nvPr/>
          </p:nvGrpSpPr>
          <p:grpSpPr>
            <a:xfrm>
              <a:off x="6544421" y="1365714"/>
              <a:ext cx="4526701" cy="1846815"/>
              <a:chOff x="6544421" y="1365714"/>
              <a:chExt cx="4526701" cy="1846815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6544421" y="1365714"/>
                <a:ext cx="4526701" cy="1846815"/>
                <a:chOff x="7144190" y="1631185"/>
                <a:chExt cx="4526701" cy="1846815"/>
              </a:xfrm>
            </p:grpSpPr>
            <p:sp>
              <p:nvSpPr>
                <p:cNvPr id="17" name="矩形: 圆角 16"/>
                <p:cNvSpPr/>
                <p:nvPr/>
              </p:nvSpPr>
              <p:spPr>
                <a:xfrm>
                  <a:off x="8084572" y="2593257"/>
                  <a:ext cx="3586319" cy="669824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4190" y="1631185"/>
                  <a:ext cx="1846815" cy="1846815"/>
                </a:xfrm>
                <a:prstGeom prst="rect">
                  <a:avLst/>
                </a:prstGeom>
              </p:spPr>
            </p:pic>
          </p:grpSp>
          <p:sp>
            <p:nvSpPr>
              <p:cNvPr id="27" name="文本框 26"/>
              <p:cNvSpPr txBox="1"/>
              <p:nvPr/>
            </p:nvSpPr>
            <p:spPr>
              <a:xfrm>
                <a:off x="6997853" y="2349423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02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8049107" y="2247483"/>
              <a:ext cx="33517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Lớp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trưởng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tập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hợp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ý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kiến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của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tổ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,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lớp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51" name="图片 5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314" y="5621173"/>
            <a:ext cx="971414" cy="1074756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171" y="5901974"/>
            <a:ext cx="651839" cy="728078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348" y="585957"/>
            <a:ext cx="1303954" cy="125975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grpSp>
        <p:nvGrpSpPr>
          <p:cNvPr id="36" name="组合 39">
            <a:extLst>
              <a:ext uri="{FF2B5EF4-FFF2-40B4-BE49-F238E27FC236}">
                <a16:creationId xmlns:a16="http://schemas.microsoft.com/office/drawing/2014/main" id="{CF757A0C-317C-4309-84F3-6DDFB9C23182}"/>
              </a:ext>
            </a:extLst>
          </p:cNvPr>
          <p:cNvGrpSpPr/>
          <p:nvPr/>
        </p:nvGrpSpPr>
        <p:grpSpPr>
          <a:xfrm>
            <a:off x="6269827" y="3735289"/>
            <a:ext cx="5617372" cy="1635619"/>
            <a:chOff x="746681" y="2800957"/>
            <a:chExt cx="4744635" cy="1992750"/>
          </a:xfrm>
        </p:grpSpPr>
        <p:grpSp>
          <p:nvGrpSpPr>
            <p:cNvPr id="41" name="组合 29">
              <a:extLst>
                <a:ext uri="{FF2B5EF4-FFF2-40B4-BE49-F238E27FC236}">
                  <a16:creationId xmlns:a16="http://schemas.microsoft.com/office/drawing/2014/main" id="{352EB40F-0522-4731-BFA1-F7E3C87801DD}"/>
                </a:ext>
              </a:extLst>
            </p:cNvPr>
            <p:cNvGrpSpPr/>
            <p:nvPr/>
          </p:nvGrpSpPr>
          <p:grpSpPr>
            <a:xfrm>
              <a:off x="746681" y="2800957"/>
              <a:ext cx="4744635" cy="1992750"/>
              <a:chOff x="746681" y="2800957"/>
              <a:chExt cx="4744635" cy="1992750"/>
            </a:xfrm>
          </p:grpSpPr>
          <p:grpSp>
            <p:nvGrpSpPr>
              <p:cNvPr id="55" name="组合 18">
                <a:extLst>
                  <a:ext uri="{FF2B5EF4-FFF2-40B4-BE49-F238E27FC236}">
                    <a16:creationId xmlns:a16="http://schemas.microsoft.com/office/drawing/2014/main" id="{DC656A89-940D-4266-B33D-C45F9D19B1EF}"/>
                  </a:ext>
                </a:extLst>
              </p:cNvPr>
              <p:cNvGrpSpPr/>
              <p:nvPr/>
            </p:nvGrpSpPr>
            <p:grpSpPr>
              <a:xfrm>
                <a:off x="746681" y="2800957"/>
                <a:ext cx="4744635" cy="1992750"/>
                <a:chOff x="7022120" y="1512932"/>
                <a:chExt cx="4744635" cy="1992750"/>
              </a:xfrm>
            </p:grpSpPr>
            <p:sp>
              <p:nvSpPr>
                <p:cNvPr id="57" name="矩形: 圆角 19">
                  <a:extLst>
                    <a:ext uri="{FF2B5EF4-FFF2-40B4-BE49-F238E27FC236}">
                      <a16:creationId xmlns:a16="http://schemas.microsoft.com/office/drawing/2014/main" id="{8E919625-A24E-46DD-9EF0-9A7D6E9A08F7}"/>
                    </a:ext>
                  </a:extLst>
                </p:cNvPr>
                <p:cNvSpPr/>
                <p:nvPr/>
              </p:nvSpPr>
              <p:spPr>
                <a:xfrm>
                  <a:off x="8084573" y="2589377"/>
                  <a:ext cx="3682182" cy="673703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58" name="图片 20">
                  <a:extLst>
                    <a:ext uri="{FF2B5EF4-FFF2-40B4-BE49-F238E27FC236}">
                      <a16:creationId xmlns:a16="http://schemas.microsoft.com/office/drawing/2014/main" id="{3FF4DB85-9799-4198-896D-BA9370C8EB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2120" y="1512932"/>
                  <a:ext cx="1992750" cy="1992750"/>
                </a:xfrm>
                <a:prstGeom prst="rect">
                  <a:avLst/>
                </a:prstGeom>
              </p:spPr>
            </p:pic>
          </p:grpSp>
          <p:sp>
            <p:nvSpPr>
              <p:cNvPr id="56" name="文本框 27">
                <a:extLst>
                  <a:ext uri="{FF2B5EF4-FFF2-40B4-BE49-F238E27FC236}">
                    <a16:creationId xmlns:a16="http://schemas.microsoft.com/office/drawing/2014/main" id="{6977B3E4-06AC-4A19-AB47-21AE035A630D}"/>
                  </a:ext>
                </a:extLst>
              </p:cNvPr>
              <p:cNvSpPr txBox="1"/>
              <p:nvPr/>
            </p:nvSpPr>
            <p:spPr>
              <a:xfrm>
                <a:off x="1315066" y="3844535"/>
                <a:ext cx="1103672" cy="712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04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49" name="文本框 34">
              <a:extLst>
                <a:ext uri="{FF2B5EF4-FFF2-40B4-BE49-F238E27FC236}">
                  <a16:creationId xmlns:a16="http://schemas.microsoft.com/office/drawing/2014/main" id="{43396224-6E21-490B-A465-A93084C44ECD}"/>
                </a:ext>
              </a:extLst>
            </p:cNvPr>
            <p:cNvSpPr txBox="1"/>
            <p:nvPr/>
          </p:nvSpPr>
          <p:spPr>
            <a:xfrm>
              <a:off x="2351755" y="3969893"/>
              <a:ext cx="3119287" cy="562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Phương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hướng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tuần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6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1.03287 L -0.025 1.03333 C -0.02578 1.02569 -0.02656 1.01852 -0.02708 1.01157 C -0.0276 1.00532 -0.02786 0.99861 -0.02812 0.99236 C -0.0289 0.98102 -0.02981 0.96968 -0.0302 0.95833 C -0.03424 0.8706 -0.0302 0.92986 -0.03437 0.87315 C -0.03372 0.78796 -0.03359 0.70255 -0.03229 0.61759 C -0.03229 0.60949 -0.03086 0.60185 -0.0302 0.59398 C -0.02981 0.58912 -0.02968 0.58403 -0.02916 0.57917 C -0.02825 0.56829 -0.02669 0.55787 -0.02604 0.54722 C -0.02487 0.52338 -0.02422 0.5037 -0.02187 0.48125 C -0.02148 0.47616 -0.02057 0.47106 -0.01979 0.4662 C -0.01914 0.45394 -0.01862 0.4419 -0.0177 0.43009 C -0.01653 0.40995 -0.01445 0.39028 -0.01354 0.37037 C -0.01328 0.36181 -0.01315 0.35301 -0.0125 0.34491 C -0.01185 0.33472 -0.01054 0.32477 -0.00937 0.31481 C -0.00911 0.31204 -0.00872 0.30903 -0.00833 0.30648 C -0.00768 0.29792 -0.00729 0.28912 -0.00625 0.28079 C -0.00573 0.27546 -0.00338 0.26644 -0.00208 0.26181 C -0.00182 0.2537 -0.00169 0.24606 -0.00104 0.23819 C -0.00026 0.22731 0.00078 0.21667 0.00209 0.20625 C 0.00235 0.20347 0.00287 0.20046 0.00313 0.19769 C 0.00508 0.17361 0.00287 0.18796 0.00521 0.17431 C 0.00482 0.15301 0.00469 0.13148 0.00417 0.11042 C 0.00391 0.10532 0.00339 0.10023 0.00313 0.0956 C 0.00261 0.08843 0.00261 0.08125 0.00209 0.07431 C 0.00157 0.06898 0.00013 0.06435 -3.33333E-6 0.05926 C -0.00065 0.03935 -3.33333E-6 0.01944 -3.33333E-6 -0.00023 L -3.33333E-6 0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5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29" dur="2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095" y="1603637"/>
            <a:ext cx="4151060" cy="415106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068320" y="2174240"/>
            <a:ext cx="9123680" cy="3742576"/>
            <a:chOff x="1001661" y="2898445"/>
            <a:chExt cx="5341547" cy="2162608"/>
          </a:xfrm>
        </p:grpSpPr>
        <p:sp>
          <p:nvSpPr>
            <p:cNvPr id="7" name="矩形: 圆角 6"/>
            <p:cNvSpPr/>
            <p:nvPr/>
          </p:nvSpPr>
          <p:spPr>
            <a:xfrm>
              <a:off x="1001661" y="2898445"/>
              <a:ext cx="5231989" cy="2162608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D0B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8" name="TextBox 2"/>
            <p:cNvSpPr txBox="1"/>
            <p:nvPr/>
          </p:nvSpPr>
          <p:spPr>
            <a:xfrm>
              <a:off x="1001661" y="3090651"/>
              <a:ext cx="5341547" cy="1852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</a:rPr>
                <a:t>- Tiếp tục ổn định, duy trì nền nếp quy định.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</a:rPr>
                <a:t>- Tiếp tục thực hiện tốt nội quy của nhà trường đề ra.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</a:rPr>
                <a:t>- Tích cực học tập để nâng cao chất lượng.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</a:rPr>
                <a:t>-</a:t>
              </a: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</a:rPr>
                <a:t> Tiếp tục duy trì các hoạt động: thể dục, vệ sinh trường, lớp xanh, sạch, đẹp và ý thức nói lời hay, làm việc tốt ....</a:t>
              </a:r>
            </a:p>
          </p:txBody>
        </p:sp>
      </p:grpSp>
      <p:sp>
        <p:nvSpPr>
          <p:cNvPr id="10" name="TextBox 1"/>
          <p:cNvSpPr txBox="1"/>
          <p:nvPr/>
        </p:nvSpPr>
        <p:spPr>
          <a:xfrm>
            <a:off x="4455161" y="941184"/>
            <a:ext cx="6619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Phương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hướng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tuần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6</a:t>
            </a:r>
            <a:endParaRPr kumimoji="0" lang="zh-CN" alt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237">
            <a:off x="2872769" y="5379071"/>
            <a:ext cx="882023" cy="89125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1942" flipH="1">
            <a:off x="11257787" y="5116173"/>
            <a:ext cx="842613" cy="85858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0" y="5840346"/>
            <a:ext cx="12192000" cy="101765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5" y="50782"/>
            <a:ext cx="1633763" cy="23109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0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4.44444E-6 L -4.79167E-6 0.00023 C 0.00066 -0.00301 0.00027 -0.00625 0.00209 -0.00903 C 0.00222 -0.01019 0.00495 -0.01112 0.00586 -0.01204 C 0.00691 -0.01343 0.0073 -0.01482 0.00808 -0.01621 C 0.0073 -0.01783 0.00769 -0.01991 0.00586 -0.02107 C 0.003 -0.02385 -0.00846 -0.02408 -0.01158 -0.02408 C -0.00989 -0.02454 -0.00781 -0.02477 -0.00598 -0.02524 C 0.00222 -0.02801 -0.0013 -0.03079 0.00209 -0.02408 C -0.0026 -0.01274 0.00261 -0.02709 -0.00182 -0.01112 C -0.00468 -0.00255 -0.00039 -0.00186 -4.79167E-6 4.44444E-6 Z " pathEditMode="relative" rAng="0" ptsTypes="AAAAAAAAAAA">
                                          <p:cBhvr>
                                            <p:cTn id="36" dur="5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-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0" presetClass="path" presetSubtype="0" repeatCount="indefinite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2.70833E-6 -4.81481E-6 L -2.70833E-6 0.00024 C 0.00026 -0.00416 0.00013 -0.00856 0.00052 -0.0125 C 0.00052 -0.01412 0.00104 -0.01527 0.00117 -0.01666 C 0.00144 -0.01851 0.00144 -0.02037 0.0017 -0.02222 C 0.00144 -0.02453 0.00157 -0.02731 0.00117 -0.02916 C 0.00065 -0.03287 -0.00156 -0.0331 -0.00208 -0.03333 C -0.00182 -0.03379 -0.00143 -0.03402 -0.00104 -0.03472 C 0.00052 -0.03865 -0.00013 -0.04236 0.00052 -0.03333 C -0.00039 -0.01759 0.00052 -0.03726 -0.00026 -0.01527 C -0.00078 -0.00347 -2.70833E-6 -0.00254 -2.70833E-6 -4.81481E-6 Z " pathEditMode="relative" rAng="0" ptsTypes="AAAAAAAAAAA">
                                          <p:cBhvr>
                                            <p:cTn id="38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0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4.44444E-6 L -4.79167E-6 0.00023 C 0.00066 -0.00301 0.00027 -0.00625 0.00209 -0.00903 C 0.00222 -0.01019 0.00495 -0.01112 0.00586 -0.01204 C 0.00691 -0.01343 0.0073 -0.01482 0.00808 -0.01621 C 0.0073 -0.01783 0.00769 -0.01991 0.00586 -0.02107 C 0.003 -0.02385 -0.00846 -0.02408 -0.01158 -0.02408 C -0.00989 -0.02454 -0.00781 -0.02477 -0.00598 -0.02524 C 0.00222 -0.02801 -0.0013 -0.03079 0.00209 -0.02408 C -0.0026 -0.01274 0.00261 -0.02709 -0.00182 -0.01112 C -0.00468 -0.00255 -0.00039 -0.00186 -4.79167E-6 4.44444E-6 Z " pathEditMode="relative" rAng="0" ptsTypes="AAAAAAAAAAA">
                                          <p:cBhvr>
                                            <p:cTn id="41" dur="5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-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repeatCount="indefinite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2.70833E-6 -4.81481E-6 L -2.70833E-6 0.00024 C 0.00026 -0.00416 0.00013 -0.00856 0.00052 -0.0125 C 0.00052 -0.01412 0.00104 -0.01527 0.00117 -0.01666 C 0.00144 -0.01851 0.00144 -0.02037 0.0017 -0.02222 C 0.00144 -0.02453 0.00157 -0.02731 0.00117 -0.02916 C 0.00065 -0.03287 -0.00156 -0.0331 -0.00208 -0.03333 C -0.00182 -0.03379 -0.00143 -0.03402 -0.00104 -0.03472 C 0.00052 -0.03865 -0.00013 -0.04236 0.00052 -0.03333 C -0.00039 -0.01759 0.00052 -0.03726 -0.00026 -0.01527 C -0.00078 -0.00347 -2.70833E-6 -0.00254 -2.70833E-6 -4.81481E-6 Z " pathEditMode="relative" rAng="0" ptsTypes="AAAAAAAAAAA">
                                          <p:cBhvr>
                                            <p:cTn id="43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4" y="0"/>
            <a:ext cx="7650480" cy="413400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934523" y="2696547"/>
            <a:ext cx="10338318" cy="2957493"/>
            <a:chOff x="-578546" y="3048000"/>
            <a:chExt cx="7487347" cy="222504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08" b="31328"/>
            <a:stretch>
              <a:fillRect/>
            </a:stretch>
          </p:blipFill>
          <p:spPr>
            <a:xfrm>
              <a:off x="-578546" y="3048000"/>
              <a:ext cx="7487347" cy="222504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2711" y="3725286"/>
              <a:ext cx="3934823" cy="1088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2.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Hoạt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động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trải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nghiệm</a:t>
              </a:r>
              <a:endParaRPr kumimoji="0" lang="en-US" altLang="zh-CN" sz="4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99" y="1017066"/>
            <a:ext cx="2155720" cy="6286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416" y="994864"/>
            <a:ext cx="1480533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62258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96" y="197617"/>
            <a:ext cx="10840213" cy="6535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7" name="图片 3096" descr="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532" y="353873"/>
            <a:ext cx="6331787" cy="62938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298" y="2446085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2403822" y="2340148"/>
            <a:ext cx="50247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85915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</a:t>
            </a:r>
            <a:r>
              <a:rPr lang="vi-VN" altLang="zh-CN" sz="4000" dirty="0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ỗi tổ sẽ chọn một tiết mục biểu diễn trước lớp theo chủ đề tự chọn.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96" y="197617"/>
            <a:ext cx="10840213" cy="6535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A570BB-7CCF-4CC1-AF3D-1B344FECF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2838" y="777274"/>
            <a:ext cx="5334832" cy="530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74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图片 10244" descr="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83" y="262883"/>
            <a:ext cx="7370426" cy="68614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9" name="文本框 10248"/>
          <p:cNvSpPr txBox="1"/>
          <p:nvPr/>
        </p:nvSpPr>
        <p:spPr>
          <a:xfrm>
            <a:off x="3338004" y="1982450"/>
            <a:ext cx="4291574" cy="1446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 err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Từng</a:t>
            </a:r>
            <a:r>
              <a:rPr lang="en-US" altLang="zh-CN" sz="4400" b="1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4400" b="1" dirty="0" err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tổ</a:t>
            </a:r>
            <a:r>
              <a:rPr lang="en-US" altLang="zh-CN" sz="4400" b="1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b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iểu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diễn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trước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lớp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44E6A2-51AF-460D-B00F-B6494D0F3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C6602A6-C24E-40DA-8DDB-AFAE888FDC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685" y="0"/>
            <a:ext cx="6663314" cy="368662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25E7CDA-E379-423E-AD3D-AD5F2E1457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786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2C19DA7-8C3E-4081-B95D-D6EFD27BA9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1" y="2676092"/>
            <a:ext cx="1416872" cy="101053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3761A5B-A74C-4B5E-A581-DD26F9337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15" y="3934138"/>
            <a:ext cx="1416872" cy="101053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4C72663-2F4B-4EF9-B7A2-522351211A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376" y="4127050"/>
            <a:ext cx="1416872" cy="101053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27250-EA25-4400-97C0-41A1C52E63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495" y="5328706"/>
            <a:ext cx="1416872" cy="10105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FF25C11-9F36-4A5A-9C58-EC4C8BC3C8F3}"/>
              </a:ext>
            </a:extLst>
          </p:cNvPr>
          <p:cNvSpPr/>
          <p:nvPr/>
        </p:nvSpPr>
        <p:spPr>
          <a:xfrm>
            <a:off x="2295736" y="3029556"/>
            <a:ext cx="8036984" cy="2467004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Bình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chọn</a:t>
            </a:r>
            <a:r>
              <a:rPr lang="en-US" sz="8000" dirty="0">
                <a:solidFill>
                  <a:prstClr val="white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>
                <a:solidFill>
                  <a:prstClr val="white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khen</a:t>
            </a:r>
            <a:r>
              <a:rPr lang="en-US" sz="8000" dirty="0">
                <a:solidFill>
                  <a:prstClr val="white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8000" dirty="0" err="1">
                <a:solidFill>
                  <a:prstClr val="white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ngợi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2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codr1xx">
      <a:majorFont>
        <a:latin typeface="字魂59号-创粗黑" panose="020F0302020204030204"/>
        <a:ea typeface="字魂59号-创粗黑"/>
        <a:cs typeface=""/>
      </a:majorFont>
      <a:minorFont>
        <a:latin typeface="字魂59号-创粗黑" panose="020F0502020204030204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183</Words>
  <Application>Microsoft Office PowerPoint</Application>
  <PresentationFormat>Widescreen</PresentationFormat>
  <Paragraphs>34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等线</vt:lpstr>
      <vt:lpstr>Karla</vt:lpstr>
      <vt:lpstr>Karla Regular</vt:lpstr>
      <vt:lpstr>Lato Hairline</vt:lpstr>
      <vt:lpstr>Lato Light</vt:lpstr>
      <vt:lpstr>Lato Regular</vt:lpstr>
      <vt:lpstr>Luckiest Guy</vt:lpstr>
      <vt:lpstr>字魂59号-创粗黑</vt:lpstr>
      <vt:lpstr>方正黑体简体</vt:lpstr>
      <vt:lpstr>Arial</vt:lpstr>
      <vt:lpstr>Arial Black</vt:lpstr>
      <vt:lpstr>Calibri</vt:lpstr>
      <vt:lpstr>默认设计模板</vt:lpstr>
      <vt:lpstr>2_Office 主题​​</vt:lpstr>
      <vt:lpstr>Building Siblings Relationships by Slidesgo</vt:lpstr>
      <vt:lpstr>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1</cp:revision>
  <dcterms:created xsi:type="dcterms:W3CDTF">2021-09-05T02:47:29Z</dcterms:created>
  <dcterms:modified xsi:type="dcterms:W3CDTF">2021-09-05T02:50:59Z</dcterms:modified>
</cp:coreProperties>
</file>