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9821" autoAdjust="0"/>
  </p:normalViewPr>
  <p:slideViewPr>
    <p:cSldViewPr>
      <p:cViewPr varScale="1">
        <p:scale>
          <a:sx n="66" d="100"/>
          <a:sy n="66" d="100"/>
        </p:scale>
        <p:origin x="18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027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470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108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50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63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874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7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490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3055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72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26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730D-C7DC-4049-A690-FFC5AFF6C5F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6D39-2D2B-4DB7-9A06-42F0CADE74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1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371600"/>
            <a:ext cx="1828800" cy="914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1000" y="13716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14173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828800" cy="914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34200" y="13716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8458200" y="14173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24400" y="4191000"/>
            <a:ext cx="1828800" cy="914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24400" y="41910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11</a:t>
            </a:r>
          </a:p>
        </p:txBody>
      </p:sp>
      <p:sp>
        <p:nvSpPr>
          <p:cNvPr id="12" name="Oval 11"/>
          <p:cNvSpPr/>
          <p:nvPr/>
        </p:nvSpPr>
        <p:spPr>
          <a:xfrm>
            <a:off x="6248400" y="42367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00600" y="2819400"/>
            <a:ext cx="1828800" cy="914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00600" y="2819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6324600" y="2865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00600" y="1371600"/>
            <a:ext cx="1828800" cy="914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00600" y="13716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6324600" y="14173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86400"/>
            <a:ext cx="1828800" cy="914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5486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13</a:t>
            </a:r>
          </a:p>
        </p:txBody>
      </p:sp>
      <p:sp>
        <p:nvSpPr>
          <p:cNvPr id="21" name="Oval 20"/>
          <p:cNvSpPr/>
          <p:nvPr/>
        </p:nvSpPr>
        <p:spPr>
          <a:xfrm>
            <a:off x="1905000" y="5532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1000" y="2819400"/>
            <a:ext cx="1828800" cy="914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1000" y="2819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2865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590800" y="2819400"/>
            <a:ext cx="1828800" cy="914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590800" y="2819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4114800" y="2865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10400" y="2819400"/>
            <a:ext cx="1828800" cy="914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10400" y="2819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8</a:t>
            </a:r>
          </a:p>
        </p:txBody>
      </p:sp>
      <p:sp>
        <p:nvSpPr>
          <p:cNvPr id="30" name="Oval 29"/>
          <p:cNvSpPr/>
          <p:nvPr/>
        </p:nvSpPr>
        <p:spPr>
          <a:xfrm>
            <a:off x="8534400" y="2865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24400" y="5486400"/>
            <a:ext cx="1828800" cy="914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24400" y="5486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15</a:t>
            </a:r>
          </a:p>
        </p:txBody>
      </p:sp>
      <p:sp>
        <p:nvSpPr>
          <p:cNvPr id="33" name="Oval 32"/>
          <p:cNvSpPr/>
          <p:nvPr/>
        </p:nvSpPr>
        <p:spPr>
          <a:xfrm>
            <a:off x="6248400" y="5532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514600" y="5486400"/>
            <a:ext cx="1828800" cy="914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514600" y="5486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14</a:t>
            </a:r>
          </a:p>
        </p:txBody>
      </p:sp>
      <p:sp>
        <p:nvSpPr>
          <p:cNvPr id="36" name="Oval 35"/>
          <p:cNvSpPr/>
          <p:nvPr/>
        </p:nvSpPr>
        <p:spPr>
          <a:xfrm>
            <a:off x="4038600" y="5532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590800" y="1371600"/>
            <a:ext cx="1828800" cy="914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590800" y="13716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4114800" y="14173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934200" y="4191000"/>
            <a:ext cx="1828800" cy="9144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934200" y="41910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12</a:t>
            </a:r>
          </a:p>
        </p:txBody>
      </p:sp>
      <p:sp>
        <p:nvSpPr>
          <p:cNvPr id="42" name="Oval 41"/>
          <p:cNvSpPr/>
          <p:nvPr/>
        </p:nvSpPr>
        <p:spPr>
          <a:xfrm>
            <a:off x="8458200" y="42367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81000" y="4191000"/>
            <a:ext cx="1828800" cy="9144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81000" y="41910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1905000" y="42367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14600" y="4191000"/>
            <a:ext cx="1828800" cy="91440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514600" y="41910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4038600" y="42367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934200" y="5486400"/>
            <a:ext cx="1828800" cy="91440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934200" y="5486400"/>
            <a:ext cx="18288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.VnArabia" pitchFamily="34" charset="0"/>
              </a:rPr>
              <a:t>16</a:t>
            </a:r>
          </a:p>
        </p:txBody>
      </p:sp>
      <p:sp>
        <p:nvSpPr>
          <p:cNvPr id="51" name="Oval 50"/>
          <p:cNvSpPr/>
          <p:nvPr/>
        </p:nvSpPr>
        <p:spPr>
          <a:xfrm>
            <a:off x="8458200" y="5532120"/>
            <a:ext cx="30480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4" fill="hold">
                      <p:stCondLst>
                        <p:cond delay="0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"/>
                            </p:stCondLst>
                            <p:childTnLst>
                              <p:par>
                                <p:cTn id="4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00"/>
                            </p:stCondLst>
                            <p:childTnLst>
                              <p:par>
                                <p:cTn id="5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500"/>
                            </p:stCondLst>
                            <p:childTnLst>
                              <p:par>
                                <p:cTn id="6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5" fill="hold">
                      <p:stCondLst>
                        <p:cond delay="0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500"/>
                            </p:stCondLst>
                            <p:childTnLst>
                              <p:par>
                                <p:cTn id="6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6" fill="hold">
                      <p:stCondLst>
                        <p:cond delay="0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00"/>
                            </p:stCondLst>
                            <p:childTnLst>
                              <p:par>
                                <p:cTn id="7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7" fill="hold">
                      <p:stCondLst>
                        <p:cond delay="0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7" fill="hold">
                      <p:stCondLst>
                        <p:cond delay="0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500"/>
                            </p:stCondLst>
                            <p:childTnLst>
                              <p:par>
                                <p:cTn id="7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500"/>
                            </p:stCondLst>
                            <p:childTnLst>
                              <p:par>
                                <p:cTn id="8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2" fill="hold">
                      <p:stCondLst>
                        <p:cond delay="0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1" grpId="2" animBg="1"/>
      <p:bldP spid="51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57</Words>
  <PresentationFormat>Trình chiếu Trên màn hình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8" baseType="lpstr">
      <vt:lpstr>.VnArabia</vt:lpstr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2017-11-22T03:50:25Z</dcterms:created>
  <dcterms:modified xsi:type="dcterms:W3CDTF">2023-09-16T10:45:13Z</dcterms:modified>
</cp:coreProperties>
</file>