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0"/>
  </p:notesMasterIdLst>
  <p:handoutMasterIdLst>
    <p:handoutMasterId r:id="rId21"/>
  </p:handoutMasterIdLst>
  <p:sldIdLst>
    <p:sldId id="261" r:id="rId2"/>
    <p:sldId id="316" r:id="rId3"/>
    <p:sldId id="277" r:id="rId4"/>
    <p:sldId id="317" r:id="rId5"/>
    <p:sldId id="336" r:id="rId6"/>
    <p:sldId id="290" r:id="rId7"/>
    <p:sldId id="319" r:id="rId8"/>
    <p:sldId id="320" r:id="rId9"/>
    <p:sldId id="322" r:id="rId10"/>
    <p:sldId id="341" r:id="rId11"/>
    <p:sldId id="345" r:id="rId12"/>
    <p:sldId id="343" r:id="rId13"/>
    <p:sldId id="346" r:id="rId14"/>
    <p:sldId id="327" r:id="rId15"/>
    <p:sldId id="328" r:id="rId16"/>
    <p:sldId id="330" r:id="rId17"/>
    <p:sldId id="329" r:id="rId18"/>
    <p:sldId id="33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mboo Trang" initials="BT" lastIdx="2" clrIdx="0">
    <p:extLst>
      <p:ext uri="{19B8F6BF-5375-455C-9EA6-DF929625EA0E}">
        <p15:presenceInfo xmlns:p15="http://schemas.microsoft.com/office/powerpoint/2012/main" userId="583d2796d1f467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DC9"/>
    <a:srgbClr val="DFDEDB"/>
    <a:srgbClr val="E9E5E0"/>
    <a:srgbClr val="D6D5D2"/>
    <a:srgbClr val="E3E2DD"/>
    <a:srgbClr val="1A0484"/>
    <a:srgbClr val="FF6600"/>
    <a:srgbClr val="BCE5E5"/>
    <a:srgbClr val="F7F7F7"/>
    <a:srgbClr val="AE4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3" autoAdjust="0"/>
    <p:restoredTop sz="94353" autoAdjust="0"/>
  </p:normalViewPr>
  <p:slideViewPr>
    <p:cSldViewPr snapToGrid="0">
      <p:cViewPr varScale="1">
        <p:scale>
          <a:sx n="65" d="100"/>
          <a:sy n="65" d="100"/>
        </p:scale>
        <p:origin x="786" y="60"/>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8.svg"/><Relationship Id="rId1" Type="http://schemas.openxmlformats.org/officeDocument/2006/relationships/image" Target="../media/image9.png"/><Relationship Id="rId6" Type="http://schemas.openxmlformats.org/officeDocument/2006/relationships/image" Target="../media/image22.svg"/><Relationship Id="rId5" Type="http://schemas.openxmlformats.org/officeDocument/2006/relationships/image" Target="../media/image1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3.pn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6.svg"/><Relationship Id="rId1" Type="http://schemas.openxmlformats.org/officeDocument/2006/relationships/image" Target="../media/image23.png"/><Relationship Id="rId6" Type="http://schemas.openxmlformats.org/officeDocument/2006/relationships/image" Target="../media/image40.svg"/><Relationship Id="rId5" Type="http://schemas.openxmlformats.org/officeDocument/2006/relationships/image" Target="../media/image25.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8.svg"/><Relationship Id="rId1" Type="http://schemas.openxmlformats.org/officeDocument/2006/relationships/image" Target="../media/image9.png"/><Relationship Id="rId6" Type="http://schemas.openxmlformats.org/officeDocument/2006/relationships/image" Target="../media/image22.svg"/><Relationship Id="rId5" Type="http://schemas.openxmlformats.org/officeDocument/2006/relationships/image" Target="../media/image1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6.svg"/><Relationship Id="rId1" Type="http://schemas.openxmlformats.org/officeDocument/2006/relationships/image" Target="../media/image23.png"/><Relationship Id="rId6" Type="http://schemas.openxmlformats.org/officeDocument/2006/relationships/image" Target="../media/image40.svg"/><Relationship Id="rId5" Type="http://schemas.openxmlformats.org/officeDocument/2006/relationships/image" Target="../media/image2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A8415-2823-436B-9142-1DA0874C476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CC0AE94E-937B-4595-92E7-3600964C0D52}">
      <dgm:prSet custT="1"/>
      <dgm:spPr/>
      <dgm:t>
        <a:bodyPr/>
        <a:lstStyle/>
        <a:p>
          <a:r>
            <a:rPr lang="en-US" sz="2400"/>
            <a:t>family </a:t>
          </a:r>
        </a:p>
      </dgm:t>
    </dgm:pt>
    <dgm:pt modelId="{A8FFFFEF-96E4-4F81-9C10-32618CA4C6A2}" type="parTrans" cxnId="{992420DC-492F-43BE-A6B8-DFE07884E656}">
      <dgm:prSet/>
      <dgm:spPr/>
      <dgm:t>
        <a:bodyPr/>
        <a:lstStyle/>
        <a:p>
          <a:endParaRPr lang="en-US" sz="3600"/>
        </a:p>
      </dgm:t>
    </dgm:pt>
    <dgm:pt modelId="{73EC9525-4822-4C42-9356-BD6EB317F426}" type="sibTrans" cxnId="{992420DC-492F-43BE-A6B8-DFE07884E656}">
      <dgm:prSet/>
      <dgm:spPr/>
      <dgm:t>
        <a:bodyPr/>
        <a:lstStyle/>
        <a:p>
          <a:endParaRPr lang="en-US" sz="3600"/>
        </a:p>
      </dgm:t>
    </dgm:pt>
    <dgm:pt modelId="{EFA845C0-E887-46DC-9FAF-5DA33D4D513F}">
      <dgm:prSet custT="1"/>
      <dgm:spPr/>
      <dgm:t>
        <a:bodyPr/>
        <a:lstStyle/>
        <a:p>
          <a:r>
            <a:rPr lang="en-US" sz="2400"/>
            <a:t>best friend </a:t>
          </a:r>
        </a:p>
      </dgm:t>
    </dgm:pt>
    <dgm:pt modelId="{5AE79167-99CC-4340-8656-BFB32DF4A230}" type="parTrans" cxnId="{3B039E63-177E-4992-9169-85A7D024F08C}">
      <dgm:prSet/>
      <dgm:spPr/>
      <dgm:t>
        <a:bodyPr/>
        <a:lstStyle/>
        <a:p>
          <a:endParaRPr lang="en-US" sz="3600"/>
        </a:p>
      </dgm:t>
    </dgm:pt>
    <dgm:pt modelId="{3C836B6F-9777-424B-AC05-A20E9CD55C57}" type="sibTrans" cxnId="{3B039E63-177E-4992-9169-85A7D024F08C}">
      <dgm:prSet/>
      <dgm:spPr/>
      <dgm:t>
        <a:bodyPr/>
        <a:lstStyle/>
        <a:p>
          <a:endParaRPr lang="en-US" sz="3600"/>
        </a:p>
      </dgm:t>
    </dgm:pt>
    <dgm:pt modelId="{7A898A8B-B9A7-4272-AA29-2483F56D1471}">
      <dgm:prSet custT="1"/>
      <dgm:spPr/>
      <dgm:t>
        <a:bodyPr/>
        <a:lstStyle/>
        <a:p>
          <a:r>
            <a:rPr lang="en-US" sz="2400"/>
            <a:t>hometown </a:t>
          </a:r>
        </a:p>
      </dgm:t>
    </dgm:pt>
    <dgm:pt modelId="{9D6FAFA2-2CED-45E7-B80D-24DAE613BEE6}" type="parTrans" cxnId="{7F1DE622-8826-4CD4-89BB-163F5A18821E}">
      <dgm:prSet/>
      <dgm:spPr/>
      <dgm:t>
        <a:bodyPr/>
        <a:lstStyle/>
        <a:p>
          <a:endParaRPr lang="en-US" sz="3600"/>
        </a:p>
      </dgm:t>
    </dgm:pt>
    <dgm:pt modelId="{96195F83-531F-4C13-B2F9-0CE6FC6FC4AF}" type="sibTrans" cxnId="{7F1DE622-8826-4CD4-89BB-163F5A18821E}">
      <dgm:prSet/>
      <dgm:spPr/>
      <dgm:t>
        <a:bodyPr/>
        <a:lstStyle/>
        <a:p>
          <a:endParaRPr lang="en-US" sz="3600"/>
        </a:p>
      </dgm:t>
    </dgm:pt>
    <dgm:pt modelId="{BE516F1E-4082-442E-8608-FD8D2E474A19}">
      <dgm:prSet custT="1"/>
      <dgm:spPr/>
      <dgm:t>
        <a:bodyPr/>
        <a:lstStyle/>
        <a:p>
          <a:r>
            <a:rPr lang="en-US" sz="2400"/>
            <a:t>your house </a:t>
          </a:r>
        </a:p>
      </dgm:t>
    </dgm:pt>
    <dgm:pt modelId="{7BB5DBE5-1097-40FF-95F0-72C47A817CDB}" type="parTrans" cxnId="{E7F8A1A2-7B46-43E4-91C7-81E97579275E}">
      <dgm:prSet/>
      <dgm:spPr/>
      <dgm:t>
        <a:bodyPr/>
        <a:lstStyle/>
        <a:p>
          <a:endParaRPr lang="en-US" sz="3600"/>
        </a:p>
      </dgm:t>
    </dgm:pt>
    <dgm:pt modelId="{91297715-835A-424E-918E-3567FAC110A3}" type="sibTrans" cxnId="{E7F8A1A2-7B46-43E4-91C7-81E97579275E}">
      <dgm:prSet/>
      <dgm:spPr/>
      <dgm:t>
        <a:bodyPr/>
        <a:lstStyle/>
        <a:p>
          <a:endParaRPr lang="en-US" sz="3600"/>
        </a:p>
      </dgm:t>
    </dgm:pt>
    <dgm:pt modelId="{0ACB2335-E5C4-4151-927A-4A114A2B4746}">
      <dgm:prSet custT="1"/>
      <dgm:spPr/>
      <dgm:t>
        <a:bodyPr/>
        <a:lstStyle/>
        <a:p>
          <a:r>
            <a:rPr lang="en-US" sz="2400"/>
            <a:t>sport </a:t>
          </a:r>
        </a:p>
      </dgm:t>
    </dgm:pt>
    <dgm:pt modelId="{87015363-7042-4C42-B424-218942CCDABF}" type="parTrans" cxnId="{6C135CDC-DC19-4D96-B93B-D6127CD08747}">
      <dgm:prSet/>
      <dgm:spPr/>
      <dgm:t>
        <a:bodyPr/>
        <a:lstStyle/>
        <a:p>
          <a:endParaRPr lang="en-US" sz="3600"/>
        </a:p>
      </dgm:t>
    </dgm:pt>
    <dgm:pt modelId="{A9F064B2-B55D-4513-99B7-794A5300823C}" type="sibTrans" cxnId="{6C135CDC-DC19-4D96-B93B-D6127CD08747}">
      <dgm:prSet/>
      <dgm:spPr/>
      <dgm:t>
        <a:bodyPr/>
        <a:lstStyle/>
        <a:p>
          <a:endParaRPr lang="en-US" sz="3600"/>
        </a:p>
      </dgm:t>
    </dgm:pt>
    <dgm:pt modelId="{99ECA600-2B40-462D-A2B8-BF55D078A82D}">
      <dgm:prSet custT="1"/>
      <dgm:spPr/>
      <dgm:t>
        <a:bodyPr/>
        <a:lstStyle/>
        <a:p>
          <a:r>
            <a:rPr lang="en-US" sz="2400"/>
            <a:t>computer </a:t>
          </a:r>
        </a:p>
      </dgm:t>
    </dgm:pt>
    <dgm:pt modelId="{02BEAE89-C52B-4F38-97CB-EEDE5D06FDB6}" type="parTrans" cxnId="{D5749E1B-FFC5-4FBB-BF0E-E629485EC017}">
      <dgm:prSet/>
      <dgm:spPr/>
      <dgm:t>
        <a:bodyPr/>
        <a:lstStyle/>
        <a:p>
          <a:endParaRPr lang="en-US" sz="3600"/>
        </a:p>
      </dgm:t>
    </dgm:pt>
    <dgm:pt modelId="{C63483C5-2FFA-4B67-82B6-19F1DABB5D3C}" type="sibTrans" cxnId="{D5749E1B-FFC5-4FBB-BF0E-E629485EC017}">
      <dgm:prSet/>
      <dgm:spPr/>
      <dgm:t>
        <a:bodyPr/>
        <a:lstStyle/>
        <a:p>
          <a:endParaRPr lang="en-US" sz="3600"/>
        </a:p>
      </dgm:t>
    </dgm:pt>
    <dgm:pt modelId="{32781D77-AEB8-4DF7-AF7B-FAAD40E7039C}">
      <dgm:prSet custT="1"/>
      <dgm:spPr/>
      <dgm:t>
        <a:bodyPr/>
        <a:lstStyle/>
        <a:p>
          <a:r>
            <a:rPr lang="en-US" sz="2400"/>
            <a:t>collecting </a:t>
          </a:r>
        </a:p>
      </dgm:t>
    </dgm:pt>
    <dgm:pt modelId="{1C2507EF-49E8-426E-B322-AD87F445039B}" type="parTrans" cxnId="{3A556EC2-22A5-49F0-9F16-11099A566763}">
      <dgm:prSet/>
      <dgm:spPr/>
      <dgm:t>
        <a:bodyPr/>
        <a:lstStyle/>
        <a:p>
          <a:endParaRPr lang="en-US" sz="3600"/>
        </a:p>
      </dgm:t>
    </dgm:pt>
    <dgm:pt modelId="{3487FE6E-2412-450E-B02B-FFC0169CE8D2}" type="sibTrans" cxnId="{3A556EC2-22A5-49F0-9F16-11099A566763}">
      <dgm:prSet/>
      <dgm:spPr/>
      <dgm:t>
        <a:bodyPr/>
        <a:lstStyle/>
        <a:p>
          <a:endParaRPr lang="en-US" sz="3600"/>
        </a:p>
      </dgm:t>
    </dgm:pt>
    <dgm:pt modelId="{637DB532-B89D-4F14-992B-B39D61C7C452}">
      <dgm:prSet custT="1"/>
      <dgm:spPr/>
      <dgm:t>
        <a:bodyPr/>
        <a:lstStyle/>
        <a:p>
          <a:r>
            <a:rPr lang="en-US" sz="2400"/>
            <a:t>music</a:t>
          </a:r>
        </a:p>
      </dgm:t>
    </dgm:pt>
    <dgm:pt modelId="{773F47A3-C2DF-4354-BE30-CC16EC120399}" type="parTrans" cxnId="{AA3C45B5-6035-47B8-975C-79F127BF2587}">
      <dgm:prSet/>
      <dgm:spPr/>
      <dgm:t>
        <a:bodyPr/>
        <a:lstStyle/>
        <a:p>
          <a:endParaRPr lang="en-US" sz="3600"/>
        </a:p>
      </dgm:t>
    </dgm:pt>
    <dgm:pt modelId="{9FF972B7-C275-46D8-B280-8ADBB4B531BD}" type="sibTrans" cxnId="{AA3C45B5-6035-47B8-975C-79F127BF2587}">
      <dgm:prSet/>
      <dgm:spPr/>
      <dgm:t>
        <a:bodyPr/>
        <a:lstStyle/>
        <a:p>
          <a:endParaRPr lang="en-US" sz="3600"/>
        </a:p>
      </dgm:t>
    </dgm:pt>
    <dgm:pt modelId="{D6E04BAB-FE88-458C-BA8B-7F458ECC3E86}" type="pres">
      <dgm:prSet presAssocID="{C06A8415-2823-436B-9142-1DA0874C4764}" presName="linear" presStyleCnt="0">
        <dgm:presLayoutVars>
          <dgm:dir/>
          <dgm:animLvl val="lvl"/>
          <dgm:resizeHandles val="exact"/>
        </dgm:presLayoutVars>
      </dgm:prSet>
      <dgm:spPr/>
      <dgm:t>
        <a:bodyPr/>
        <a:lstStyle/>
        <a:p>
          <a:endParaRPr lang="en-US"/>
        </a:p>
      </dgm:t>
    </dgm:pt>
    <dgm:pt modelId="{394C13CC-293B-45F7-82C1-02A27AE5EE70}" type="pres">
      <dgm:prSet presAssocID="{CC0AE94E-937B-4595-92E7-3600964C0D52}" presName="parentLin" presStyleCnt="0"/>
      <dgm:spPr/>
    </dgm:pt>
    <dgm:pt modelId="{3801B0BC-64F6-4CB9-899A-C1AB17E6DAB0}" type="pres">
      <dgm:prSet presAssocID="{CC0AE94E-937B-4595-92E7-3600964C0D52}" presName="parentLeftMargin" presStyleLbl="node1" presStyleIdx="0" presStyleCnt="8"/>
      <dgm:spPr/>
      <dgm:t>
        <a:bodyPr/>
        <a:lstStyle/>
        <a:p>
          <a:endParaRPr lang="en-US"/>
        </a:p>
      </dgm:t>
    </dgm:pt>
    <dgm:pt modelId="{C0C2000E-A749-4220-8E7A-6B09E2531A7A}" type="pres">
      <dgm:prSet presAssocID="{CC0AE94E-937B-4595-92E7-3600964C0D52}" presName="parentText" presStyleLbl="node1" presStyleIdx="0" presStyleCnt="8">
        <dgm:presLayoutVars>
          <dgm:chMax val="0"/>
          <dgm:bulletEnabled val="1"/>
        </dgm:presLayoutVars>
      </dgm:prSet>
      <dgm:spPr/>
      <dgm:t>
        <a:bodyPr/>
        <a:lstStyle/>
        <a:p>
          <a:endParaRPr lang="en-US"/>
        </a:p>
      </dgm:t>
    </dgm:pt>
    <dgm:pt modelId="{D2121F09-442C-4D3E-A90A-C19B8BE2D04C}" type="pres">
      <dgm:prSet presAssocID="{CC0AE94E-937B-4595-92E7-3600964C0D52}" presName="negativeSpace" presStyleCnt="0"/>
      <dgm:spPr/>
    </dgm:pt>
    <dgm:pt modelId="{DE059CFF-7DDC-4469-8196-71A8AC86D5EF}" type="pres">
      <dgm:prSet presAssocID="{CC0AE94E-937B-4595-92E7-3600964C0D52}" presName="childText" presStyleLbl="conFgAcc1" presStyleIdx="0" presStyleCnt="8">
        <dgm:presLayoutVars>
          <dgm:bulletEnabled val="1"/>
        </dgm:presLayoutVars>
      </dgm:prSet>
      <dgm:spPr/>
    </dgm:pt>
    <dgm:pt modelId="{CE904515-77D2-48B2-A585-407B00FEE3CA}" type="pres">
      <dgm:prSet presAssocID="{73EC9525-4822-4C42-9356-BD6EB317F426}" presName="spaceBetweenRectangles" presStyleCnt="0"/>
      <dgm:spPr/>
    </dgm:pt>
    <dgm:pt modelId="{46856096-CF37-4A2C-A573-C9C01A575F7C}" type="pres">
      <dgm:prSet presAssocID="{EFA845C0-E887-46DC-9FAF-5DA33D4D513F}" presName="parentLin" presStyleCnt="0"/>
      <dgm:spPr/>
    </dgm:pt>
    <dgm:pt modelId="{81459AA8-CD20-47E3-B9CC-9739AFA8A841}" type="pres">
      <dgm:prSet presAssocID="{EFA845C0-E887-46DC-9FAF-5DA33D4D513F}" presName="parentLeftMargin" presStyleLbl="node1" presStyleIdx="0" presStyleCnt="8"/>
      <dgm:spPr/>
      <dgm:t>
        <a:bodyPr/>
        <a:lstStyle/>
        <a:p>
          <a:endParaRPr lang="en-US"/>
        </a:p>
      </dgm:t>
    </dgm:pt>
    <dgm:pt modelId="{423DEB7A-64CA-4059-AFF5-801FA0862FF4}" type="pres">
      <dgm:prSet presAssocID="{EFA845C0-E887-46DC-9FAF-5DA33D4D513F}" presName="parentText" presStyleLbl="node1" presStyleIdx="1" presStyleCnt="8">
        <dgm:presLayoutVars>
          <dgm:chMax val="0"/>
          <dgm:bulletEnabled val="1"/>
        </dgm:presLayoutVars>
      </dgm:prSet>
      <dgm:spPr/>
      <dgm:t>
        <a:bodyPr/>
        <a:lstStyle/>
        <a:p>
          <a:endParaRPr lang="en-US"/>
        </a:p>
      </dgm:t>
    </dgm:pt>
    <dgm:pt modelId="{0ECBDD74-01DB-498F-BDB9-DE784AE9B630}" type="pres">
      <dgm:prSet presAssocID="{EFA845C0-E887-46DC-9FAF-5DA33D4D513F}" presName="negativeSpace" presStyleCnt="0"/>
      <dgm:spPr/>
    </dgm:pt>
    <dgm:pt modelId="{8A353DCF-D227-40AD-BF39-3581AE960D09}" type="pres">
      <dgm:prSet presAssocID="{EFA845C0-E887-46DC-9FAF-5DA33D4D513F}" presName="childText" presStyleLbl="conFgAcc1" presStyleIdx="1" presStyleCnt="8">
        <dgm:presLayoutVars>
          <dgm:bulletEnabled val="1"/>
        </dgm:presLayoutVars>
      </dgm:prSet>
      <dgm:spPr/>
    </dgm:pt>
    <dgm:pt modelId="{415071DD-49DF-4116-9A19-4061BFBCA106}" type="pres">
      <dgm:prSet presAssocID="{3C836B6F-9777-424B-AC05-A20E9CD55C57}" presName="spaceBetweenRectangles" presStyleCnt="0"/>
      <dgm:spPr/>
    </dgm:pt>
    <dgm:pt modelId="{531428E8-62A2-41B3-9DAD-A1AEF1DB93B7}" type="pres">
      <dgm:prSet presAssocID="{7A898A8B-B9A7-4272-AA29-2483F56D1471}" presName="parentLin" presStyleCnt="0"/>
      <dgm:spPr/>
    </dgm:pt>
    <dgm:pt modelId="{9BFF5816-A272-4EB3-86B6-4BCFCDC66584}" type="pres">
      <dgm:prSet presAssocID="{7A898A8B-B9A7-4272-AA29-2483F56D1471}" presName="parentLeftMargin" presStyleLbl="node1" presStyleIdx="1" presStyleCnt="8"/>
      <dgm:spPr/>
      <dgm:t>
        <a:bodyPr/>
        <a:lstStyle/>
        <a:p>
          <a:endParaRPr lang="en-US"/>
        </a:p>
      </dgm:t>
    </dgm:pt>
    <dgm:pt modelId="{5E44CDE5-688B-4FA0-9E28-85D4B447B3E9}" type="pres">
      <dgm:prSet presAssocID="{7A898A8B-B9A7-4272-AA29-2483F56D1471}" presName="parentText" presStyleLbl="node1" presStyleIdx="2" presStyleCnt="8">
        <dgm:presLayoutVars>
          <dgm:chMax val="0"/>
          <dgm:bulletEnabled val="1"/>
        </dgm:presLayoutVars>
      </dgm:prSet>
      <dgm:spPr/>
      <dgm:t>
        <a:bodyPr/>
        <a:lstStyle/>
        <a:p>
          <a:endParaRPr lang="en-US"/>
        </a:p>
      </dgm:t>
    </dgm:pt>
    <dgm:pt modelId="{9A987883-D887-4BC7-9111-3C3193A446AB}" type="pres">
      <dgm:prSet presAssocID="{7A898A8B-B9A7-4272-AA29-2483F56D1471}" presName="negativeSpace" presStyleCnt="0"/>
      <dgm:spPr/>
    </dgm:pt>
    <dgm:pt modelId="{912FD432-EDD4-4DD7-9C8F-E59FD46503B8}" type="pres">
      <dgm:prSet presAssocID="{7A898A8B-B9A7-4272-AA29-2483F56D1471}" presName="childText" presStyleLbl="conFgAcc1" presStyleIdx="2" presStyleCnt="8">
        <dgm:presLayoutVars>
          <dgm:bulletEnabled val="1"/>
        </dgm:presLayoutVars>
      </dgm:prSet>
      <dgm:spPr/>
    </dgm:pt>
    <dgm:pt modelId="{168DA9E9-BC32-40B2-B6C7-3EE0E0BAF681}" type="pres">
      <dgm:prSet presAssocID="{96195F83-531F-4C13-B2F9-0CE6FC6FC4AF}" presName="spaceBetweenRectangles" presStyleCnt="0"/>
      <dgm:spPr/>
    </dgm:pt>
    <dgm:pt modelId="{D455C923-0355-4403-B22E-4493BE1CBA96}" type="pres">
      <dgm:prSet presAssocID="{BE516F1E-4082-442E-8608-FD8D2E474A19}" presName="parentLin" presStyleCnt="0"/>
      <dgm:spPr/>
    </dgm:pt>
    <dgm:pt modelId="{E91EDADA-F3BA-4B49-9AD7-732DD1F5B584}" type="pres">
      <dgm:prSet presAssocID="{BE516F1E-4082-442E-8608-FD8D2E474A19}" presName="parentLeftMargin" presStyleLbl="node1" presStyleIdx="2" presStyleCnt="8"/>
      <dgm:spPr/>
      <dgm:t>
        <a:bodyPr/>
        <a:lstStyle/>
        <a:p>
          <a:endParaRPr lang="en-US"/>
        </a:p>
      </dgm:t>
    </dgm:pt>
    <dgm:pt modelId="{EE9EE751-3F07-4843-8529-718F32EB7DF4}" type="pres">
      <dgm:prSet presAssocID="{BE516F1E-4082-442E-8608-FD8D2E474A19}" presName="parentText" presStyleLbl="node1" presStyleIdx="3" presStyleCnt="8">
        <dgm:presLayoutVars>
          <dgm:chMax val="0"/>
          <dgm:bulletEnabled val="1"/>
        </dgm:presLayoutVars>
      </dgm:prSet>
      <dgm:spPr/>
      <dgm:t>
        <a:bodyPr/>
        <a:lstStyle/>
        <a:p>
          <a:endParaRPr lang="en-US"/>
        </a:p>
      </dgm:t>
    </dgm:pt>
    <dgm:pt modelId="{17385958-208B-4A05-8465-D3DDB224F173}" type="pres">
      <dgm:prSet presAssocID="{BE516F1E-4082-442E-8608-FD8D2E474A19}" presName="negativeSpace" presStyleCnt="0"/>
      <dgm:spPr/>
    </dgm:pt>
    <dgm:pt modelId="{1BC8BA69-9ED1-47C6-8A18-AA732877BDD9}" type="pres">
      <dgm:prSet presAssocID="{BE516F1E-4082-442E-8608-FD8D2E474A19}" presName="childText" presStyleLbl="conFgAcc1" presStyleIdx="3" presStyleCnt="8">
        <dgm:presLayoutVars>
          <dgm:bulletEnabled val="1"/>
        </dgm:presLayoutVars>
      </dgm:prSet>
      <dgm:spPr/>
    </dgm:pt>
    <dgm:pt modelId="{A11EA4C4-A798-4D1C-9020-7F5CC59E122D}" type="pres">
      <dgm:prSet presAssocID="{91297715-835A-424E-918E-3567FAC110A3}" presName="spaceBetweenRectangles" presStyleCnt="0"/>
      <dgm:spPr/>
    </dgm:pt>
    <dgm:pt modelId="{41370192-10DD-493E-BF20-2063A5AA9CE9}" type="pres">
      <dgm:prSet presAssocID="{0ACB2335-E5C4-4151-927A-4A114A2B4746}" presName="parentLin" presStyleCnt="0"/>
      <dgm:spPr/>
    </dgm:pt>
    <dgm:pt modelId="{22D7F2DB-E626-4D94-ADC8-9B49D7301F9A}" type="pres">
      <dgm:prSet presAssocID="{0ACB2335-E5C4-4151-927A-4A114A2B4746}" presName="parentLeftMargin" presStyleLbl="node1" presStyleIdx="3" presStyleCnt="8"/>
      <dgm:spPr/>
      <dgm:t>
        <a:bodyPr/>
        <a:lstStyle/>
        <a:p>
          <a:endParaRPr lang="en-US"/>
        </a:p>
      </dgm:t>
    </dgm:pt>
    <dgm:pt modelId="{24F50229-4D24-4487-A3BC-903371CD3390}" type="pres">
      <dgm:prSet presAssocID="{0ACB2335-E5C4-4151-927A-4A114A2B4746}" presName="parentText" presStyleLbl="node1" presStyleIdx="4" presStyleCnt="8">
        <dgm:presLayoutVars>
          <dgm:chMax val="0"/>
          <dgm:bulletEnabled val="1"/>
        </dgm:presLayoutVars>
      </dgm:prSet>
      <dgm:spPr/>
      <dgm:t>
        <a:bodyPr/>
        <a:lstStyle/>
        <a:p>
          <a:endParaRPr lang="en-US"/>
        </a:p>
      </dgm:t>
    </dgm:pt>
    <dgm:pt modelId="{3A4D798A-51C2-4F13-B009-73957FC4CF0D}" type="pres">
      <dgm:prSet presAssocID="{0ACB2335-E5C4-4151-927A-4A114A2B4746}" presName="negativeSpace" presStyleCnt="0"/>
      <dgm:spPr/>
    </dgm:pt>
    <dgm:pt modelId="{3AF37BC3-9488-4119-A826-AF31CB3DC14D}" type="pres">
      <dgm:prSet presAssocID="{0ACB2335-E5C4-4151-927A-4A114A2B4746}" presName="childText" presStyleLbl="conFgAcc1" presStyleIdx="4" presStyleCnt="8">
        <dgm:presLayoutVars>
          <dgm:bulletEnabled val="1"/>
        </dgm:presLayoutVars>
      </dgm:prSet>
      <dgm:spPr/>
    </dgm:pt>
    <dgm:pt modelId="{29A1322B-7BF7-4AA6-894E-699E20200BE2}" type="pres">
      <dgm:prSet presAssocID="{A9F064B2-B55D-4513-99B7-794A5300823C}" presName="spaceBetweenRectangles" presStyleCnt="0"/>
      <dgm:spPr/>
    </dgm:pt>
    <dgm:pt modelId="{A510D34F-A572-418D-B531-A12C7A4D387A}" type="pres">
      <dgm:prSet presAssocID="{99ECA600-2B40-462D-A2B8-BF55D078A82D}" presName="parentLin" presStyleCnt="0"/>
      <dgm:spPr/>
    </dgm:pt>
    <dgm:pt modelId="{37F42D50-CBE9-4074-8FD6-766537EF69A0}" type="pres">
      <dgm:prSet presAssocID="{99ECA600-2B40-462D-A2B8-BF55D078A82D}" presName="parentLeftMargin" presStyleLbl="node1" presStyleIdx="4" presStyleCnt="8"/>
      <dgm:spPr/>
      <dgm:t>
        <a:bodyPr/>
        <a:lstStyle/>
        <a:p>
          <a:endParaRPr lang="en-US"/>
        </a:p>
      </dgm:t>
    </dgm:pt>
    <dgm:pt modelId="{52A18325-7403-4752-BA0C-880C63FD513C}" type="pres">
      <dgm:prSet presAssocID="{99ECA600-2B40-462D-A2B8-BF55D078A82D}" presName="parentText" presStyleLbl="node1" presStyleIdx="5" presStyleCnt="8">
        <dgm:presLayoutVars>
          <dgm:chMax val="0"/>
          <dgm:bulletEnabled val="1"/>
        </dgm:presLayoutVars>
      </dgm:prSet>
      <dgm:spPr/>
      <dgm:t>
        <a:bodyPr/>
        <a:lstStyle/>
        <a:p>
          <a:endParaRPr lang="en-US"/>
        </a:p>
      </dgm:t>
    </dgm:pt>
    <dgm:pt modelId="{003698C1-3633-432B-B52C-3CFE57E84D8F}" type="pres">
      <dgm:prSet presAssocID="{99ECA600-2B40-462D-A2B8-BF55D078A82D}" presName="negativeSpace" presStyleCnt="0"/>
      <dgm:spPr/>
    </dgm:pt>
    <dgm:pt modelId="{0195B537-BB83-4248-9FC2-339230342A4D}" type="pres">
      <dgm:prSet presAssocID="{99ECA600-2B40-462D-A2B8-BF55D078A82D}" presName="childText" presStyleLbl="conFgAcc1" presStyleIdx="5" presStyleCnt="8">
        <dgm:presLayoutVars>
          <dgm:bulletEnabled val="1"/>
        </dgm:presLayoutVars>
      </dgm:prSet>
      <dgm:spPr/>
    </dgm:pt>
    <dgm:pt modelId="{63B028F8-1058-420B-AD08-260657869971}" type="pres">
      <dgm:prSet presAssocID="{C63483C5-2FFA-4B67-82B6-19F1DABB5D3C}" presName="spaceBetweenRectangles" presStyleCnt="0"/>
      <dgm:spPr/>
    </dgm:pt>
    <dgm:pt modelId="{22F44F3B-74BD-443A-8C61-4654521FDF0E}" type="pres">
      <dgm:prSet presAssocID="{32781D77-AEB8-4DF7-AF7B-FAAD40E7039C}" presName="parentLin" presStyleCnt="0"/>
      <dgm:spPr/>
    </dgm:pt>
    <dgm:pt modelId="{27153102-F077-4E16-895B-B743A6F050F6}" type="pres">
      <dgm:prSet presAssocID="{32781D77-AEB8-4DF7-AF7B-FAAD40E7039C}" presName="parentLeftMargin" presStyleLbl="node1" presStyleIdx="5" presStyleCnt="8"/>
      <dgm:spPr/>
      <dgm:t>
        <a:bodyPr/>
        <a:lstStyle/>
        <a:p>
          <a:endParaRPr lang="en-US"/>
        </a:p>
      </dgm:t>
    </dgm:pt>
    <dgm:pt modelId="{C5E1DAF2-95A2-476A-876D-071AA6F8B17F}" type="pres">
      <dgm:prSet presAssocID="{32781D77-AEB8-4DF7-AF7B-FAAD40E7039C}" presName="parentText" presStyleLbl="node1" presStyleIdx="6" presStyleCnt="8">
        <dgm:presLayoutVars>
          <dgm:chMax val="0"/>
          <dgm:bulletEnabled val="1"/>
        </dgm:presLayoutVars>
      </dgm:prSet>
      <dgm:spPr/>
      <dgm:t>
        <a:bodyPr/>
        <a:lstStyle/>
        <a:p>
          <a:endParaRPr lang="en-US"/>
        </a:p>
      </dgm:t>
    </dgm:pt>
    <dgm:pt modelId="{CDABA5A1-EF80-4A56-8840-AF33DC572BB9}" type="pres">
      <dgm:prSet presAssocID="{32781D77-AEB8-4DF7-AF7B-FAAD40E7039C}" presName="negativeSpace" presStyleCnt="0"/>
      <dgm:spPr/>
    </dgm:pt>
    <dgm:pt modelId="{6E814B0B-4B58-4E71-90B9-1270B0002B78}" type="pres">
      <dgm:prSet presAssocID="{32781D77-AEB8-4DF7-AF7B-FAAD40E7039C}" presName="childText" presStyleLbl="conFgAcc1" presStyleIdx="6" presStyleCnt="8">
        <dgm:presLayoutVars>
          <dgm:bulletEnabled val="1"/>
        </dgm:presLayoutVars>
      </dgm:prSet>
      <dgm:spPr/>
    </dgm:pt>
    <dgm:pt modelId="{75CC62E8-19DD-400C-B40A-DEB15766C4CB}" type="pres">
      <dgm:prSet presAssocID="{3487FE6E-2412-450E-B02B-FFC0169CE8D2}" presName="spaceBetweenRectangles" presStyleCnt="0"/>
      <dgm:spPr/>
    </dgm:pt>
    <dgm:pt modelId="{741FD81A-B05B-4448-B4B7-30947AB284E2}" type="pres">
      <dgm:prSet presAssocID="{637DB532-B89D-4F14-992B-B39D61C7C452}" presName="parentLin" presStyleCnt="0"/>
      <dgm:spPr/>
    </dgm:pt>
    <dgm:pt modelId="{F9B43A98-82DB-46B8-976E-1038F044B4C0}" type="pres">
      <dgm:prSet presAssocID="{637DB532-B89D-4F14-992B-B39D61C7C452}" presName="parentLeftMargin" presStyleLbl="node1" presStyleIdx="6" presStyleCnt="8"/>
      <dgm:spPr/>
      <dgm:t>
        <a:bodyPr/>
        <a:lstStyle/>
        <a:p>
          <a:endParaRPr lang="en-US"/>
        </a:p>
      </dgm:t>
    </dgm:pt>
    <dgm:pt modelId="{6255FBB5-413C-4696-A798-693F17A45731}" type="pres">
      <dgm:prSet presAssocID="{637DB532-B89D-4F14-992B-B39D61C7C452}" presName="parentText" presStyleLbl="node1" presStyleIdx="7" presStyleCnt="8">
        <dgm:presLayoutVars>
          <dgm:chMax val="0"/>
          <dgm:bulletEnabled val="1"/>
        </dgm:presLayoutVars>
      </dgm:prSet>
      <dgm:spPr/>
      <dgm:t>
        <a:bodyPr/>
        <a:lstStyle/>
        <a:p>
          <a:endParaRPr lang="en-US"/>
        </a:p>
      </dgm:t>
    </dgm:pt>
    <dgm:pt modelId="{11018E79-C7A3-497D-BC68-45ABAE06444C}" type="pres">
      <dgm:prSet presAssocID="{637DB532-B89D-4F14-992B-B39D61C7C452}" presName="negativeSpace" presStyleCnt="0"/>
      <dgm:spPr/>
    </dgm:pt>
    <dgm:pt modelId="{C21165E4-EB2B-486F-AC32-7CB6405001F0}" type="pres">
      <dgm:prSet presAssocID="{637DB532-B89D-4F14-992B-B39D61C7C452}" presName="childText" presStyleLbl="conFgAcc1" presStyleIdx="7" presStyleCnt="8">
        <dgm:presLayoutVars>
          <dgm:bulletEnabled val="1"/>
        </dgm:presLayoutVars>
      </dgm:prSet>
      <dgm:spPr/>
    </dgm:pt>
  </dgm:ptLst>
  <dgm:cxnLst>
    <dgm:cxn modelId="{6C135CDC-DC19-4D96-B93B-D6127CD08747}" srcId="{C06A8415-2823-436B-9142-1DA0874C4764}" destId="{0ACB2335-E5C4-4151-927A-4A114A2B4746}" srcOrd="4" destOrd="0" parTransId="{87015363-7042-4C42-B424-218942CCDABF}" sibTransId="{A9F064B2-B55D-4513-99B7-794A5300823C}"/>
    <dgm:cxn modelId="{CD60015F-96F7-4C5A-B484-820D1EF89625}" type="presOf" srcId="{0ACB2335-E5C4-4151-927A-4A114A2B4746}" destId="{24F50229-4D24-4487-A3BC-903371CD3390}" srcOrd="1" destOrd="0" presId="urn:microsoft.com/office/officeart/2005/8/layout/list1"/>
    <dgm:cxn modelId="{2838C26E-0016-41FC-B657-BD5B75458FBF}" type="presOf" srcId="{99ECA600-2B40-462D-A2B8-BF55D078A82D}" destId="{52A18325-7403-4752-BA0C-880C63FD513C}" srcOrd="1" destOrd="0" presId="urn:microsoft.com/office/officeart/2005/8/layout/list1"/>
    <dgm:cxn modelId="{3B039E63-177E-4992-9169-85A7D024F08C}" srcId="{C06A8415-2823-436B-9142-1DA0874C4764}" destId="{EFA845C0-E887-46DC-9FAF-5DA33D4D513F}" srcOrd="1" destOrd="0" parTransId="{5AE79167-99CC-4340-8656-BFB32DF4A230}" sibTransId="{3C836B6F-9777-424B-AC05-A20E9CD55C57}"/>
    <dgm:cxn modelId="{E7F8A1A2-7B46-43E4-91C7-81E97579275E}" srcId="{C06A8415-2823-436B-9142-1DA0874C4764}" destId="{BE516F1E-4082-442E-8608-FD8D2E474A19}" srcOrd="3" destOrd="0" parTransId="{7BB5DBE5-1097-40FF-95F0-72C47A817CDB}" sibTransId="{91297715-835A-424E-918E-3567FAC110A3}"/>
    <dgm:cxn modelId="{B428EF18-3604-451E-9412-EA890E34DAD9}" type="presOf" srcId="{EFA845C0-E887-46DC-9FAF-5DA33D4D513F}" destId="{81459AA8-CD20-47E3-B9CC-9739AFA8A841}" srcOrd="0" destOrd="0" presId="urn:microsoft.com/office/officeart/2005/8/layout/list1"/>
    <dgm:cxn modelId="{A83C41A7-08BC-4F69-A6CC-57D18BC72C81}" type="presOf" srcId="{637DB532-B89D-4F14-992B-B39D61C7C452}" destId="{F9B43A98-82DB-46B8-976E-1038F044B4C0}" srcOrd="0" destOrd="0" presId="urn:microsoft.com/office/officeart/2005/8/layout/list1"/>
    <dgm:cxn modelId="{89257732-24E7-41FC-9589-6913994135A8}" type="presOf" srcId="{EFA845C0-E887-46DC-9FAF-5DA33D4D513F}" destId="{423DEB7A-64CA-4059-AFF5-801FA0862FF4}" srcOrd="1" destOrd="0" presId="urn:microsoft.com/office/officeart/2005/8/layout/list1"/>
    <dgm:cxn modelId="{AA3C45B5-6035-47B8-975C-79F127BF2587}" srcId="{C06A8415-2823-436B-9142-1DA0874C4764}" destId="{637DB532-B89D-4F14-992B-B39D61C7C452}" srcOrd="7" destOrd="0" parTransId="{773F47A3-C2DF-4354-BE30-CC16EC120399}" sibTransId="{9FF972B7-C275-46D8-B280-8ADBB4B531BD}"/>
    <dgm:cxn modelId="{3A556EC2-22A5-49F0-9F16-11099A566763}" srcId="{C06A8415-2823-436B-9142-1DA0874C4764}" destId="{32781D77-AEB8-4DF7-AF7B-FAAD40E7039C}" srcOrd="6" destOrd="0" parTransId="{1C2507EF-49E8-426E-B322-AD87F445039B}" sibTransId="{3487FE6E-2412-450E-B02B-FFC0169CE8D2}"/>
    <dgm:cxn modelId="{F1CFC75C-895E-4102-AE2D-F4DC932E0360}" type="presOf" srcId="{BE516F1E-4082-442E-8608-FD8D2E474A19}" destId="{EE9EE751-3F07-4843-8529-718F32EB7DF4}" srcOrd="1" destOrd="0" presId="urn:microsoft.com/office/officeart/2005/8/layout/list1"/>
    <dgm:cxn modelId="{0EF289A7-A5EA-403A-BA98-1760008FDD5F}" type="presOf" srcId="{7A898A8B-B9A7-4272-AA29-2483F56D1471}" destId="{9BFF5816-A272-4EB3-86B6-4BCFCDC66584}" srcOrd="0" destOrd="0" presId="urn:microsoft.com/office/officeart/2005/8/layout/list1"/>
    <dgm:cxn modelId="{7F1DE622-8826-4CD4-89BB-163F5A18821E}" srcId="{C06A8415-2823-436B-9142-1DA0874C4764}" destId="{7A898A8B-B9A7-4272-AA29-2483F56D1471}" srcOrd="2" destOrd="0" parTransId="{9D6FAFA2-2CED-45E7-B80D-24DAE613BEE6}" sibTransId="{96195F83-531F-4C13-B2F9-0CE6FC6FC4AF}"/>
    <dgm:cxn modelId="{A8DDF631-6A05-459F-A31A-8891424DA05F}" type="presOf" srcId="{CC0AE94E-937B-4595-92E7-3600964C0D52}" destId="{C0C2000E-A749-4220-8E7A-6B09E2531A7A}" srcOrd="1" destOrd="0" presId="urn:microsoft.com/office/officeart/2005/8/layout/list1"/>
    <dgm:cxn modelId="{BF5D8EDE-077B-4F8A-ABAE-F0ED394C8C5F}" type="presOf" srcId="{C06A8415-2823-436B-9142-1DA0874C4764}" destId="{D6E04BAB-FE88-458C-BA8B-7F458ECC3E86}" srcOrd="0" destOrd="0" presId="urn:microsoft.com/office/officeart/2005/8/layout/list1"/>
    <dgm:cxn modelId="{D42D775B-89C4-423D-B7C1-C8CDD07F2653}" type="presOf" srcId="{7A898A8B-B9A7-4272-AA29-2483F56D1471}" destId="{5E44CDE5-688B-4FA0-9E28-85D4B447B3E9}" srcOrd="1" destOrd="0" presId="urn:microsoft.com/office/officeart/2005/8/layout/list1"/>
    <dgm:cxn modelId="{FB36357A-FE28-48D1-8467-03DB7ED4A701}" type="presOf" srcId="{32781D77-AEB8-4DF7-AF7B-FAAD40E7039C}" destId="{C5E1DAF2-95A2-476A-876D-071AA6F8B17F}" srcOrd="1" destOrd="0" presId="urn:microsoft.com/office/officeart/2005/8/layout/list1"/>
    <dgm:cxn modelId="{992420DC-492F-43BE-A6B8-DFE07884E656}" srcId="{C06A8415-2823-436B-9142-1DA0874C4764}" destId="{CC0AE94E-937B-4595-92E7-3600964C0D52}" srcOrd="0" destOrd="0" parTransId="{A8FFFFEF-96E4-4F81-9C10-32618CA4C6A2}" sibTransId="{73EC9525-4822-4C42-9356-BD6EB317F426}"/>
    <dgm:cxn modelId="{F82FE2C4-5271-4EDF-84A9-E6BB7DD270EB}" type="presOf" srcId="{32781D77-AEB8-4DF7-AF7B-FAAD40E7039C}" destId="{27153102-F077-4E16-895B-B743A6F050F6}" srcOrd="0" destOrd="0" presId="urn:microsoft.com/office/officeart/2005/8/layout/list1"/>
    <dgm:cxn modelId="{D6DDD753-155E-46E9-B72D-E080706154F3}" type="presOf" srcId="{99ECA600-2B40-462D-A2B8-BF55D078A82D}" destId="{37F42D50-CBE9-4074-8FD6-766537EF69A0}" srcOrd="0" destOrd="0" presId="urn:microsoft.com/office/officeart/2005/8/layout/list1"/>
    <dgm:cxn modelId="{45EB3369-1022-42A2-8102-CCDB53C0FA23}" type="presOf" srcId="{BE516F1E-4082-442E-8608-FD8D2E474A19}" destId="{E91EDADA-F3BA-4B49-9AD7-732DD1F5B584}" srcOrd="0" destOrd="0" presId="urn:microsoft.com/office/officeart/2005/8/layout/list1"/>
    <dgm:cxn modelId="{8B249F3E-07D6-4CB1-BFAE-F617CAB0B8B5}" type="presOf" srcId="{0ACB2335-E5C4-4151-927A-4A114A2B4746}" destId="{22D7F2DB-E626-4D94-ADC8-9B49D7301F9A}" srcOrd="0" destOrd="0" presId="urn:microsoft.com/office/officeart/2005/8/layout/list1"/>
    <dgm:cxn modelId="{D5749E1B-FFC5-4FBB-BF0E-E629485EC017}" srcId="{C06A8415-2823-436B-9142-1DA0874C4764}" destId="{99ECA600-2B40-462D-A2B8-BF55D078A82D}" srcOrd="5" destOrd="0" parTransId="{02BEAE89-C52B-4F38-97CB-EEDE5D06FDB6}" sibTransId="{C63483C5-2FFA-4B67-82B6-19F1DABB5D3C}"/>
    <dgm:cxn modelId="{4DB4D13F-514A-41EC-9FDE-948410450DB0}" type="presOf" srcId="{637DB532-B89D-4F14-992B-B39D61C7C452}" destId="{6255FBB5-413C-4696-A798-693F17A45731}" srcOrd="1" destOrd="0" presId="urn:microsoft.com/office/officeart/2005/8/layout/list1"/>
    <dgm:cxn modelId="{046B53D8-6E9B-425C-8992-751B3E4DADB0}" type="presOf" srcId="{CC0AE94E-937B-4595-92E7-3600964C0D52}" destId="{3801B0BC-64F6-4CB9-899A-C1AB17E6DAB0}" srcOrd="0" destOrd="0" presId="urn:microsoft.com/office/officeart/2005/8/layout/list1"/>
    <dgm:cxn modelId="{E349B3B1-300D-4979-BC10-0F13CC61CE45}" type="presParOf" srcId="{D6E04BAB-FE88-458C-BA8B-7F458ECC3E86}" destId="{394C13CC-293B-45F7-82C1-02A27AE5EE70}" srcOrd="0" destOrd="0" presId="urn:microsoft.com/office/officeart/2005/8/layout/list1"/>
    <dgm:cxn modelId="{7C96D1C6-5E43-40A9-A68E-932DB2A52E09}" type="presParOf" srcId="{394C13CC-293B-45F7-82C1-02A27AE5EE70}" destId="{3801B0BC-64F6-4CB9-899A-C1AB17E6DAB0}" srcOrd="0" destOrd="0" presId="urn:microsoft.com/office/officeart/2005/8/layout/list1"/>
    <dgm:cxn modelId="{D1EA1B56-02D8-43AB-B907-9F493AE4AA66}" type="presParOf" srcId="{394C13CC-293B-45F7-82C1-02A27AE5EE70}" destId="{C0C2000E-A749-4220-8E7A-6B09E2531A7A}" srcOrd="1" destOrd="0" presId="urn:microsoft.com/office/officeart/2005/8/layout/list1"/>
    <dgm:cxn modelId="{A8F8F350-F3F5-4947-BE26-1F99D0C9615D}" type="presParOf" srcId="{D6E04BAB-FE88-458C-BA8B-7F458ECC3E86}" destId="{D2121F09-442C-4D3E-A90A-C19B8BE2D04C}" srcOrd="1" destOrd="0" presId="urn:microsoft.com/office/officeart/2005/8/layout/list1"/>
    <dgm:cxn modelId="{880723A2-FBB7-462F-99DB-0C1BE406977C}" type="presParOf" srcId="{D6E04BAB-FE88-458C-BA8B-7F458ECC3E86}" destId="{DE059CFF-7DDC-4469-8196-71A8AC86D5EF}" srcOrd="2" destOrd="0" presId="urn:microsoft.com/office/officeart/2005/8/layout/list1"/>
    <dgm:cxn modelId="{66A19917-DCD0-4EAD-BB5F-F2C3929522E1}" type="presParOf" srcId="{D6E04BAB-FE88-458C-BA8B-7F458ECC3E86}" destId="{CE904515-77D2-48B2-A585-407B00FEE3CA}" srcOrd="3" destOrd="0" presId="urn:microsoft.com/office/officeart/2005/8/layout/list1"/>
    <dgm:cxn modelId="{DA854989-5D3E-4721-BA6F-6F12368F6961}" type="presParOf" srcId="{D6E04BAB-FE88-458C-BA8B-7F458ECC3E86}" destId="{46856096-CF37-4A2C-A573-C9C01A575F7C}" srcOrd="4" destOrd="0" presId="urn:microsoft.com/office/officeart/2005/8/layout/list1"/>
    <dgm:cxn modelId="{F692B4C3-D55E-48B1-9CC4-7B3407D9D1A2}" type="presParOf" srcId="{46856096-CF37-4A2C-A573-C9C01A575F7C}" destId="{81459AA8-CD20-47E3-B9CC-9739AFA8A841}" srcOrd="0" destOrd="0" presId="urn:microsoft.com/office/officeart/2005/8/layout/list1"/>
    <dgm:cxn modelId="{1FEE0850-1869-4529-A9CE-D56CA98F4C2F}" type="presParOf" srcId="{46856096-CF37-4A2C-A573-C9C01A575F7C}" destId="{423DEB7A-64CA-4059-AFF5-801FA0862FF4}" srcOrd="1" destOrd="0" presId="urn:microsoft.com/office/officeart/2005/8/layout/list1"/>
    <dgm:cxn modelId="{99FD801C-57C6-4523-9CB6-1876D3925762}" type="presParOf" srcId="{D6E04BAB-FE88-458C-BA8B-7F458ECC3E86}" destId="{0ECBDD74-01DB-498F-BDB9-DE784AE9B630}" srcOrd="5" destOrd="0" presId="urn:microsoft.com/office/officeart/2005/8/layout/list1"/>
    <dgm:cxn modelId="{60167BC6-F2FB-42D1-917D-D141BCAC7331}" type="presParOf" srcId="{D6E04BAB-FE88-458C-BA8B-7F458ECC3E86}" destId="{8A353DCF-D227-40AD-BF39-3581AE960D09}" srcOrd="6" destOrd="0" presId="urn:microsoft.com/office/officeart/2005/8/layout/list1"/>
    <dgm:cxn modelId="{3BB3BCD7-3BF1-432B-B838-57ABC3E7CF73}" type="presParOf" srcId="{D6E04BAB-FE88-458C-BA8B-7F458ECC3E86}" destId="{415071DD-49DF-4116-9A19-4061BFBCA106}" srcOrd="7" destOrd="0" presId="urn:microsoft.com/office/officeart/2005/8/layout/list1"/>
    <dgm:cxn modelId="{17BCF1D3-66EA-46C3-9AE0-1668D3D459D5}" type="presParOf" srcId="{D6E04BAB-FE88-458C-BA8B-7F458ECC3E86}" destId="{531428E8-62A2-41B3-9DAD-A1AEF1DB93B7}" srcOrd="8" destOrd="0" presId="urn:microsoft.com/office/officeart/2005/8/layout/list1"/>
    <dgm:cxn modelId="{7636E5F2-8AAC-4B1C-AC57-4430A20865B3}" type="presParOf" srcId="{531428E8-62A2-41B3-9DAD-A1AEF1DB93B7}" destId="{9BFF5816-A272-4EB3-86B6-4BCFCDC66584}" srcOrd="0" destOrd="0" presId="urn:microsoft.com/office/officeart/2005/8/layout/list1"/>
    <dgm:cxn modelId="{BBDA7D14-8263-4A33-A0A9-0F28DEA5C960}" type="presParOf" srcId="{531428E8-62A2-41B3-9DAD-A1AEF1DB93B7}" destId="{5E44CDE5-688B-4FA0-9E28-85D4B447B3E9}" srcOrd="1" destOrd="0" presId="urn:microsoft.com/office/officeart/2005/8/layout/list1"/>
    <dgm:cxn modelId="{2F8CC490-35CF-47CA-B32F-5B1F107BC722}" type="presParOf" srcId="{D6E04BAB-FE88-458C-BA8B-7F458ECC3E86}" destId="{9A987883-D887-4BC7-9111-3C3193A446AB}" srcOrd="9" destOrd="0" presId="urn:microsoft.com/office/officeart/2005/8/layout/list1"/>
    <dgm:cxn modelId="{48CF3FB2-9A1D-498A-B62F-CE2F555775FA}" type="presParOf" srcId="{D6E04BAB-FE88-458C-BA8B-7F458ECC3E86}" destId="{912FD432-EDD4-4DD7-9C8F-E59FD46503B8}" srcOrd="10" destOrd="0" presId="urn:microsoft.com/office/officeart/2005/8/layout/list1"/>
    <dgm:cxn modelId="{682C2C73-EFE9-48D5-A7FF-8E40A199C75A}" type="presParOf" srcId="{D6E04BAB-FE88-458C-BA8B-7F458ECC3E86}" destId="{168DA9E9-BC32-40B2-B6C7-3EE0E0BAF681}" srcOrd="11" destOrd="0" presId="urn:microsoft.com/office/officeart/2005/8/layout/list1"/>
    <dgm:cxn modelId="{E1B3CA6A-1B3A-4E67-BB72-F9A61B74EC6C}" type="presParOf" srcId="{D6E04BAB-FE88-458C-BA8B-7F458ECC3E86}" destId="{D455C923-0355-4403-B22E-4493BE1CBA96}" srcOrd="12" destOrd="0" presId="urn:microsoft.com/office/officeart/2005/8/layout/list1"/>
    <dgm:cxn modelId="{46060F06-DD3B-4564-A493-B0E8F8FCF8E6}" type="presParOf" srcId="{D455C923-0355-4403-B22E-4493BE1CBA96}" destId="{E91EDADA-F3BA-4B49-9AD7-732DD1F5B584}" srcOrd="0" destOrd="0" presId="urn:microsoft.com/office/officeart/2005/8/layout/list1"/>
    <dgm:cxn modelId="{3E556EF4-3988-4F7E-B8A7-A6B7CB0ED385}" type="presParOf" srcId="{D455C923-0355-4403-B22E-4493BE1CBA96}" destId="{EE9EE751-3F07-4843-8529-718F32EB7DF4}" srcOrd="1" destOrd="0" presId="urn:microsoft.com/office/officeart/2005/8/layout/list1"/>
    <dgm:cxn modelId="{B85E309E-1EDE-42AD-BF03-7767038F8491}" type="presParOf" srcId="{D6E04BAB-FE88-458C-BA8B-7F458ECC3E86}" destId="{17385958-208B-4A05-8465-D3DDB224F173}" srcOrd="13" destOrd="0" presId="urn:microsoft.com/office/officeart/2005/8/layout/list1"/>
    <dgm:cxn modelId="{053A8938-947B-4F1C-87F7-BE93BAE9007A}" type="presParOf" srcId="{D6E04BAB-FE88-458C-BA8B-7F458ECC3E86}" destId="{1BC8BA69-9ED1-47C6-8A18-AA732877BDD9}" srcOrd="14" destOrd="0" presId="urn:microsoft.com/office/officeart/2005/8/layout/list1"/>
    <dgm:cxn modelId="{980AA46A-519E-4DD6-90A3-4EFCF8F5171A}" type="presParOf" srcId="{D6E04BAB-FE88-458C-BA8B-7F458ECC3E86}" destId="{A11EA4C4-A798-4D1C-9020-7F5CC59E122D}" srcOrd="15" destOrd="0" presId="urn:microsoft.com/office/officeart/2005/8/layout/list1"/>
    <dgm:cxn modelId="{22F1CAD1-64BC-4EC9-92AA-793648D20A28}" type="presParOf" srcId="{D6E04BAB-FE88-458C-BA8B-7F458ECC3E86}" destId="{41370192-10DD-493E-BF20-2063A5AA9CE9}" srcOrd="16" destOrd="0" presId="urn:microsoft.com/office/officeart/2005/8/layout/list1"/>
    <dgm:cxn modelId="{9EB8FC4F-C5A2-4C7C-9BEC-00AA5C8B56B1}" type="presParOf" srcId="{41370192-10DD-493E-BF20-2063A5AA9CE9}" destId="{22D7F2DB-E626-4D94-ADC8-9B49D7301F9A}" srcOrd="0" destOrd="0" presId="urn:microsoft.com/office/officeart/2005/8/layout/list1"/>
    <dgm:cxn modelId="{506EDFF4-32D9-4ACC-960B-CCCDBA86EC7D}" type="presParOf" srcId="{41370192-10DD-493E-BF20-2063A5AA9CE9}" destId="{24F50229-4D24-4487-A3BC-903371CD3390}" srcOrd="1" destOrd="0" presId="urn:microsoft.com/office/officeart/2005/8/layout/list1"/>
    <dgm:cxn modelId="{002E53DF-0E67-4793-80DE-08431DD09362}" type="presParOf" srcId="{D6E04BAB-FE88-458C-BA8B-7F458ECC3E86}" destId="{3A4D798A-51C2-4F13-B009-73957FC4CF0D}" srcOrd="17" destOrd="0" presId="urn:microsoft.com/office/officeart/2005/8/layout/list1"/>
    <dgm:cxn modelId="{5B6CA3AB-8E5E-46B3-B3EB-4FC1EC9657C5}" type="presParOf" srcId="{D6E04BAB-FE88-458C-BA8B-7F458ECC3E86}" destId="{3AF37BC3-9488-4119-A826-AF31CB3DC14D}" srcOrd="18" destOrd="0" presId="urn:microsoft.com/office/officeart/2005/8/layout/list1"/>
    <dgm:cxn modelId="{E526D695-5D85-49B8-932B-9D8417CBB1A8}" type="presParOf" srcId="{D6E04BAB-FE88-458C-BA8B-7F458ECC3E86}" destId="{29A1322B-7BF7-4AA6-894E-699E20200BE2}" srcOrd="19" destOrd="0" presId="urn:microsoft.com/office/officeart/2005/8/layout/list1"/>
    <dgm:cxn modelId="{A355F297-C9E5-45F7-BB59-B3A2CE07045A}" type="presParOf" srcId="{D6E04BAB-FE88-458C-BA8B-7F458ECC3E86}" destId="{A510D34F-A572-418D-B531-A12C7A4D387A}" srcOrd="20" destOrd="0" presId="urn:microsoft.com/office/officeart/2005/8/layout/list1"/>
    <dgm:cxn modelId="{74F5D44C-1484-49D0-857C-7AEFD91044EA}" type="presParOf" srcId="{A510D34F-A572-418D-B531-A12C7A4D387A}" destId="{37F42D50-CBE9-4074-8FD6-766537EF69A0}" srcOrd="0" destOrd="0" presId="urn:microsoft.com/office/officeart/2005/8/layout/list1"/>
    <dgm:cxn modelId="{BF96C25A-A1BD-4E17-9803-6FA6C2FAE81E}" type="presParOf" srcId="{A510D34F-A572-418D-B531-A12C7A4D387A}" destId="{52A18325-7403-4752-BA0C-880C63FD513C}" srcOrd="1" destOrd="0" presId="urn:microsoft.com/office/officeart/2005/8/layout/list1"/>
    <dgm:cxn modelId="{446D2566-244B-434F-8E1F-80054B67197D}" type="presParOf" srcId="{D6E04BAB-FE88-458C-BA8B-7F458ECC3E86}" destId="{003698C1-3633-432B-B52C-3CFE57E84D8F}" srcOrd="21" destOrd="0" presId="urn:microsoft.com/office/officeart/2005/8/layout/list1"/>
    <dgm:cxn modelId="{DC63919B-6311-4C21-8D49-9AB6A33112B9}" type="presParOf" srcId="{D6E04BAB-FE88-458C-BA8B-7F458ECC3E86}" destId="{0195B537-BB83-4248-9FC2-339230342A4D}" srcOrd="22" destOrd="0" presId="urn:microsoft.com/office/officeart/2005/8/layout/list1"/>
    <dgm:cxn modelId="{8D4E7BED-7837-4F52-BBE3-20809BC8726B}" type="presParOf" srcId="{D6E04BAB-FE88-458C-BA8B-7F458ECC3E86}" destId="{63B028F8-1058-420B-AD08-260657869971}" srcOrd="23" destOrd="0" presId="urn:microsoft.com/office/officeart/2005/8/layout/list1"/>
    <dgm:cxn modelId="{BB634B04-CE1D-4F68-9CEA-AD6299538C71}" type="presParOf" srcId="{D6E04BAB-FE88-458C-BA8B-7F458ECC3E86}" destId="{22F44F3B-74BD-443A-8C61-4654521FDF0E}" srcOrd="24" destOrd="0" presId="urn:microsoft.com/office/officeart/2005/8/layout/list1"/>
    <dgm:cxn modelId="{7F1853DF-C387-4719-8F60-DFC90C99E3FC}" type="presParOf" srcId="{22F44F3B-74BD-443A-8C61-4654521FDF0E}" destId="{27153102-F077-4E16-895B-B743A6F050F6}" srcOrd="0" destOrd="0" presId="urn:microsoft.com/office/officeart/2005/8/layout/list1"/>
    <dgm:cxn modelId="{ED8BABEF-0BE2-43A3-B88B-7D32AEAA4F45}" type="presParOf" srcId="{22F44F3B-74BD-443A-8C61-4654521FDF0E}" destId="{C5E1DAF2-95A2-476A-876D-071AA6F8B17F}" srcOrd="1" destOrd="0" presId="urn:microsoft.com/office/officeart/2005/8/layout/list1"/>
    <dgm:cxn modelId="{78C59B77-5230-407C-B30E-64D55084B4E9}" type="presParOf" srcId="{D6E04BAB-FE88-458C-BA8B-7F458ECC3E86}" destId="{CDABA5A1-EF80-4A56-8840-AF33DC572BB9}" srcOrd="25" destOrd="0" presId="urn:microsoft.com/office/officeart/2005/8/layout/list1"/>
    <dgm:cxn modelId="{E9422B46-CE5A-485F-8FD3-D48BF4178607}" type="presParOf" srcId="{D6E04BAB-FE88-458C-BA8B-7F458ECC3E86}" destId="{6E814B0B-4B58-4E71-90B9-1270B0002B78}" srcOrd="26" destOrd="0" presId="urn:microsoft.com/office/officeart/2005/8/layout/list1"/>
    <dgm:cxn modelId="{A2CA39A3-404C-492F-A883-7D2A94305642}" type="presParOf" srcId="{D6E04BAB-FE88-458C-BA8B-7F458ECC3E86}" destId="{75CC62E8-19DD-400C-B40A-DEB15766C4CB}" srcOrd="27" destOrd="0" presId="urn:microsoft.com/office/officeart/2005/8/layout/list1"/>
    <dgm:cxn modelId="{73FF9FD9-25B4-42F9-85A4-AE7C3A40DB7D}" type="presParOf" srcId="{D6E04BAB-FE88-458C-BA8B-7F458ECC3E86}" destId="{741FD81A-B05B-4448-B4B7-30947AB284E2}" srcOrd="28" destOrd="0" presId="urn:microsoft.com/office/officeart/2005/8/layout/list1"/>
    <dgm:cxn modelId="{E885C686-F12C-4EB0-97CE-6DDBA0955F20}" type="presParOf" srcId="{741FD81A-B05B-4448-B4B7-30947AB284E2}" destId="{F9B43A98-82DB-46B8-976E-1038F044B4C0}" srcOrd="0" destOrd="0" presId="urn:microsoft.com/office/officeart/2005/8/layout/list1"/>
    <dgm:cxn modelId="{E9C6FA7C-3AAF-4866-A7AB-A165C60FEF65}" type="presParOf" srcId="{741FD81A-B05B-4448-B4B7-30947AB284E2}" destId="{6255FBB5-413C-4696-A798-693F17A45731}" srcOrd="1" destOrd="0" presId="urn:microsoft.com/office/officeart/2005/8/layout/list1"/>
    <dgm:cxn modelId="{9780CD37-BC42-487B-8EF7-2E24E2A572AF}" type="presParOf" srcId="{D6E04BAB-FE88-458C-BA8B-7F458ECC3E86}" destId="{11018E79-C7A3-497D-BC68-45ABAE06444C}" srcOrd="29" destOrd="0" presId="urn:microsoft.com/office/officeart/2005/8/layout/list1"/>
    <dgm:cxn modelId="{C7AB9E7A-04D6-465D-BEB7-C98AF12CB1F7}" type="presParOf" srcId="{D6E04BAB-FE88-458C-BA8B-7F458ECC3E86}" destId="{C21165E4-EB2B-486F-AC32-7CB6405001F0}"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17908A-E90E-47B6-867E-7C165DE5AA01}"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A2D7AEE-7D14-4957-8FC1-0176FB266CAB}">
      <dgm:prSet custT="1"/>
      <dgm:spPr/>
      <dgm:t>
        <a:bodyPr/>
        <a:lstStyle/>
        <a:p>
          <a:pPr>
            <a:lnSpc>
              <a:spcPct val="100000"/>
            </a:lnSpc>
            <a:defRPr cap="all"/>
          </a:pPr>
          <a:r>
            <a:rPr lang="en-US" sz="2000" b="1"/>
            <a:t>Do you have a pet? </a:t>
          </a:r>
        </a:p>
      </dgm:t>
    </dgm:pt>
    <dgm:pt modelId="{60724DBC-8530-4A96-8468-DF92D445E88B}" type="parTrans" cxnId="{CAB568BB-B5BC-4E05-A9E5-2560EA9027DB}">
      <dgm:prSet/>
      <dgm:spPr/>
      <dgm:t>
        <a:bodyPr/>
        <a:lstStyle/>
        <a:p>
          <a:endParaRPr lang="en-US" sz="2800" b="1"/>
        </a:p>
      </dgm:t>
    </dgm:pt>
    <dgm:pt modelId="{75E546AD-1798-4846-A671-23CEDD7F10D8}" type="sibTrans" cxnId="{CAB568BB-B5BC-4E05-A9E5-2560EA9027DB}">
      <dgm:prSet/>
      <dgm:spPr/>
      <dgm:t>
        <a:bodyPr/>
        <a:lstStyle/>
        <a:p>
          <a:endParaRPr lang="en-US" sz="2800" b="1"/>
        </a:p>
      </dgm:t>
    </dgm:pt>
    <dgm:pt modelId="{758AAC03-5067-404F-B87D-4413BC9CA3F7}">
      <dgm:prSet custT="1"/>
      <dgm:spPr/>
      <dgm:t>
        <a:bodyPr/>
        <a:lstStyle/>
        <a:p>
          <a:pPr>
            <a:lnSpc>
              <a:spcPct val="100000"/>
            </a:lnSpc>
            <a:defRPr cap="all"/>
          </a:pPr>
          <a:r>
            <a:rPr lang="en-US" sz="2000" b="1" dirty="0"/>
            <a:t>Do you like animals? Why/Why not? </a:t>
          </a:r>
        </a:p>
      </dgm:t>
    </dgm:pt>
    <dgm:pt modelId="{FE21F8F6-9C5F-451B-9908-282494F851F9}" type="parTrans" cxnId="{0606C846-BF0D-4471-BFAD-A700A89410B6}">
      <dgm:prSet/>
      <dgm:spPr/>
      <dgm:t>
        <a:bodyPr/>
        <a:lstStyle/>
        <a:p>
          <a:endParaRPr lang="en-US" sz="2800" b="1"/>
        </a:p>
      </dgm:t>
    </dgm:pt>
    <dgm:pt modelId="{0970E618-5D79-4466-B5AA-3529C228E9E2}" type="sibTrans" cxnId="{0606C846-BF0D-4471-BFAD-A700A89410B6}">
      <dgm:prSet/>
      <dgm:spPr/>
      <dgm:t>
        <a:bodyPr/>
        <a:lstStyle/>
        <a:p>
          <a:endParaRPr lang="en-US" sz="2800" b="1"/>
        </a:p>
      </dgm:t>
    </dgm:pt>
    <dgm:pt modelId="{93B880B0-CF78-4A31-BF8E-1C6659450D8F}">
      <dgm:prSet custT="1"/>
      <dgm:spPr/>
      <dgm:t>
        <a:bodyPr/>
        <a:lstStyle/>
        <a:p>
          <a:pPr>
            <a:lnSpc>
              <a:spcPct val="100000"/>
            </a:lnSpc>
            <a:defRPr cap="all"/>
          </a:pPr>
          <a:r>
            <a:rPr lang="en-US" sz="2000" b="1"/>
            <a:t>What's your favourite animal? </a:t>
          </a:r>
        </a:p>
      </dgm:t>
    </dgm:pt>
    <dgm:pt modelId="{3FDFF63F-6084-4B11-B25D-B56F384D9BFC}" type="parTrans" cxnId="{17AF7490-8A42-40DA-8357-D34796B45289}">
      <dgm:prSet/>
      <dgm:spPr/>
      <dgm:t>
        <a:bodyPr/>
        <a:lstStyle/>
        <a:p>
          <a:endParaRPr lang="en-US" sz="2800" b="1"/>
        </a:p>
      </dgm:t>
    </dgm:pt>
    <dgm:pt modelId="{F6DFEF58-3B85-4A11-BC8B-A8DD97888B7A}" type="sibTrans" cxnId="{17AF7490-8A42-40DA-8357-D34796B45289}">
      <dgm:prSet/>
      <dgm:spPr/>
      <dgm:t>
        <a:bodyPr/>
        <a:lstStyle/>
        <a:p>
          <a:endParaRPr lang="en-US" sz="2800" b="1"/>
        </a:p>
      </dgm:t>
    </dgm:pt>
    <dgm:pt modelId="{A80CA8C0-B89A-42EA-A795-C5A9DE4CE6EC}">
      <dgm:prSet custT="1"/>
      <dgm:spPr/>
      <dgm:t>
        <a:bodyPr/>
        <a:lstStyle/>
        <a:p>
          <a:pPr>
            <a:lnSpc>
              <a:spcPct val="100000"/>
            </a:lnSpc>
            <a:defRPr cap="all"/>
          </a:pPr>
          <a:r>
            <a:rPr lang="en-US" sz="2000" b="1"/>
            <a:t>What is a popular pet to have in your country? </a:t>
          </a:r>
        </a:p>
      </dgm:t>
    </dgm:pt>
    <dgm:pt modelId="{3417D2A5-D39C-4334-9D06-C72247993719}" type="parTrans" cxnId="{9AC4E317-E31C-40EE-AE7C-3764D382A07E}">
      <dgm:prSet/>
      <dgm:spPr/>
      <dgm:t>
        <a:bodyPr/>
        <a:lstStyle/>
        <a:p>
          <a:endParaRPr lang="en-US" sz="2800" b="1"/>
        </a:p>
      </dgm:t>
    </dgm:pt>
    <dgm:pt modelId="{B0D96102-25A8-4300-B864-024A87C45927}" type="sibTrans" cxnId="{9AC4E317-E31C-40EE-AE7C-3764D382A07E}">
      <dgm:prSet/>
      <dgm:spPr/>
      <dgm:t>
        <a:bodyPr/>
        <a:lstStyle/>
        <a:p>
          <a:endParaRPr lang="en-US" sz="2800" b="1"/>
        </a:p>
      </dgm:t>
    </dgm:pt>
    <dgm:pt modelId="{CD9C7441-0EC0-4F1D-A101-F4D94617EC85}">
      <dgm:prSet custT="1"/>
      <dgm:spPr/>
      <dgm:t>
        <a:bodyPr/>
        <a:lstStyle/>
        <a:p>
          <a:pPr>
            <a:lnSpc>
              <a:spcPct val="100000"/>
            </a:lnSpc>
            <a:defRPr cap="all"/>
          </a:pPr>
          <a:r>
            <a:rPr lang="en-US" sz="2000" b="1"/>
            <a:t>Did you have a pet as a child?</a:t>
          </a:r>
        </a:p>
      </dgm:t>
    </dgm:pt>
    <dgm:pt modelId="{CA80347B-BA7C-4D74-8E9C-D0A813631530}" type="parTrans" cxnId="{DA91D69F-383D-40BB-8C30-51C784D518BD}">
      <dgm:prSet/>
      <dgm:spPr/>
      <dgm:t>
        <a:bodyPr/>
        <a:lstStyle/>
        <a:p>
          <a:endParaRPr lang="en-US" sz="2800" b="1"/>
        </a:p>
      </dgm:t>
    </dgm:pt>
    <dgm:pt modelId="{55FA718A-9DBD-478E-9824-3F319C63BE15}" type="sibTrans" cxnId="{DA91D69F-383D-40BB-8C30-51C784D518BD}">
      <dgm:prSet/>
      <dgm:spPr/>
      <dgm:t>
        <a:bodyPr/>
        <a:lstStyle/>
        <a:p>
          <a:endParaRPr lang="en-US" sz="2800" b="1"/>
        </a:p>
      </dgm:t>
    </dgm:pt>
    <dgm:pt modelId="{1C5CDED9-E489-4DFE-BAF5-928551504D40}" type="pres">
      <dgm:prSet presAssocID="{B217908A-E90E-47B6-867E-7C165DE5AA01}" presName="root" presStyleCnt="0">
        <dgm:presLayoutVars>
          <dgm:dir/>
          <dgm:resizeHandles val="exact"/>
        </dgm:presLayoutVars>
      </dgm:prSet>
      <dgm:spPr/>
      <dgm:t>
        <a:bodyPr/>
        <a:lstStyle/>
        <a:p>
          <a:endParaRPr lang="en-US"/>
        </a:p>
      </dgm:t>
    </dgm:pt>
    <dgm:pt modelId="{029F67B1-7F89-4A08-B6ED-AD9EDA46679F}" type="pres">
      <dgm:prSet presAssocID="{7A2D7AEE-7D14-4957-8FC1-0176FB266CAB}" presName="compNode" presStyleCnt="0"/>
      <dgm:spPr/>
    </dgm:pt>
    <dgm:pt modelId="{FC3D856D-53CA-408B-AE1B-339D889BF339}" type="pres">
      <dgm:prSet presAssocID="{7A2D7AEE-7D14-4957-8FC1-0176FB266CAB}" presName="iconBgRect" presStyleLbl="bgShp" presStyleIdx="0" presStyleCnt="5"/>
      <dgm:spPr>
        <a:prstGeom prst="round2DiagRect">
          <a:avLst>
            <a:gd name="adj1" fmla="val 29727"/>
            <a:gd name="adj2" fmla="val 0"/>
          </a:avLst>
        </a:prstGeom>
      </dgm:spPr>
    </dgm:pt>
    <dgm:pt modelId="{DFC7BE25-42E4-42D3-A466-23596BC99DDA}" type="pres">
      <dgm:prSet presAssocID="{7A2D7AEE-7D14-4957-8FC1-0176FB266CA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at"/>
        </a:ext>
      </dgm:extLst>
    </dgm:pt>
    <dgm:pt modelId="{1AF92F02-EB80-4E19-ADB7-C6B3295455C1}" type="pres">
      <dgm:prSet presAssocID="{7A2D7AEE-7D14-4957-8FC1-0176FB266CAB}" presName="spaceRect" presStyleCnt="0"/>
      <dgm:spPr/>
    </dgm:pt>
    <dgm:pt modelId="{E1489066-1B8E-4E48-A7D1-EE9C5A43122F}" type="pres">
      <dgm:prSet presAssocID="{7A2D7AEE-7D14-4957-8FC1-0176FB266CAB}" presName="textRect" presStyleLbl="revTx" presStyleIdx="0" presStyleCnt="5">
        <dgm:presLayoutVars>
          <dgm:chMax val="1"/>
          <dgm:chPref val="1"/>
        </dgm:presLayoutVars>
      </dgm:prSet>
      <dgm:spPr/>
      <dgm:t>
        <a:bodyPr/>
        <a:lstStyle/>
        <a:p>
          <a:endParaRPr lang="en-US"/>
        </a:p>
      </dgm:t>
    </dgm:pt>
    <dgm:pt modelId="{52EA7A53-C1DA-42B2-BFC7-42431C0EE71E}" type="pres">
      <dgm:prSet presAssocID="{75E546AD-1798-4846-A671-23CEDD7F10D8}" presName="sibTrans" presStyleCnt="0"/>
      <dgm:spPr/>
    </dgm:pt>
    <dgm:pt modelId="{74D8B5B2-9B9D-4CDE-A7DB-0367F8B112C4}" type="pres">
      <dgm:prSet presAssocID="{758AAC03-5067-404F-B87D-4413BC9CA3F7}" presName="compNode" presStyleCnt="0"/>
      <dgm:spPr/>
    </dgm:pt>
    <dgm:pt modelId="{9B514A49-6748-482F-B40F-CC311AE2D9B4}" type="pres">
      <dgm:prSet presAssocID="{758AAC03-5067-404F-B87D-4413BC9CA3F7}" presName="iconBgRect" presStyleLbl="bgShp" presStyleIdx="1" presStyleCnt="5"/>
      <dgm:spPr>
        <a:prstGeom prst="round2DiagRect">
          <a:avLst>
            <a:gd name="adj1" fmla="val 29727"/>
            <a:gd name="adj2" fmla="val 0"/>
          </a:avLst>
        </a:prstGeom>
      </dgm:spPr>
    </dgm:pt>
    <dgm:pt modelId="{8C398756-3D69-43F7-840E-D40066E68FC0}" type="pres">
      <dgm:prSet presAssocID="{758AAC03-5067-404F-B87D-4413BC9CA3F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Fishbowl"/>
        </a:ext>
      </dgm:extLst>
    </dgm:pt>
    <dgm:pt modelId="{BD19CB00-5AD8-427A-A221-0AA7453CA63E}" type="pres">
      <dgm:prSet presAssocID="{758AAC03-5067-404F-B87D-4413BC9CA3F7}" presName="spaceRect" presStyleCnt="0"/>
      <dgm:spPr/>
    </dgm:pt>
    <dgm:pt modelId="{4DF7B8CD-823F-4EE6-B68C-98593C7973CF}" type="pres">
      <dgm:prSet presAssocID="{758AAC03-5067-404F-B87D-4413BC9CA3F7}" presName="textRect" presStyleLbl="revTx" presStyleIdx="1" presStyleCnt="5">
        <dgm:presLayoutVars>
          <dgm:chMax val="1"/>
          <dgm:chPref val="1"/>
        </dgm:presLayoutVars>
      </dgm:prSet>
      <dgm:spPr/>
      <dgm:t>
        <a:bodyPr/>
        <a:lstStyle/>
        <a:p>
          <a:endParaRPr lang="en-US"/>
        </a:p>
      </dgm:t>
    </dgm:pt>
    <dgm:pt modelId="{4AFC8BA2-6D34-4EC4-923B-601844042CBA}" type="pres">
      <dgm:prSet presAssocID="{0970E618-5D79-4466-B5AA-3529C228E9E2}" presName="sibTrans" presStyleCnt="0"/>
      <dgm:spPr/>
    </dgm:pt>
    <dgm:pt modelId="{98C2B58E-D159-42AA-802C-690864D96C6A}" type="pres">
      <dgm:prSet presAssocID="{93B880B0-CF78-4A31-BF8E-1C6659450D8F}" presName="compNode" presStyleCnt="0"/>
      <dgm:spPr/>
    </dgm:pt>
    <dgm:pt modelId="{83704B3B-8406-4CEC-BC2A-96DD41EF1B15}" type="pres">
      <dgm:prSet presAssocID="{93B880B0-CF78-4A31-BF8E-1C6659450D8F}" presName="iconBgRect" presStyleLbl="bgShp" presStyleIdx="2" presStyleCnt="5"/>
      <dgm:spPr>
        <a:prstGeom prst="round2DiagRect">
          <a:avLst>
            <a:gd name="adj1" fmla="val 29727"/>
            <a:gd name="adj2" fmla="val 0"/>
          </a:avLst>
        </a:prstGeom>
      </dgm:spPr>
    </dgm:pt>
    <dgm:pt modelId="{1A2E5D5A-1248-4840-9B0A-3A94C565FA86}" type="pres">
      <dgm:prSet presAssocID="{93B880B0-CF78-4A31-BF8E-1C6659450D8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unny Face"/>
        </a:ext>
      </dgm:extLst>
    </dgm:pt>
    <dgm:pt modelId="{1463F369-6EEA-46B3-AF0B-2A375D0FE59B}" type="pres">
      <dgm:prSet presAssocID="{93B880B0-CF78-4A31-BF8E-1C6659450D8F}" presName="spaceRect" presStyleCnt="0"/>
      <dgm:spPr/>
    </dgm:pt>
    <dgm:pt modelId="{BACDEF54-DF03-42F4-9F52-9469A3880E7E}" type="pres">
      <dgm:prSet presAssocID="{93B880B0-CF78-4A31-BF8E-1C6659450D8F}" presName="textRect" presStyleLbl="revTx" presStyleIdx="2" presStyleCnt="5">
        <dgm:presLayoutVars>
          <dgm:chMax val="1"/>
          <dgm:chPref val="1"/>
        </dgm:presLayoutVars>
      </dgm:prSet>
      <dgm:spPr/>
      <dgm:t>
        <a:bodyPr/>
        <a:lstStyle/>
        <a:p>
          <a:endParaRPr lang="en-US"/>
        </a:p>
      </dgm:t>
    </dgm:pt>
    <dgm:pt modelId="{B859CF7B-DD52-4B2C-95D6-34374BA66F0B}" type="pres">
      <dgm:prSet presAssocID="{F6DFEF58-3B85-4A11-BC8B-A8DD97888B7A}" presName="sibTrans" presStyleCnt="0"/>
      <dgm:spPr/>
    </dgm:pt>
    <dgm:pt modelId="{23E7B242-5FE6-4D93-A0B3-81CA4010472E}" type="pres">
      <dgm:prSet presAssocID="{A80CA8C0-B89A-42EA-A795-C5A9DE4CE6EC}" presName="compNode" presStyleCnt="0"/>
      <dgm:spPr/>
    </dgm:pt>
    <dgm:pt modelId="{733147B0-93F3-499E-ADB5-D92EF35BEBDB}" type="pres">
      <dgm:prSet presAssocID="{A80CA8C0-B89A-42EA-A795-C5A9DE4CE6EC}" presName="iconBgRect" presStyleLbl="bgShp" presStyleIdx="3" presStyleCnt="5"/>
      <dgm:spPr>
        <a:prstGeom prst="round2DiagRect">
          <a:avLst>
            <a:gd name="adj1" fmla="val 29727"/>
            <a:gd name="adj2" fmla="val 0"/>
          </a:avLst>
        </a:prstGeom>
      </dgm:spPr>
    </dgm:pt>
    <dgm:pt modelId="{16E1B466-BE82-4D0D-A85E-EA96092803CD}" type="pres">
      <dgm:prSet presAssocID="{A80CA8C0-B89A-42EA-A795-C5A9DE4CE6EC}"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Dog"/>
        </a:ext>
      </dgm:extLst>
    </dgm:pt>
    <dgm:pt modelId="{93F10028-BA1D-42E3-82C1-0918949055AA}" type="pres">
      <dgm:prSet presAssocID="{A80CA8C0-B89A-42EA-A795-C5A9DE4CE6EC}" presName="spaceRect" presStyleCnt="0"/>
      <dgm:spPr/>
    </dgm:pt>
    <dgm:pt modelId="{76D4AEB3-CE03-4E2A-8D24-8741AABD90CB}" type="pres">
      <dgm:prSet presAssocID="{A80CA8C0-B89A-42EA-A795-C5A9DE4CE6EC}" presName="textRect" presStyleLbl="revTx" presStyleIdx="3" presStyleCnt="5">
        <dgm:presLayoutVars>
          <dgm:chMax val="1"/>
          <dgm:chPref val="1"/>
        </dgm:presLayoutVars>
      </dgm:prSet>
      <dgm:spPr/>
      <dgm:t>
        <a:bodyPr/>
        <a:lstStyle/>
        <a:p>
          <a:endParaRPr lang="en-US"/>
        </a:p>
      </dgm:t>
    </dgm:pt>
    <dgm:pt modelId="{92AD9283-5182-4CF2-A742-DF591136D69E}" type="pres">
      <dgm:prSet presAssocID="{B0D96102-25A8-4300-B864-024A87C45927}" presName="sibTrans" presStyleCnt="0"/>
      <dgm:spPr/>
    </dgm:pt>
    <dgm:pt modelId="{45A212FF-279B-490F-8FCB-9182074E9C05}" type="pres">
      <dgm:prSet presAssocID="{CD9C7441-0EC0-4F1D-A101-F4D94617EC85}" presName="compNode" presStyleCnt="0"/>
      <dgm:spPr/>
    </dgm:pt>
    <dgm:pt modelId="{A020526C-43D3-47EC-81B0-144F99574E8A}" type="pres">
      <dgm:prSet presAssocID="{CD9C7441-0EC0-4F1D-A101-F4D94617EC85}" presName="iconBgRect" presStyleLbl="bgShp" presStyleIdx="4" presStyleCnt="5"/>
      <dgm:spPr>
        <a:prstGeom prst="round2DiagRect">
          <a:avLst>
            <a:gd name="adj1" fmla="val 29727"/>
            <a:gd name="adj2" fmla="val 0"/>
          </a:avLst>
        </a:prstGeom>
      </dgm:spPr>
    </dgm:pt>
    <dgm:pt modelId="{9CCCC023-20FA-4106-9C98-BD796EBC1F9E}" type="pres">
      <dgm:prSet presAssocID="{CD9C7441-0EC0-4F1D-A101-F4D94617EC8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Tiger"/>
        </a:ext>
      </dgm:extLst>
    </dgm:pt>
    <dgm:pt modelId="{B7887F40-268C-4162-8311-A6C357BEF27F}" type="pres">
      <dgm:prSet presAssocID="{CD9C7441-0EC0-4F1D-A101-F4D94617EC85}" presName="spaceRect" presStyleCnt="0"/>
      <dgm:spPr/>
    </dgm:pt>
    <dgm:pt modelId="{9A210031-DC3C-4FE5-B93B-C5BA6E57943B}" type="pres">
      <dgm:prSet presAssocID="{CD9C7441-0EC0-4F1D-A101-F4D94617EC85}" presName="textRect" presStyleLbl="revTx" presStyleIdx="4" presStyleCnt="5">
        <dgm:presLayoutVars>
          <dgm:chMax val="1"/>
          <dgm:chPref val="1"/>
        </dgm:presLayoutVars>
      </dgm:prSet>
      <dgm:spPr/>
      <dgm:t>
        <a:bodyPr/>
        <a:lstStyle/>
        <a:p>
          <a:endParaRPr lang="en-US"/>
        </a:p>
      </dgm:t>
    </dgm:pt>
  </dgm:ptLst>
  <dgm:cxnLst>
    <dgm:cxn modelId="{104EE238-3ABD-41B5-AE57-035FDC049F72}" type="presOf" srcId="{CD9C7441-0EC0-4F1D-A101-F4D94617EC85}" destId="{9A210031-DC3C-4FE5-B93B-C5BA6E57943B}" srcOrd="0" destOrd="0" presId="urn:microsoft.com/office/officeart/2018/5/layout/IconLeafLabelList"/>
    <dgm:cxn modelId="{DA91D69F-383D-40BB-8C30-51C784D518BD}" srcId="{B217908A-E90E-47B6-867E-7C165DE5AA01}" destId="{CD9C7441-0EC0-4F1D-A101-F4D94617EC85}" srcOrd="4" destOrd="0" parTransId="{CA80347B-BA7C-4D74-8E9C-D0A813631530}" sibTransId="{55FA718A-9DBD-478E-9824-3F319C63BE15}"/>
    <dgm:cxn modelId="{0606C846-BF0D-4471-BFAD-A700A89410B6}" srcId="{B217908A-E90E-47B6-867E-7C165DE5AA01}" destId="{758AAC03-5067-404F-B87D-4413BC9CA3F7}" srcOrd="1" destOrd="0" parTransId="{FE21F8F6-9C5F-451B-9908-282494F851F9}" sibTransId="{0970E618-5D79-4466-B5AA-3529C228E9E2}"/>
    <dgm:cxn modelId="{CAB568BB-B5BC-4E05-A9E5-2560EA9027DB}" srcId="{B217908A-E90E-47B6-867E-7C165DE5AA01}" destId="{7A2D7AEE-7D14-4957-8FC1-0176FB266CAB}" srcOrd="0" destOrd="0" parTransId="{60724DBC-8530-4A96-8468-DF92D445E88B}" sibTransId="{75E546AD-1798-4846-A671-23CEDD7F10D8}"/>
    <dgm:cxn modelId="{17AF7490-8A42-40DA-8357-D34796B45289}" srcId="{B217908A-E90E-47B6-867E-7C165DE5AA01}" destId="{93B880B0-CF78-4A31-BF8E-1C6659450D8F}" srcOrd="2" destOrd="0" parTransId="{3FDFF63F-6084-4B11-B25D-B56F384D9BFC}" sibTransId="{F6DFEF58-3B85-4A11-BC8B-A8DD97888B7A}"/>
    <dgm:cxn modelId="{1277314C-1AA3-4BBA-A6A2-D0A2F4964FDF}" type="presOf" srcId="{7A2D7AEE-7D14-4957-8FC1-0176FB266CAB}" destId="{E1489066-1B8E-4E48-A7D1-EE9C5A43122F}" srcOrd="0" destOrd="0" presId="urn:microsoft.com/office/officeart/2018/5/layout/IconLeafLabelList"/>
    <dgm:cxn modelId="{75C8993A-D5CE-479D-B51A-69DB20A66710}" type="presOf" srcId="{B217908A-E90E-47B6-867E-7C165DE5AA01}" destId="{1C5CDED9-E489-4DFE-BAF5-928551504D40}" srcOrd="0" destOrd="0" presId="urn:microsoft.com/office/officeart/2018/5/layout/IconLeafLabelList"/>
    <dgm:cxn modelId="{493A6137-5E37-482B-B905-A190C6D473A1}" type="presOf" srcId="{A80CA8C0-B89A-42EA-A795-C5A9DE4CE6EC}" destId="{76D4AEB3-CE03-4E2A-8D24-8741AABD90CB}" srcOrd="0" destOrd="0" presId="urn:microsoft.com/office/officeart/2018/5/layout/IconLeafLabelList"/>
    <dgm:cxn modelId="{80CFBA2F-F826-45E2-B0B7-12AA71F1EC7C}" type="presOf" srcId="{758AAC03-5067-404F-B87D-4413BC9CA3F7}" destId="{4DF7B8CD-823F-4EE6-B68C-98593C7973CF}" srcOrd="0" destOrd="0" presId="urn:microsoft.com/office/officeart/2018/5/layout/IconLeafLabelList"/>
    <dgm:cxn modelId="{9AC4E317-E31C-40EE-AE7C-3764D382A07E}" srcId="{B217908A-E90E-47B6-867E-7C165DE5AA01}" destId="{A80CA8C0-B89A-42EA-A795-C5A9DE4CE6EC}" srcOrd="3" destOrd="0" parTransId="{3417D2A5-D39C-4334-9D06-C72247993719}" sibTransId="{B0D96102-25A8-4300-B864-024A87C45927}"/>
    <dgm:cxn modelId="{39363001-FA69-42F9-8201-CB1E8953A450}" type="presOf" srcId="{93B880B0-CF78-4A31-BF8E-1C6659450D8F}" destId="{BACDEF54-DF03-42F4-9F52-9469A3880E7E}" srcOrd="0" destOrd="0" presId="urn:microsoft.com/office/officeart/2018/5/layout/IconLeafLabelList"/>
    <dgm:cxn modelId="{A6932F73-D1A4-474B-BFB7-65B3148C2DE5}" type="presParOf" srcId="{1C5CDED9-E489-4DFE-BAF5-928551504D40}" destId="{029F67B1-7F89-4A08-B6ED-AD9EDA46679F}" srcOrd="0" destOrd="0" presId="urn:microsoft.com/office/officeart/2018/5/layout/IconLeafLabelList"/>
    <dgm:cxn modelId="{4FE26D25-8306-4BE0-B189-D81E312BD0CC}" type="presParOf" srcId="{029F67B1-7F89-4A08-B6ED-AD9EDA46679F}" destId="{FC3D856D-53CA-408B-AE1B-339D889BF339}" srcOrd="0" destOrd="0" presId="urn:microsoft.com/office/officeart/2018/5/layout/IconLeafLabelList"/>
    <dgm:cxn modelId="{6EF95B78-B011-4CB6-AEAE-753D8C2485FC}" type="presParOf" srcId="{029F67B1-7F89-4A08-B6ED-AD9EDA46679F}" destId="{DFC7BE25-42E4-42D3-A466-23596BC99DDA}" srcOrd="1" destOrd="0" presId="urn:microsoft.com/office/officeart/2018/5/layout/IconLeafLabelList"/>
    <dgm:cxn modelId="{F135697A-9F07-4E79-8F1F-54DAF44B68A4}" type="presParOf" srcId="{029F67B1-7F89-4A08-B6ED-AD9EDA46679F}" destId="{1AF92F02-EB80-4E19-ADB7-C6B3295455C1}" srcOrd="2" destOrd="0" presId="urn:microsoft.com/office/officeart/2018/5/layout/IconLeafLabelList"/>
    <dgm:cxn modelId="{EF1CE74D-ADAA-428C-A944-D919B2100717}" type="presParOf" srcId="{029F67B1-7F89-4A08-B6ED-AD9EDA46679F}" destId="{E1489066-1B8E-4E48-A7D1-EE9C5A43122F}" srcOrd="3" destOrd="0" presId="urn:microsoft.com/office/officeart/2018/5/layout/IconLeafLabelList"/>
    <dgm:cxn modelId="{7F4131AE-EF0B-4A3A-9A55-C585759FD948}" type="presParOf" srcId="{1C5CDED9-E489-4DFE-BAF5-928551504D40}" destId="{52EA7A53-C1DA-42B2-BFC7-42431C0EE71E}" srcOrd="1" destOrd="0" presId="urn:microsoft.com/office/officeart/2018/5/layout/IconLeafLabelList"/>
    <dgm:cxn modelId="{DA07C5D6-880D-4F6B-B7E8-78ACBCFE5FE8}" type="presParOf" srcId="{1C5CDED9-E489-4DFE-BAF5-928551504D40}" destId="{74D8B5B2-9B9D-4CDE-A7DB-0367F8B112C4}" srcOrd="2" destOrd="0" presId="urn:microsoft.com/office/officeart/2018/5/layout/IconLeafLabelList"/>
    <dgm:cxn modelId="{4CC4F84E-28FB-4618-8F8D-9A2BA65486A9}" type="presParOf" srcId="{74D8B5B2-9B9D-4CDE-A7DB-0367F8B112C4}" destId="{9B514A49-6748-482F-B40F-CC311AE2D9B4}" srcOrd="0" destOrd="0" presId="urn:microsoft.com/office/officeart/2018/5/layout/IconLeafLabelList"/>
    <dgm:cxn modelId="{16D936D8-D04D-4CFC-809B-10E8475C0DD8}" type="presParOf" srcId="{74D8B5B2-9B9D-4CDE-A7DB-0367F8B112C4}" destId="{8C398756-3D69-43F7-840E-D40066E68FC0}" srcOrd="1" destOrd="0" presId="urn:microsoft.com/office/officeart/2018/5/layout/IconLeafLabelList"/>
    <dgm:cxn modelId="{CC6F623E-5A45-4533-A073-BF31C1CB3282}" type="presParOf" srcId="{74D8B5B2-9B9D-4CDE-A7DB-0367F8B112C4}" destId="{BD19CB00-5AD8-427A-A221-0AA7453CA63E}" srcOrd="2" destOrd="0" presId="urn:microsoft.com/office/officeart/2018/5/layout/IconLeafLabelList"/>
    <dgm:cxn modelId="{21020F6C-A750-4870-BD88-2E65AAAED434}" type="presParOf" srcId="{74D8B5B2-9B9D-4CDE-A7DB-0367F8B112C4}" destId="{4DF7B8CD-823F-4EE6-B68C-98593C7973CF}" srcOrd="3" destOrd="0" presId="urn:microsoft.com/office/officeart/2018/5/layout/IconLeafLabelList"/>
    <dgm:cxn modelId="{D7A823D0-57B0-4C77-BCDB-6D12B5904F08}" type="presParOf" srcId="{1C5CDED9-E489-4DFE-BAF5-928551504D40}" destId="{4AFC8BA2-6D34-4EC4-923B-601844042CBA}" srcOrd="3" destOrd="0" presId="urn:microsoft.com/office/officeart/2018/5/layout/IconLeafLabelList"/>
    <dgm:cxn modelId="{A963020D-3918-414A-88B1-F9FC30BC63F8}" type="presParOf" srcId="{1C5CDED9-E489-4DFE-BAF5-928551504D40}" destId="{98C2B58E-D159-42AA-802C-690864D96C6A}" srcOrd="4" destOrd="0" presId="urn:microsoft.com/office/officeart/2018/5/layout/IconLeafLabelList"/>
    <dgm:cxn modelId="{C5C7871D-6499-4C86-B0E0-DF9E259F8A3B}" type="presParOf" srcId="{98C2B58E-D159-42AA-802C-690864D96C6A}" destId="{83704B3B-8406-4CEC-BC2A-96DD41EF1B15}" srcOrd="0" destOrd="0" presId="urn:microsoft.com/office/officeart/2018/5/layout/IconLeafLabelList"/>
    <dgm:cxn modelId="{5477D96E-A52E-4264-ABDA-18D39375B42C}" type="presParOf" srcId="{98C2B58E-D159-42AA-802C-690864D96C6A}" destId="{1A2E5D5A-1248-4840-9B0A-3A94C565FA86}" srcOrd="1" destOrd="0" presId="urn:microsoft.com/office/officeart/2018/5/layout/IconLeafLabelList"/>
    <dgm:cxn modelId="{5A5EDA96-7D9A-4E78-91AB-8AA5F3736164}" type="presParOf" srcId="{98C2B58E-D159-42AA-802C-690864D96C6A}" destId="{1463F369-6EEA-46B3-AF0B-2A375D0FE59B}" srcOrd="2" destOrd="0" presId="urn:microsoft.com/office/officeart/2018/5/layout/IconLeafLabelList"/>
    <dgm:cxn modelId="{8D074412-53CF-4F47-BD97-BCFFD316002E}" type="presParOf" srcId="{98C2B58E-D159-42AA-802C-690864D96C6A}" destId="{BACDEF54-DF03-42F4-9F52-9469A3880E7E}" srcOrd="3" destOrd="0" presId="urn:microsoft.com/office/officeart/2018/5/layout/IconLeafLabelList"/>
    <dgm:cxn modelId="{CD8F5027-A08F-4632-984C-0A53991D1B3A}" type="presParOf" srcId="{1C5CDED9-E489-4DFE-BAF5-928551504D40}" destId="{B859CF7B-DD52-4B2C-95D6-34374BA66F0B}" srcOrd="5" destOrd="0" presId="urn:microsoft.com/office/officeart/2018/5/layout/IconLeafLabelList"/>
    <dgm:cxn modelId="{0B3EBF34-D64E-4A8C-8992-BFE4406B1C68}" type="presParOf" srcId="{1C5CDED9-E489-4DFE-BAF5-928551504D40}" destId="{23E7B242-5FE6-4D93-A0B3-81CA4010472E}" srcOrd="6" destOrd="0" presId="urn:microsoft.com/office/officeart/2018/5/layout/IconLeafLabelList"/>
    <dgm:cxn modelId="{C61AC9A5-E2BA-40FC-95DD-1501E48AF325}" type="presParOf" srcId="{23E7B242-5FE6-4D93-A0B3-81CA4010472E}" destId="{733147B0-93F3-499E-ADB5-D92EF35BEBDB}" srcOrd="0" destOrd="0" presId="urn:microsoft.com/office/officeart/2018/5/layout/IconLeafLabelList"/>
    <dgm:cxn modelId="{9DB9F8EC-8BA0-46ED-9F87-643DE562EBEE}" type="presParOf" srcId="{23E7B242-5FE6-4D93-A0B3-81CA4010472E}" destId="{16E1B466-BE82-4D0D-A85E-EA96092803CD}" srcOrd="1" destOrd="0" presId="urn:microsoft.com/office/officeart/2018/5/layout/IconLeafLabelList"/>
    <dgm:cxn modelId="{40C1FBFC-9EF8-4760-8271-15D4FF2A9F56}" type="presParOf" srcId="{23E7B242-5FE6-4D93-A0B3-81CA4010472E}" destId="{93F10028-BA1D-42E3-82C1-0918949055AA}" srcOrd="2" destOrd="0" presId="urn:microsoft.com/office/officeart/2018/5/layout/IconLeafLabelList"/>
    <dgm:cxn modelId="{73B844EC-851B-4766-828D-D62EBD9C5F8A}" type="presParOf" srcId="{23E7B242-5FE6-4D93-A0B3-81CA4010472E}" destId="{76D4AEB3-CE03-4E2A-8D24-8741AABD90CB}" srcOrd="3" destOrd="0" presId="urn:microsoft.com/office/officeart/2018/5/layout/IconLeafLabelList"/>
    <dgm:cxn modelId="{E77D2F96-2ED5-41AA-86DD-C521CA04B6B3}" type="presParOf" srcId="{1C5CDED9-E489-4DFE-BAF5-928551504D40}" destId="{92AD9283-5182-4CF2-A742-DF591136D69E}" srcOrd="7" destOrd="0" presId="urn:microsoft.com/office/officeart/2018/5/layout/IconLeafLabelList"/>
    <dgm:cxn modelId="{3B0BC640-FA53-4C49-9E7E-8FCC50962A89}" type="presParOf" srcId="{1C5CDED9-E489-4DFE-BAF5-928551504D40}" destId="{45A212FF-279B-490F-8FCB-9182074E9C05}" srcOrd="8" destOrd="0" presId="urn:microsoft.com/office/officeart/2018/5/layout/IconLeafLabelList"/>
    <dgm:cxn modelId="{6F0684F9-EADA-4147-B8B1-E113664D1D6D}" type="presParOf" srcId="{45A212FF-279B-490F-8FCB-9182074E9C05}" destId="{A020526C-43D3-47EC-81B0-144F99574E8A}" srcOrd="0" destOrd="0" presId="urn:microsoft.com/office/officeart/2018/5/layout/IconLeafLabelList"/>
    <dgm:cxn modelId="{A9312BBA-217D-4C5A-ABBC-570CE9F94FE1}" type="presParOf" srcId="{45A212FF-279B-490F-8FCB-9182074E9C05}" destId="{9CCCC023-20FA-4106-9C98-BD796EBC1F9E}" srcOrd="1" destOrd="0" presId="urn:microsoft.com/office/officeart/2018/5/layout/IconLeafLabelList"/>
    <dgm:cxn modelId="{CF07CEA0-507C-48DC-9DD3-4D6DDB212116}" type="presParOf" srcId="{45A212FF-279B-490F-8FCB-9182074E9C05}" destId="{B7887F40-268C-4162-8311-A6C357BEF27F}" srcOrd="2" destOrd="0" presId="urn:microsoft.com/office/officeart/2018/5/layout/IconLeafLabelList"/>
    <dgm:cxn modelId="{5F07CCAC-3942-4704-9F74-991543CD1ED4}" type="presParOf" srcId="{45A212FF-279B-490F-8FCB-9182074E9C05}" destId="{9A210031-DC3C-4FE5-B93B-C5BA6E57943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7856E8-F5F1-47E1-B479-514623EAFD0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847AAB0-8D41-4FC6-BF75-BE1579BB16C1}">
      <dgm:prSet/>
      <dgm:spPr/>
      <dgm:t>
        <a:bodyPr/>
        <a:lstStyle/>
        <a:p>
          <a:pPr>
            <a:lnSpc>
              <a:spcPct val="100000"/>
            </a:lnSpc>
          </a:pPr>
          <a:r>
            <a:rPr lang="en-US" b="1"/>
            <a:t>pooch</a:t>
          </a:r>
          <a:r>
            <a:rPr lang="en-US"/>
            <a:t> - slang for ‘dog’ (informal)</a:t>
          </a:r>
          <a:endParaRPr lang="en-US" dirty="0"/>
        </a:p>
      </dgm:t>
    </dgm:pt>
    <dgm:pt modelId="{38BA08CB-C038-4C4A-8580-9468084388EF}" type="parTrans" cxnId="{82CA2079-28FE-4E2B-8A29-00B95155E096}">
      <dgm:prSet/>
      <dgm:spPr/>
      <dgm:t>
        <a:bodyPr/>
        <a:lstStyle/>
        <a:p>
          <a:endParaRPr lang="en-US"/>
        </a:p>
      </dgm:t>
    </dgm:pt>
    <dgm:pt modelId="{471FAFD9-1B89-45C9-A784-0BEFA3BED818}" type="sibTrans" cxnId="{82CA2079-28FE-4E2B-8A29-00B95155E096}">
      <dgm:prSet/>
      <dgm:spPr/>
      <dgm:t>
        <a:bodyPr/>
        <a:lstStyle/>
        <a:p>
          <a:endParaRPr lang="en-US"/>
        </a:p>
      </dgm:t>
    </dgm:pt>
    <dgm:pt modelId="{39F8EC77-D457-4C76-8EE5-BE938AAD628E}">
      <dgm:prSet/>
      <dgm:spPr/>
      <dgm:t>
        <a:bodyPr/>
        <a:lstStyle/>
        <a:p>
          <a:pPr>
            <a:lnSpc>
              <a:spcPct val="100000"/>
            </a:lnSpc>
          </a:pPr>
          <a:r>
            <a:rPr lang="en-US" b="1"/>
            <a:t>canine</a:t>
          </a:r>
          <a:r>
            <a:rPr lang="en-US"/>
            <a:t> - formal word for ‘dog’</a:t>
          </a:r>
          <a:endParaRPr lang="en-US" dirty="0"/>
        </a:p>
      </dgm:t>
    </dgm:pt>
    <dgm:pt modelId="{F6BBEE01-8A47-4E79-909C-515810CC7DBB}" type="parTrans" cxnId="{69084037-3FCE-4076-88AD-472034B0EF9F}">
      <dgm:prSet/>
      <dgm:spPr/>
      <dgm:t>
        <a:bodyPr/>
        <a:lstStyle/>
        <a:p>
          <a:endParaRPr lang="en-US"/>
        </a:p>
      </dgm:t>
    </dgm:pt>
    <dgm:pt modelId="{77BA5577-8AE5-472D-81CD-7439C938A40B}" type="sibTrans" cxnId="{69084037-3FCE-4076-88AD-472034B0EF9F}">
      <dgm:prSet/>
      <dgm:spPr/>
      <dgm:t>
        <a:bodyPr/>
        <a:lstStyle/>
        <a:p>
          <a:endParaRPr lang="en-US"/>
        </a:p>
      </dgm:t>
    </dgm:pt>
    <dgm:pt modelId="{7168F69F-F7C4-4B87-9DCC-5AD671B5CF25}">
      <dgm:prSet/>
      <dgm:spPr/>
      <dgm:t>
        <a:bodyPr/>
        <a:lstStyle/>
        <a:p>
          <a:pPr>
            <a:lnSpc>
              <a:spcPct val="100000"/>
            </a:lnSpc>
          </a:pPr>
          <a:r>
            <a:rPr lang="en-US" b="1"/>
            <a:t>super adorable </a:t>
          </a:r>
          <a:r>
            <a:rPr lang="en-US"/>
            <a:t>- very cute (informal)</a:t>
          </a:r>
          <a:endParaRPr lang="en-US" dirty="0"/>
        </a:p>
      </dgm:t>
    </dgm:pt>
    <dgm:pt modelId="{28BB91F4-21E2-4AE8-BD92-1ED9479CF3B5}" type="parTrans" cxnId="{CCA703D6-38D7-42BD-961F-4A38D7864E6F}">
      <dgm:prSet/>
      <dgm:spPr/>
      <dgm:t>
        <a:bodyPr/>
        <a:lstStyle/>
        <a:p>
          <a:endParaRPr lang="en-US"/>
        </a:p>
      </dgm:t>
    </dgm:pt>
    <dgm:pt modelId="{16DD881C-A50F-4025-90C2-95A99AF4C625}" type="sibTrans" cxnId="{CCA703D6-38D7-42BD-961F-4A38D7864E6F}">
      <dgm:prSet/>
      <dgm:spPr/>
      <dgm:t>
        <a:bodyPr/>
        <a:lstStyle/>
        <a:p>
          <a:endParaRPr lang="en-US"/>
        </a:p>
      </dgm:t>
    </dgm:pt>
    <dgm:pt modelId="{F146043B-F465-4A6C-AFC5-9B7AB697C3A5}">
      <dgm:prSet/>
      <dgm:spPr/>
      <dgm:t>
        <a:bodyPr/>
        <a:lstStyle/>
        <a:p>
          <a:pPr>
            <a:lnSpc>
              <a:spcPct val="100000"/>
            </a:lnSpc>
          </a:pPr>
          <a:r>
            <a:rPr lang="en-US" b="1" dirty="0"/>
            <a:t>puppy-dog eyes </a:t>
          </a:r>
          <a:r>
            <a:rPr lang="en-US" dirty="0"/>
            <a:t>- sweet facial expression a person or dog uses when they want something from you </a:t>
          </a:r>
        </a:p>
      </dgm:t>
    </dgm:pt>
    <dgm:pt modelId="{3125B1EC-E335-4A5F-94E0-A0916155CDC0}" type="parTrans" cxnId="{B0384882-9B04-4D92-B6A0-50D73436A760}">
      <dgm:prSet/>
      <dgm:spPr/>
      <dgm:t>
        <a:bodyPr/>
        <a:lstStyle/>
        <a:p>
          <a:endParaRPr lang="en-US"/>
        </a:p>
      </dgm:t>
    </dgm:pt>
    <dgm:pt modelId="{A1C4C132-FB75-483D-A682-387932A1E9CF}" type="sibTrans" cxnId="{B0384882-9B04-4D92-B6A0-50D73436A760}">
      <dgm:prSet/>
      <dgm:spPr/>
      <dgm:t>
        <a:bodyPr/>
        <a:lstStyle/>
        <a:p>
          <a:endParaRPr lang="en-US"/>
        </a:p>
      </dgm:t>
    </dgm:pt>
    <dgm:pt modelId="{1B618861-93FF-481B-8A2B-289DCC43B8AC}">
      <dgm:prSet/>
      <dgm:spPr/>
      <dgm:t>
        <a:bodyPr/>
        <a:lstStyle/>
        <a:p>
          <a:pPr>
            <a:lnSpc>
              <a:spcPct val="100000"/>
            </a:lnSpc>
          </a:pPr>
          <a:r>
            <a:rPr lang="en-US" b="1"/>
            <a:t>fetch</a:t>
          </a:r>
          <a:r>
            <a:rPr lang="en-US"/>
            <a:t> - game dog plays where owner throws something and he/she gets it and brings it back</a:t>
          </a:r>
          <a:endParaRPr lang="en-US" dirty="0"/>
        </a:p>
      </dgm:t>
    </dgm:pt>
    <dgm:pt modelId="{84A3A7E6-0276-456E-A146-0D52F9B17E73}" type="parTrans" cxnId="{C6266A78-5E16-4442-B083-304653CC9DB9}">
      <dgm:prSet/>
      <dgm:spPr/>
      <dgm:t>
        <a:bodyPr/>
        <a:lstStyle/>
        <a:p>
          <a:endParaRPr lang="en-US"/>
        </a:p>
      </dgm:t>
    </dgm:pt>
    <dgm:pt modelId="{C3E58DE6-AFB2-40C1-AC4D-C49272FAC60F}" type="sibTrans" cxnId="{C6266A78-5E16-4442-B083-304653CC9DB9}">
      <dgm:prSet/>
      <dgm:spPr/>
      <dgm:t>
        <a:bodyPr/>
        <a:lstStyle/>
        <a:p>
          <a:endParaRPr lang="en-US"/>
        </a:p>
      </dgm:t>
    </dgm:pt>
    <dgm:pt modelId="{73EE5A66-A048-42AB-BD54-6B6CD79B6FEF}">
      <dgm:prSet/>
      <dgm:spPr/>
      <dgm:t>
        <a:bodyPr/>
        <a:lstStyle/>
        <a:p>
          <a:pPr>
            <a:lnSpc>
              <a:spcPct val="100000"/>
            </a:lnSpc>
          </a:pPr>
          <a:r>
            <a:rPr lang="en-US" b="1"/>
            <a:t>man’s best friend </a:t>
          </a:r>
          <a:r>
            <a:rPr lang="en-US"/>
            <a:t>- idiom used to describe dogs, as they are loyal companions (informal)</a:t>
          </a:r>
          <a:endParaRPr lang="en-US" dirty="0"/>
        </a:p>
      </dgm:t>
    </dgm:pt>
    <dgm:pt modelId="{49E62618-8A6B-4F17-BC7C-D32C499F2066}" type="parTrans" cxnId="{54009E2E-D547-4393-8809-83D4D10474BC}">
      <dgm:prSet/>
      <dgm:spPr/>
      <dgm:t>
        <a:bodyPr/>
        <a:lstStyle/>
        <a:p>
          <a:endParaRPr lang="en-US"/>
        </a:p>
      </dgm:t>
    </dgm:pt>
    <dgm:pt modelId="{0F4CC69B-343B-4C14-82D2-F2932E8E3C6E}" type="sibTrans" cxnId="{54009E2E-D547-4393-8809-83D4D10474BC}">
      <dgm:prSet/>
      <dgm:spPr/>
      <dgm:t>
        <a:bodyPr/>
        <a:lstStyle/>
        <a:p>
          <a:endParaRPr lang="en-US"/>
        </a:p>
      </dgm:t>
    </dgm:pt>
    <dgm:pt modelId="{E6D8AA84-4C09-4DAF-ACEA-0D1CAE9A305F}">
      <dgm:prSet/>
      <dgm:spPr/>
      <dgm:t>
        <a:bodyPr/>
        <a:lstStyle/>
        <a:p>
          <a:pPr>
            <a:lnSpc>
              <a:spcPct val="100000"/>
            </a:lnSpc>
          </a:pPr>
          <a:r>
            <a:rPr lang="en-US" b="1"/>
            <a:t>hamsters / ferrets </a:t>
          </a:r>
          <a:r>
            <a:rPr lang="en-US"/>
            <a:t>- certain species of pets that are kept in cages (formal / informal)</a:t>
          </a:r>
          <a:endParaRPr lang="en-US" dirty="0"/>
        </a:p>
      </dgm:t>
    </dgm:pt>
    <dgm:pt modelId="{AF5AB884-2041-4DA0-B82C-D554A6272DAD}" type="parTrans" cxnId="{7DCE1D2C-C660-4FD4-A350-D3C4BD6F607C}">
      <dgm:prSet/>
      <dgm:spPr/>
      <dgm:t>
        <a:bodyPr/>
        <a:lstStyle/>
        <a:p>
          <a:endParaRPr lang="en-US"/>
        </a:p>
      </dgm:t>
    </dgm:pt>
    <dgm:pt modelId="{A8CFA6B9-E19A-42B4-A5A9-37EE13507000}" type="sibTrans" cxnId="{7DCE1D2C-C660-4FD4-A350-D3C4BD6F607C}">
      <dgm:prSet/>
      <dgm:spPr/>
      <dgm:t>
        <a:bodyPr/>
        <a:lstStyle/>
        <a:p>
          <a:endParaRPr lang="en-US"/>
        </a:p>
      </dgm:t>
    </dgm:pt>
    <dgm:pt modelId="{C4A6E5EC-F38B-41D7-A244-52E9005373DB}">
      <dgm:prSet/>
      <dgm:spPr/>
      <dgm:t>
        <a:bodyPr/>
        <a:lstStyle/>
        <a:p>
          <a:pPr>
            <a:lnSpc>
              <a:spcPct val="100000"/>
            </a:lnSpc>
          </a:pPr>
          <a:r>
            <a:rPr lang="en-US" b="1" dirty="0"/>
            <a:t>curl up next to </a:t>
          </a:r>
          <a:r>
            <a:rPr lang="en-US" dirty="0"/>
            <a:t>- cuddle with (informal)</a:t>
          </a:r>
        </a:p>
      </dgm:t>
    </dgm:pt>
    <dgm:pt modelId="{4C192F2F-0C69-42EC-92F6-75490F17A139}" type="parTrans" cxnId="{81AB33D3-1302-4BCF-B3C6-99EFD4ADCDC7}">
      <dgm:prSet/>
      <dgm:spPr/>
      <dgm:t>
        <a:bodyPr/>
        <a:lstStyle/>
        <a:p>
          <a:endParaRPr lang="en-US"/>
        </a:p>
      </dgm:t>
    </dgm:pt>
    <dgm:pt modelId="{3848F53F-7A2E-4D8B-AE1A-C76E29B68A18}" type="sibTrans" cxnId="{81AB33D3-1302-4BCF-B3C6-99EFD4ADCDC7}">
      <dgm:prSet/>
      <dgm:spPr/>
      <dgm:t>
        <a:bodyPr/>
        <a:lstStyle/>
        <a:p>
          <a:endParaRPr lang="en-US"/>
        </a:p>
      </dgm:t>
    </dgm:pt>
    <dgm:pt modelId="{D6DCC48F-35AE-418B-9AB2-F14DC69F398A}" type="pres">
      <dgm:prSet presAssocID="{547856E8-F5F1-47E1-B479-514623EAFD09}" presName="linear" presStyleCnt="0">
        <dgm:presLayoutVars>
          <dgm:animLvl val="lvl"/>
          <dgm:resizeHandles val="exact"/>
        </dgm:presLayoutVars>
      </dgm:prSet>
      <dgm:spPr/>
      <dgm:t>
        <a:bodyPr/>
        <a:lstStyle/>
        <a:p>
          <a:endParaRPr lang="en-US"/>
        </a:p>
      </dgm:t>
    </dgm:pt>
    <dgm:pt modelId="{0D3D6DB8-1F71-479A-82F9-2D43C25F794A}" type="pres">
      <dgm:prSet presAssocID="{0847AAB0-8D41-4FC6-BF75-BE1579BB16C1}" presName="parentText" presStyleLbl="node1" presStyleIdx="0" presStyleCnt="8">
        <dgm:presLayoutVars>
          <dgm:chMax val="0"/>
          <dgm:bulletEnabled val="1"/>
        </dgm:presLayoutVars>
      </dgm:prSet>
      <dgm:spPr/>
      <dgm:t>
        <a:bodyPr/>
        <a:lstStyle/>
        <a:p>
          <a:endParaRPr lang="en-US"/>
        </a:p>
      </dgm:t>
    </dgm:pt>
    <dgm:pt modelId="{AB41761B-66B1-4894-B008-9F53B6B267D7}" type="pres">
      <dgm:prSet presAssocID="{471FAFD9-1B89-45C9-A784-0BEFA3BED818}" presName="spacer" presStyleCnt="0"/>
      <dgm:spPr/>
    </dgm:pt>
    <dgm:pt modelId="{C86E04DE-7536-4AEC-8497-DE080459174E}" type="pres">
      <dgm:prSet presAssocID="{39F8EC77-D457-4C76-8EE5-BE938AAD628E}" presName="parentText" presStyleLbl="node1" presStyleIdx="1" presStyleCnt="8">
        <dgm:presLayoutVars>
          <dgm:chMax val="0"/>
          <dgm:bulletEnabled val="1"/>
        </dgm:presLayoutVars>
      </dgm:prSet>
      <dgm:spPr/>
      <dgm:t>
        <a:bodyPr/>
        <a:lstStyle/>
        <a:p>
          <a:endParaRPr lang="en-US"/>
        </a:p>
      </dgm:t>
    </dgm:pt>
    <dgm:pt modelId="{95D10BEC-EBF0-4951-94CE-C2F7AA210885}" type="pres">
      <dgm:prSet presAssocID="{77BA5577-8AE5-472D-81CD-7439C938A40B}" presName="spacer" presStyleCnt="0"/>
      <dgm:spPr/>
    </dgm:pt>
    <dgm:pt modelId="{F895DFD0-1925-415F-989B-E2F986E04441}" type="pres">
      <dgm:prSet presAssocID="{7168F69F-F7C4-4B87-9DCC-5AD671B5CF25}" presName="parentText" presStyleLbl="node1" presStyleIdx="2" presStyleCnt="8">
        <dgm:presLayoutVars>
          <dgm:chMax val="0"/>
          <dgm:bulletEnabled val="1"/>
        </dgm:presLayoutVars>
      </dgm:prSet>
      <dgm:spPr/>
      <dgm:t>
        <a:bodyPr/>
        <a:lstStyle/>
        <a:p>
          <a:endParaRPr lang="en-US"/>
        </a:p>
      </dgm:t>
    </dgm:pt>
    <dgm:pt modelId="{22933B14-89F9-4236-89CF-A8CA2324141D}" type="pres">
      <dgm:prSet presAssocID="{16DD881C-A50F-4025-90C2-95A99AF4C625}" presName="spacer" presStyleCnt="0"/>
      <dgm:spPr/>
    </dgm:pt>
    <dgm:pt modelId="{D8DEB738-2658-452D-8333-6D56745F0541}" type="pres">
      <dgm:prSet presAssocID="{F146043B-F465-4A6C-AFC5-9B7AB697C3A5}" presName="parentText" presStyleLbl="node1" presStyleIdx="3" presStyleCnt="8">
        <dgm:presLayoutVars>
          <dgm:chMax val="0"/>
          <dgm:bulletEnabled val="1"/>
        </dgm:presLayoutVars>
      </dgm:prSet>
      <dgm:spPr/>
      <dgm:t>
        <a:bodyPr/>
        <a:lstStyle/>
        <a:p>
          <a:endParaRPr lang="en-US"/>
        </a:p>
      </dgm:t>
    </dgm:pt>
    <dgm:pt modelId="{D60F2034-B07C-4718-BBE2-D1BCA1BB4D53}" type="pres">
      <dgm:prSet presAssocID="{A1C4C132-FB75-483D-A682-387932A1E9CF}" presName="spacer" presStyleCnt="0"/>
      <dgm:spPr/>
    </dgm:pt>
    <dgm:pt modelId="{1F113678-C117-4CC0-B2A8-A6953003E8B5}" type="pres">
      <dgm:prSet presAssocID="{1B618861-93FF-481B-8A2B-289DCC43B8AC}" presName="parentText" presStyleLbl="node1" presStyleIdx="4" presStyleCnt="8">
        <dgm:presLayoutVars>
          <dgm:chMax val="0"/>
          <dgm:bulletEnabled val="1"/>
        </dgm:presLayoutVars>
      </dgm:prSet>
      <dgm:spPr/>
      <dgm:t>
        <a:bodyPr/>
        <a:lstStyle/>
        <a:p>
          <a:endParaRPr lang="en-US"/>
        </a:p>
      </dgm:t>
    </dgm:pt>
    <dgm:pt modelId="{83F61795-C203-4290-AF71-0F14BE2F1B5D}" type="pres">
      <dgm:prSet presAssocID="{C3E58DE6-AFB2-40C1-AC4D-C49272FAC60F}" presName="spacer" presStyleCnt="0"/>
      <dgm:spPr/>
    </dgm:pt>
    <dgm:pt modelId="{82A18829-43C0-41CD-AC30-9299F4FD5F49}" type="pres">
      <dgm:prSet presAssocID="{73EE5A66-A048-42AB-BD54-6B6CD79B6FEF}" presName="parentText" presStyleLbl="node1" presStyleIdx="5" presStyleCnt="8">
        <dgm:presLayoutVars>
          <dgm:chMax val="0"/>
          <dgm:bulletEnabled val="1"/>
        </dgm:presLayoutVars>
      </dgm:prSet>
      <dgm:spPr/>
      <dgm:t>
        <a:bodyPr/>
        <a:lstStyle/>
        <a:p>
          <a:endParaRPr lang="en-US"/>
        </a:p>
      </dgm:t>
    </dgm:pt>
    <dgm:pt modelId="{9D6CB043-ABA9-4178-ACA2-8334F296033C}" type="pres">
      <dgm:prSet presAssocID="{0F4CC69B-343B-4C14-82D2-F2932E8E3C6E}" presName="spacer" presStyleCnt="0"/>
      <dgm:spPr/>
    </dgm:pt>
    <dgm:pt modelId="{84D48BE8-A12C-4B6D-8246-E3610E3F2CEA}" type="pres">
      <dgm:prSet presAssocID="{E6D8AA84-4C09-4DAF-ACEA-0D1CAE9A305F}" presName="parentText" presStyleLbl="node1" presStyleIdx="6" presStyleCnt="8">
        <dgm:presLayoutVars>
          <dgm:chMax val="0"/>
          <dgm:bulletEnabled val="1"/>
        </dgm:presLayoutVars>
      </dgm:prSet>
      <dgm:spPr/>
      <dgm:t>
        <a:bodyPr/>
        <a:lstStyle/>
        <a:p>
          <a:endParaRPr lang="en-US"/>
        </a:p>
      </dgm:t>
    </dgm:pt>
    <dgm:pt modelId="{DB65A29C-C90C-4611-B442-67A47882D400}" type="pres">
      <dgm:prSet presAssocID="{A8CFA6B9-E19A-42B4-A5A9-37EE13507000}" presName="spacer" presStyleCnt="0"/>
      <dgm:spPr/>
    </dgm:pt>
    <dgm:pt modelId="{74B3CDC6-7ABE-4E69-801E-7F49D0E2B5E5}" type="pres">
      <dgm:prSet presAssocID="{C4A6E5EC-F38B-41D7-A244-52E9005373DB}" presName="parentText" presStyleLbl="node1" presStyleIdx="7" presStyleCnt="8">
        <dgm:presLayoutVars>
          <dgm:chMax val="0"/>
          <dgm:bulletEnabled val="1"/>
        </dgm:presLayoutVars>
      </dgm:prSet>
      <dgm:spPr/>
      <dgm:t>
        <a:bodyPr/>
        <a:lstStyle/>
        <a:p>
          <a:endParaRPr lang="en-US"/>
        </a:p>
      </dgm:t>
    </dgm:pt>
  </dgm:ptLst>
  <dgm:cxnLst>
    <dgm:cxn modelId="{BE16D306-0595-4E8B-9F29-38997D3F7C8E}" type="presOf" srcId="{39F8EC77-D457-4C76-8EE5-BE938AAD628E}" destId="{C86E04DE-7536-4AEC-8497-DE080459174E}" srcOrd="0" destOrd="0" presId="urn:microsoft.com/office/officeart/2005/8/layout/vList2"/>
    <dgm:cxn modelId="{D51EC4D7-B291-4241-A614-9F3DF0885582}" type="presOf" srcId="{547856E8-F5F1-47E1-B479-514623EAFD09}" destId="{D6DCC48F-35AE-418B-9AB2-F14DC69F398A}" srcOrd="0" destOrd="0" presId="urn:microsoft.com/office/officeart/2005/8/layout/vList2"/>
    <dgm:cxn modelId="{54009E2E-D547-4393-8809-83D4D10474BC}" srcId="{547856E8-F5F1-47E1-B479-514623EAFD09}" destId="{73EE5A66-A048-42AB-BD54-6B6CD79B6FEF}" srcOrd="5" destOrd="0" parTransId="{49E62618-8A6B-4F17-BC7C-D32C499F2066}" sibTransId="{0F4CC69B-343B-4C14-82D2-F2932E8E3C6E}"/>
    <dgm:cxn modelId="{08D6B861-D574-4C8E-97DA-E45853BDDF00}" type="presOf" srcId="{E6D8AA84-4C09-4DAF-ACEA-0D1CAE9A305F}" destId="{84D48BE8-A12C-4B6D-8246-E3610E3F2CEA}" srcOrd="0" destOrd="0" presId="urn:microsoft.com/office/officeart/2005/8/layout/vList2"/>
    <dgm:cxn modelId="{B0384882-9B04-4D92-B6A0-50D73436A760}" srcId="{547856E8-F5F1-47E1-B479-514623EAFD09}" destId="{F146043B-F465-4A6C-AFC5-9B7AB697C3A5}" srcOrd="3" destOrd="0" parTransId="{3125B1EC-E335-4A5F-94E0-A0916155CDC0}" sibTransId="{A1C4C132-FB75-483D-A682-387932A1E9CF}"/>
    <dgm:cxn modelId="{05F31138-D6FE-4405-8B00-23A0119E47E3}" type="presOf" srcId="{F146043B-F465-4A6C-AFC5-9B7AB697C3A5}" destId="{D8DEB738-2658-452D-8333-6D56745F0541}" srcOrd="0" destOrd="0" presId="urn:microsoft.com/office/officeart/2005/8/layout/vList2"/>
    <dgm:cxn modelId="{09BF2F90-4BF1-444D-A2A9-6BB48ED87CB1}" type="presOf" srcId="{0847AAB0-8D41-4FC6-BF75-BE1579BB16C1}" destId="{0D3D6DB8-1F71-479A-82F9-2D43C25F794A}" srcOrd="0" destOrd="0" presId="urn:microsoft.com/office/officeart/2005/8/layout/vList2"/>
    <dgm:cxn modelId="{4B5D87FD-87FC-4171-852D-8D6A5D277A29}" type="presOf" srcId="{73EE5A66-A048-42AB-BD54-6B6CD79B6FEF}" destId="{82A18829-43C0-41CD-AC30-9299F4FD5F49}" srcOrd="0" destOrd="0" presId="urn:microsoft.com/office/officeart/2005/8/layout/vList2"/>
    <dgm:cxn modelId="{CCA703D6-38D7-42BD-961F-4A38D7864E6F}" srcId="{547856E8-F5F1-47E1-B479-514623EAFD09}" destId="{7168F69F-F7C4-4B87-9DCC-5AD671B5CF25}" srcOrd="2" destOrd="0" parTransId="{28BB91F4-21E2-4AE8-BD92-1ED9479CF3B5}" sibTransId="{16DD881C-A50F-4025-90C2-95A99AF4C625}"/>
    <dgm:cxn modelId="{81AB33D3-1302-4BCF-B3C6-99EFD4ADCDC7}" srcId="{547856E8-F5F1-47E1-B479-514623EAFD09}" destId="{C4A6E5EC-F38B-41D7-A244-52E9005373DB}" srcOrd="7" destOrd="0" parTransId="{4C192F2F-0C69-42EC-92F6-75490F17A139}" sibTransId="{3848F53F-7A2E-4D8B-AE1A-C76E29B68A18}"/>
    <dgm:cxn modelId="{69084037-3FCE-4076-88AD-472034B0EF9F}" srcId="{547856E8-F5F1-47E1-B479-514623EAFD09}" destId="{39F8EC77-D457-4C76-8EE5-BE938AAD628E}" srcOrd="1" destOrd="0" parTransId="{F6BBEE01-8A47-4E79-909C-515810CC7DBB}" sibTransId="{77BA5577-8AE5-472D-81CD-7439C938A40B}"/>
    <dgm:cxn modelId="{1EF8D427-13FB-4443-BDDB-77AB6BD00C27}" type="presOf" srcId="{1B618861-93FF-481B-8A2B-289DCC43B8AC}" destId="{1F113678-C117-4CC0-B2A8-A6953003E8B5}" srcOrd="0" destOrd="0" presId="urn:microsoft.com/office/officeart/2005/8/layout/vList2"/>
    <dgm:cxn modelId="{C6266A78-5E16-4442-B083-304653CC9DB9}" srcId="{547856E8-F5F1-47E1-B479-514623EAFD09}" destId="{1B618861-93FF-481B-8A2B-289DCC43B8AC}" srcOrd="4" destOrd="0" parTransId="{84A3A7E6-0276-456E-A146-0D52F9B17E73}" sibTransId="{C3E58DE6-AFB2-40C1-AC4D-C49272FAC60F}"/>
    <dgm:cxn modelId="{7DCE1D2C-C660-4FD4-A350-D3C4BD6F607C}" srcId="{547856E8-F5F1-47E1-B479-514623EAFD09}" destId="{E6D8AA84-4C09-4DAF-ACEA-0D1CAE9A305F}" srcOrd="6" destOrd="0" parTransId="{AF5AB884-2041-4DA0-B82C-D554A6272DAD}" sibTransId="{A8CFA6B9-E19A-42B4-A5A9-37EE13507000}"/>
    <dgm:cxn modelId="{05035C71-ADA7-41D0-97CD-0C3359FEEAFF}" type="presOf" srcId="{7168F69F-F7C4-4B87-9DCC-5AD671B5CF25}" destId="{F895DFD0-1925-415F-989B-E2F986E04441}" srcOrd="0" destOrd="0" presId="urn:microsoft.com/office/officeart/2005/8/layout/vList2"/>
    <dgm:cxn modelId="{AD5658DF-FE07-468E-A09D-0C2604D3720B}" type="presOf" srcId="{C4A6E5EC-F38B-41D7-A244-52E9005373DB}" destId="{74B3CDC6-7ABE-4E69-801E-7F49D0E2B5E5}" srcOrd="0" destOrd="0" presId="urn:microsoft.com/office/officeart/2005/8/layout/vList2"/>
    <dgm:cxn modelId="{82CA2079-28FE-4E2B-8A29-00B95155E096}" srcId="{547856E8-F5F1-47E1-B479-514623EAFD09}" destId="{0847AAB0-8D41-4FC6-BF75-BE1579BB16C1}" srcOrd="0" destOrd="0" parTransId="{38BA08CB-C038-4C4A-8580-9468084388EF}" sibTransId="{471FAFD9-1B89-45C9-A784-0BEFA3BED818}"/>
    <dgm:cxn modelId="{FD0D067C-72D9-4443-886A-9FC6B2E0147C}" type="presParOf" srcId="{D6DCC48F-35AE-418B-9AB2-F14DC69F398A}" destId="{0D3D6DB8-1F71-479A-82F9-2D43C25F794A}" srcOrd="0" destOrd="0" presId="urn:microsoft.com/office/officeart/2005/8/layout/vList2"/>
    <dgm:cxn modelId="{E7C2BECC-4C40-4B83-ADBC-46ED607D95EE}" type="presParOf" srcId="{D6DCC48F-35AE-418B-9AB2-F14DC69F398A}" destId="{AB41761B-66B1-4894-B008-9F53B6B267D7}" srcOrd="1" destOrd="0" presId="urn:microsoft.com/office/officeart/2005/8/layout/vList2"/>
    <dgm:cxn modelId="{79B3685B-C9CB-4E39-A313-11FDC5044C7C}" type="presParOf" srcId="{D6DCC48F-35AE-418B-9AB2-F14DC69F398A}" destId="{C86E04DE-7536-4AEC-8497-DE080459174E}" srcOrd="2" destOrd="0" presId="urn:microsoft.com/office/officeart/2005/8/layout/vList2"/>
    <dgm:cxn modelId="{C68BEAC8-0D87-4D9F-A71E-9D4607862F13}" type="presParOf" srcId="{D6DCC48F-35AE-418B-9AB2-F14DC69F398A}" destId="{95D10BEC-EBF0-4951-94CE-C2F7AA210885}" srcOrd="3" destOrd="0" presId="urn:microsoft.com/office/officeart/2005/8/layout/vList2"/>
    <dgm:cxn modelId="{119E8BF9-90B9-4EC4-92A0-8629C68E9DFA}" type="presParOf" srcId="{D6DCC48F-35AE-418B-9AB2-F14DC69F398A}" destId="{F895DFD0-1925-415F-989B-E2F986E04441}" srcOrd="4" destOrd="0" presId="urn:microsoft.com/office/officeart/2005/8/layout/vList2"/>
    <dgm:cxn modelId="{F0407031-4D24-4943-93BF-41DC4781CFCE}" type="presParOf" srcId="{D6DCC48F-35AE-418B-9AB2-F14DC69F398A}" destId="{22933B14-89F9-4236-89CF-A8CA2324141D}" srcOrd="5" destOrd="0" presId="urn:microsoft.com/office/officeart/2005/8/layout/vList2"/>
    <dgm:cxn modelId="{547A8683-B17C-4955-8F81-37015153CDF4}" type="presParOf" srcId="{D6DCC48F-35AE-418B-9AB2-F14DC69F398A}" destId="{D8DEB738-2658-452D-8333-6D56745F0541}" srcOrd="6" destOrd="0" presId="urn:microsoft.com/office/officeart/2005/8/layout/vList2"/>
    <dgm:cxn modelId="{9AC084D5-0D1F-4F98-9D1C-EB5BDC377B4E}" type="presParOf" srcId="{D6DCC48F-35AE-418B-9AB2-F14DC69F398A}" destId="{D60F2034-B07C-4718-BBE2-D1BCA1BB4D53}" srcOrd="7" destOrd="0" presId="urn:microsoft.com/office/officeart/2005/8/layout/vList2"/>
    <dgm:cxn modelId="{F6A009D4-3291-458A-97E1-000923612495}" type="presParOf" srcId="{D6DCC48F-35AE-418B-9AB2-F14DC69F398A}" destId="{1F113678-C117-4CC0-B2A8-A6953003E8B5}" srcOrd="8" destOrd="0" presId="urn:microsoft.com/office/officeart/2005/8/layout/vList2"/>
    <dgm:cxn modelId="{26C12C91-7499-47D6-AD15-03375D0AC95C}" type="presParOf" srcId="{D6DCC48F-35AE-418B-9AB2-F14DC69F398A}" destId="{83F61795-C203-4290-AF71-0F14BE2F1B5D}" srcOrd="9" destOrd="0" presId="urn:microsoft.com/office/officeart/2005/8/layout/vList2"/>
    <dgm:cxn modelId="{C559940F-A63C-47D6-9BC9-F6BDB10A2992}" type="presParOf" srcId="{D6DCC48F-35AE-418B-9AB2-F14DC69F398A}" destId="{82A18829-43C0-41CD-AC30-9299F4FD5F49}" srcOrd="10" destOrd="0" presId="urn:microsoft.com/office/officeart/2005/8/layout/vList2"/>
    <dgm:cxn modelId="{08B465F4-C92B-4237-A732-EF6A1F7B9874}" type="presParOf" srcId="{D6DCC48F-35AE-418B-9AB2-F14DC69F398A}" destId="{9D6CB043-ABA9-4178-ACA2-8334F296033C}" srcOrd="11" destOrd="0" presId="urn:microsoft.com/office/officeart/2005/8/layout/vList2"/>
    <dgm:cxn modelId="{D4EC41D6-4F8A-4DC9-A56A-03DA76610A21}" type="presParOf" srcId="{D6DCC48F-35AE-418B-9AB2-F14DC69F398A}" destId="{84D48BE8-A12C-4B6D-8246-E3610E3F2CEA}" srcOrd="12" destOrd="0" presId="urn:microsoft.com/office/officeart/2005/8/layout/vList2"/>
    <dgm:cxn modelId="{65B051B3-3E50-411E-9811-AA0FA1264396}" type="presParOf" srcId="{D6DCC48F-35AE-418B-9AB2-F14DC69F398A}" destId="{DB65A29C-C90C-4611-B442-67A47882D400}" srcOrd="13" destOrd="0" presId="urn:microsoft.com/office/officeart/2005/8/layout/vList2"/>
    <dgm:cxn modelId="{E7DCEA9A-8D23-4F37-BC53-90E6BC0F0AFD}" type="presParOf" srcId="{D6DCC48F-35AE-418B-9AB2-F14DC69F398A}" destId="{74B3CDC6-7ABE-4E69-801E-7F49D0E2B5E5}"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AFC1D3-9DE1-4D4C-863D-5F6362909EB2}"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E8E23FE1-E097-44FD-A3A4-B8B0D2E54187}">
      <dgm:prSet/>
      <dgm:spPr/>
      <dgm:t>
        <a:bodyPr/>
        <a:lstStyle/>
        <a:p>
          <a:pPr>
            <a:lnSpc>
              <a:spcPct val="100000"/>
            </a:lnSpc>
          </a:pPr>
          <a:r>
            <a:rPr lang="en-US" b="1"/>
            <a:t>What kind of animal it is?</a:t>
          </a:r>
          <a:endParaRPr lang="en-US" b="1" dirty="0"/>
        </a:p>
      </dgm:t>
    </dgm:pt>
    <dgm:pt modelId="{8D10B9F1-C898-4DFF-B0F5-D278EA61079E}" type="parTrans" cxnId="{0141A917-224F-4311-BA13-DB3F0F917BE5}">
      <dgm:prSet/>
      <dgm:spPr/>
      <dgm:t>
        <a:bodyPr/>
        <a:lstStyle/>
        <a:p>
          <a:endParaRPr lang="en-US" dirty="0"/>
        </a:p>
      </dgm:t>
    </dgm:pt>
    <dgm:pt modelId="{CCC682A4-CC77-46CF-A6FF-9894DFB6A85C}" type="sibTrans" cxnId="{0141A917-224F-4311-BA13-DB3F0F917BE5}">
      <dgm:prSet/>
      <dgm:spPr/>
      <dgm:t>
        <a:bodyPr/>
        <a:lstStyle/>
        <a:p>
          <a:pPr>
            <a:lnSpc>
              <a:spcPct val="100000"/>
            </a:lnSpc>
          </a:pPr>
          <a:endParaRPr lang="en-US" dirty="0"/>
        </a:p>
      </dgm:t>
    </dgm:pt>
    <dgm:pt modelId="{7D656D82-9DE8-4BE2-9DE2-8190F4562740}">
      <dgm:prSet/>
      <dgm:spPr/>
      <dgm:t>
        <a:bodyPr/>
        <a:lstStyle/>
        <a:p>
          <a:pPr>
            <a:lnSpc>
              <a:spcPct val="100000"/>
            </a:lnSpc>
          </a:pPr>
          <a:r>
            <a:rPr lang="en-US" b="1"/>
            <a:t>What is its name</a:t>
          </a:r>
          <a:endParaRPr lang="en-US" b="1" dirty="0"/>
        </a:p>
      </dgm:t>
    </dgm:pt>
    <dgm:pt modelId="{27B62092-0646-4149-8F87-5937AC339BF8}" type="parTrans" cxnId="{FD9B14D4-59FD-4346-A359-6EFF3B510C8E}">
      <dgm:prSet/>
      <dgm:spPr/>
      <dgm:t>
        <a:bodyPr/>
        <a:lstStyle/>
        <a:p>
          <a:endParaRPr lang="en-US" dirty="0"/>
        </a:p>
      </dgm:t>
    </dgm:pt>
    <dgm:pt modelId="{0817FBB7-51A8-43FE-92E8-248DE8E10462}" type="sibTrans" cxnId="{FD9B14D4-59FD-4346-A359-6EFF3B510C8E}">
      <dgm:prSet/>
      <dgm:spPr/>
      <dgm:t>
        <a:bodyPr/>
        <a:lstStyle/>
        <a:p>
          <a:pPr>
            <a:lnSpc>
              <a:spcPct val="100000"/>
            </a:lnSpc>
          </a:pPr>
          <a:endParaRPr lang="en-US" dirty="0"/>
        </a:p>
      </dgm:t>
    </dgm:pt>
    <dgm:pt modelId="{C6C35E4A-24D0-468F-83DC-712A437279AA}">
      <dgm:prSet/>
      <dgm:spPr/>
      <dgm:t>
        <a:bodyPr/>
        <a:lstStyle/>
        <a:p>
          <a:pPr>
            <a:lnSpc>
              <a:spcPct val="100000"/>
            </a:lnSpc>
          </a:pPr>
          <a:r>
            <a:rPr lang="en-US" b="1"/>
            <a:t>Describe it briefly</a:t>
          </a:r>
          <a:endParaRPr lang="en-US" dirty="0"/>
        </a:p>
      </dgm:t>
    </dgm:pt>
    <dgm:pt modelId="{4A4CA6B1-0FF3-4807-A7D7-CB265345AACB}" type="parTrans" cxnId="{84E796AA-9425-4CD6-A8C1-E229ABF92954}">
      <dgm:prSet/>
      <dgm:spPr/>
      <dgm:t>
        <a:bodyPr/>
        <a:lstStyle/>
        <a:p>
          <a:endParaRPr lang="en-US" dirty="0"/>
        </a:p>
      </dgm:t>
    </dgm:pt>
    <dgm:pt modelId="{4526F051-9E38-4A12-B230-2F9CD2FFFA7F}" type="sibTrans" cxnId="{84E796AA-9425-4CD6-A8C1-E229ABF92954}">
      <dgm:prSet/>
      <dgm:spPr/>
      <dgm:t>
        <a:bodyPr/>
        <a:lstStyle/>
        <a:p>
          <a:pPr>
            <a:lnSpc>
              <a:spcPct val="100000"/>
            </a:lnSpc>
          </a:pPr>
          <a:endParaRPr lang="en-US" dirty="0"/>
        </a:p>
      </dgm:t>
    </dgm:pt>
    <dgm:pt modelId="{7BBF628D-0294-4D94-A343-F25F90650676}">
      <dgm:prSet/>
      <dgm:spPr/>
      <dgm:t>
        <a:bodyPr/>
        <a:lstStyle/>
        <a:p>
          <a:pPr>
            <a:lnSpc>
              <a:spcPct val="100000"/>
            </a:lnSpc>
          </a:pPr>
          <a:r>
            <a:rPr lang="en-US" b="1"/>
            <a:t>And explain why you like it</a:t>
          </a:r>
          <a:endParaRPr lang="en-US" dirty="0"/>
        </a:p>
      </dgm:t>
    </dgm:pt>
    <dgm:pt modelId="{C34230D0-B211-4416-A954-96D0618FE49B}" type="parTrans" cxnId="{09053D46-431A-4487-88E9-C792608770FC}">
      <dgm:prSet/>
      <dgm:spPr/>
      <dgm:t>
        <a:bodyPr/>
        <a:lstStyle/>
        <a:p>
          <a:endParaRPr lang="en-US" dirty="0"/>
        </a:p>
      </dgm:t>
    </dgm:pt>
    <dgm:pt modelId="{A2B2B118-A705-4D48-91C1-91C6952C8249}" type="sibTrans" cxnId="{09053D46-431A-4487-88E9-C792608770FC}">
      <dgm:prSet/>
      <dgm:spPr/>
      <dgm:t>
        <a:bodyPr/>
        <a:lstStyle/>
        <a:p>
          <a:endParaRPr lang="en-US" dirty="0"/>
        </a:p>
      </dgm:t>
    </dgm:pt>
    <dgm:pt modelId="{A74B101D-1C28-46C3-812F-DAED966360F8}" type="pres">
      <dgm:prSet presAssocID="{A4AFC1D3-9DE1-4D4C-863D-5F6362909EB2}" presName="root" presStyleCnt="0">
        <dgm:presLayoutVars>
          <dgm:dir/>
          <dgm:resizeHandles val="exact"/>
        </dgm:presLayoutVars>
      </dgm:prSet>
      <dgm:spPr/>
      <dgm:t>
        <a:bodyPr/>
        <a:lstStyle/>
        <a:p>
          <a:endParaRPr lang="en-US"/>
        </a:p>
      </dgm:t>
    </dgm:pt>
    <dgm:pt modelId="{38A93CEC-51B0-4FDD-BAA8-EC41692292D4}" type="pres">
      <dgm:prSet presAssocID="{E8E23FE1-E097-44FD-A3A4-B8B0D2E54187}" presName="compNode" presStyleCnt="0"/>
      <dgm:spPr/>
    </dgm:pt>
    <dgm:pt modelId="{596565AE-E96B-49D4-873A-9A11F45DBC59}" type="pres">
      <dgm:prSet presAssocID="{E8E23FE1-E097-44FD-A3A4-B8B0D2E54187}" presName="bgRect" presStyleLbl="bgShp" presStyleIdx="0" presStyleCnt="4"/>
      <dgm:spPr/>
    </dgm:pt>
    <dgm:pt modelId="{F644B558-D7FE-4A5C-856C-7CA2C44FB060}" type="pres">
      <dgm:prSet presAssocID="{E8E23FE1-E097-44FD-A3A4-B8B0D2E54187}"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Tiger"/>
        </a:ext>
      </dgm:extLst>
    </dgm:pt>
    <dgm:pt modelId="{26245185-D3B6-4B04-9470-DAFE95E3C655}" type="pres">
      <dgm:prSet presAssocID="{E8E23FE1-E097-44FD-A3A4-B8B0D2E54187}" presName="spaceRect" presStyleCnt="0"/>
      <dgm:spPr/>
    </dgm:pt>
    <dgm:pt modelId="{8FA7A845-E6A0-4616-BA4B-B10C1FDDD514}" type="pres">
      <dgm:prSet presAssocID="{E8E23FE1-E097-44FD-A3A4-B8B0D2E54187}" presName="parTx" presStyleLbl="revTx" presStyleIdx="0" presStyleCnt="4">
        <dgm:presLayoutVars>
          <dgm:chMax val="0"/>
          <dgm:chPref val="0"/>
        </dgm:presLayoutVars>
      </dgm:prSet>
      <dgm:spPr/>
      <dgm:t>
        <a:bodyPr/>
        <a:lstStyle/>
        <a:p>
          <a:endParaRPr lang="en-US"/>
        </a:p>
      </dgm:t>
    </dgm:pt>
    <dgm:pt modelId="{448237AF-D80D-4EF0-9200-876BD4CE1889}" type="pres">
      <dgm:prSet presAssocID="{CCC682A4-CC77-46CF-A6FF-9894DFB6A85C}" presName="sibTrans" presStyleCnt="0"/>
      <dgm:spPr/>
    </dgm:pt>
    <dgm:pt modelId="{EE390676-EE8F-445A-80DB-66894DDDF179}" type="pres">
      <dgm:prSet presAssocID="{7D656D82-9DE8-4BE2-9DE2-8190F4562740}" presName="compNode" presStyleCnt="0"/>
      <dgm:spPr/>
    </dgm:pt>
    <dgm:pt modelId="{C9E09053-8C11-45C7-828F-0D984E755530}" type="pres">
      <dgm:prSet presAssocID="{7D656D82-9DE8-4BE2-9DE2-8190F4562740}" presName="bgRect" presStyleLbl="bgShp" presStyleIdx="1" presStyleCnt="4"/>
      <dgm:spPr/>
    </dgm:pt>
    <dgm:pt modelId="{B5495B6B-8941-48CE-AF9B-51523A9387ED}" type="pres">
      <dgm:prSet presAssocID="{7D656D82-9DE8-4BE2-9DE2-8190F4562740}"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Duck"/>
        </a:ext>
      </dgm:extLst>
    </dgm:pt>
    <dgm:pt modelId="{2FED4C2F-554D-4E16-834A-DB8A9FE6AB1C}" type="pres">
      <dgm:prSet presAssocID="{7D656D82-9DE8-4BE2-9DE2-8190F4562740}" presName="spaceRect" presStyleCnt="0"/>
      <dgm:spPr/>
    </dgm:pt>
    <dgm:pt modelId="{43C3CFEF-57F9-4BC3-A5DE-44C3F638C595}" type="pres">
      <dgm:prSet presAssocID="{7D656D82-9DE8-4BE2-9DE2-8190F4562740}" presName="parTx" presStyleLbl="revTx" presStyleIdx="1" presStyleCnt="4">
        <dgm:presLayoutVars>
          <dgm:chMax val="0"/>
          <dgm:chPref val="0"/>
        </dgm:presLayoutVars>
      </dgm:prSet>
      <dgm:spPr/>
      <dgm:t>
        <a:bodyPr/>
        <a:lstStyle/>
        <a:p>
          <a:endParaRPr lang="en-US"/>
        </a:p>
      </dgm:t>
    </dgm:pt>
    <dgm:pt modelId="{A9BD662E-EF23-4FEB-BE28-8515DF108019}" type="pres">
      <dgm:prSet presAssocID="{0817FBB7-51A8-43FE-92E8-248DE8E10462}" presName="sibTrans" presStyleCnt="0"/>
      <dgm:spPr/>
    </dgm:pt>
    <dgm:pt modelId="{5CDD94B6-DA74-40D6-8B0A-11E5C7A68539}" type="pres">
      <dgm:prSet presAssocID="{C6C35E4A-24D0-468F-83DC-712A437279AA}" presName="compNode" presStyleCnt="0"/>
      <dgm:spPr/>
    </dgm:pt>
    <dgm:pt modelId="{7074BCB9-6DF6-4775-9DA0-9FCF1E2DD921}" type="pres">
      <dgm:prSet presAssocID="{C6C35E4A-24D0-468F-83DC-712A437279AA}" presName="bgRect" presStyleLbl="bgShp" presStyleIdx="2" presStyleCnt="4"/>
      <dgm:spPr/>
    </dgm:pt>
    <dgm:pt modelId="{D6A6DEB7-AF86-430C-B20D-162FD39EF09E}" type="pres">
      <dgm:prSet presAssocID="{C6C35E4A-24D0-468F-83DC-712A437279AA}"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topwatch"/>
        </a:ext>
      </dgm:extLst>
    </dgm:pt>
    <dgm:pt modelId="{EB47BE3E-D205-47E3-99E2-872189E05FAE}" type="pres">
      <dgm:prSet presAssocID="{C6C35E4A-24D0-468F-83DC-712A437279AA}" presName="spaceRect" presStyleCnt="0"/>
      <dgm:spPr/>
    </dgm:pt>
    <dgm:pt modelId="{9512912A-3037-4345-9EB8-C72A27E2640C}" type="pres">
      <dgm:prSet presAssocID="{C6C35E4A-24D0-468F-83DC-712A437279AA}" presName="parTx" presStyleLbl="revTx" presStyleIdx="2" presStyleCnt="4">
        <dgm:presLayoutVars>
          <dgm:chMax val="0"/>
          <dgm:chPref val="0"/>
        </dgm:presLayoutVars>
      </dgm:prSet>
      <dgm:spPr/>
      <dgm:t>
        <a:bodyPr/>
        <a:lstStyle/>
        <a:p>
          <a:endParaRPr lang="en-US"/>
        </a:p>
      </dgm:t>
    </dgm:pt>
    <dgm:pt modelId="{06028F3F-04A0-4E0B-9965-D3C88E1BB965}" type="pres">
      <dgm:prSet presAssocID="{4526F051-9E38-4A12-B230-2F9CD2FFFA7F}" presName="sibTrans" presStyleCnt="0"/>
      <dgm:spPr/>
    </dgm:pt>
    <dgm:pt modelId="{4270EC38-B71A-4910-B266-56FB4C88E182}" type="pres">
      <dgm:prSet presAssocID="{7BBF628D-0294-4D94-A343-F25F90650676}" presName="compNode" presStyleCnt="0"/>
      <dgm:spPr/>
    </dgm:pt>
    <dgm:pt modelId="{CA5653B4-5F50-44AB-9120-1A8DBC765B51}" type="pres">
      <dgm:prSet presAssocID="{7BBF628D-0294-4D94-A343-F25F90650676}" presName="bgRect" presStyleLbl="bgShp" presStyleIdx="3" presStyleCnt="4"/>
      <dgm:spPr/>
    </dgm:pt>
    <dgm:pt modelId="{695B3F2B-AE7E-49AA-A9C6-74A2A4FDD215}" type="pres">
      <dgm:prSet presAssocID="{7BBF628D-0294-4D94-A343-F25F90650676}"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Influencer"/>
        </a:ext>
      </dgm:extLst>
    </dgm:pt>
    <dgm:pt modelId="{0FD19441-3F68-49BF-90AD-1C6CBA59853F}" type="pres">
      <dgm:prSet presAssocID="{7BBF628D-0294-4D94-A343-F25F90650676}" presName="spaceRect" presStyleCnt="0"/>
      <dgm:spPr/>
    </dgm:pt>
    <dgm:pt modelId="{B8ECF530-748F-4565-B89A-88361CA13DB3}" type="pres">
      <dgm:prSet presAssocID="{7BBF628D-0294-4D94-A343-F25F90650676}" presName="parTx" presStyleLbl="revTx" presStyleIdx="3" presStyleCnt="4">
        <dgm:presLayoutVars>
          <dgm:chMax val="0"/>
          <dgm:chPref val="0"/>
        </dgm:presLayoutVars>
      </dgm:prSet>
      <dgm:spPr/>
      <dgm:t>
        <a:bodyPr/>
        <a:lstStyle/>
        <a:p>
          <a:endParaRPr lang="en-US"/>
        </a:p>
      </dgm:t>
    </dgm:pt>
  </dgm:ptLst>
  <dgm:cxnLst>
    <dgm:cxn modelId="{1F574EC3-2A3F-4A07-BD46-0DF1BDA2D0BA}" type="presOf" srcId="{E8E23FE1-E097-44FD-A3A4-B8B0D2E54187}" destId="{8FA7A845-E6A0-4616-BA4B-B10C1FDDD514}" srcOrd="0" destOrd="0" presId="urn:microsoft.com/office/officeart/2018/2/layout/IconVerticalSolidList"/>
    <dgm:cxn modelId="{FD9B14D4-59FD-4346-A359-6EFF3B510C8E}" srcId="{A4AFC1D3-9DE1-4D4C-863D-5F6362909EB2}" destId="{7D656D82-9DE8-4BE2-9DE2-8190F4562740}" srcOrd="1" destOrd="0" parTransId="{27B62092-0646-4149-8F87-5937AC339BF8}" sibTransId="{0817FBB7-51A8-43FE-92E8-248DE8E10462}"/>
    <dgm:cxn modelId="{D510457B-4B89-4298-9110-6C6A733AAFAD}" type="presOf" srcId="{C6C35E4A-24D0-468F-83DC-712A437279AA}" destId="{9512912A-3037-4345-9EB8-C72A27E2640C}" srcOrd="0" destOrd="0" presId="urn:microsoft.com/office/officeart/2018/2/layout/IconVerticalSolidList"/>
    <dgm:cxn modelId="{0141A917-224F-4311-BA13-DB3F0F917BE5}" srcId="{A4AFC1D3-9DE1-4D4C-863D-5F6362909EB2}" destId="{E8E23FE1-E097-44FD-A3A4-B8B0D2E54187}" srcOrd="0" destOrd="0" parTransId="{8D10B9F1-C898-4DFF-B0F5-D278EA61079E}" sibTransId="{CCC682A4-CC77-46CF-A6FF-9894DFB6A85C}"/>
    <dgm:cxn modelId="{09053D46-431A-4487-88E9-C792608770FC}" srcId="{A4AFC1D3-9DE1-4D4C-863D-5F6362909EB2}" destId="{7BBF628D-0294-4D94-A343-F25F90650676}" srcOrd="3" destOrd="0" parTransId="{C34230D0-B211-4416-A954-96D0618FE49B}" sibTransId="{A2B2B118-A705-4D48-91C1-91C6952C8249}"/>
    <dgm:cxn modelId="{92779828-FA86-4987-8564-86C9A2898CA5}" type="presOf" srcId="{7BBF628D-0294-4D94-A343-F25F90650676}" destId="{B8ECF530-748F-4565-B89A-88361CA13DB3}" srcOrd="0" destOrd="0" presId="urn:microsoft.com/office/officeart/2018/2/layout/IconVerticalSolidList"/>
    <dgm:cxn modelId="{F0996555-436E-4DAF-B990-8E065E9B0AC9}" type="presOf" srcId="{7D656D82-9DE8-4BE2-9DE2-8190F4562740}" destId="{43C3CFEF-57F9-4BC3-A5DE-44C3F638C595}" srcOrd="0" destOrd="0" presId="urn:microsoft.com/office/officeart/2018/2/layout/IconVerticalSolidList"/>
    <dgm:cxn modelId="{84E796AA-9425-4CD6-A8C1-E229ABF92954}" srcId="{A4AFC1D3-9DE1-4D4C-863D-5F6362909EB2}" destId="{C6C35E4A-24D0-468F-83DC-712A437279AA}" srcOrd="2" destOrd="0" parTransId="{4A4CA6B1-0FF3-4807-A7D7-CB265345AACB}" sibTransId="{4526F051-9E38-4A12-B230-2F9CD2FFFA7F}"/>
    <dgm:cxn modelId="{A1400AE8-E474-47F4-A445-F2A72E57A47A}" type="presOf" srcId="{A4AFC1D3-9DE1-4D4C-863D-5F6362909EB2}" destId="{A74B101D-1C28-46C3-812F-DAED966360F8}" srcOrd="0" destOrd="0" presId="urn:microsoft.com/office/officeart/2018/2/layout/IconVerticalSolidList"/>
    <dgm:cxn modelId="{B0B635FB-DB90-4CDE-9E71-92D8BF750F80}" type="presParOf" srcId="{A74B101D-1C28-46C3-812F-DAED966360F8}" destId="{38A93CEC-51B0-4FDD-BAA8-EC41692292D4}" srcOrd="0" destOrd="0" presId="urn:microsoft.com/office/officeart/2018/2/layout/IconVerticalSolidList"/>
    <dgm:cxn modelId="{C176886B-8BDD-436A-8B73-37257C0DBE23}" type="presParOf" srcId="{38A93CEC-51B0-4FDD-BAA8-EC41692292D4}" destId="{596565AE-E96B-49D4-873A-9A11F45DBC59}" srcOrd="0" destOrd="0" presId="urn:microsoft.com/office/officeart/2018/2/layout/IconVerticalSolidList"/>
    <dgm:cxn modelId="{4D913507-F598-4342-A096-7D49CBFC3D06}" type="presParOf" srcId="{38A93CEC-51B0-4FDD-BAA8-EC41692292D4}" destId="{F644B558-D7FE-4A5C-856C-7CA2C44FB060}" srcOrd="1" destOrd="0" presId="urn:microsoft.com/office/officeart/2018/2/layout/IconVerticalSolidList"/>
    <dgm:cxn modelId="{07C098F1-F8EB-4308-8952-7ED89ABA87BE}" type="presParOf" srcId="{38A93CEC-51B0-4FDD-BAA8-EC41692292D4}" destId="{26245185-D3B6-4B04-9470-DAFE95E3C655}" srcOrd="2" destOrd="0" presId="urn:microsoft.com/office/officeart/2018/2/layout/IconVerticalSolidList"/>
    <dgm:cxn modelId="{2BC1B61E-734B-464D-93D6-06AF3E464D58}" type="presParOf" srcId="{38A93CEC-51B0-4FDD-BAA8-EC41692292D4}" destId="{8FA7A845-E6A0-4616-BA4B-B10C1FDDD514}" srcOrd="3" destOrd="0" presId="urn:microsoft.com/office/officeart/2018/2/layout/IconVerticalSolidList"/>
    <dgm:cxn modelId="{EC09E5BF-0AC1-47EC-871D-BBD2B0607599}" type="presParOf" srcId="{A74B101D-1C28-46C3-812F-DAED966360F8}" destId="{448237AF-D80D-4EF0-9200-876BD4CE1889}" srcOrd="1" destOrd="0" presId="urn:microsoft.com/office/officeart/2018/2/layout/IconVerticalSolidList"/>
    <dgm:cxn modelId="{F737AC5B-74FF-4C33-93A2-3C14BB49BCF5}" type="presParOf" srcId="{A74B101D-1C28-46C3-812F-DAED966360F8}" destId="{EE390676-EE8F-445A-80DB-66894DDDF179}" srcOrd="2" destOrd="0" presId="urn:microsoft.com/office/officeart/2018/2/layout/IconVerticalSolidList"/>
    <dgm:cxn modelId="{50FED9AE-A09A-4587-904D-7A0C48D48FE3}" type="presParOf" srcId="{EE390676-EE8F-445A-80DB-66894DDDF179}" destId="{C9E09053-8C11-45C7-828F-0D984E755530}" srcOrd="0" destOrd="0" presId="urn:microsoft.com/office/officeart/2018/2/layout/IconVerticalSolidList"/>
    <dgm:cxn modelId="{F5F123D9-257B-4695-9F24-286A57881EE0}" type="presParOf" srcId="{EE390676-EE8F-445A-80DB-66894DDDF179}" destId="{B5495B6B-8941-48CE-AF9B-51523A9387ED}" srcOrd="1" destOrd="0" presId="urn:microsoft.com/office/officeart/2018/2/layout/IconVerticalSolidList"/>
    <dgm:cxn modelId="{9D9AE45B-BEC4-41C3-9F4D-C6DEFA70E4B0}" type="presParOf" srcId="{EE390676-EE8F-445A-80DB-66894DDDF179}" destId="{2FED4C2F-554D-4E16-834A-DB8A9FE6AB1C}" srcOrd="2" destOrd="0" presId="urn:microsoft.com/office/officeart/2018/2/layout/IconVerticalSolidList"/>
    <dgm:cxn modelId="{657C8423-534B-4EB3-AF78-2B4434692FC1}" type="presParOf" srcId="{EE390676-EE8F-445A-80DB-66894DDDF179}" destId="{43C3CFEF-57F9-4BC3-A5DE-44C3F638C595}" srcOrd="3" destOrd="0" presId="urn:microsoft.com/office/officeart/2018/2/layout/IconVerticalSolidList"/>
    <dgm:cxn modelId="{574C8468-0E4E-42D0-AD00-363DC8685C97}" type="presParOf" srcId="{A74B101D-1C28-46C3-812F-DAED966360F8}" destId="{A9BD662E-EF23-4FEB-BE28-8515DF108019}" srcOrd="3" destOrd="0" presId="urn:microsoft.com/office/officeart/2018/2/layout/IconVerticalSolidList"/>
    <dgm:cxn modelId="{E51CA0C5-CBF8-4A87-8B46-DE8C0C112F86}" type="presParOf" srcId="{A74B101D-1C28-46C3-812F-DAED966360F8}" destId="{5CDD94B6-DA74-40D6-8B0A-11E5C7A68539}" srcOrd="4" destOrd="0" presId="urn:microsoft.com/office/officeart/2018/2/layout/IconVerticalSolidList"/>
    <dgm:cxn modelId="{7B1A0DD2-B74C-48E0-82B1-F8746C69427D}" type="presParOf" srcId="{5CDD94B6-DA74-40D6-8B0A-11E5C7A68539}" destId="{7074BCB9-6DF6-4775-9DA0-9FCF1E2DD921}" srcOrd="0" destOrd="0" presId="urn:microsoft.com/office/officeart/2018/2/layout/IconVerticalSolidList"/>
    <dgm:cxn modelId="{1E530C39-6E25-469A-A6F1-B43D891329EF}" type="presParOf" srcId="{5CDD94B6-DA74-40D6-8B0A-11E5C7A68539}" destId="{D6A6DEB7-AF86-430C-B20D-162FD39EF09E}" srcOrd="1" destOrd="0" presId="urn:microsoft.com/office/officeart/2018/2/layout/IconVerticalSolidList"/>
    <dgm:cxn modelId="{3ADC3144-1118-40A8-92F8-A380064240B5}" type="presParOf" srcId="{5CDD94B6-DA74-40D6-8B0A-11E5C7A68539}" destId="{EB47BE3E-D205-47E3-99E2-872189E05FAE}" srcOrd="2" destOrd="0" presId="urn:microsoft.com/office/officeart/2018/2/layout/IconVerticalSolidList"/>
    <dgm:cxn modelId="{2365CFAA-D9B1-422B-8A81-AC03C17BF404}" type="presParOf" srcId="{5CDD94B6-DA74-40D6-8B0A-11E5C7A68539}" destId="{9512912A-3037-4345-9EB8-C72A27E2640C}" srcOrd="3" destOrd="0" presId="urn:microsoft.com/office/officeart/2018/2/layout/IconVerticalSolidList"/>
    <dgm:cxn modelId="{D943CC30-A7AE-4B7D-8C29-D86072FE1C40}" type="presParOf" srcId="{A74B101D-1C28-46C3-812F-DAED966360F8}" destId="{06028F3F-04A0-4E0B-9965-D3C88E1BB965}" srcOrd="5" destOrd="0" presId="urn:microsoft.com/office/officeart/2018/2/layout/IconVerticalSolidList"/>
    <dgm:cxn modelId="{EABCB5A5-1C2C-4FEB-8E3B-24D42FA34868}" type="presParOf" srcId="{A74B101D-1C28-46C3-812F-DAED966360F8}" destId="{4270EC38-B71A-4910-B266-56FB4C88E182}" srcOrd="6" destOrd="0" presId="urn:microsoft.com/office/officeart/2018/2/layout/IconVerticalSolidList"/>
    <dgm:cxn modelId="{92D437F2-BF90-4286-B508-D940D1E8250A}" type="presParOf" srcId="{4270EC38-B71A-4910-B266-56FB4C88E182}" destId="{CA5653B4-5F50-44AB-9120-1A8DBC765B51}" srcOrd="0" destOrd="0" presId="urn:microsoft.com/office/officeart/2018/2/layout/IconVerticalSolidList"/>
    <dgm:cxn modelId="{A923AA4F-3D7F-4F7C-8863-C7664D004D92}" type="presParOf" srcId="{4270EC38-B71A-4910-B266-56FB4C88E182}" destId="{695B3F2B-AE7E-49AA-A9C6-74A2A4FDD215}" srcOrd="1" destOrd="0" presId="urn:microsoft.com/office/officeart/2018/2/layout/IconVerticalSolidList"/>
    <dgm:cxn modelId="{76C692E9-26B5-4A2C-9459-94F18B9B11ED}" type="presParOf" srcId="{4270EC38-B71A-4910-B266-56FB4C88E182}" destId="{0FD19441-3F68-49BF-90AD-1C6CBA59853F}" srcOrd="2" destOrd="0" presId="urn:microsoft.com/office/officeart/2018/2/layout/IconVerticalSolidList"/>
    <dgm:cxn modelId="{C852F5B8-F9A9-409B-882C-C99B745D2201}" type="presParOf" srcId="{4270EC38-B71A-4910-B266-56FB4C88E182}" destId="{B8ECF530-748F-4565-B89A-88361CA13DB3}"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59CFF-7DDC-4469-8196-71A8AC86D5EF}">
      <dsp:nvSpPr>
        <dsp:cNvPr id="0" name=""/>
        <dsp:cNvSpPr/>
      </dsp:nvSpPr>
      <dsp:spPr>
        <a:xfrm>
          <a:off x="0" y="323390"/>
          <a:ext cx="5734050" cy="352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2000E-A749-4220-8E7A-6B09E2531A7A}">
      <dsp:nvSpPr>
        <dsp:cNvPr id="0" name=""/>
        <dsp:cNvSpPr/>
      </dsp:nvSpPr>
      <dsp:spPr>
        <a:xfrm>
          <a:off x="286702" y="116750"/>
          <a:ext cx="4013835" cy="4132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family </a:t>
          </a:r>
        </a:p>
      </dsp:txBody>
      <dsp:txXfrm>
        <a:off x="306877" y="136925"/>
        <a:ext cx="3973485" cy="372930"/>
      </dsp:txXfrm>
    </dsp:sp>
    <dsp:sp modelId="{8A353DCF-D227-40AD-BF39-3581AE960D09}">
      <dsp:nvSpPr>
        <dsp:cNvPr id="0" name=""/>
        <dsp:cNvSpPr/>
      </dsp:nvSpPr>
      <dsp:spPr>
        <a:xfrm>
          <a:off x="0" y="958430"/>
          <a:ext cx="5734050" cy="3528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3DEB7A-64CA-4059-AFF5-801FA0862FF4}">
      <dsp:nvSpPr>
        <dsp:cNvPr id="0" name=""/>
        <dsp:cNvSpPr/>
      </dsp:nvSpPr>
      <dsp:spPr>
        <a:xfrm>
          <a:off x="286702" y="751790"/>
          <a:ext cx="4013835" cy="41328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best friend </a:t>
          </a:r>
        </a:p>
      </dsp:txBody>
      <dsp:txXfrm>
        <a:off x="306877" y="771965"/>
        <a:ext cx="3973485" cy="372930"/>
      </dsp:txXfrm>
    </dsp:sp>
    <dsp:sp modelId="{912FD432-EDD4-4DD7-9C8F-E59FD46503B8}">
      <dsp:nvSpPr>
        <dsp:cNvPr id="0" name=""/>
        <dsp:cNvSpPr/>
      </dsp:nvSpPr>
      <dsp:spPr>
        <a:xfrm>
          <a:off x="0" y="1593470"/>
          <a:ext cx="5734050" cy="3528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44CDE5-688B-4FA0-9E28-85D4B447B3E9}">
      <dsp:nvSpPr>
        <dsp:cNvPr id="0" name=""/>
        <dsp:cNvSpPr/>
      </dsp:nvSpPr>
      <dsp:spPr>
        <a:xfrm>
          <a:off x="286702" y="1386830"/>
          <a:ext cx="4013835" cy="4132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hometown </a:t>
          </a:r>
        </a:p>
      </dsp:txBody>
      <dsp:txXfrm>
        <a:off x="306877" y="1407005"/>
        <a:ext cx="3973485" cy="372930"/>
      </dsp:txXfrm>
    </dsp:sp>
    <dsp:sp modelId="{1BC8BA69-9ED1-47C6-8A18-AA732877BDD9}">
      <dsp:nvSpPr>
        <dsp:cNvPr id="0" name=""/>
        <dsp:cNvSpPr/>
      </dsp:nvSpPr>
      <dsp:spPr>
        <a:xfrm>
          <a:off x="0" y="2228510"/>
          <a:ext cx="5734050" cy="3528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9EE751-3F07-4843-8529-718F32EB7DF4}">
      <dsp:nvSpPr>
        <dsp:cNvPr id="0" name=""/>
        <dsp:cNvSpPr/>
      </dsp:nvSpPr>
      <dsp:spPr>
        <a:xfrm>
          <a:off x="286702" y="2021870"/>
          <a:ext cx="4013835" cy="41328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your house </a:t>
          </a:r>
        </a:p>
      </dsp:txBody>
      <dsp:txXfrm>
        <a:off x="306877" y="2042045"/>
        <a:ext cx="3973485" cy="372930"/>
      </dsp:txXfrm>
    </dsp:sp>
    <dsp:sp modelId="{3AF37BC3-9488-4119-A826-AF31CB3DC14D}">
      <dsp:nvSpPr>
        <dsp:cNvPr id="0" name=""/>
        <dsp:cNvSpPr/>
      </dsp:nvSpPr>
      <dsp:spPr>
        <a:xfrm>
          <a:off x="0" y="2863550"/>
          <a:ext cx="5734050" cy="352800"/>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F50229-4D24-4487-A3BC-903371CD3390}">
      <dsp:nvSpPr>
        <dsp:cNvPr id="0" name=""/>
        <dsp:cNvSpPr/>
      </dsp:nvSpPr>
      <dsp:spPr>
        <a:xfrm>
          <a:off x="286702" y="2656910"/>
          <a:ext cx="4013835" cy="41328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sport </a:t>
          </a:r>
        </a:p>
      </dsp:txBody>
      <dsp:txXfrm>
        <a:off x="306877" y="2677085"/>
        <a:ext cx="3973485" cy="372930"/>
      </dsp:txXfrm>
    </dsp:sp>
    <dsp:sp modelId="{0195B537-BB83-4248-9FC2-339230342A4D}">
      <dsp:nvSpPr>
        <dsp:cNvPr id="0" name=""/>
        <dsp:cNvSpPr/>
      </dsp:nvSpPr>
      <dsp:spPr>
        <a:xfrm>
          <a:off x="0" y="3498590"/>
          <a:ext cx="5734050" cy="352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18325-7403-4752-BA0C-880C63FD513C}">
      <dsp:nvSpPr>
        <dsp:cNvPr id="0" name=""/>
        <dsp:cNvSpPr/>
      </dsp:nvSpPr>
      <dsp:spPr>
        <a:xfrm>
          <a:off x="286702" y="3291950"/>
          <a:ext cx="4013835" cy="4132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computer </a:t>
          </a:r>
        </a:p>
      </dsp:txBody>
      <dsp:txXfrm>
        <a:off x="306877" y="3312125"/>
        <a:ext cx="3973485" cy="372930"/>
      </dsp:txXfrm>
    </dsp:sp>
    <dsp:sp modelId="{6E814B0B-4B58-4E71-90B9-1270B0002B78}">
      <dsp:nvSpPr>
        <dsp:cNvPr id="0" name=""/>
        <dsp:cNvSpPr/>
      </dsp:nvSpPr>
      <dsp:spPr>
        <a:xfrm>
          <a:off x="0" y="4133630"/>
          <a:ext cx="5734050" cy="3528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E1DAF2-95A2-476A-876D-071AA6F8B17F}">
      <dsp:nvSpPr>
        <dsp:cNvPr id="0" name=""/>
        <dsp:cNvSpPr/>
      </dsp:nvSpPr>
      <dsp:spPr>
        <a:xfrm>
          <a:off x="286702" y="3926990"/>
          <a:ext cx="4013835" cy="41328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collecting </a:t>
          </a:r>
        </a:p>
      </dsp:txBody>
      <dsp:txXfrm>
        <a:off x="306877" y="3947165"/>
        <a:ext cx="3973485" cy="372930"/>
      </dsp:txXfrm>
    </dsp:sp>
    <dsp:sp modelId="{C21165E4-EB2B-486F-AC32-7CB6405001F0}">
      <dsp:nvSpPr>
        <dsp:cNvPr id="0" name=""/>
        <dsp:cNvSpPr/>
      </dsp:nvSpPr>
      <dsp:spPr>
        <a:xfrm>
          <a:off x="0" y="4768670"/>
          <a:ext cx="5734050" cy="3528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55FBB5-413C-4696-A798-693F17A45731}">
      <dsp:nvSpPr>
        <dsp:cNvPr id="0" name=""/>
        <dsp:cNvSpPr/>
      </dsp:nvSpPr>
      <dsp:spPr>
        <a:xfrm>
          <a:off x="286702" y="4562030"/>
          <a:ext cx="4013835" cy="4132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music</a:t>
          </a:r>
        </a:p>
      </dsp:txBody>
      <dsp:txXfrm>
        <a:off x="306877" y="4582205"/>
        <a:ext cx="3973485"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D856D-53CA-408B-AE1B-339D889BF339}">
      <dsp:nvSpPr>
        <dsp:cNvPr id="0" name=""/>
        <dsp:cNvSpPr/>
      </dsp:nvSpPr>
      <dsp:spPr>
        <a:xfrm>
          <a:off x="333053" y="588339"/>
          <a:ext cx="1040097" cy="104009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7BE25-42E4-42D3-A466-23596BC99DDA}">
      <dsp:nvSpPr>
        <dsp:cNvPr id="0" name=""/>
        <dsp:cNvSpPr/>
      </dsp:nvSpPr>
      <dsp:spPr>
        <a:xfrm>
          <a:off x="554713" y="809999"/>
          <a:ext cx="596777" cy="5967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489066-1B8E-4E48-A7D1-EE9C5A43122F}">
      <dsp:nvSpPr>
        <dsp:cNvPr id="0" name=""/>
        <dsp:cNvSpPr/>
      </dsp:nvSpPr>
      <dsp:spPr>
        <a:xfrm>
          <a:off x="562" y="1952401"/>
          <a:ext cx="1705078" cy="148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a:t>Do you have a pet? </a:t>
          </a:r>
        </a:p>
      </dsp:txBody>
      <dsp:txXfrm>
        <a:off x="562" y="1952401"/>
        <a:ext cx="1705078" cy="1482618"/>
      </dsp:txXfrm>
    </dsp:sp>
    <dsp:sp modelId="{9B514A49-6748-482F-B40F-CC311AE2D9B4}">
      <dsp:nvSpPr>
        <dsp:cNvPr id="0" name=""/>
        <dsp:cNvSpPr/>
      </dsp:nvSpPr>
      <dsp:spPr>
        <a:xfrm>
          <a:off x="2336519" y="588339"/>
          <a:ext cx="1040097" cy="104009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398756-3D69-43F7-840E-D40066E68FC0}">
      <dsp:nvSpPr>
        <dsp:cNvPr id="0" name=""/>
        <dsp:cNvSpPr/>
      </dsp:nvSpPr>
      <dsp:spPr>
        <a:xfrm>
          <a:off x="2558180" y="809999"/>
          <a:ext cx="596777" cy="5967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F7B8CD-823F-4EE6-B68C-98593C7973CF}">
      <dsp:nvSpPr>
        <dsp:cNvPr id="0" name=""/>
        <dsp:cNvSpPr/>
      </dsp:nvSpPr>
      <dsp:spPr>
        <a:xfrm>
          <a:off x="2004029" y="1952401"/>
          <a:ext cx="1705078" cy="148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dirty="0"/>
            <a:t>Do you like animals? Why/Why not? </a:t>
          </a:r>
        </a:p>
      </dsp:txBody>
      <dsp:txXfrm>
        <a:off x="2004029" y="1952401"/>
        <a:ext cx="1705078" cy="1482618"/>
      </dsp:txXfrm>
    </dsp:sp>
    <dsp:sp modelId="{83704B3B-8406-4CEC-BC2A-96DD41EF1B15}">
      <dsp:nvSpPr>
        <dsp:cNvPr id="0" name=""/>
        <dsp:cNvSpPr/>
      </dsp:nvSpPr>
      <dsp:spPr>
        <a:xfrm>
          <a:off x="4339986" y="588339"/>
          <a:ext cx="1040097" cy="104009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E5D5A-1248-4840-9B0A-3A94C565FA86}">
      <dsp:nvSpPr>
        <dsp:cNvPr id="0" name=""/>
        <dsp:cNvSpPr/>
      </dsp:nvSpPr>
      <dsp:spPr>
        <a:xfrm>
          <a:off x="4561646" y="809999"/>
          <a:ext cx="596777" cy="5967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CDEF54-DF03-42F4-9F52-9469A3880E7E}">
      <dsp:nvSpPr>
        <dsp:cNvPr id="0" name=""/>
        <dsp:cNvSpPr/>
      </dsp:nvSpPr>
      <dsp:spPr>
        <a:xfrm>
          <a:off x="4007496" y="1952401"/>
          <a:ext cx="1705078" cy="148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a:t>What's your favourite animal? </a:t>
          </a:r>
        </a:p>
      </dsp:txBody>
      <dsp:txXfrm>
        <a:off x="4007496" y="1952401"/>
        <a:ext cx="1705078" cy="1482618"/>
      </dsp:txXfrm>
    </dsp:sp>
    <dsp:sp modelId="{733147B0-93F3-499E-ADB5-D92EF35BEBDB}">
      <dsp:nvSpPr>
        <dsp:cNvPr id="0" name=""/>
        <dsp:cNvSpPr/>
      </dsp:nvSpPr>
      <dsp:spPr>
        <a:xfrm>
          <a:off x="6343453" y="588339"/>
          <a:ext cx="1040097" cy="104009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E1B466-BE82-4D0D-A85E-EA96092803CD}">
      <dsp:nvSpPr>
        <dsp:cNvPr id="0" name=""/>
        <dsp:cNvSpPr/>
      </dsp:nvSpPr>
      <dsp:spPr>
        <a:xfrm>
          <a:off x="6565113" y="809999"/>
          <a:ext cx="596777" cy="596777"/>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D4AEB3-CE03-4E2A-8D24-8741AABD90CB}">
      <dsp:nvSpPr>
        <dsp:cNvPr id="0" name=""/>
        <dsp:cNvSpPr/>
      </dsp:nvSpPr>
      <dsp:spPr>
        <a:xfrm>
          <a:off x="6010963" y="1952401"/>
          <a:ext cx="1705078" cy="148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a:t>What is a popular pet to have in your country? </a:t>
          </a:r>
        </a:p>
      </dsp:txBody>
      <dsp:txXfrm>
        <a:off x="6010963" y="1952401"/>
        <a:ext cx="1705078" cy="1482618"/>
      </dsp:txXfrm>
    </dsp:sp>
    <dsp:sp modelId="{A020526C-43D3-47EC-81B0-144F99574E8A}">
      <dsp:nvSpPr>
        <dsp:cNvPr id="0" name=""/>
        <dsp:cNvSpPr/>
      </dsp:nvSpPr>
      <dsp:spPr>
        <a:xfrm>
          <a:off x="8346920" y="588339"/>
          <a:ext cx="1040097" cy="104009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CC023-20FA-4106-9C98-BD796EBC1F9E}">
      <dsp:nvSpPr>
        <dsp:cNvPr id="0" name=""/>
        <dsp:cNvSpPr/>
      </dsp:nvSpPr>
      <dsp:spPr>
        <a:xfrm>
          <a:off x="8568580" y="809999"/>
          <a:ext cx="596777" cy="5967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210031-DC3C-4FE5-B93B-C5BA6E57943B}">
      <dsp:nvSpPr>
        <dsp:cNvPr id="0" name=""/>
        <dsp:cNvSpPr/>
      </dsp:nvSpPr>
      <dsp:spPr>
        <a:xfrm>
          <a:off x="8014430" y="1952401"/>
          <a:ext cx="1705078" cy="148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a:t>Did you have a pet as a child?</a:t>
          </a:r>
        </a:p>
      </dsp:txBody>
      <dsp:txXfrm>
        <a:off x="8014430" y="1952401"/>
        <a:ext cx="1705078" cy="1482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D6DB8-1F71-479A-82F9-2D43C25F794A}">
      <dsp:nvSpPr>
        <dsp:cNvPr id="0" name=""/>
        <dsp:cNvSpPr/>
      </dsp:nvSpPr>
      <dsp:spPr>
        <a:xfrm>
          <a:off x="0" y="170324"/>
          <a:ext cx="10568104" cy="514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a:t>pooch</a:t>
          </a:r>
          <a:r>
            <a:rPr lang="en-US" sz="2000" kern="1200"/>
            <a:t> - slang for ‘dog’ (informal)</a:t>
          </a:r>
          <a:endParaRPr lang="en-US" sz="2000" kern="1200" dirty="0"/>
        </a:p>
      </dsp:txBody>
      <dsp:txXfrm>
        <a:off x="25130" y="195454"/>
        <a:ext cx="10517844" cy="464540"/>
      </dsp:txXfrm>
    </dsp:sp>
    <dsp:sp modelId="{C86E04DE-7536-4AEC-8497-DE080459174E}">
      <dsp:nvSpPr>
        <dsp:cNvPr id="0" name=""/>
        <dsp:cNvSpPr/>
      </dsp:nvSpPr>
      <dsp:spPr>
        <a:xfrm>
          <a:off x="0" y="742724"/>
          <a:ext cx="10568104" cy="5148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a:t>canine</a:t>
          </a:r>
          <a:r>
            <a:rPr lang="en-US" sz="2000" kern="1200"/>
            <a:t> - formal word for ‘dog’</a:t>
          </a:r>
          <a:endParaRPr lang="en-US" sz="2000" kern="1200" dirty="0"/>
        </a:p>
      </dsp:txBody>
      <dsp:txXfrm>
        <a:off x="25130" y="767854"/>
        <a:ext cx="10517844" cy="464540"/>
      </dsp:txXfrm>
    </dsp:sp>
    <dsp:sp modelId="{F895DFD0-1925-415F-989B-E2F986E04441}">
      <dsp:nvSpPr>
        <dsp:cNvPr id="0" name=""/>
        <dsp:cNvSpPr/>
      </dsp:nvSpPr>
      <dsp:spPr>
        <a:xfrm>
          <a:off x="0" y="1315124"/>
          <a:ext cx="10568104" cy="51480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a:t>super adorable </a:t>
          </a:r>
          <a:r>
            <a:rPr lang="en-US" sz="2000" kern="1200"/>
            <a:t>- very cute (informal)</a:t>
          </a:r>
          <a:endParaRPr lang="en-US" sz="2000" kern="1200" dirty="0"/>
        </a:p>
      </dsp:txBody>
      <dsp:txXfrm>
        <a:off x="25130" y="1340254"/>
        <a:ext cx="10517844" cy="464540"/>
      </dsp:txXfrm>
    </dsp:sp>
    <dsp:sp modelId="{D8DEB738-2658-452D-8333-6D56745F0541}">
      <dsp:nvSpPr>
        <dsp:cNvPr id="0" name=""/>
        <dsp:cNvSpPr/>
      </dsp:nvSpPr>
      <dsp:spPr>
        <a:xfrm>
          <a:off x="0" y="1887524"/>
          <a:ext cx="10568104" cy="5148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dirty="0"/>
            <a:t>puppy-dog eyes </a:t>
          </a:r>
          <a:r>
            <a:rPr lang="en-US" sz="2000" kern="1200" dirty="0"/>
            <a:t>- sweet facial expression a person or dog uses when they want something from you </a:t>
          </a:r>
        </a:p>
      </dsp:txBody>
      <dsp:txXfrm>
        <a:off x="25130" y="1912654"/>
        <a:ext cx="10517844" cy="464540"/>
      </dsp:txXfrm>
    </dsp:sp>
    <dsp:sp modelId="{1F113678-C117-4CC0-B2A8-A6953003E8B5}">
      <dsp:nvSpPr>
        <dsp:cNvPr id="0" name=""/>
        <dsp:cNvSpPr/>
      </dsp:nvSpPr>
      <dsp:spPr>
        <a:xfrm>
          <a:off x="0" y="2459924"/>
          <a:ext cx="10568104" cy="51480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a:t>fetch</a:t>
          </a:r>
          <a:r>
            <a:rPr lang="en-US" sz="2000" kern="1200"/>
            <a:t> - game dog plays where owner throws something and he/she gets it and brings it back</a:t>
          </a:r>
          <a:endParaRPr lang="en-US" sz="2000" kern="1200" dirty="0"/>
        </a:p>
      </dsp:txBody>
      <dsp:txXfrm>
        <a:off x="25130" y="2485054"/>
        <a:ext cx="10517844" cy="464540"/>
      </dsp:txXfrm>
    </dsp:sp>
    <dsp:sp modelId="{82A18829-43C0-41CD-AC30-9299F4FD5F49}">
      <dsp:nvSpPr>
        <dsp:cNvPr id="0" name=""/>
        <dsp:cNvSpPr/>
      </dsp:nvSpPr>
      <dsp:spPr>
        <a:xfrm>
          <a:off x="0" y="3032324"/>
          <a:ext cx="10568104" cy="514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a:t>man’s best friend </a:t>
          </a:r>
          <a:r>
            <a:rPr lang="en-US" sz="2000" kern="1200"/>
            <a:t>- idiom used to describe dogs, as they are loyal companions (informal)</a:t>
          </a:r>
          <a:endParaRPr lang="en-US" sz="2000" kern="1200" dirty="0"/>
        </a:p>
      </dsp:txBody>
      <dsp:txXfrm>
        <a:off x="25130" y="3057454"/>
        <a:ext cx="10517844" cy="464540"/>
      </dsp:txXfrm>
    </dsp:sp>
    <dsp:sp modelId="{84D48BE8-A12C-4B6D-8246-E3610E3F2CEA}">
      <dsp:nvSpPr>
        <dsp:cNvPr id="0" name=""/>
        <dsp:cNvSpPr/>
      </dsp:nvSpPr>
      <dsp:spPr>
        <a:xfrm>
          <a:off x="0" y="3604724"/>
          <a:ext cx="10568104" cy="5148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a:t>hamsters / ferrets </a:t>
          </a:r>
          <a:r>
            <a:rPr lang="en-US" sz="2000" kern="1200"/>
            <a:t>- certain species of pets that are kept in cages (formal / informal)</a:t>
          </a:r>
          <a:endParaRPr lang="en-US" sz="2000" kern="1200" dirty="0"/>
        </a:p>
      </dsp:txBody>
      <dsp:txXfrm>
        <a:off x="25130" y="3629854"/>
        <a:ext cx="10517844" cy="464540"/>
      </dsp:txXfrm>
    </dsp:sp>
    <dsp:sp modelId="{74B3CDC6-7ABE-4E69-801E-7F49D0E2B5E5}">
      <dsp:nvSpPr>
        <dsp:cNvPr id="0" name=""/>
        <dsp:cNvSpPr/>
      </dsp:nvSpPr>
      <dsp:spPr>
        <a:xfrm>
          <a:off x="0" y="4177124"/>
          <a:ext cx="10568104" cy="51480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1" kern="1200" dirty="0"/>
            <a:t>curl up next to </a:t>
          </a:r>
          <a:r>
            <a:rPr lang="en-US" sz="2000" kern="1200" dirty="0"/>
            <a:t>- cuddle with (informal)</a:t>
          </a:r>
        </a:p>
      </dsp:txBody>
      <dsp:txXfrm>
        <a:off x="25130" y="4202254"/>
        <a:ext cx="10517844" cy="464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565AE-E96B-49D4-873A-9A11F45DBC59}">
      <dsp:nvSpPr>
        <dsp:cNvPr id="0" name=""/>
        <dsp:cNvSpPr/>
      </dsp:nvSpPr>
      <dsp:spPr>
        <a:xfrm>
          <a:off x="0" y="1669"/>
          <a:ext cx="4866794" cy="8463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4B558-D7FE-4A5C-856C-7CA2C44FB060}">
      <dsp:nvSpPr>
        <dsp:cNvPr id="0" name=""/>
        <dsp:cNvSpPr/>
      </dsp:nvSpPr>
      <dsp:spPr>
        <a:xfrm>
          <a:off x="256011" y="192091"/>
          <a:ext cx="465476" cy="465476"/>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A7A845-E6A0-4616-BA4B-B10C1FDDD514}">
      <dsp:nvSpPr>
        <dsp:cNvPr id="0" name=""/>
        <dsp:cNvSpPr/>
      </dsp:nvSpPr>
      <dsp:spPr>
        <a:xfrm>
          <a:off x="977499" y="1669"/>
          <a:ext cx="3889294"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lvl="0" algn="l" defTabSz="977900">
            <a:lnSpc>
              <a:spcPct val="100000"/>
            </a:lnSpc>
            <a:spcBef>
              <a:spcPct val="0"/>
            </a:spcBef>
            <a:spcAft>
              <a:spcPct val="35000"/>
            </a:spcAft>
          </a:pPr>
          <a:r>
            <a:rPr lang="en-US" sz="2200" b="1" kern="1200"/>
            <a:t>What kind of animal it is?</a:t>
          </a:r>
          <a:endParaRPr lang="en-US" sz="2200" b="1" kern="1200" dirty="0"/>
        </a:p>
      </dsp:txBody>
      <dsp:txXfrm>
        <a:off x="977499" y="1669"/>
        <a:ext cx="3889294" cy="846320"/>
      </dsp:txXfrm>
    </dsp:sp>
    <dsp:sp modelId="{C9E09053-8C11-45C7-828F-0D984E755530}">
      <dsp:nvSpPr>
        <dsp:cNvPr id="0" name=""/>
        <dsp:cNvSpPr/>
      </dsp:nvSpPr>
      <dsp:spPr>
        <a:xfrm>
          <a:off x="0" y="1059569"/>
          <a:ext cx="4866794" cy="8463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95B6B-8941-48CE-AF9B-51523A9387ED}">
      <dsp:nvSpPr>
        <dsp:cNvPr id="0" name=""/>
        <dsp:cNvSpPr/>
      </dsp:nvSpPr>
      <dsp:spPr>
        <a:xfrm>
          <a:off x="256011" y="1249991"/>
          <a:ext cx="465476" cy="46547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C3CFEF-57F9-4BC3-A5DE-44C3F638C595}">
      <dsp:nvSpPr>
        <dsp:cNvPr id="0" name=""/>
        <dsp:cNvSpPr/>
      </dsp:nvSpPr>
      <dsp:spPr>
        <a:xfrm>
          <a:off x="977499" y="1059569"/>
          <a:ext cx="3889294"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lvl="0" algn="l" defTabSz="977900">
            <a:lnSpc>
              <a:spcPct val="100000"/>
            </a:lnSpc>
            <a:spcBef>
              <a:spcPct val="0"/>
            </a:spcBef>
            <a:spcAft>
              <a:spcPct val="35000"/>
            </a:spcAft>
          </a:pPr>
          <a:r>
            <a:rPr lang="en-US" sz="2200" b="1" kern="1200"/>
            <a:t>What is its name</a:t>
          </a:r>
          <a:endParaRPr lang="en-US" sz="2200" b="1" kern="1200" dirty="0"/>
        </a:p>
      </dsp:txBody>
      <dsp:txXfrm>
        <a:off x="977499" y="1059569"/>
        <a:ext cx="3889294" cy="846320"/>
      </dsp:txXfrm>
    </dsp:sp>
    <dsp:sp modelId="{7074BCB9-6DF6-4775-9DA0-9FCF1E2DD921}">
      <dsp:nvSpPr>
        <dsp:cNvPr id="0" name=""/>
        <dsp:cNvSpPr/>
      </dsp:nvSpPr>
      <dsp:spPr>
        <a:xfrm>
          <a:off x="0" y="2117470"/>
          <a:ext cx="4866794" cy="8463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A6DEB7-AF86-430C-B20D-162FD39EF09E}">
      <dsp:nvSpPr>
        <dsp:cNvPr id="0" name=""/>
        <dsp:cNvSpPr/>
      </dsp:nvSpPr>
      <dsp:spPr>
        <a:xfrm>
          <a:off x="256011" y="2307892"/>
          <a:ext cx="465476" cy="465476"/>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2912A-3037-4345-9EB8-C72A27E2640C}">
      <dsp:nvSpPr>
        <dsp:cNvPr id="0" name=""/>
        <dsp:cNvSpPr/>
      </dsp:nvSpPr>
      <dsp:spPr>
        <a:xfrm>
          <a:off x="977499" y="2117470"/>
          <a:ext cx="3889294"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lvl="0" algn="l" defTabSz="977900">
            <a:lnSpc>
              <a:spcPct val="100000"/>
            </a:lnSpc>
            <a:spcBef>
              <a:spcPct val="0"/>
            </a:spcBef>
            <a:spcAft>
              <a:spcPct val="35000"/>
            </a:spcAft>
          </a:pPr>
          <a:r>
            <a:rPr lang="en-US" sz="2200" b="1" kern="1200"/>
            <a:t>Describe it briefly</a:t>
          </a:r>
          <a:endParaRPr lang="en-US" sz="2200" kern="1200" dirty="0"/>
        </a:p>
      </dsp:txBody>
      <dsp:txXfrm>
        <a:off x="977499" y="2117470"/>
        <a:ext cx="3889294" cy="846320"/>
      </dsp:txXfrm>
    </dsp:sp>
    <dsp:sp modelId="{CA5653B4-5F50-44AB-9120-1A8DBC765B51}">
      <dsp:nvSpPr>
        <dsp:cNvPr id="0" name=""/>
        <dsp:cNvSpPr/>
      </dsp:nvSpPr>
      <dsp:spPr>
        <a:xfrm>
          <a:off x="0" y="3175370"/>
          <a:ext cx="4866794" cy="8463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B3F2B-AE7E-49AA-A9C6-74A2A4FDD215}">
      <dsp:nvSpPr>
        <dsp:cNvPr id="0" name=""/>
        <dsp:cNvSpPr/>
      </dsp:nvSpPr>
      <dsp:spPr>
        <a:xfrm>
          <a:off x="256011" y="3365792"/>
          <a:ext cx="465476" cy="465476"/>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ECF530-748F-4565-B89A-88361CA13DB3}">
      <dsp:nvSpPr>
        <dsp:cNvPr id="0" name=""/>
        <dsp:cNvSpPr/>
      </dsp:nvSpPr>
      <dsp:spPr>
        <a:xfrm>
          <a:off x="977499" y="3175370"/>
          <a:ext cx="3889294"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lvl="0" algn="l" defTabSz="977900">
            <a:lnSpc>
              <a:spcPct val="100000"/>
            </a:lnSpc>
            <a:spcBef>
              <a:spcPct val="0"/>
            </a:spcBef>
            <a:spcAft>
              <a:spcPct val="35000"/>
            </a:spcAft>
          </a:pPr>
          <a:r>
            <a:rPr lang="en-US" sz="2200" b="1" kern="1200"/>
            <a:t>And explain why you like it</a:t>
          </a:r>
          <a:endParaRPr lang="en-US" sz="2200" kern="1200" dirty="0"/>
        </a:p>
      </dsp:txBody>
      <dsp:txXfrm>
        <a:off x="977499" y="3175370"/>
        <a:ext cx="3889294" cy="8463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C2C768-3B42-4186-A40D-FEC668A8C3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0AF76C-6860-4869-BB9C-9B39EE0D4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80773-5801-435E-A80E-B552C023E840}" type="datetimeFigureOut">
              <a:rPr lang="en-US" smtClean="0"/>
              <a:t>4/7/2022</a:t>
            </a:fld>
            <a:endParaRPr lang="en-US"/>
          </a:p>
        </p:txBody>
      </p:sp>
      <p:sp>
        <p:nvSpPr>
          <p:cNvPr id="4" name="Footer Placeholder 3">
            <a:extLst>
              <a:ext uri="{FF2B5EF4-FFF2-40B4-BE49-F238E27FC236}">
                <a16:creationId xmlns:a16="http://schemas.microsoft.com/office/drawing/2014/main" id="{B4E88232-1384-43D5-8BE6-A50730F7D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E7425-E7E8-4E10-B332-E44F53DBA1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C4F59-F5B0-4219-8760-6FA59A7BE9B9}" type="slidenum">
              <a:rPr lang="en-US" smtClean="0"/>
              <a:t>‹#›</a:t>
            </a:fld>
            <a:endParaRPr lang="en-US"/>
          </a:p>
        </p:txBody>
      </p:sp>
    </p:spTree>
    <p:extLst>
      <p:ext uri="{BB962C8B-B14F-4D97-AF65-F5344CB8AC3E}">
        <p14:creationId xmlns:p14="http://schemas.microsoft.com/office/powerpoint/2010/main" val="406210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23F0-DE0D-4430-84BE-6BD28ACC7BC3}"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72F5D-F6B0-45E6-969B-2898587B498D}" type="slidenum">
              <a:rPr lang="en-US" smtClean="0"/>
              <a:t>‹#›</a:t>
            </a:fld>
            <a:endParaRPr lang="en-US"/>
          </a:p>
        </p:txBody>
      </p:sp>
    </p:spTree>
    <p:extLst>
      <p:ext uri="{BB962C8B-B14F-4D97-AF65-F5344CB8AC3E}">
        <p14:creationId xmlns:p14="http://schemas.microsoft.com/office/powerpoint/2010/main" val="131586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72F5D-F6B0-45E6-969B-2898587B498D}" type="slidenum">
              <a:rPr lang="en-US" smtClean="0"/>
              <a:t>10</a:t>
            </a:fld>
            <a:endParaRPr lang="en-US"/>
          </a:p>
        </p:txBody>
      </p:sp>
    </p:spTree>
    <p:extLst>
      <p:ext uri="{BB962C8B-B14F-4D97-AF65-F5344CB8AC3E}">
        <p14:creationId xmlns:p14="http://schemas.microsoft.com/office/powerpoint/2010/main" val="209106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72F5D-F6B0-45E6-969B-2898587B498D}" type="slidenum">
              <a:rPr lang="en-US" smtClean="0"/>
              <a:t>14</a:t>
            </a:fld>
            <a:endParaRPr lang="en-US"/>
          </a:p>
        </p:txBody>
      </p:sp>
    </p:spTree>
    <p:extLst>
      <p:ext uri="{BB962C8B-B14F-4D97-AF65-F5344CB8AC3E}">
        <p14:creationId xmlns:p14="http://schemas.microsoft.com/office/powerpoint/2010/main" val="233566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463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504802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42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353039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234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38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987376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E81050-1FE6-4429-A568-8E15EA81E3F5}"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427317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E81050-1FE6-4429-A568-8E15EA81E3F5}"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423935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81050-1FE6-4429-A568-8E15EA81E3F5}"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646957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362055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93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275E2E12-C090-4DFC-AFB1-2331DC17D65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65248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0.jpeg"/><Relationship Id="rId7" Type="http://schemas.openxmlformats.org/officeDocument/2006/relationships/diagramLayout" Target="../diagrams/layout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22.jpeg"/><Relationship Id="rId10" Type="http://schemas.microsoft.com/office/2007/relationships/diagramDrawing" Target="../diagrams/drawing4.xml"/><Relationship Id="rId4" Type="http://schemas.openxmlformats.org/officeDocument/2006/relationships/image" Target="../media/image21.png"/><Relationship Id="rId9" Type="http://schemas.openxmlformats.org/officeDocument/2006/relationships/diagramColors" Target="../diagrams/colors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4960AC-1CD6-452A-B5F4-2186E3FD74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20183C-02AC-43D4-8878-3F17AFEA31F4}"/>
              </a:ext>
            </a:extLst>
          </p:cNvPr>
          <p:cNvSpPr/>
          <p:nvPr/>
        </p:nvSpPr>
        <p:spPr>
          <a:xfrm>
            <a:off x="964788" y="804333"/>
            <a:ext cx="3302412" cy="5249334"/>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cap="all" spc="100" dirty="0">
                <a:solidFill>
                  <a:srgbClr val="FFFFFF"/>
                </a:solidFill>
                <a:latin typeface="+mj-lt"/>
                <a:ea typeface="+mj-ea"/>
                <a:cs typeface="+mj-cs"/>
              </a:rPr>
              <a:t>KET SPEAKING</a:t>
            </a:r>
          </a:p>
        </p:txBody>
      </p:sp>
      <p:sp>
        <p:nvSpPr>
          <p:cNvPr id="5" name="Rectangle 4">
            <a:extLst>
              <a:ext uri="{FF2B5EF4-FFF2-40B4-BE49-F238E27FC236}">
                <a16:creationId xmlns:a16="http://schemas.microsoft.com/office/drawing/2014/main" id="{E9EF6542-252C-44C5-BE58-D6F7C653632E}"/>
              </a:ext>
            </a:extLst>
          </p:cNvPr>
          <p:cNvSpPr/>
          <p:nvPr/>
        </p:nvSpPr>
        <p:spPr>
          <a:xfrm>
            <a:off x="5109882" y="804333"/>
            <a:ext cx="6293848" cy="5249334"/>
          </a:xfrm>
          <a:prstGeom prst="rect">
            <a:avLst/>
          </a:prstGeom>
        </p:spPr>
        <p:txBody>
          <a:bodyPr vert="horz" lIns="45720" tIns="45720" rIns="45720" bIns="45720" rtlCol="0" anchor="ctr">
            <a:noAutofit/>
          </a:bodyPr>
          <a:lstStyle/>
          <a:p>
            <a:pPr algn="just" defTabSz="914400">
              <a:spcAft>
                <a:spcPts val="600"/>
              </a:spcAft>
              <a:buClr>
                <a:schemeClr val="accent2"/>
              </a:buClr>
            </a:pPr>
            <a:r>
              <a:rPr lang="en-US" altLang="ko-KR" b="1" dirty="0"/>
              <a:t>Time allowed - 8-10 minutes</a:t>
            </a:r>
          </a:p>
          <a:p>
            <a:pPr marL="285750" indent="-285750" algn="just" defTabSz="914400">
              <a:spcAft>
                <a:spcPts val="600"/>
              </a:spcAft>
              <a:buClr>
                <a:schemeClr val="accent2"/>
              </a:buClr>
              <a:buFont typeface="Arial" panose="020B0604020202020204" pitchFamily="34" charset="0"/>
              <a:buChar char="•"/>
            </a:pPr>
            <a:r>
              <a:rPr lang="en-US" altLang="ko-KR" dirty="0"/>
              <a:t>Normally you will do the speaking test with another candidate. The two of you will meet two examiners. One of the examiners will talk to you, the other does not participate in the conversations.</a:t>
            </a:r>
          </a:p>
          <a:p>
            <a:pPr marL="285750" indent="-285750" algn="just" defTabSz="914400">
              <a:spcAft>
                <a:spcPts val="600"/>
              </a:spcAft>
              <a:buClr>
                <a:schemeClr val="accent2"/>
              </a:buClr>
              <a:buFont typeface="Arial" panose="020B0604020202020204" pitchFamily="34" charset="0"/>
              <a:buChar char="•"/>
            </a:pPr>
            <a:r>
              <a:rPr lang="en-US" altLang="ko-KR" dirty="0"/>
              <a:t>There are two parts to the speaking test:</a:t>
            </a:r>
          </a:p>
          <a:p>
            <a:pPr algn="just" defTabSz="914400">
              <a:spcAft>
                <a:spcPts val="600"/>
              </a:spcAft>
              <a:buClr>
                <a:schemeClr val="accent2"/>
              </a:buClr>
            </a:pPr>
            <a:r>
              <a:rPr lang="en-US" altLang="ko-KR" dirty="0"/>
              <a:t>Speaking part 1: short questions and answers between you and the examiner.</a:t>
            </a:r>
          </a:p>
          <a:p>
            <a:pPr algn="just" defTabSz="914400">
              <a:spcAft>
                <a:spcPts val="600"/>
              </a:spcAft>
              <a:buClr>
                <a:schemeClr val="accent2"/>
              </a:buClr>
            </a:pPr>
            <a:r>
              <a:rPr lang="en-US" altLang="ko-KR" dirty="0"/>
              <a:t>Speaking part 2: the examiner gives you some information or a card with some ideas for questions. You have to talk with the other candidate and ask or answer questions.</a:t>
            </a:r>
          </a:p>
          <a:p>
            <a:pPr defTabSz="914400">
              <a:spcAft>
                <a:spcPts val="600"/>
              </a:spcAft>
              <a:buClr>
                <a:schemeClr val="accent2"/>
              </a:buClr>
            </a:pPr>
            <a:r>
              <a:rPr lang="en-US" altLang="ko-KR" b="1" dirty="0"/>
              <a:t>Scoring</a:t>
            </a:r>
            <a:r>
              <a:rPr lang="en-US" altLang="ko-KR" dirty="0"/>
              <a:t/>
            </a:r>
            <a:br>
              <a:rPr lang="en-US" altLang="ko-KR" dirty="0"/>
            </a:br>
            <a:r>
              <a:rPr lang="en-US" altLang="ko-KR" dirty="0"/>
              <a:t>The Speaking section is worth 25% of the total score for the exam.</a:t>
            </a:r>
          </a:p>
          <a:p>
            <a:pPr defTabSz="914400">
              <a:spcAft>
                <a:spcPts val="600"/>
              </a:spcAft>
              <a:buClr>
                <a:schemeClr val="accent2"/>
              </a:buClr>
            </a:pPr>
            <a:r>
              <a:rPr lang="en-US" altLang="ko-KR" b="1" dirty="0"/>
              <a:t>How to prepare for KET Speaking:</a:t>
            </a:r>
          </a:p>
          <a:p>
            <a:pPr marL="285750" indent="-285750" algn="just" defTabSz="914400">
              <a:spcAft>
                <a:spcPts val="600"/>
              </a:spcAft>
              <a:buClr>
                <a:schemeClr val="accent2"/>
              </a:buClr>
              <a:buFont typeface="Arial" panose="020B0604020202020204" pitchFamily="34" charset="0"/>
              <a:buChar char="•"/>
            </a:pPr>
            <a:r>
              <a:rPr lang="en-US" altLang="ko-KR" dirty="0"/>
              <a:t>Speak as much as you can, with your friends</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asking and answering questions about daily life</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giving information about yourself</a:t>
            </a:r>
          </a:p>
        </p:txBody>
      </p:sp>
    </p:spTree>
    <p:extLst>
      <p:ext uri="{BB962C8B-B14F-4D97-AF65-F5344CB8AC3E}">
        <p14:creationId xmlns:p14="http://schemas.microsoft.com/office/powerpoint/2010/main" val="1095533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840A-C7C2-40A2-927F-E28C34E792EB}"/>
              </a:ext>
            </a:extLst>
          </p:cNvPr>
          <p:cNvSpPr>
            <a:spLocks noGrp="1"/>
          </p:cNvSpPr>
          <p:nvPr>
            <p:ph type="title"/>
          </p:nvPr>
        </p:nvSpPr>
        <p:spPr>
          <a:xfrm>
            <a:off x="1024128" y="585216"/>
            <a:ext cx="9720072" cy="1499616"/>
          </a:xfrm>
        </p:spPr>
        <p:txBody>
          <a:bodyPr>
            <a:normAutofit/>
          </a:bodyPr>
          <a:lstStyle/>
          <a:p>
            <a:r>
              <a:rPr lang="en-US" dirty="0"/>
              <a:t>USEFUL VOCABULARY</a:t>
            </a:r>
          </a:p>
        </p:txBody>
      </p:sp>
      <p:graphicFrame>
        <p:nvGraphicFramePr>
          <p:cNvPr id="4" name="Content Placeholder 3">
            <a:extLst>
              <a:ext uri="{FF2B5EF4-FFF2-40B4-BE49-F238E27FC236}">
                <a16:creationId xmlns:a16="http://schemas.microsoft.com/office/drawing/2014/main" id="{C743523B-ECD1-447B-926D-B52F52AF9FE6}"/>
              </a:ext>
            </a:extLst>
          </p:cNvPr>
          <p:cNvGraphicFramePr>
            <a:graphicFrameLocks noGrp="1"/>
          </p:cNvGraphicFramePr>
          <p:nvPr>
            <p:ph idx="1"/>
            <p:extLst>
              <p:ext uri="{D42A27DB-BD31-4B8C-83A1-F6EECF244321}">
                <p14:modId xmlns:p14="http://schemas.microsoft.com/office/powerpoint/2010/main" val="1804036989"/>
              </p:ext>
            </p:extLst>
          </p:nvPr>
        </p:nvGraphicFramePr>
        <p:xfrm>
          <a:off x="835626" y="1649835"/>
          <a:ext cx="10568104" cy="486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7964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6" name="Rectangle 136">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297" name="Straight Connector 138">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98" name="Rectangle 140">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87E7627-A817-4318-8AF5-EB79BCC6AE7C}"/>
              </a:ext>
            </a:extLst>
          </p:cNvPr>
          <p:cNvSpPr/>
          <p:nvPr/>
        </p:nvSpPr>
        <p:spPr>
          <a:xfrm>
            <a:off x="636805" y="640080"/>
            <a:ext cx="3378099" cy="3034857"/>
          </a:xfrm>
          <a:prstGeom prst="rect">
            <a:avLst/>
          </a:prstGeom>
        </p:spPr>
        <p:txBody>
          <a:bodyPr vert="horz" lIns="91440" tIns="45720" rIns="91440" bIns="45720" rtlCol="0" anchor="b">
            <a:normAutofit/>
          </a:bodyPr>
          <a:lstStyle/>
          <a:p>
            <a:pPr lvl="0" algn="r" defTabSz="914400">
              <a:lnSpc>
                <a:spcPct val="80000"/>
              </a:lnSpc>
              <a:spcBef>
                <a:spcPct val="0"/>
              </a:spcBef>
              <a:spcAft>
                <a:spcPts val="600"/>
              </a:spcAft>
            </a:pPr>
            <a:r>
              <a:rPr lang="en-US" sz="4400" spc="200" dirty="0">
                <a:solidFill>
                  <a:schemeClr val="tx1">
                    <a:lumMod val="90000"/>
                    <a:lumOff val="10000"/>
                  </a:schemeClr>
                </a:solidFill>
                <a:latin typeface="+mj-lt"/>
                <a:ea typeface="+mj-ea"/>
                <a:cs typeface="+mj-cs"/>
              </a:rPr>
              <a:t>Why do people have pets?</a:t>
            </a:r>
          </a:p>
        </p:txBody>
      </p:sp>
      <p:cxnSp>
        <p:nvCxnSpPr>
          <p:cNvPr id="12299" name="Straight Connector 142">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benefits of having a pet">
            <a:extLst>
              <a:ext uri="{FF2B5EF4-FFF2-40B4-BE49-F238E27FC236}">
                <a16:creationId xmlns:a16="http://schemas.microsoft.com/office/drawing/2014/main" id="{E687A562-04A6-470D-A445-36ABCF276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829" b="11515"/>
          <a:stretch/>
        </p:blipFill>
        <p:spPr bwMode="auto">
          <a:xfrm>
            <a:off x="4667690" y="612318"/>
            <a:ext cx="6754444" cy="612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995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94B4CBC-5035-403A-8BBC-F3E44478A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34BDC2E6-C7EE-401C-AA1A-C6A31F7827C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3AA6FDA1-06F1-4E8A-8A21-C674626FCC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57C61A85-37AE-4C62-90BA-331F6E7E15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9349" y="0"/>
            <a:ext cx="462006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97104-66FA-45CA-B012-2B7A51367A8C}"/>
              </a:ext>
            </a:extLst>
          </p:cNvPr>
          <p:cNvSpPr>
            <a:spLocks noGrp="1"/>
          </p:cNvSpPr>
          <p:nvPr>
            <p:ph type="title"/>
          </p:nvPr>
        </p:nvSpPr>
        <p:spPr>
          <a:xfrm>
            <a:off x="8059270" y="681318"/>
            <a:ext cx="3675529" cy="3221475"/>
          </a:xfrm>
        </p:spPr>
        <p:txBody>
          <a:bodyPr vert="horz" lIns="91440" tIns="45720" rIns="91440" bIns="45720" rtlCol="0" anchor="b">
            <a:normAutofit/>
          </a:bodyPr>
          <a:lstStyle/>
          <a:p>
            <a:r>
              <a:rPr lang="en-US" sz="4100" cap="none" spc="0" dirty="0">
                <a:solidFill>
                  <a:srgbClr val="FFFFFF"/>
                </a:solidFill>
              </a:rPr>
              <a:t>Do you prefer dogs or cats? Tell the reasons.</a:t>
            </a:r>
          </a:p>
        </p:txBody>
      </p:sp>
      <p:pic>
        <p:nvPicPr>
          <p:cNvPr id="3076" name="Picture 4" descr="Image result for dog and cat">
            <a:extLst>
              <a:ext uri="{FF2B5EF4-FFF2-40B4-BE49-F238E27FC236}">
                <a16:creationId xmlns:a16="http://schemas.microsoft.com/office/drawing/2014/main" id="{EBDD6190-A92F-4624-AA4A-2AD794E24D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05" r="10511" b="2"/>
          <a:stretch/>
        </p:blipFill>
        <p:spPr bwMode="auto">
          <a:xfrm>
            <a:off x="-1" y="-975"/>
            <a:ext cx="3629321" cy="33569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og and cat">
            <a:extLst>
              <a:ext uri="{FF2B5EF4-FFF2-40B4-BE49-F238E27FC236}">
                <a16:creationId xmlns:a16="http://schemas.microsoft.com/office/drawing/2014/main" id="{D956A5DE-1DB8-4F6D-BBEA-DB7421F67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6" r="16109" b="-4"/>
          <a:stretch/>
        </p:blipFill>
        <p:spPr bwMode="auto">
          <a:xfrm>
            <a:off x="3789575" y="10"/>
            <a:ext cx="3633464" cy="3355932"/>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2A30DB75-5D39-424F-AC3F-73BAD174B6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566" y="3925122"/>
            <a:ext cx="29260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descr="A brown and white dog looking at the camera&#10;&#10;Description automatically generated">
            <a:extLst>
              <a:ext uri="{FF2B5EF4-FFF2-40B4-BE49-F238E27FC236}">
                <a16:creationId xmlns:a16="http://schemas.microsoft.com/office/drawing/2014/main" id="{088D4916-13BF-40AA-A3CF-43E04FEA06FA}"/>
              </a:ext>
            </a:extLst>
          </p:cNvPr>
          <p:cNvPicPr>
            <a:picLocks noChangeAspect="1"/>
          </p:cNvPicPr>
          <p:nvPr/>
        </p:nvPicPr>
        <p:blipFill rotWithShape="1">
          <a:blip r:embed="rId4">
            <a:extLst>
              <a:ext uri="{28A0092B-C50C-407E-A947-70E740481C1C}">
                <a14:useLocalDpi xmlns:a14="http://schemas.microsoft.com/office/drawing/2010/main" val="0"/>
              </a:ext>
            </a:extLst>
          </a:blip>
          <a:srcRect t="17080" r="-1" b="15042"/>
          <a:stretch/>
        </p:blipFill>
        <p:spPr>
          <a:xfrm>
            <a:off x="-4144" y="3494689"/>
            <a:ext cx="7423238" cy="3363311"/>
          </a:xfrm>
          <a:prstGeom prst="rect">
            <a:avLst/>
          </a:prstGeom>
        </p:spPr>
      </p:pic>
    </p:spTree>
    <p:extLst>
      <p:ext uri="{BB962C8B-B14F-4D97-AF65-F5344CB8AC3E}">
        <p14:creationId xmlns:p14="http://schemas.microsoft.com/office/powerpoint/2010/main" val="571166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39" name="Rectangle 138">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CDC36E45-BBFB-4735-BC72-032CA3E79E11}"/>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r="-1" b="9976"/>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09FCF2-7F15-430E-84B8-4B879FC27238}"/>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5400" cap="none" spc="200" dirty="0">
                <a:solidFill>
                  <a:schemeClr val="tx1"/>
                </a:solidFill>
              </a:rPr>
              <a:t>Are there any animal welfare organizations in your hometown? </a:t>
            </a:r>
          </a:p>
        </p:txBody>
      </p:sp>
      <p:cxnSp>
        <p:nvCxnSpPr>
          <p:cNvPr id="141" name="Straight Connector 140">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974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1C26-5A5D-4AA8-B834-2FEEE85CA5BF}"/>
              </a:ext>
            </a:extLst>
          </p:cNvPr>
          <p:cNvSpPr>
            <a:spLocks noGrp="1"/>
          </p:cNvSpPr>
          <p:nvPr>
            <p:ph type="title"/>
          </p:nvPr>
        </p:nvSpPr>
        <p:spPr>
          <a:xfrm>
            <a:off x="6825673" y="585216"/>
            <a:ext cx="4866794" cy="1499616"/>
          </a:xfrm>
        </p:spPr>
        <p:txBody>
          <a:bodyPr>
            <a:normAutofit/>
          </a:bodyPr>
          <a:lstStyle/>
          <a:p>
            <a:r>
              <a:rPr lang="en-US" cap="none" dirty="0"/>
              <a:t>Talk about your </a:t>
            </a:r>
            <a:r>
              <a:rPr lang="en-US" cap="none" dirty="0" err="1"/>
              <a:t>favourite</a:t>
            </a:r>
            <a:r>
              <a:rPr lang="en-US" cap="none" dirty="0"/>
              <a:t> pet. </a:t>
            </a:r>
          </a:p>
        </p:txBody>
      </p:sp>
      <p:pic>
        <p:nvPicPr>
          <p:cNvPr id="4098" name="Picture 2" descr="Image result for con vẹt">
            <a:extLst>
              <a:ext uri="{FF2B5EF4-FFF2-40B4-BE49-F238E27FC236}">
                <a16:creationId xmlns:a16="http://schemas.microsoft.com/office/drawing/2014/main" id="{A6EB5BB9-1404-426F-9A38-B3C9FDBDE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685" r="9461" b="-2"/>
          <a:stretch/>
        </p:blipFill>
        <p:spPr bwMode="auto">
          <a:xfrm>
            <a:off x="1" y="10"/>
            <a:ext cx="2934472" cy="33157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AD58D0C6-BAFD-4ECA-9EA1-E43A8AB16FB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7011" r="24198" b="1"/>
          <a:stretch/>
        </p:blipFill>
        <p:spPr bwMode="auto">
          <a:xfrm>
            <a:off x="3095339" y="10"/>
            <a:ext cx="2999073" cy="331574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D82D0EB3-F080-46A3-B0EA-B1D31CB062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100" name="Picture 4" descr="Image result for white mouse">
            <a:extLst>
              <a:ext uri="{FF2B5EF4-FFF2-40B4-BE49-F238E27FC236}">
                <a16:creationId xmlns:a16="http://schemas.microsoft.com/office/drawing/2014/main" id="{125B23ED-EC4C-4ECD-A223-846D5B56C3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61" b="15956"/>
          <a:stretch/>
        </p:blipFill>
        <p:spPr bwMode="auto">
          <a:xfrm>
            <a:off x="20" y="3476625"/>
            <a:ext cx="6094392" cy="3381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Content Placeholder 17">
            <a:extLst>
              <a:ext uri="{FF2B5EF4-FFF2-40B4-BE49-F238E27FC236}">
                <a16:creationId xmlns:a16="http://schemas.microsoft.com/office/drawing/2014/main" id="{57BFE2F6-DB11-490F-9410-69DDDD0B9AF9}"/>
              </a:ext>
            </a:extLst>
          </p:cNvPr>
          <p:cNvGraphicFramePr>
            <a:graphicFrameLocks noGrp="1"/>
          </p:cNvGraphicFramePr>
          <p:nvPr>
            <p:ph idx="1"/>
            <p:extLst>
              <p:ext uri="{D42A27DB-BD31-4B8C-83A1-F6EECF244321}">
                <p14:modId xmlns:p14="http://schemas.microsoft.com/office/powerpoint/2010/main" val="555663017"/>
              </p:ext>
            </p:extLst>
          </p:nvPr>
        </p:nvGraphicFramePr>
        <p:xfrm>
          <a:off x="6825673" y="2286000"/>
          <a:ext cx="4866794" cy="40233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0016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7C082-5B81-400A-A1DE-7CA9F26ED8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08D54232-CDE1-4B53-B430-AB82206F6B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4C0648FB-4388-443C-8D4E-4A9FF0336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8D762E-DA8D-419A-BA44-68B93D3D9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4606E1-C935-45DD-9524-F62D7D005DA4}"/>
              </a:ext>
            </a:extLst>
          </p:cNvPr>
          <p:cNvSpPr>
            <a:spLocks noGrp="1"/>
          </p:cNvSpPr>
          <p:nvPr>
            <p:ph type="title"/>
          </p:nvPr>
        </p:nvSpPr>
        <p:spPr>
          <a:xfrm>
            <a:off x="1286933" y="977048"/>
            <a:ext cx="9618133" cy="2960980"/>
          </a:xfrm>
        </p:spPr>
        <p:txBody>
          <a:bodyPr vert="horz" lIns="91440" tIns="45720" rIns="91440" bIns="45720" rtlCol="0" anchor="b">
            <a:normAutofit/>
          </a:bodyPr>
          <a:lstStyle/>
          <a:p>
            <a:r>
              <a:rPr lang="en-US" sz="6600" spc="200" dirty="0">
                <a:solidFill>
                  <a:srgbClr val="FFFFFF"/>
                </a:solidFill>
              </a:rPr>
              <a:t>SPEAKING PART 2</a:t>
            </a:r>
          </a:p>
        </p:txBody>
      </p:sp>
      <p:sp>
        <p:nvSpPr>
          <p:cNvPr id="3" name="Content Placeholder 2">
            <a:extLst>
              <a:ext uri="{FF2B5EF4-FFF2-40B4-BE49-F238E27FC236}">
                <a16:creationId xmlns:a16="http://schemas.microsoft.com/office/drawing/2014/main" id="{542175AD-FD93-46AD-9616-52B771F12F96}"/>
              </a:ext>
            </a:extLst>
          </p:cNvPr>
          <p:cNvSpPr>
            <a:spLocks noGrp="1"/>
          </p:cNvSpPr>
          <p:nvPr>
            <p:ph idx="1"/>
          </p:nvPr>
        </p:nvSpPr>
        <p:spPr>
          <a:xfrm>
            <a:off x="1286933" y="4960137"/>
            <a:ext cx="9980335" cy="1333087"/>
          </a:xfrm>
        </p:spPr>
        <p:txBody>
          <a:bodyPr vert="horz" lIns="91440" tIns="45720" rIns="91440" bIns="45720" rtlCol="0" anchor="t">
            <a:normAutofit/>
          </a:bodyPr>
          <a:lstStyle/>
          <a:p>
            <a:pPr marL="0" indent="0">
              <a:lnSpc>
                <a:spcPct val="100000"/>
              </a:lnSpc>
              <a:spcBef>
                <a:spcPts val="0"/>
              </a:spcBef>
              <a:buNone/>
            </a:pPr>
            <a:r>
              <a:rPr lang="en-US" sz="3200" dirty="0">
                <a:solidFill>
                  <a:schemeClr val="tx1">
                    <a:lumMod val="90000"/>
                    <a:lumOff val="10000"/>
                  </a:schemeClr>
                </a:solidFill>
              </a:rPr>
              <a:t>Asking and answering questions using these prompt cards</a:t>
            </a:r>
          </a:p>
        </p:txBody>
      </p:sp>
    </p:spTree>
    <p:extLst>
      <p:ext uri="{BB962C8B-B14F-4D97-AF65-F5344CB8AC3E}">
        <p14:creationId xmlns:p14="http://schemas.microsoft.com/office/powerpoint/2010/main" val="2263358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A507F1-2EB5-4798-A15F-A7C34A0A66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24F53817-DA39-4DCE-ADDC-F84A3650E8E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B31C874-8769-4064-AD85-F705E356E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634276" y="640080"/>
            <a:ext cx="4973818" cy="3034857"/>
          </a:xfrm>
        </p:spPr>
        <p:txBody>
          <a:bodyPr vert="horz" lIns="91440" tIns="45720" rIns="91440" bIns="45720" rtlCol="0" anchor="b">
            <a:normAutofit/>
          </a:bodyPr>
          <a:lstStyle/>
          <a:p>
            <a:pPr algn="r"/>
            <a:r>
              <a:rPr lang="en-US" spc="200">
                <a:solidFill>
                  <a:schemeClr val="tx1"/>
                </a:solidFill>
              </a:rPr>
              <a:t>Ask and answer</a:t>
            </a:r>
          </a:p>
        </p:txBody>
      </p:sp>
      <p:cxnSp>
        <p:nvCxnSpPr>
          <p:cNvPr id="26" name="Straight Connector 25">
            <a:extLst>
              <a:ext uri="{FF2B5EF4-FFF2-40B4-BE49-F238E27FC236}">
                <a16:creationId xmlns:a16="http://schemas.microsoft.com/office/drawing/2014/main" id="{819EE63D-1989-47AB-89F0-EA9453C0F7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09" y="3765314"/>
            <a:ext cx="46634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5FBC4B-FD70-41B2-8F8B-BF8D4AF3C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DD8A4C-7176-4014-8ECB-952DAD3A3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562B67-734D-48F0-AD38-B296E969AA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01735" y="498764"/>
            <a:ext cx="3932506" cy="3387123"/>
          </a:xfrm>
          <a:prstGeom prst="rect">
            <a:avLst/>
          </a:prstGeom>
        </p:spPr>
      </p:pic>
      <p:sp>
        <p:nvSpPr>
          <p:cNvPr id="32" name="Rectangle 31">
            <a:extLst>
              <a:ext uri="{FF2B5EF4-FFF2-40B4-BE49-F238E27FC236}">
                <a16:creationId xmlns:a16="http://schemas.microsoft.com/office/drawing/2014/main" id="{D4A741E9-061E-4AA9-B288-AB25D35B7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F466FE-FFD6-4F71-99F8-D74BE00B3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A3B93F-25CE-4759-A5FD-FE33A272A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F6F419-0E77-42D3-A9A0-A6F813BAC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2024" y="4199812"/>
            <a:ext cx="2618608" cy="2209154"/>
          </a:xfrm>
          <a:prstGeom prst="rect">
            <a:avLst/>
          </a:prstGeom>
        </p:spPr>
      </p:pic>
      <p:sp>
        <p:nvSpPr>
          <p:cNvPr id="23" name="Arrow: Pentagon 22">
            <a:extLst>
              <a:ext uri="{FF2B5EF4-FFF2-40B4-BE49-F238E27FC236}">
                <a16:creationId xmlns:a16="http://schemas.microsoft.com/office/drawing/2014/main" id="{E9D9B7D2-4A80-436E-A118-B9458BA4968C}"/>
              </a:ext>
            </a:extLst>
          </p:cNvPr>
          <p:cNvSpPr/>
          <p:nvPr/>
        </p:nvSpPr>
        <p:spPr>
          <a:xfrm>
            <a:off x="804609" y="4070675"/>
            <a:ext cx="4816100" cy="1233714"/>
          </a:xfrm>
          <a:prstGeom prst="homePlate">
            <a:avLst>
              <a:gd name="adj" fmla="val 54782"/>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Ask and answer questions using the words given. </a:t>
            </a:r>
          </a:p>
        </p:txBody>
      </p:sp>
    </p:spTree>
    <p:extLst>
      <p:ext uri="{BB962C8B-B14F-4D97-AF65-F5344CB8AC3E}">
        <p14:creationId xmlns:p14="http://schemas.microsoft.com/office/powerpoint/2010/main" val="41703405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1136FD-BBB2-4EB4-A240-3E21EECF7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1024129" y="585216"/>
            <a:ext cx="3779085" cy="1499616"/>
          </a:xfrm>
        </p:spPr>
        <p:txBody>
          <a:bodyPr vert="horz" lIns="91440" tIns="45720" rIns="91440" bIns="45720" rtlCol="0">
            <a:normAutofit/>
          </a:bodyPr>
          <a:lstStyle/>
          <a:p>
            <a:r>
              <a:rPr lang="en-US" spc="200">
                <a:solidFill>
                  <a:srgbClr val="FFFFFF"/>
                </a:solidFill>
              </a:rPr>
              <a:t>Ask and answer</a:t>
            </a:r>
            <a:endParaRPr lang="en-US" spc="200" dirty="0">
              <a:solidFill>
                <a:srgbClr val="FFFFFF"/>
              </a:solidFill>
            </a:endParaRPr>
          </a:p>
        </p:txBody>
      </p:sp>
      <p:cxnSp>
        <p:nvCxnSpPr>
          <p:cNvPr id="27" name="Straight Connector 26">
            <a:extLst>
              <a:ext uri="{FF2B5EF4-FFF2-40B4-BE49-F238E27FC236}">
                <a16:creationId xmlns:a16="http://schemas.microsoft.com/office/drawing/2014/main" id="{C6826B28-36B0-4CC1-8EC8-EF9B88B356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8FB11B8-08DD-4145-84CA-64728891018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832865" y="159350"/>
            <a:ext cx="3790746" cy="3241363"/>
          </a:xfrm>
          <a:prstGeom prst="rect">
            <a:avLst/>
          </a:prstGeom>
        </p:spPr>
      </p:pic>
      <p:pic>
        <p:nvPicPr>
          <p:cNvPr id="22" name="Picture 21">
            <a:extLst>
              <a:ext uri="{FF2B5EF4-FFF2-40B4-BE49-F238E27FC236}">
                <a16:creationId xmlns:a16="http://schemas.microsoft.com/office/drawing/2014/main" id="{D895258C-C3AB-471F-9DDB-B87DA26E6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92217" y="3443433"/>
            <a:ext cx="3903684" cy="3227782"/>
          </a:xfrm>
          <a:prstGeom prst="rect">
            <a:avLst/>
          </a:prstGeom>
        </p:spPr>
      </p:pic>
      <p:sp>
        <p:nvSpPr>
          <p:cNvPr id="11" name="Rectangle 10">
            <a:extLst>
              <a:ext uri="{FF2B5EF4-FFF2-40B4-BE49-F238E27FC236}">
                <a16:creationId xmlns:a16="http://schemas.microsoft.com/office/drawing/2014/main" id="{0A6FCE67-6FAB-42DE-91EE-B10F2340F8CE}"/>
              </a:ext>
            </a:extLst>
          </p:cNvPr>
          <p:cNvSpPr/>
          <p:nvPr/>
        </p:nvSpPr>
        <p:spPr>
          <a:xfrm>
            <a:off x="629145" y="2182896"/>
            <a:ext cx="4365856" cy="1569660"/>
          </a:xfrm>
          <a:prstGeom prst="rect">
            <a:avLst/>
          </a:prstGeom>
        </p:spPr>
        <p:txBody>
          <a:bodyPr wrap="square">
            <a:spAutoFit/>
          </a:bodyPr>
          <a:lstStyle/>
          <a:p>
            <a:pPr marL="457200" lvl="0" indent="-457200">
              <a:buFont typeface="Arial" panose="020B0604020202020204" pitchFamily="34" charset="0"/>
              <a:buChar char="•"/>
            </a:pPr>
            <a:r>
              <a:rPr lang="en-US" sz="2400" dirty="0">
                <a:solidFill>
                  <a:schemeClr val="bg1"/>
                </a:solidFill>
              </a:rPr>
              <a:t>Ask and answer questions using the words given.</a:t>
            </a:r>
          </a:p>
          <a:p>
            <a:pPr marL="457200" lvl="0" indent="-457200" algn="just">
              <a:buFont typeface="Arial" panose="020B0604020202020204" pitchFamily="34" charset="0"/>
              <a:buChar char="•"/>
            </a:pPr>
            <a:r>
              <a:rPr lang="en-US" sz="2400" dirty="0">
                <a:solidFill>
                  <a:schemeClr val="bg1"/>
                </a:solidFill>
              </a:rPr>
              <a:t>What are other questions and answers you can think of?</a:t>
            </a:r>
          </a:p>
        </p:txBody>
      </p:sp>
    </p:spTree>
    <p:extLst>
      <p:ext uri="{BB962C8B-B14F-4D97-AF65-F5344CB8AC3E}">
        <p14:creationId xmlns:p14="http://schemas.microsoft.com/office/powerpoint/2010/main" val="1742855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BC215-6B40-415C-B9AF-637F8FB87A92}"/>
              </a:ext>
            </a:extLst>
          </p:cNvPr>
          <p:cNvSpPr>
            <a:spLocks noGrp="1"/>
          </p:cNvSpPr>
          <p:nvPr>
            <p:ph type="title"/>
          </p:nvPr>
        </p:nvSpPr>
        <p:spPr>
          <a:xfrm>
            <a:off x="362857" y="640080"/>
            <a:ext cx="3652047" cy="3034857"/>
          </a:xfrm>
        </p:spPr>
        <p:txBody>
          <a:bodyPr vert="horz" lIns="91440" tIns="45720" rIns="91440" bIns="45720" rtlCol="0" anchor="b">
            <a:normAutofit/>
          </a:bodyPr>
          <a:lstStyle/>
          <a:p>
            <a:pPr algn="r"/>
            <a:r>
              <a:rPr lang="en-US" sz="3700" cap="none" spc="0" dirty="0"/>
              <a:t>Based on the given information, talk about </a:t>
            </a:r>
            <a:r>
              <a:rPr lang="en-US" sz="3700" b="1" cap="none" spc="0" dirty="0"/>
              <a:t>Summer Palace Restaurant.</a:t>
            </a:r>
          </a:p>
        </p:txBody>
      </p:sp>
      <p:cxnSp>
        <p:nvCxnSpPr>
          <p:cNvPr id="15" name="Straight Connector 14">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78A0BC7-29DA-4BE8-8F3B-C8A3F51002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761" y="765100"/>
            <a:ext cx="6590897" cy="5635694"/>
          </a:xfrm>
          <a:prstGeom prst="rect">
            <a:avLst/>
          </a:prstGeom>
        </p:spPr>
      </p:pic>
      <p:pic>
        <p:nvPicPr>
          <p:cNvPr id="2052" name="Picture 4" descr="Image result for talking png">
            <a:extLst>
              <a:ext uri="{FF2B5EF4-FFF2-40B4-BE49-F238E27FC236}">
                <a16:creationId xmlns:a16="http://schemas.microsoft.com/office/drawing/2014/main" id="{A9524B74-0C3E-44FD-AFC1-2C95AFC8892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68658" y="44366"/>
            <a:ext cx="1233000" cy="14242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talking png">
            <a:extLst>
              <a:ext uri="{FF2B5EF4-FFF2-40B4-BE49-F238E27FC236}">
                <a16:creationId xmlns:a16="http://schemas.microsoft.com/office/drawing/2014/main" id="{FA08DCBF-26DE-4921-9552-1B4FDC9D6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323" y="3806459"/>
            <a:ext cx="2841062" cy="291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9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9F2936"/>
                                        </p:clrVal>
                                      </p:to>
                                    </p:set>
                                    <p:set>
                                      <p:cBhvr>
                                        <p:cTn id="7" dur="500" fill="hold"/>
                                        <p:tgtEl>
                                          <p:spTgt spid="2"/>
                                        </p:tgtEl>
                                        <p:attrNameLst>
                                          <p:attrName>fillcolor</p:attrName>
                                        </p:attrNameLst>
                                      </p:cBhvr>
                                      <p:to>
                                        <p:clrVal>
                                          <a:srgbClr val="9F2936"/>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5B4CB47-421B-48DB-BF70-41F5E9E2C45B}"/>
              </a:ext>
            </a:extLst>
          </p:cNvPr>
          <p:cNvSpPr/>
          <p:nvPr/>
        </p:nvSpPr>
        <p:spPr>
          <a:xfrm>
            <a:off x="457200" y="4960137"/>
            <a:ext cx="777240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b="1" cap="all" spc="200" dirty="0">
                <a:solidFill>
                  <a:schemeClr val="tx1">
                    <a:lumMod val="90000"/>
                    <a:lumOff val="10000"/>
                  </a:schemeClr>
                </a:solidFill>
                <a:latin typeface="+mj-lt"/>
                <a:ea typeface="+mj-ea"/>
                <a:cs typeface="+mj-cs"/>
              </a:rPr>
              <a:t>KEY ENGLISH TEST 6</a:t>
            </a:r>
          </a:p>
          <a:p>
            <a:pPr algn="r" defTabSz="914400">
              <a:lnSpc>
                <a:spcPct val="80000"/>
              </a:lnSpc>
              <a:spcBef>
                <a:spcPct val="0"/>
              </a:spcBef>
              <a:spcAft>
                <a:spcPts val="600"/>
              </a:spcAft>
            </a:pPr>
            <a:r>
              <a:rPr lang="en-US" sz="5000" cap="all" spc="200" dirty="0">
                <a:solidFill>
                  <a:schemeClr val="accent1"/>
                </a:solidFill>
                <a:latin typeface="+mj-lt"/>
                <a:ea typeface="+mj-ea"/>
                <a:cs typeface="+mj-cs"/>
              </a:rPr>
              <a:t>Test 2 - Speaking</a:t>
            </a:r>
          </a:p>
        </p:txBody>
      </p:sp>
      <p:pic>
        <p:nvPicPr>
          <p:cNvPr id="1026" name="Picture 2" descr="Related image">
            <a:extLst>
              <a:ext uri="{FF2B5EF4-FFF2-40B4-BE49-F238E27FC236}">
                <a16:creationId xmlns:a16="http://schemas.microsoft.com/office/drawing/2014/main" id="{6882A273-39B4-493B-B273-6CD2A321C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b="31501"/>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0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4600" dirty="0">
                <a:solidFill>
                  <a:srgbClr val="FFFFFF"/>
                </a:solidFill>
              </a:rPr>
              <a:t>Part 1: </a:t>
            </a:r>
            <a:br>
              <a:rPr lang="en-US" sz="4600" dirty="0">
                <a:solidFill>
                  <a:srgbClr val="FFFFFF"/>
                </a:solidFill>
              </a:rPr>
            </a:br>
            <a:r>
              <a:rPr lang="en-US" sz="4600" cap="none" dirty="0">
                <a:solidFill>
                  <a:srgbClr val="FFFFFF"/>
                </a:solidFill>
              </a:rPr>
              <a:t>Student – examiner interaction</a:t>
            </a:r>
            <a:endParaRPr lang="en-US" sz="4600" dirty="0">
              <a:solidFill>
                <a:srgbClr val="FFFFFF"/>
              </a:solidFill>
            </a:endParaRPr>
          </a:p>
        </p:txBody>
      </p:sp>
      <p:pic>
        <p:nvPicPr>
          <p:cNvPr id="2050" name="Picture 2" descr="Image result for asking">
            <a:extLst>
              <a:ext uri="{FF2B5EF4-FFF2-40B4-BE49-F238E27FC236}">
                <a16:creationId xmlns:a16="http://schemas.microsoft.com/office/drawing/2014/main" id="{5434E74A-2A8C-43E2-B9AE-D4A0FB1F6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2"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9BDFEB-C750-4853-BC8A-4528FA904446}"/>
              </a:ext>
            </a:extLst>
          </p:cNvPr>
          <p:cNvSpPr/>
          <p:nvPr/>
        </p:nvSpPr>
        <p:spPr>
          <a:xfrm>
            <a:off x="7709471" y="1650353"/>
            <a:ext cx="4281889" cy="2185691"/>
          </a:xfrm>
          <a:prstGeom prst="rect">
            <a:avLst/>
          </a:prstGeom>
        </p:spPr>
        <p:txBody>
          <a:bodyPr vert="horz" lIns="45720" tIns="45720" rIns="45720" bIns="45720" rtlCol="0" anchor="ctr">
            <a:normAutofit/>
          </a:bodyPr>
          <a:lstStyle/>
          <a:p>
            <a:pPr marL="45720" lvl="0" indent="0" algn="just" defTabSz="914400">
              <a:lnSpc>
                <a:spcPct val="90000"/>
              </a:lnSpc>
              <a:spcAft>
                <a:spcPts val="600"/>
              </a:spcAft>
              <a:buClr>
                <a:schemeClr val="accent2"/>
              </a:buClr>
              <a:buNone/>
            </a:pPr>
            <a:r>
              <a:rPr lang="en-US" sz="2800" dirty="0">
                <a:solidFill>
                  <a:srgbClr val="FFFFFF"/>
                </a:solidFill>
              </a:rPr>
              <a:t>Section 1: </a:t>
            </a:r>
          </a:p>
          <a:p>
            <a:pPr marL="45720" lvl="0" indent="0" algn="just" defTabSz="914400">
              <a:lnSpc>
                <a:spcPct val="90000"/>
              </a:lnSpc>
              <a:spcAft>
                <a:spcPts val="600"/>
              </a:spcAft>
              <a:buClr>
                <a:schemeClr val="accent2"/>
              </a:buClr>
              <a:buNone/>
            </a:pPr>
            <a:r>
              <a:rPr lang="en-US" sz="2800" dirty="0">
                <a:solidFill>
                  <a:srgbClr val="FFFFFF"/>
                </a:solidFill>
              </a:rPr>
              <a:t>The examiner will ask you:</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Your name</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Where you come from?</a:t>
            </a:r>
          </a:p>
        </p:txBody>
      </p:sp>
      <p:sp>
        <p:nvSpPr>
          <p:cNvPr id="8" name="Rectangle: Diagonal Corners Snipped 7">
            <a:extLst>
              <a:ext uri="{FF2B5EF4-FFF2-40B4-BE49-F238E27FC236}">
                <a16:creationId xmlns:a16="http://schemas.microsoft.com/office/drawing/2014/main" id="{6EE113FF-C7D5-48F8-AAB7-AA69B9A73E08}"/>
              </a:ext>
            </a:extLst>
          </p:cNvPr>
          <p:cNvSpPr/>
          <p:nvPr/>
        </p:nvSpPr>
        <p:spPr>
          <a:xfrm>
            <a:off x="7852879" y="4003963"/>
            <a:ext cx="3699163" cy="113607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Provide full-sentence answers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44D45E3-4DF6-4B95-8451-5D797F9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24128" y="459317"/>
            <a:ext cx="4389120" cy="1749552"/>
          </a:xfrm>
        </p:spPr>
        <p:txBody>
          <a:bodyPr vert="horz" lIns="91440" tIns="45720" rIns="91440" bIns="45720" rtlCol="0" anchor="ctr">
            <a:normAutofit/>
          </a:bodyPr>
          <a:lstStyle/>
          <a:p>
            <a:r>
              <a:rPr lang="en-US" sz="3400" b="1" dirty="0"/>
              <a:t>Part 1: </a:t>
            </a:r>
            <a:br>
              <a:rPr lang="en-US" sz="3400" b="1" dirty="0"/>
            </a:br>
            <a:r>
              <a:rPr lang="en-US" sz="3400" b="1" dirty="0"/>
              <a:t>Student – examiner interaction</a:t>
            </a:r>
          </a:p>
        </p:txBody>
      </p:sp>
      <p:cxnSp>
        <p:nvCxnSpPr>
          <p:cNvPr id="76" name="Straight Connector 75">
            <a:extLst>
              <a:ext uri="{FF2B5EF4-FFF2-40B4-BE49-F238E27FC236}">
                <a16:creationId xmlns:a16="http://schemas.microsoft.com/office/drawing/2014/main" id="{68AE05E3-7F45-43EE-A365-CFFF658DEE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EB0447-AA92-4C1D-8E02-F95A2BA7B09F}"/>
              </a:ext>
            </a:extLst>
          </p:cNvPr>
          <p:cNvSpPr/>
          <p:nvPr/>
        </p:nvSpPr>
        <p:spPr>
          <a:xfrm>
            <a:off x="1024129" y="2286000"/>
            <a:ext cx="4389120" cy="3931920"/>
          </a:xfrm>
          <a:prstGeom prst="rect">
            <a:avLst/>
          </a:prstGeom>
        </p:spPr>
        <p:txBody>
          <a:bodyPr vert="horz" lIns="45720" tIns="45720" rIns="45720" bIns="45720" rtlCol="0">
            <a:normAutofit/>
          </a:bodyPr>
          <a:lstStyle/>
          <a:p>
            <a:pPr marL="45720" lvl="0" indent="0" defTabSz="914400">
              <a:lnSpc>
                <a:spcPct val="90000"/>
              </a:lnSpc>
              <a:spcAft>
                <a:spcPts val="600"/>
              </a:spcAft>
              <a:buClr>
                <a:schemeClr val="accent2"/>
              </a:buClr>
              <a:buNone/>
            </a:pPr>
            <a:r>
              <a:rPr lang="en-US" sz="2800" dirty="0"/>
              <a:t>Section 2: You will be asked some questions that require longer answers. For example:</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Why you like something</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Details about a hobby…</a:t>
            </a:r>
          </a:p>
        </p:txBody>
      </p:sp>
      <p:pic>
        <p:nvPicPr>
          <p:cNvPr id="1026" name="Picture 2" descr="Image result for asking">
            <a:extLst>
              <a:ext uri="{FF2B5EF4-FFF2-40B4-BE49-F238E27FC236}">
                <a16:creationId xmlns:a16="http://schemas.microsoft.com/office/drawing/2014/main" id="{0411D5F9-9D25-4B63-9CBF-8C112A46E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84" b="-1"/>
          <a:stretch/>
        </p:blipFill>
        <p:spPr bwMode="auto">
          <a:xfrm>
            <a:off x="7056116" y="960120"/>
            <a:ext cx="4175762"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7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3C4263D5-8098-4EB6-964C-83A0E23F56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A8421D91-74B0-4049-948E-92CCA3A6F1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0"/>
            <a:ext cx="464819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D1F94B-D383-4240-8259-92EEEAB530F8}"/>
              </a:ext>
            </a:extLst>
          </p:cNvPr>
          <p:cNvSpPr/>
          <p:nvPr/>
        </p:nvSpPr>
        <p:spPr>
          <a:xfrm>
            <a:off x="8187269" y="643467"/>
            <a:ext cx="3415612" cy="557106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rgbClr val="FFFFFF"/>
                </a:solidFill>
                <a:latin typeface="+mj-lt"/>
                <a:ea typeface="+mj-ea"/>
                <a:cs typeface="+mj-cs"/>
              </a:rPr>
              <a:t>Popular topic</a:t>
            </a:r>
          </a:p>
        </p:txBody>
      </p:sp>
      <p:graphicFrame>
        <p:nvGraphicFramePr>
          <p:cNvPr id="5" name="Diagram 4">
            <a:extLst>
              <a:ext uri="{FF2B5EF4-FFF2-40B4-BE49-F238E27FC236}">
                <a16:creationId xmlns:a16="http://schemas.microsoft.com/office/drawing/2014/main" id="{1C321803-F01C-4A0E-86ED-FE035E09AA2B}"/>
              </a:ext>
            </a:extLst>
          </p:cNvPr>
          <p:cNvGraphicFramePr/>
          <p:nvPr>
            <p:extLst>
              <p:ext uri="{D42A27DB-BD31-4B8C-83A1-F6EECF244321}">
                <p14:modId xmlns:p14="http://schemas.microsoft.com/office/powerpoint/2010/main" val="1076993326"/>
              </p:ext>
            </p:extLst>
          </p:nvPr>
        </p:nvGraphicFramePr>
        <p:xfrm>
          <a:off x="904876" y="809890"/>
          <a:ext cx="5734050" cy="523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17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880BE9B-2849-495A-AB0E-E80D71B32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80786" y="640080"/>
            <a:ext cx="4069936" cy="5613236"/>
          </a:xfrm>
        </p:spPr>
        <p:txBody>
          <a:bodyPr anchor="ctr">
            <a:normAutofit/>
          </a:bodyPr>
          <a:lstStyle/>
          <a:p>
            <a:r>
              <a:rPr lang="en-US" sz="4800" cap="none" spc="0" dirty="0">
                <a:solidFill>
                  <a:srgbClr val="FFFFFF"/>
                </a:solidFill>
              </a:rPr>
              <a:t>PART 2: </a:t>
            </a:r>
            <a:r>
              <a:rPr lang="en-US" sz="4000" cap="none" spc="0" dirty="0">
                <a:solidFill>
                  <a:srgbClr val="FFFFFF"/>
                </a:solidFill>
              </a:rPr>
              <a:t/>
            </a:r>
            <a:br>
              <a:rPr lang="en-US" sz="4000" cap="none" spc="0" dirty="0">
                <a:solidFill>
                  <a:srgbClr val="FFFFFF"/>
                </a:solidFill>
              </a:rPr>
            </a:br>
            <a:r>
              <a:rPr lang="en-US" sz="4000" cap="none" spc="0" dirty="0">
                <a:solidFill>
                  <a:srgbClr val="FFFFFF"/>
                </a:solidFill>
              </a:rPr>
              <a:t>Student – student interaction</a:t>
            </a:r>
          </a:p>
        </p:txBody>
      </p:sp>
      <p:sp>
        <p:nvSpPr>
          <p:cNvPr id="2" name="Content Placeholder 1"/>
          <p:cNvSpPr>
            <a:spLocks noGrp="1"/>
          </p:cNvSpPr>
          <p:nvPr>
            <p:ph idx="4294967295"/>
          </p:nvPr>
        </p:nvSpPr>
        <p:spPr>
          <a:xfrm>
            <a:off x="4699818" y="640081"/>
            <a:ext cx="7172138" cy="1036320"/>
          </a:xfrm>
          <a:prstGeom prst="rect">
            <a:avLst/>
          </a:prstGeom>
        </p:spPr>
        <p:txBody>
          <a:bodyPr>
            <a:normAutofit/>
          </a:bodyPr>
          <a:lstStyle/>
          <a:p>
            <a:pPr marL="45720" lvl="0" indent="0">
              <a:lnSpc>
                <a:spcPct val="100000"/>
              </a:lnSpc>
              <a:buNone/>
            </a:pPr>
            <a:r>
              <a:rPr lang="en-US" sz="2400" b="1" dirty="0"/>
              <a:t>Ask and answer questions based on the cue cards</a:t>
            </a:r>
          </a:p>
          <a:p>
            <a:pPr marL="45720" lvl="0" indent="0">
              <a:lnSpc>
                <a:spcPct val="100000"/>
              </a:lnSpc>
              <a:buNone/>
            </a:pPr>
            <a:r>
              <a:rPr lang="en-US" sz="2400" b="1" dirty="0"/>
              <a:t>For example:</a:t>
            </a:r>
          </a:p>
        </p:txBody>
      </p:sp>
      <p:pic>
        <p:nvPicPr>
          <p:cNvPr id="4" name="Picture 3">
            <a:extLst>
              <a:ext uri="{FF2B5EF4-FFF2-40B4-BE49-F238E27FC236}">
                <a16:creationId xmlns:a16="http://schemas.microsoft.com/office/drawing/2014/main" id="{67273949-DF44-437E-9B53-0BCD4E68C723}"/>
              </a:ext>
            </a:extLst>
          </p:cNvPr>
          <p:cNvPicPr>
            <a:picLocks noChangeAspect="1"/>
          </p:cNvPicPr>
          <p:nvPr/>
        </p:nvPicPr>
        <p:blipFill rotWithShape="1">
          <a:blip r:embed="rId2"/>
          <a:srcRect l="6002"/>
          <a:stretch/>
        </p:blipFill>
        <p:spPr>
          <a:xfrm>
            <a:off x="4475269" y="1676401"/>
            <a:ext cx="7311395" cy="2916860"/>
          </a:xfrm>
          <a:prstGeom prst="rect">
            <a:avLst/>
          </a:prstGeom>
        </p:spPr>
      </p:pic>
      <p:sp>
        <p:nvSpPr>
          <p:cNvPr id="8" name="Rectangle: Rounded Corners 7">
            <a:extLst>
              <a:ext uri="{FF2B5EF4-FFF2-40B4-BE49-F238E27FC236}">
                <a16:creationId xmlns:a16="http://schemas.microsoft.com/office/drawing/2014/main" id="{CCD16734-5AA0-4BF6-B405-75CF5661E85F}"/>
              </a:ext>
            </a:extLst>
          </p:cNvPr>
          <p:cNvSpPr/>
          <p:nvPr/>
        </p:nvSpPr>
        <p:spPr>
          <a:xfrm>
            <a:off x="4620402" y="4813688"/>
            <a:ext cx="7021127" cy="1191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 not just read from the cards. Answer in full sentences.</a:t>
            </a:r>
          </a:p>
          <a:p>
            <a:pPr algn="ctr"/>
            <a:r>
              <a:rPr lang="en-US" sz="2400" b="1" dirty="0"/>
              <a:t>Pay attention to the grammar.</a:t>
            </a:r>
          </a:p>
        </p:txBody>
      </p:sp>
    </p:spTree>
    <p:extLst>
      <p:ext uri="{BB962C8B-B14F-4D97-AF65-F5344CB8AC3E}">
        <p14:creationId xmlns:p14="http://schemas.microsoft.com/office/powerpoint/2010/main" val="21591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9BA91A36-C44A-43DA-BC45-5EB0E9EE7692}"/>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0018" r="-1" b="10443"/>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92697E-9A06-4957-8E00-D96191BF195E}"/>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SPEAKING</a:t>
            </a:r>
            <a:br>
              <a:rPr lang="en-US" sz="6600" spc="200">
                <a:solidFill>
                  <a:schemeClr val="tx1"/>
                </a:solidFill>
              </a:rPr>
            </a:br>
            <a:r>
              <a:rPr lang="en-US" sz="6600" spc="200">
                <a:solidFill>
                  <a:schemeClr val="tx1"/>
                </a:solidFill>
              </a:rPr>
              <a:t>PART 1</a:t>
            </a:r>
          </a:p>
        </p:txBody>
      </p:sp>
      <p:cxnSp>
        <p:nvCxnSpPr>
          <p:cNvPr id="77" name="Straight Connector 76">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738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41CA7F8-1176-483A-A3D6-085E9DEE8100}"/>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803231-9B69-48C3-8E10-6D50EA22EFAA}"/>
              </a:ext>
            </a:extLst>
          </p:cNvPr>
          <p:cNvSpPr>
            <a:spLocks noGrp="1"/>
          </p:cNvSpPr>
          <p:nvPr>
            <p:ph type="title"/>
          </p:nvPr>
        </p:nvSpPr>
        <p:spPr>
          <a:xfrm>
            <a:off x="1024128" y="585216"/>
            <a:ext cx="9720072" cy="1499616"/>
          </a:xfrm>
        </p:spPr>
        <p:txBody>
          <a:bodyPr>
            <a:normAutofit/>
          </a:bodyPr>
          <a:lstStyle/>
          <a:p>
            <a:r>
              <a:rPr lang="en-US">
                <a:solidFill>
                  <a:srgbClr val="FFFFFF"/>
                </a:solidFill>
              </a:rPr>
              <a:t>Part 1</a:t>
            </a:r>
          </a:p>
        </p:txBody>
      </p:sp>
      <p:cxnSp>
        <p:nvCxnSpPr>
          <p:cNvPr id="10244" name="Straight Connector 191">
            <a:extLst>
              <a:ext uri="{FF2B5EF4-FFF2-40B4-BE49-F238E27FC236}">
                <a16:creationId xmlns:a16="http://schemas.microsoft.com/office/drawing/2014/main" id="{E79B4DA2-E806-489F-80F1-ADC1F33388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a:extLst>
              <a:ext uri="{FF2B5EF4-FFF2-40B4-BE49-F238E27FC236}">
                <a16:creationId xmlns:a16="http://schemas.microsoft.com/office/drawing/2014/main" id="{A4CC46C2-93AC-4DDA-847A-BF406097A034}"/>
              </a:ext>
            </a:extLst>
          </p:cNvPr>
          <p:cNvGraphicFramePr>
            <a:graphicFrameLocks noGrp="1"/>
          </p:cNvGraphicFramePr>
          <p:nvPr>
            <p:ph idx="1"/>
            <p:extLst>
              <p:ext uri="{D42A27DB-BD31-4B8C-83A1-F6EECF244321}">
                <p14:modId xmlns:p14="http://schemas.microsoft.com/office/powerpoint/2010/main" val="34493349"/>
              </p:ext>
            </p:extLst>
          </p:nvPr>
        </p:nvGraphicFramePr>
        <p:xfrm>
          <a:off x="1024128" y="2286000"/>
          <a:ext cx="9720071"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5318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C61657BD-3333-446A-A16A-CBDC77C8E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Rectangle 72">
            <a:extLst>
              <a:ext uri="{FF2B5EF4-FFF2-40B4-BE49-F238E27FC236}">
                <a16:creationId xmlns:a16="http://schemas.microsoft.com/office/drawing/2014/main" id="{52CAFF06-4D3A-42A5-8614-B1FA47EA0F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pet vocabulary">
            <a:extLst>
              <a:ext uri="{FF2B5EF4-FFF2-40B4-BE49-F238E27FC236}">
                <a16:creationId xmlns:a16="http://schemas.microsoft.com/office/drawing/2014/main" id="{6F3FA1E2-F951-485E-AC14-E02A61AA35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95816" y="804333"/>
            <a:ext cx="5800365" cy="52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42717"/>
      </p:ext>
    </p:extLst>
  </p:cSld>
  <p:clrMapOvr>
    <a:masterClrMapping/>
  </p:clrMapOvr>
  <p:transition spd="slow">
    <p:comb/>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372</Words>
  <Application>Microsoft Office PowerPoint</Application>
  <PresentationFormat>Widescreen</PresentationFormat>
  <Paragraphs>71</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맑은 고딕</vt:lpstr>
      <vt:lpstr>Arial</vt:lpstr>
      <vt:lpstr>Calibri</vt:lpstr>
      <vt:lpstr>Calibri Light</vt:lpstr>
      <vt:lpstr>Tw Cen MT</vt:lpstr>
      <vt:lpstr>Wingdings 3</vt:lpstr>
      <vt:lpstr>Integral</vt:lpstr>
      <vt:lpstr>PowerPoint Presentation</vt:lpstr>
      <vt:lpstr>PowerPoint Presentation</vt:lpstr>
      <vt:lpstr>Part 1:  Student – examiner interaction</vt:lpstr>
      <vt:lpstr>Part 1:  Student – examiner interaction</vt:lpstr>
      <vt:lpstr>PowerPoint Presentation</vt:lpstr>
      <vt:lpstr>PART 2:  Student – student interaction</vt:lpstr>
      <vt:lpstr>SPEAKING PART 1</vt:lpstr>
      <vt:lpstr>Part 1</vt:lpstr>
      <vt:lpstr>PowerPoint Presentation</vt:lpstr>
      <vt:lpstr>USEFUL VOCABULARY</vt:lpstr>
      <vt:lpstr>PowerPoint Presentation</vt:lpstr>
      <vt:lpstr>Do you prefer dogs or cats? Tell the reasons.</vt:lpstr>
      <vt:lpstr>Are there any animal welfare organizations in your hometown? </vt:lpstr>
      <vt:lpstr>Talk about your favourite pet. </vt:lpstr>
      <vt:lpstr>SPEAKING PART 2</vt:lpstr>
      <vt:lpstr>Ask and answer</vt:lpstr>
      <vt:lpstr>Ask and answer</vt:lpstr>
      <vt:lpstr>Based on the given information, talk about Summer Palace Restaurant.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Bamboo Trang</dc:creator>
  <cp:lastModifiedBy>Windows User</cp:lastModifiedBy>
  <cp:revision>4</cp:revision>
  <dcterms:created xsi:type="dcterms:W3CDTF">2019-11-17T11:27:05Z</dcterms:created>
  <dcterms:modified xsi:type="dcterms:W3CDTF">2022-04-07T02:42:04Z</dcterms:modified>
</cp:coreProperties>
</file>