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28"/>
  </p:notesMasterIdLst>
  <p:sldIdLst>
    <p:sldId id="256" r:id="rId3"/>
    <p:sldId id="276" r:id="rId4"/>
    <p:sldId id="257" r:id="rId5"/>
    <p:sldId id="272" r:id="rId6"/>
    <p:sldId id="374" r:id="rId7"/>
    <p:sldId id="375" r:id="rId8"/>
    <p:sldId id="376" r:id="rId9"/>
    <p:sldId id="377" r:id="rId10"/>
    <p:sldId id="378" r:id="rId11"/>
    <p:sldId id="299" r:id="rId12"/>
    <p:sldId id="363" r:id="rId13"/>
    <p:sldId id="364" r:id="rId14"/>
    <p:sldId id="366" r:id="rId15"/>
    <p:sldId id="365" r:id="rId16"/>
    <p:sldId id="367" r:id="rId17"/>
    <p:sldId id="281" r:id="rId18"/>
    <p:sldId id="380" r:id="rId19"/>
    <p:sldId id="381" r:id="rId20"/>
    <p:sldId id="383" r:id="rId21"/>
    <p:sldId id="384" r:id="rId22"/>
    <p:sldId id="357" r:id="rId23"/>
    <p:sldId id="385" r:id="rId24"/>
    <p:sldId id="371" r:id="rId25"/>
    <p:sldId id="262" r:id="rId26"/>
    <p:sldId id="26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74" d="100"/>
          <a:sy n="74" d="100"/>
        </p:scale>
        <p:origin x="4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80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50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89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60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6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8.svg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80.png"/><Relationship Id="rId4" Type="http://schemas.openxmlformats.org/officeDocument/2006/relationships/image" Target="../media/image17.png"/><Relationship Id="rId9" Type="http://schemas.openxmlformats.org/officeDocument/2006/relationships/image" Target="../media/image370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8.svg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80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8.png"/><Relationship Id="rId3" Type="http://schemas.openxmlformats.org/officeDocument/2006/relationships/image" Target="../media/image8.svg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24" Type="http://schemas.openxmlformats.org/officeDocument/2006/relationships/image" Target="../media/image53.svg"/><Relationship Id="rId23" Type="http://schemas.openxmlformats.org/officeDocument/2006/relationships/image" Target="../media/image52.png"/><Relationship Id="rId10" Type="http://schemas.openxmlformats.org/officeDocument/2006/relationships/image" Target="../media/image48.png"/><Relationship Id="rId9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Relationship Id="rId30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31" Type="http://schemas.openxmlformats.org/officeDocument/2006/relationships/image" Target="../media/image60.png"/><Relationship Id="rId4" Type="http://schemas.openxmlformats.org/officeDocument/2006/relationships/image" Target="../media/image27.png"/><Relationship Id="rId30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svg"/><Relationship Id="rId7" Type="http://schemas.openxmlformats.org/officeDocument/2006/relationships/image" Target="../media/image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6.svg"/><Relationship Id="rId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0.png"/><Relationship Id="rId5" Type="http://schemas.openxmlformats.org/officeDocument/2006/relationships/image" Target="../media/image23.sv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14.svg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05452" y="3454916"/>
            <a:ext cx="575794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75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75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26838" y="7582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9925" y="7781166"/>
            <a:ext cx="1807923" cy="193188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34114" y="8488842"/>
            <a:ext cx="1568667" cy="1174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5505" y="2400300"/>
            <a:ext cx="1535413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(A): 16x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– y) – x + y = (2x – 1)(2x + 1)(4x + 1)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+ y)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(B): 2x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4xy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2xy = 2xy(x + y – 1)(x – y + 1).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 </a:t>
            </a: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đúng.</a:t>
            </a:r>
            <a:endParaRPr lang="en-US" sz="38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0350" y="5219700"/>
            <a:ext cx="1264982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(A) đúng, (B) sai                          B. (A) sai, (B) đúng</a:t>
            </a:r>
          </a:p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(A), (B) đều sai                            D. (A), (B) đều đúng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05000" y="7048501"/>
            <a:ext cx="498354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9033" y="3305435"/>
            <a:ext cx="144018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0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Điền vào chỗ trống 4x</a:t>
            </a:r>
            <a:r>
              <a:rPr lang="en-US" sz="40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+ 4x – y</a:t>
            </a:r>
            <a:r>
              <a:rPr lang="en-US" sz="40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 = (…)(2x + y + 1)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26838" y="1257300"/>
            <a:ext cx="7541291" cy="1108694"/>
            <a:chOff x="6019800" y="377206"/>
            <a:chExt cx="9206251" cy="1108694"/>
          </a:xfrm>
        </p:grpSpPr>
        <p:grpSp>
          <p:nvGrpSpPr>
            <p:cNvPr id="36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8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9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7" name="TextBox 36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472323" y="4524635"/>
            <a:ext cx="105156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2x + y + 1         		B. 2x – y + 1         </a:t>
            </a:r>
          </a:p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2x – y               		D. 2x + 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432729" y="4978614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7124700"/>
            <a:ext cx="2354610" cy="2516058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63800" y="79629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3427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438400" y="3264042"/>
            <a:ext cx="1411098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- 5x + 6 thành nhân tử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1290" y="4410313"/>
            <a:ext cx="11125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A.(x + 6). (x – 1)		B.(x + 2). (x - 3)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C.(x - 2).(x - 3)			D.(x - 1).(x - 6)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0000" y="6515100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8855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68587" y="2552700"/>
            <a:ext cx="116234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4.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Phân tích đa thức thành nhân tử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+ 64</a:t>
            </a:r>
          </a:p>
        </p:txBody>
      </p:sp>
      <p:sp>
        <p:nvSpPr>
          <p:cNvPr id="4" name="Rectangle 3"/>
          <p:cNvSpPr/>
          <p:nvPr/>
        </p:nvSpPr>
        <p:spPr>
          <a:xfrm>
            <a:off x="5262086" y="3614321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+ 4x).(x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+ 8 - 4x)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Đáp án khác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35464" y="6438900"/>
            <a:ext cx="7208936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88282" y="7773326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1903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438400" y="3072205"/>
            <a:ext cx="1463040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5x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+ 6xy + y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thành nhân tử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8847" y="4257913"/>
            <a:ext cx="111895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+ 5y).(y – x)		B. (5x + y).(x - y)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(5x – y).(x - y)		D. (5x+ y). (x + y)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452660" y="6354623"/>
            <a:ext cx="4796740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 2.26: 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– tr.46)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+9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+2)(2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5" grpId="0"/>
      <p:bldP spid="10" grpId="0"/>
      <p:bldP spid="11" grpId="0"/>
      <p:bldP spid="18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2.26: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xz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xz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3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2.27: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21496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  <a:blipFill>
                <a:blip r:embed="rId7"/>
                <a:stretch>
                  <a:fillRect l="-5100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  <a:blipFill>
                <a:blip r:embed="rId8"/>
                <a:stretch>
                  <a:fillRect l="-5100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  <a:blipFill>
                <a:blip r:embed="rId9"/>
                <a:stretch>
                  <a:fillRect l="-4297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  <a:blipFill>
                <a:blip r:embed="rId10"/>
                <a:stretch>
                  <a:fillRect l="-2653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71194" y="8584912"/>
            <a:ext cx="1785615" cy="1130588"/>
          </a:xfrm>
          <a:prstGeom prst="rect">
            <a:avLst/>
          </a:prstGeom>
        </p:spPr>
      </p:pic>
      <p:pic>
        <p:nvPicPr>
          <p:cNvPr id="22" name="Google Shape;833;p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  <a:blipFill>
                <a:blip r:embed="rId21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  <a:blipFill>
                <a:blip r:embed="rId22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709373" y="9039246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10" grpId="0"/>
      <p:bldP spid="11" grpId="0"/>
      <p:bldP spid="18" grpId="0"/>
      <p:bldP spid="27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2.27: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Google Shape;625;p34"/>
          <p:cNvSpPr txBox="1"/>
          <p:nvPr/>
        </p:nvSpPr>
        <p:spPr>
          <a:xfrm>
            <a:off x="1295400" y="1638300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83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</m:d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  <a:blipFill>
                <a:blip r:embed="rId8"/>
                <a:stretch>
                  <a:fillRect l="-1361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  <a:blipFill>
                <a:blip r:embed="rId9"/>
                <a:stretch>
                  <a:fillRect l="-1523" b="-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5925800" y="6972300"/>
            <a:ext cx="1573848" cy="2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165593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 c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âu hỏi: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 Phân tích đa thức thành nhân tử: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  <a:blipFill>
                <a:blip r:embed="rId8"/>
                <a:stretch>
                  <a:fillRect l="-1306" b="-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987798" y="472685"/>
            <a:ext cx="431239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924" y="2285382"/>
            <a:ext cx="67561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“Ai nhanh nhất” </a:t>
            </a:r>
            <a:endParaRPr lang="en-US" sz="4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87418" y="3458822"/>
            <a:ext cx="5757948" cy="16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7500" b="1" noProof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lang="fr-FR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  <a:blipFill>
                <a:blip r:embed="rId29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E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Xét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1=(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  <a:blipFill>
                <a:blip r:embed="rId29"/>
                <a:stretch>
                  <a:fillRect l="-1173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Thay x = 100 vào F ta được: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  <a:blipFill>
                <a:blip r:embed="rId31"/>
                <a:stretch>
                  <a:fillRect l="-174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332119" y="3902214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3 số nguyên liên tiếp nên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C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  <a:blipFill>
                <a:blip r:embed="rId3"/>
                <a:stretch>
                  <a:fillRect l="-1321" b="-1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554454" y="495300"/>
            <a:ext cx="5102891" cy="1108694"/>
            <a:chOff x="6019800" y="377206"/>
            <a:chExt cx="6229503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43214" y="1987157"/>
            <a:ext cx="12282809" cy="1327543"/>
            <a:chOff x="3405473" y="1392652"/>
            <a:chExt cx="12282809" cy="1327543"/>
          </a:xfrm>
        </p:grpSpPr>
        <p:sp>
          <p:nvSpPr>
            <p:cNvPr id="4" name="Rectangle 3"/>
            <p:cNvSpPr/>
            <p:nvPr/>
          </p:nvSpPr>
          <p:spPr>
            <a:xfrm>
              <a:off x="3405473" y="1581858"/>
              <a:ext cx="122828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fr-FR" sz="40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2.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Chứng minh:                           là số nguyên.</a:t>
              </a:r>
              <a:endParaRPr lang="en-US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Bài tập cuối chương II</a:t>
              </a:r>
              <a:r>
                <a:rPr lang="en-US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8149" y="5564927"/>
            <a:ext cx="11871702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LUYỆN TẬP CHUNG 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2522073"/>
            <a:ext cx="14020800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chemeClr val="bg1"/>
                </a:solidFill>
                <a:cs typeface="Arial" panose="020B0604020202020204" pitchFamily="34" charset="0"/>
              </a:rPr>
              <a:t>CHƯƠNG II. HẰNG ĐẲNG THỨC ĐÁNG NHỚ VÀ ỨNG DỤNG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11391"/>
            <a:ext cx="19431000" cy="142109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5940134" y="15385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</a:t>
            </a:r>
            <a:r>
              <a:rPr lang="nl-NL" sz="45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tr45)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101738" y="3390900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   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  <a:blipFill>
                <a:blip r:embed="rId9"/>
                <a:stretch>
                  <a:fillRect l="-1435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  <a:blipFill>
                <a:blip r:embed="rId10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−6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  <a:blipFill>
                <a:blip r:embed="rId11"/>
                <a:stretch>
                  <a:fillRect l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80" y="4067419"/>
            <a:ext cx="784189" cy="13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1185472" y="1409700"/>
            <a:ext cx="5715000" cy="1172287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tr45)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                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  <a:blipFill>
                <a:blip r:embed="rId6"/>
                <a:stretch>
                  <a:fillRect l="-139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8015348" y="3784818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29072" y="1464921"/>
            <a:ext cx="1112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các đa thức sau thành nhân tử: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−1−2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−1+2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4000" b="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  <a:blipFill>
                <a:blip r:embed="rId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96754">
            <a:off x="17553521" y="7659483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  <a:blipFill>
                <a:blip r:embed="rId7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+54=2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</m:oMath>
                </a14:m>
                <a:endParaRPr lang="en-US" sz="400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+27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−3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+9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  <a:blipFill>
                <a:blip r:embed="rId7"/>
                <a:stretch>
                  <a:fillRect l="-1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0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62048">
            <a:off x="15795642" y="9586561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639823" y="800100"/>
            <a:ext cx="429114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 PHỤ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 tích đa thức thành nhân tử: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  <a:blipFill>
                <a:blip r:embed="rId6"/>
                <a:stretch>
                  <a:fillRect l="-2122" b="-5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03901" y="3575090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36)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4(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9)=(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  <a:blipFill>
                <a:blip r:embed="rId8"/>
                <a:stretch>
                  <a:fillRect l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0238" y="1454994"/>
            <a:ext cx="1740020" cy="2951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  <a:endParaRPr lang="en-US" sz="3800">
                  <a:solidFill>
                    <a:srgbClr val="000000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=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  <a:blipFill>
                <a:blip r:embed="rId10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CC1C36C-97CA-E9C9-B43D-41D2BE53920E}"/>
              </a:ext>
            </a:extLst>
          </p:cNvPr>
          <p:cNvSpPr txBox="1"/>
          <p:nvPr/>
        </p:nvSpPr>
        <p:spPr>
          <a:xfrm>
            <a:off x="12239239" y="9486900"/>
            <a:ext cx="10522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5960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35200" y="313528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81000" y="-195127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252179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ac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)=3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  <a:blipFill>
                <a:blip r:embed="rId7"/>
                <a:stretch>
                  <a:fillRect l="-1322" b="-1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1783</Words>
  <Application>Microsoft Office PowerPoint</Application>
  <PresentationFormat>Custom</PresentationFormat>
  <Paragraphs>176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Cambria Math</vt:lpstr>
      <vt:lpstr>Arial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2023-10-27T15:46:58Z</dcterms:modified>
  <dc:identifier>DAFKHsiNSS8</dc:identifier>
</cp:coreProperties>
</file>