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354" r:id="rId4"/>
    <p:sldId id="355" r:id="rId5"/>
    <p:sldId id="319" r:id="rId6"/>
    <p:sldId id="258" r:id="rId7"/>
    <p:sldId id="613" r:id="rId8"/>
    <p:sldId id="328" r:id="rId9"/>
    <p:sldId id="614" r:id="rId10"/>
    <p:sldId id="616" r:id="rId11"/>
    <p:sldId id="617" r:id="rId12"/>
    <p:sldId id="356" r:id="rId13"/>
    <p:sldId id="357" r:id="rId14"/>
    <p:sldId id="358" r:id="rId15"/>
    <p:sldId id="359" r:id="rId16"/>
    <p:sldId id="360" r:id="rId17"/>
    <p:sldId id="361" r:id="rId18"/>
    <p:sldId id="362"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714"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CABE8-536A-4CEE-84E4-662D75730CAD}" type="datetimeFigureOut">
              <a:rPr lang="en-US" smtClean="0"/>
              <a:t>9/7/2024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C4128-471E-4D00-B718-87FED64E0ADF}" type="slidenum">
              <a:rPr lang="en-US" smtClean="0"/>
              <a:t>‹#›</a:t>
            </a:fld>
            <a:endParaRPr lang="en-US"/>
          </a:p>
        </p:txBody>
      </p:sp>
    </p:spTree>
    <p:extLst>
      <p:ext uri="{BB962C8B-B14F-4D97-AF65-F5344CB8AC3E}">
        <p14:creationId xmlns:p14="http://schemas.microsoft.com/office/powerpoint/2010/main" val="172735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81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79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79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79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79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79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81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81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81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81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81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4"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825"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826"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827"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828"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829"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3"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854"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855"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856"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857"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858"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9"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890"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891"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892"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893"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894"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6"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917"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918"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919"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920"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921"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9"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940"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941"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942"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943"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944"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6"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957"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958"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959"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960"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961"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1"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972"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973"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974"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975"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976"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901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901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901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901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901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653A7748-D69E-4C10-B487-78D018830085}"/>
              </a:ext>
            </a:extLst>
          </p:cNvPr>
          <p:cNvSpPr>
            <a:spLocks noGrp="1" noRot="1" noChangeAspect="1" noChangeArrowheads="1" noTextEdit="1"/>
          </p:cNvSpPr>
          <p:nvPr>
            <p:ph type="sldImg" idx="4294967295"/>
          </p:nvPr>
        </p:nvSpPr>
        <p:spPr>
          <a:ln>
            <a:miter lim="800000"/>
          </a:ln>
        </p:spPr>
      </p:sp>
      <p:sp>
        <p:nvSpPr>
          <p:cNvPr id="19459" name="备注占位符 2">
            <a:extLst>
              <a:ext uri="{FF2B5EF4-FFF2-40B4-BE49-F238E27FC236}">
                <a16:creationId xmlns:a16="http://schemas.microsoft.com/office/drawing/2014/main" id="{39F96D33-0CA6-49F4-B549-9DDB11FA1966}"/>
              </a:ext>
            </a:extLst>
          </p:cNvPr>
          <p:cNvSpPr>
            <a:spLocks noGrp="1" noChangeArrowheads="1"/>
          </p:cNvSpPr>
          <p:nvPr>
            <p:ph type="body" idx="4294967295"/>
          </p:nvPr>
        </p:nvSpPr>
        <p:spPr/>
        <p:txBody>
          <a:bodyPr/>
          <a:lstStyle/>
          <a:p>
            <a:pPr eaLnBrk="1" hangingPunct="1"/>
            <a:endParaRPr lang="zh-CN" altLang="en-US">
              <a:ea typeface="SimSun" panose="02010600030101010101" pitchFamily="2" charset="-122"/>
            </a:endParaRPr>
          </a:p>
        </p:txBody>
      </p:sp>
      <p:sp>
        <p:nvSpPr>
          <p:cNvPr id="19460" name="灯片编号占位符 3">
            <a:extLst>
              <a:ext uri="{FF2B5EF4-FFF2-40B4-BE49-F238E27FC236}">
                <a16:creationId xmlns:a16="http://schemas.microsoft.com/office/drawing/2014/main" id="{0F16A10D-240D-4D4C-A0A5-9DBAF24239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51A19E-AD0B-4223-92A1-7C95BA41081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67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67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67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67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67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65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65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65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65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65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9"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630"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631"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632"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633"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634"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7"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608"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609"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610"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611"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612"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5876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889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91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7432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70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702"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104870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70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70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8"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719"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720"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721"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722"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723"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76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104876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104876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104876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876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53873A-8752-48D6-AAF2-D198B506A565}"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1109988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53873A-8752-48D6-AAF2-D198B506A565}"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2721148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53873A-8752-48D6-AAF2-D198B506A565}"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98395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1"/>
        <p:cNvGrpSpPr/>
        <p:nvPr/>
      </p:nvGrpSpPr>
      <p:grpSpPr>
        <a:xfrm>
          <a:off x="0" y="0"/>
          <a:ext cx="0" cy="0"/>
          <a:chOff x="0" y="0"/>
          <a:chExt cx="0" cy="0"/>
        </a:xfrm>
      </p:grpSpPr>
      <p:sp>
        <p:nvSpPr>
          <p:cNvPr id="402" name="Google Shape;402;p9"/>
          <p:cNvSpPr/>
          <p:nvPr/>
        </p:nvSpPr>
        <p:spPr>
          <a:xfrm flipH="1">
            <a:off x="125" y="1"/>
            <a:ext cx="5106800" cy="880865"/>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9"/>
          <p:cNvSpPr/>
          <p:nvPr/>
        </p:nvSpPr>
        <p:spPr>
          <a:xfrm rot="5400000">
            <a:off x="7481852" y="5195846"/>
            <a:ext cx="2751559" cy="572726"/>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9"/>
          <p:cNvSpPr/>
          <p:nvPr/>
        </p:nvSpPr>
        <p:spPr>
          <a:xfrm>
            <a:off x="225551" y="5434198"/>
            <a:ext cx="419564" cy="571877"/>
          </a:xfrm>
          <a:custGeom>
            <a:avLst/>
            <a:gdLst/>
            <a:ahLst/>
            <a:cxnLst/>
            <a:rect l="l" t="t" r="r" b="b"/>
            <a:pathLst>
              <a:path w="8890" h="9088" extrusionOk="0">
                <a:moveTo>
                  <a:pt x="2228" y="1"/>
                </a:moveTo>
                <a:cubicBezTo>
                  <a:pt x="2185" y="1"/>
                  <a:pt x="2142" y="7"/>
                  <a:pt x="2100" y="21"/>
                </a:cubicBezTo>
                <a:cubicBezTo>
                  <a:pt x="1883" y="92"/>
                  <a:pt x="1764" y="324"/>
                  <a:pt x="1835" y="541"/>
                </a:cubicBezTo>
                <a:cubicBezTo>
                  <a:pt x="1879" y="674"/>
                  <a:pt x="1984" y="771"/>
                  <a:pt x="2109" y="807"/>
                </a:cubicBezTo>
                <a:cubicBezTo>
                  <a:pt x="1971" y="1346"/>
                  <a:pt x="2042" y="1871"/>
                  <a:pt x="2138" y="2241"/>
                </a:cubicBezTo>
                <a:cubicBezTo>
                  <a:pt x="2203" y="2488"/>
                  <a:pt x="2290" y="2727"/>
                  <a:pt x="2387" y="2960"/>
                </a:cubicBezTo>
                <a:cubicBezTo>
                  <a:pt x="2390" y="2973"/>
                  <a:pt x="2394" y="2983"/>
                  <a:pt x="2401" y="2993"/>
                </a:cubicBezTo>
                <a:cubicBezTo>
                  <a:pt x="2443" y="3089"/>
                  <a:pt x="2485" y="3184"/>
                  <a:pt x="2529" y="3279"/>
                </a:cubicBezTo>
                <a:cubicBezTo>
                  <a:pt x="2466" y="3241"/>
                  <a:pt x="2404" y="3212"/>
                  <a:pt x="2348" y="3190"/>
                </a:cubicBezTo>
                <a:cubicBezTo>
                  <a:pt x="2230" y="3145"/>
                  <a:pt x="2109" y="3113"/>
                  <a:pt x="1991" y="3087"/>
                </a:cubicBezTo>
                <a:cubicBezTo>
                  <a:pt x="1919" y="3069"/>
                  <a:pt x="1847" y="3053"/>
                  <a:pt x="1776" y="3031"/>
                </a:cubicBezTo>
                <a:cubicBezTo>
                  <a:pt x="1747" y="3022"/>
                  <a:pt x="1718" y="3011"/>
                  <a:pt x="1689" y="3002"/>
                </a:cubicBezTo>
                <a:cubicBezTo>
                  <a:pt x="1815" y="2588"/>
                  <a:pt x="1727" y="2206"/>
                  <a:pt x="1634" y="1918"/>
                </a:cubicBezTo>
                <a:cubicBezTo>
                  <a:pt x="1631" y="1905"/>
                  <a:pt x="1624" y="1883"/>
                  <a:pt x="1611" y="1864"/>
                </a:cubicBezTo>
                <a:cubicBezTo>
                  <a:pt x="1719" y="1757"/>
                  <a:pt x="1767" y="1596"/>
                  <a:pt x="1716" y="1441"/>
                </a:cubicBezTo>
                <a:cubicBezTo>
                  <a:pt x="1659" y="1269"/>
                  <a:pt x="1498" y="1158"/>
                  <a:pt x="1324" y="1158"/>
                </a:cubicBezTo>
                <a:cubicBezTo>
                  <a:pt x="1282" y="1158"/>
                  <a:pt x="1239" y="1164"/>
                  <a:pt x="1197" y="1178"/>
                </a:cubicBezTo>
                <a:cubicBezTo>
                  <a:pt x="981" y="1249"/>
                  <a:pt x="862" y="1481"/>
                  <a:pt x="932" y="1698"/>
                </a:cubicBezTo>
                <a:cubicBezTo>
                  <a:pt x="989" y="1870"/>
                  <a:pt x="1150" y="1982"/>
                  <a:pt x="1324" y="1982"/>
                </a:cubicBezTo>
                <a:cubicBezTo>
                  <a:pt x="1366" y="1982"/>
                  <a:pt x="1409" y="1975"/>
                  <a:pt x="1452" y="1961"/>
                </a:cubicBezTo>
                <a:cubicBezTo>
                  <a:pt x="1465" y="1958"/>
                  <a:pt x="1478" y="1951"/>
                  <a:pt x="1489" y="1945"/>
                </a:cubicBezTo>
                <a:cubicBezTo>
                  <a:pt x="1492" y="1948"/>
                  <a:pt x="1493" y="1954"/>
                  <a:pt x="1496" y="1963"/>
                </a:cubicBezTo>
                <a:cubicBezTo>
                  <a:pt x="1624" y="2359"/>
                  <a:pt x="1641" y="2656"/>
                  <a:pt x="1553" y="2950"/>
                </a:cubicBezTo>
                <a:cubicBezTo>
                  <a:pt x="1292" y="2838"/>
                  <a:pt x="1053" y="2676"/>
                  <a:pt x="852" y="2474"/>
                </a:cubicBezTo>
                <a:cubicBezTo>
                  <a:pt x="880" y="2394"/>
                  <a:pt x="881" y="2306"/>
                  <a:pt x="855" y="2219"/>
                </a:cubicBezTo>
                <a:cubicBezTo>
                  <a:pt x="798" y="2045"/>
                  <a:pt x="637" y="1934"/>
                  <a:pt x="463" y="1934"/>
                </a:cubicBezTo>
                <a:cubicBezTo>
                  <a:pt x="421" y="1934"/>
                  <a:pt x="378" y="1940"/>
                  <a:pt x="335" y="1954"/>
                </a:cubicBezTo>
                <a:cubicBezTo>
                  <a:pt x="120" y="2025"/>
                  <a:pt x="1" y="2256"/>
                  <a:pt x="70" y="2474"/>
                </a:cubicBezTo>
                <a:cubicBezTo>
                  <a:pt x="127" y="2647"/>
                  <a:pt x="288" y="2758"/>
                  <a:pt x="462" y="2758"/>
                </a:cubicBezTo>
                <a:cubicBezTo>
                  <a:pt x="504" y="2758"/>
                  <a:pt x="548" y="2751"/>
                  <a:pt x="590" y="2737"/>
                </a:cubicBezTo>
                <a:cubicBezTo>
                  <a:pt x="668" y="2712"/>
                  <a:pt x="732" y="2665"/>
                  <a:pt x="780" y="2607"/>
                </a:cubicBezTo>
                <a:cubicBezTo>
                  <a:pt x="1046" y="2867"/>
                  <a:pt x="1376" y="3063"/>
                  <a:pt x="1732" y="3170"/>
                </a:cubicBezTo>
                <a:cubicBezTo>
                  <a:pt x="1805" y="3192"/>
                  <a:pt x="1880" y="3210"/>
                  <a:pt x="1955" y="3228"/>
                </a:cubicBezTo>
                <a:cubicBezTo>
                  <a:pt x="2074" y="3257"/>
                  <a:pt x="2184" y="3284"/>
                  <a:pt x="2293" y="3326"/>
                </a:cubicBezTo>
                <a:cubicBezTo>
                  <a:pt x="2430" y="3380"/>
                  <a:pt x="2614" y="3480"/>
                  <a:pt x="2695" y="3656"/>
                </a:cubicBezTo>
                <a:cubicBezTo>
                  <a:pt x="2701" y="3666"/>
                  <a:pt x="2705" y="3675"/>
                  <a:pt x="2715" y="3681"/>
                </a:cubicBezTo>
                <a:cubicBezTo>
                  <a:pt x="2896" y="4060"/>
                  <a:pt x="3077" y="4451"/>
                  <a:pt x="3197" y="4868"/>
                </a:cubicBezTo>
                <a:cubicBezTo>
                  <a:pt x="3161" y="4826"/>
                  <a:pt x="3125" y="4785"/>
                  <a:pt x="3084" y="4752"/>
                </a:cubicBezTo>
                <a:cubicBezTo>
                  <a:pt x="2925" y="4612"/>
                  <a:pt x="2734" y="4523"/>
                  <a:pt x="2550" y="4437"/>
                </a:cubicBezTo>
                <a:cubicBezTo>
                  <a:pt x="2495" y="4412"/>
                  <a:pt x="2442" y="4386"/>
                  <a:pt x="2390" y="4358"/>
                </a:cubicBezTo>
                <a:cubicBezTo>
                  <a:pt x="2469" y="4256"/>
                  <a:pt x="2498" y="4115"/>
                  <a:pt x="2455" y="3981"/>
                </a:cubicBezTo>
                <a:cubicBezTo>
                  <a:pt x="2398" y="3807"/>
                  <a:pt x="2237" y="3697"/>
                  <a:pt x="2063" y="3697"/>
                </a:cubicBezTo>
                <a:cubicBezTo>
                  <a:pt x="2021" y="3697"/>
                  <a:pt x="1978" y="3703"/>
                  <a:pt x="1935" y="3717"/>
                </a:cubicBezTo>
                <a:cubicBezTo>
                  <a:pt x="1719" y="3787"/>
                  <a:pt x="1601" y="4018"/>
                  <a:pt x="1670" y="4235"/>
                </a:cubicBezTo>
                <a:cubicBezTo>
                  <a:pt x="1727" y="4409"/>
                  <a:pt x="1888" y="4521"/>
                  <a:pt x="2062" y="4521"/>
                </a:cubicBezTo>
                <a:cubicBezTo>
                  <a:pt x="2105" y="4521"/>
                  <a:pt x="2147" y="4514"/>
                  <a:pt x="2190" y="4500"/>
                </a:cubicBezTo>
                <a:cubicBezTo>
                  <a:pt x="2219" y="4492"/>
                  <a:pt x="2248" y="4477"/>
                  <a:pt x="2274" y="4463"/>
                </a:cubicBezTo>
                <a:cubicBezTo>
                  <a:pt x="2343" y="4500"/>
                  <a:pt x="2416" y="4535"/>
                  <a:pt x="2488" y="4568"/>
                </a:cubicBezTo>
                <a:cubicBezTo>
                  <a:pt x="2672" y="4655"/>
                  <a:pt x="2846" y="4738"/>
                  <a:pt x="2990" y="4862"/>
                </a:cubicBezTo>
                <a:cubicBezTo>
                  <a:pt x="3196" y="5042"/>
                  <a:pt x="3325" y="5311"/>
                  <a:pt x="3338" y="5585"/>
                </a:cubicBezTo>
                <a:cubicBezTo>
                  <a:pt x="3338" y="5602"/>
                  <a:pt x="3346" y="5616"/>
                  <a:pt x="3355" y="5628"/>
                </a:cubicBezTo>
                <a:cubicBezTo>
                  <a:pt x="3468" y="6404"/>
                  <a:pt x="3413" y="7105"/>
                  <a:pt x="3183" y="7708"/>
                </a:cubicBezTo>
                <a:cubicBezTo>
                  <a:pt x="3176" y="7729"/>
                  <a:pt x="3179" y="7752"/>
                  <a:pt x="3189" y="7768"/>
                </a:cubicBezTo>
                <a:cubicBezTo>
                  <a:pt x="3095" y="8173"/>
                  <a:pt x="3028" y="8588"/>
                  <a:pt x="3005" y="9011"/>
                </a:cubicBezTo>
                <a:cubicBezTo>
                  <a:pt x="3002" y="9052"/>
                  <a:pt x="3034" y="9085"/>
                  <a:pt x="3073" y="9088"/>
                </a:cubicBezTo>
                <a:cubicBezTo>
                  <a:pt x="3082" y="9088"/>
                  <a:pt x="3092" y="9088"/>
                  <a:pt x="3100" y="9084"/>
                </a:cubicBezTo>
                <a:cubicBezTo>
                  <a:pt x="3128" y="9075"/>
                  <a:pt x="3150" y="9049"/>
                  <a:pt x="3150" y="9018"/>
                </a:cubicBezTo>
                <a:cubicBezTo>
                  <a:pt x="3226" y="7647"/>
                  <a:pt x="3747" y="6369"/>
                  <a:pt x="4311" y="5136"/>
                </a:cubicBezTo>
                <a:cubicBezTo>
                  <a:pt x="4373" y="5376"/>
                  <a:pt x="4447" y="5614"/>
                  <a:pt x="4535" y="5845"/>
                </a:cubicBezTo>
                <a:cubicBezTo>
                  <a:pt x="4387" y="5944"/>
                  <a:pt x="4315" y="6135"/>
                  <a:pt x="4373" y="6311"/>
                </a:cubicBezTo>
                <a:cubicBezTo>
                  <a:pt x="4429" y="6485"/>
                  <a:pt x="4590" y="6596"/>
                  <a:pt x="4765" y="6596"/>
                </a:cubicBezTo>
                <a:cubicBezTo>
                  <a:pt x="4806" y="6596"/>
                  <a:pt x="4849" y="6590"/>
                  <a:pt x="4891" y="6576"/>
                </a:cubicBezTo>
                <a:cubicBezTo>
                  <a:pt x="4901" y="6572"/>
                  <a:pt x="4910" y="6566"/>
                  <a:pt x="4919" y="6563"/>
                </a:cubicBezTo>
                <a:lnTo>
                  <a:pt x="4923" y="6563"/>
                </a:lnTo>
                <a:cubicBezTo>
                  <a:pt x="4926" y="6562"/>
                  <a:pt x="4930" y="6562"/>
                  <a:pt x="4933" y="6559"/>
                </a:cubicBezTo>
                <a:cubicBezTo>
                  <a:pt x="4935" y="6559"/>
                  <a:pt x="4936" y="6557"/>
                  <a:pt x="4936" y="6556"/>
                </a:cubicBezTo>
                <a:cubicBezTo>
                  <a:pt x="5121" y="6469"/>
                  <a:pt x="5218" y="6258"/>
                  <a:pt x="5153" y="6058"/>
                </a:cubicBezTo>
                <a:cubicBezTo>
                  <a:pt x="5097" y="5885"/>
                  <a:pt x="4938" y="5777"/>
                  <a:pt x="4765" y="5777"/>
                </a:cubicBezTo>
                <a:cubicBezTo>
                  <a:pt x="4732" y="5777"/>
                  <a:pt x="4698" y="5781"/>
                  <a:pt x="4665" y="5789"/>
                </a:cubicBezTo>
                <a:cubicBezTo>
                  <a:pt x="4571" y="5538"/>
                  <a:pt x="4492" y="5283"/>
                  <a:pt x="4428" y="5024"/>
                </a:cubicBezTo>
                <a:cubicBezTo>
                  <a:pt x="4659" y="4770"/>
                  <a:pt x="4995" y="4571"/>
                  <a:pt x="5469" y="4405"/>
                </a:cubicBezTo>
                <a:cubicBezTo>
                  <a:pt x="5498" y="4474"/>
                  <a:pt x="5505" y="4558"/>
                  <a:pt x="5506" y="4641"/>
                </a:cubicBezTo>
                <a:cubicBezTo>
                  <a:pt x="5508" y="4732"/>
                  <a:pt x="5508" y="4825"/>
                  <a:pt x="5508" y="4914"/>
                </a:cubicBezTo>
                <a:cubicBezTo>
                  <a:pt x="5508" y="5126"/>
                  <a:pt x="5511" y="5346"/>
                  <a:pt x="5535" y="5560"/>
                </a:cubicBezTo>
                <a:cubicBezTo>
                  <a:pt x="5548" y="5667"/>
                  <a:pt x="5569" y="5767"/>
                  <a:pt x="5593" y="5861"/>
                </a:cubicBezTo>
                <a:cubicBezTo>
                  <a:pt x="5460" y="5964"/>
                  <a:pt x="5396" y="6143"/>
                  <a:pt x="5453" y="6313"/>
                </a:cubicBezTo>
                <a:cubicBezTo>
                  <a:pt x="5509" y="6486"/>
                  <a:pt x="5670" y="6598"/>
                  <a:pt x="5844" y="6598"/>
                </a:cubicBezTo>
                <a:cubicBezTo>
                  <a:pt x="5886" y="6598"/>
                  <a:pt x="5929" y="6592"/>
                  <a:pt x="5971" y="6578"/>
                </a:cubicBezTo>
                <a:cubicBezTo>
                  <a:pt x="6187" y="6507"/>
                  <a:pt x="6307" y="6275"/>
                  <a:pt x="6236" y="6058"/>
                </a:cubicBezTo>
                <a:cubicBezTo>
                  <a:pt x="6179" y="5884"/>
                  <a:pt x="6017" y="5775"/>
                  <a:pt x="5842" y="5775"/>
                </a:cubicBezTo>
                <a:cubicBezTo>
                  <a:pt x="5804" y="5775"/>
                  <a:pt x="5764" y="5780"/>
                  <a:pt x="5725" y="5792"/>
                </a:cubicBezTo>
                <a:cubicBezTo>
                  <a:pt x="5706" y="5713"/>
                  <a:pt x="5689" y="5631"/>
                  <a:pt x="5679" y="5543"/>
                </a:cubicBezTo>
                <a:cubicBezTo>
                  <a:pt x="5653" y="5336"/>
                  <a:pt x="5653" y="5121"/>
                  <a:pt x="5651" y="4914"/>
                </a:cubicBezTo>
                <a:cubicBezTo>
                  <a:pt x="5651" y="4822"/>
                  <a:pt x="5651" y="4730"/>
                  <a:pt x="5650" y="4638"/>
                </a:cubicBezTo>
                <a:cubicBezTo>
                  <a:pt x="5648" y="4568"/>
                  <a:pt x="5642" y="4500"/>
                  <a:pt x="5628" y="4431"/>
                </a:cubicBezTo>
                <a:lnTo>
                  <a:pt x="5628" y="4431"/>
                </a:lnTo>
                <a:cubicBezTo>
                  <a:pt x="5919" y="4499"/>
                  <a:pt x="6201" y="4612"/>
                  <a:pt x="6476" y="4726"/>
                </a:cubicBezTo>
                <a:cubicBezTo>
                  <a:pt x="6644" y="4797"/>
                  <a:pt x="6821" y="4869"/>
                  <a:pt x="6997" y="4932"/>
                </a:cubicBezTo>
                <a:cubicBezTo>
                  <a:pt x="7305" y="5037"/>
                  <a:pt x="7592" y="5090"/>
                  <a:pt x="7853" y="5090"/>
                </a:cubicBezTo>
                <a:cubicBezTo>
                  <a:pt x="7921" y="5090"/>
                  <a:pt x="7987" y="5087"/>
                  <a:pt x="8051" y="5079"/>
                </a:cubicBezTo>
                <a:cubicBezTo>
                  <a:pt x="8117" y="5232"/>
                  <a:pt x="8266" y="5326"/>
                  <a:pt x="8426" y="5326"/>
                </a:cubicBezTo>
                <a:cubicBezTo>
                  <a:pt x="8468" y="5326"/>
                  <a:pt x="8511" y="5319"/>
                  <a:pt x="8554" y="5305"/>
                </a:cubicBezTo>
                <a:cubicBezTo>
                  <a:pt x="8769" y="5236"/>
                  <a:pt x="8889" y="5004"/>
                  <a:pt x="8819" y="4787"/>
                </a:cubicBezTo>
                <a:cubicBezTo>
                  <a:pt x="8763" y="4612"/>
                  <a:pt x="8601" y="4501"/>
                  <a:pt x="8428" y="4501"/>
                </a:cubicBezTo>
                <a:cubicBezTo>
                  <a:pt x="8386" y="4501"/>
                  <a:pt x="8343" y="4508"/>
                  <a:pt x="8300" y="4522"/>
                </a:cubicBezTo>
                <a:cubicBezTo>
                  <a:pt x="8119" y="4581"/>
                  <a:pt x="8009" y="4754"/>
                  <a:pt x="8018" y="4936"/>
                </a:cubicBezTo>
                <a:cubicBezTo>
                  <a:pt x="7963" y="4942"/>
                  <a:pt x="7907" y="4944"/>
                  <a:pt x="7852" y="4944"/>
                </a:cubicBezTo>
                <a:cubicBezTo>
                  <a:pt x="7563" y="4944"/>
                  <a:pt x="7277" y="4874"/>
                  <a:pt x="7047" y="4793"/>
                </a:cubicBezTo>
                <a:cubicBezTo>
                  <a:pt x="6874" y="4733"/>
                  <a:pt x="6701" y="4664"/>
                  <a:pt x="6534" y="4593"/>
                </a:cubicBezTo>
                <a:cubicBezTo>
                  <a:pt x="6282" y="4487"/>
                  <a:pt x="6026" y="4383"/>
                  <a:pt x="5757" y="4312"/>
                </a:cubicBezTo>
                <a:cubicBezTo>
                  <a:pt x="5832" y="4289"/>
                  <a:pt x="5909" y="4264"/>
                  <a:pt x="5984" y="4243"/>
                </a:cubicBezTo>
                <a:cubicBezTo>
                  <a:pt x="6282" y="4156"/>
                  <a:pt x="6591" y="4066"/>
                  <a:pt x="6880" y="3934"/>
                </a:cubicBezTo>
                <a:cubicBezTo>
                  <a:pt x="7215" y="3778"/>
                  <a:pt x="7485" y="3574"/>
                  <a:pt x="7675" y="3336"/>
                </a:cubicBezTo>
                <a:cubicBezTo>
                  <a:pt x="7731" y="3363"/>
                  <a:pt x="7792" y="3378"/>
                  <a:pt x="7856" y="3378"/>
                </a:cubicBezTo>
                <a:cubicBezTo>
                  <a:pt x="7897" y="3378"/>
                  <a:pt x="7940" y="3372"/>
                  <a:pt x="7982" y="3358"/>
                </a:cubicBezTo>
                <a:cubicBezTo>
                  <a:pt x="8198" y="3287"/>
                  <a:pt x="8318" y="3056"/>
                  <a:pt x="8247" y="2838"/>
                </a:cubicBezTo>
                <a:cubicBezTo>
                  <a:pt x="8190" y="2666"/>
                  <a:pt x="8029" y="2555"/>
                  <a:pt x="7855" y="2555"/>
                </a:cubicBezTo>
                <a:cubicBezTo>
                  <a:pt x="7812" y="2555"/>
                  <a:pt x="7769" y="2561"/>
                  <a:pt x="7727" y="2575"/>
                </a:cubicBezTo>
                <a:cubicBezTo>
                  <a:pt x="7511" y="2646"/>
                  <a:pt x="7393" y="2878"/>
                  <a:pt x="7464" y="3095"/>
                </a:cubicBezTo>
                <a:cubicBezTo>
                  <a:pt x="7482" y="3155"/>
                  <a:pt x="7517" y="3208"/>
                  <a:pt x="7559" y="3251"/>
                </a:cubicBezTo>
                <a:cubicBezTo>
                  <a:pt x="7384" y="3468"/>
                  <a:pt x="7132" y="3659"/>
                  <a:pt x="6821" y="3804"/>
                </a:cubicBezTo>
                <a:cubicBezTo>
                  <a:pt x="6628" y="3892"/>
                  <a:pt x="6426" y="3960"/>
                  <a:pt x="6221" y="4024"/>
                </a:cubicBezTo>
                <a:cubicBezTo>
                  <a:pt x="6291" y="3603"/>
                  <a:pt x="6512" y="3219"/>
                  <a:pt x="6743" y="2870"/>
                </a:cubicBezTo>
                <a:cubicBezTo>
                  <a:pt x="6748" y="2870"/>
                  <a:pt x="6752" y="2870"/>
                  <a:pt x="6757" y="2870"/>
                </a:cubicBezTo>
                <a:cubicBezTo>
                  <a:pt x="6802" y="2870"/>
                  <a:pt x="6846" y="2864"/>
                  <a:pt x="6889" y="2851"/>
                </a:cubicBezTo>
                <a:cubicBezTo>
                  <a:pt x="7105" y="2781"/>
                  <a:pt x="7225" y="2549"/>
                  <a:pt x="7154" y="2332"/>
                </a:cubicBezTo>
                <a:cubicBezTo>
                  <a:pt x="7097" y="2159"/>
                  <a:pt x="6936" y="2048"/>
                  <a:pt x="6762" y="2048"/>
                </a:cubicBezTo>
                <a:cubicBezTo>
                  <a:pt x="6719" y="2048"/>
                  <a:pt x="6676" y="2054"/>
                  <a:pt x="6634" y="2068"/>
                </a:cubicBezTo>
                <a:cubicBezTo>
                  <a:pt x="6417" y="2139"/>
                  <a:pt x="6300" y="2371"/>
                  <a:pt x="6371" y="2588"/>
                </a:cubicBezTo>
                <a:cubicBezTo>
                  <a:pt x="6408" y="2704"/>
                  <a:pt x="6491" y="2788"/>
                  <a:pt x="6595" y="2834"/>
                </a:cubicBezTo>
                <a:cubicBezTo>
                  <a:pt x="6353" y="3203"/>
                  <a:pt x="6126" y="3611"/>
                  <a:pt x="6068" y="4069"/>
                </a:cubicBezTo>
                <a:cubicBezTo>
                  <a:pt x="6028" y="4082"/>
                  <a:pt x="5987" y="4094"/>
                  <a:pt x="5946" y="4105"/>
                </a:cubicBezTo>
                <a:cubicBezTo>
                  <a:pt x="5794" y="4149"/>
                  <a:pt x="5644" y="4195"/>
                  <a:pt x="5495" y="4243"/>
                </a:cubicBezTo>
                <a:cubicBezTo>
                  <a:pt x="5056" y="4390"/>
                  <a:pt x="4728" y="4561"/>
                  <a:pt x="4479" y="4777"/>
                </a:cubicBezTo>
                <a:cubicBezTo>
                  <a:pt x="4507" y="4716"/>
                  <a:pt x="4535" y="4655"/>
                  <a:pt x="4564" y="4594"/>
                </a:cubicBezTo>
                <a:cubicBezTo>
                  <a:pt x="4911" y="3842"/>
                  <a:pt x="5270" y="3067"/>
                  <a:pt x="5538" y="2277"/>
                </a:cubicBezTo>
                <a:cubicBezTo>
                  <a:pt x="5543" y="2277"/>
                  <a:pt x="5548" y="2277"/>
                  <a:pt x="5552" y="2277"/>
                </a:cubicBezTo>
                <a:cubicBezTo>
                  <a:pt x="5596" y="2277"/>
                  <a:pt x="5642" y="2271"/>
                  <a:pt x="5686" y="2258"/>
                </a:cubicBezTo>
                <a:cubicBezTo>
                  <a:pt x="5902" y="2187"/>
                  <a:pt x="6020" y="1955"/>
                  <a:pt x="5951" y="1738"/>
                </a:cubicBezTo>
                <a:cubicBezTo>
                  <a:pt x="5894" y="1566"/>
                  <a:pt x="5733" y="1454"/>
                  <a:pt x="5559" y="1454"/>
                </a:cubicBezTo>
                <a:cubicBezTo>
                  <a:pt x="5516" y="1454"/>
                  <a:pt x="5473" y="1461"/>
                  <a:pt x="5431" y="1475"/>
                </a:cubicBezTo>
                <a:cubicBezTo>
                  <a:pt x="5215" y="1546"/>
                  <a:pt x="5097" y="1777"/>
                  <a:pt x="5166" y="1994"/>
                </a:cubicBezTo>
                <a:cubicBezTo>
                  <a:pt x="5205" y="2112"/>
                  <a:pt x="5292" y="2199"/>
                  <a:pt x="5396" y="2243"/>
                </a:cubicBezTo>
                <a:cubicBezTo>
                  <a:pt x="5133" y="3024"/>
                  <a:pt x="4778" y="3791"/>
                  <a:pt x="4432" y="4535"/>
                </a:cubicBezTo>
                <a:cubicBezTo>
                  <a:pt x="4124" y="5201"/>
                  <a:pt x="3811" y="5877"/>
                  <a:pt x="3556" y="6576"/>
                </a:cubicBezTo>
                <a:cubicBezTo>
                  <a:pt x="3578" y="6093"/>
                  <a:pt x="3526" y="5573"/>
                  <a:pt x="3391" y="5017"/>
                </a:cubicBezTo>
                <a:cubicBezTo>
                  <a:pt x="3345" y="4822"/>
                  <a:pt x="3283" y="4632"/>
                  <a:pt x="3215" y="4448"/>
                </a:cubicBezTo>
                <a:cubicBezTo>
                  <a:pt x="3276" y="4192"/>
                  <a:pt x="3454" y="3620"/>
                  <a:pt x="3871" y="3128"/>
                </a:cubicBezTo>
                <a:cubicBezTo>
                  <a:pt x="3936" y="3169"/>
                  <a:pt x="4012" y="3192"/>
                  <a:pt x="4090" y="3192"/>
                </a:cubicBezTo>
                <a:cubicBezTo>
                  <a:pt x="4131" y="3192"/>
                  <a:pt x="4173" y="3185"/>
                  <a:pt x="4215" y="3171"/>
                </a:cubicBezTo>
                <a:cubicBezTo>
                  <a:pt x="4431" y="3102"/>
                  <a:pt x="4549" y="2870"/>
                  <a:pt x="4479" y="2653"/>
                </a:cubicBezTo>
                <a:cubicBezTo>
                  <a:pt x="4423" y="2480"/>
                  <a:pt x="4262" y="2368"/>
                  <a:pt x="4088" y="2368"/>
                </a:cubicBezTo>
                <a:cubicBezTo>
                  <a:pt x="4046" y="2368"/>
                  <a:pt x="4003" y="2374"/>
                  <a:pt x="3960" y="2388"/>
                </a:cubicBezTo>
                <a:cubicBezTo>
                  <a:pt x="3745" y="2459"/>
                  <a:pt x="3624" y="2691"/>
                  <a:pt x="3695" y="2908"/>
                </a:cubicBezTo>
                <a:cubicBezTo>
                  <a:pt x="3710" y="2953"/>
                  <a:pt x="3733" y="2993"/>
                  <a:pt x="3760" y="3030"/>
                </a:cubicBezTo>
                <a:cubicBezTo>
                  <a:pt x="3406" y="3445"/>
                  <a:pt x="3218" y="3917"/>
                  <a:pt x="3124" y="4225"/>
                </a:cubicBezTo>
                <a:cubicBezTo>
                  <a:pt x="3028" y="3995"/>
                  <a:pt x="2922" y="3772"/>
                  <a:pt x="2818" y="3554"/>
                </a:cubicBezTo>
                <a:cubicBezTo>
                  <a:pt x="2723" y="3352"/>
                  <a:pt x="2626" y="3148"/>
                  <a:pt x="2537" y="2938"/>
                </a:cubicBezTo>
                <a:cubicBezTo>
                  <a:pt x="2586" y="2698"/>
                  <a:pt x="2715" y="2487"/>
                  <a:pt x="2854" y="2262"/>
                </a:cubicBezTo>
                <a:cubicBezTo>
                  <a:pt x="2906" y="2177"/>
                  <a:pt x="2959" y="2091"/>
                  <a:pt x="3008" y="2006"/>
                </a:cubicBezTo>
                <a:cubicBezTo>
                  <a:pt x="3115" y="1815"/>
                  <a:pt x="3196" y="1612"/>
                  <a:pt x="3258" y="1402"/>
                </a:cubicBezTo>
                <a:cubicBezTo>
                  <a:pt x="3268" y="1403"/>
                  <a:pt x="3277" y="1403"/>
                  <a:pt x="3287" y="1403"/>
                </a:cubicBezTo>
                <a:cubicBezTo>
                  <a:pt x="3329" y="1403"/>
                  <a:pt x="3372" y="1398"/>
                  <a:pt x="3413" y="1384"/>
                </a:cubicBezTo>
                <a:cubicBezTo>
                  <a:pt x="3629" y="1314"/>
                  <a:pt x="3747" y="1082"/>
                  <a:pt x="3678" y="865"/>
                </a:cubicBezTo>
                <a:cubicBezTo>
                  <a:pt x="3621" y="692"/>
                  <a:pt x="3460" y="580"/>
                  <a:pt x="3286" y="580"/>
                </a:cubicBezTo>
                <a:cubicBezTo>
                  <a:pt x="3244" y="580"/>
                  <a:pt x="3201" y="587"/>
                  <a:pt x="3158" y="600"/>
                </a:cubicBezTo>
                <a:cubicBezTo>
                  <a:pt x="2941" y="671"/>
                  <a:pt x="2824" y="903"/>
                  <a:pt x="2893" y="1120"/>
                </a:cubicBezTo>
                <a:cubicBezTo>
                  <a:pt x="2932" y="1234"/>
                  <a:pt x="3015" y="1321"/>
                  <a:pt x="3116" y="1366"/>
                </a:cubicBezTo>
                <a:cubicBezTo>
                  <a:pt x="3058" y="1563"/>
                  <a:pt x="2980" y="1756"/>
                  <a:pt x="2882" y="1937"/>
                </a:cubicBezTo>
                <a:cubicBezTo>
                  <a:pt x="2834" y="2021"/>
                  <a:pt x="2783" y="2103"/>
                  <a:pt x="2731" y="2186"/>
                </a:cubicBezTo>
                <a:cubicBezTo>
                  <a:pt x="2624" y="2356"/>
                  <a:pt x="2517" y="2532"/>
                  <a:pt x="2447" y="2721"/>
                </a:cubicBezTo>
                <a:cubicBezTo>
                  <a:pt x="2382" y="2553"/>
                  <a:pt x="2324" y="2381"/>
                  <a:pt x="2278" y="2206"/>
                </a:cubicBezTo>
                <a:cubicBezTo>
                  <a:pt x="2187" y="1850"/>
                  <a:pt x="2117" y="1340"/>
                  <a:pt x="2253" y="823"/>
                </a:cubicBezTo>
                <a:cubicBezTo>
                  <a:pt x="2288" y="822"/>
                  <a:pt x="2320" y="816"/>
                  <a:pt x="2355" y="804"/>
                </a:cubicBezTo>
                <a:cubicBezTo>
                  <a:pt x="2571" y="735"/>
                  <a:pt x="2689" y="503"/>
                  <a:pt x="2618" y="286"/>
                </a:cubicBezTo>
                <a:cubicBezTo>
                  <a:pt x="2562" y="113"/>
                  <a:pt x="2401" y="1"/>
                  <a:pt x="2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9"/>
          <p:cNvSpPr/>
          <p:nvPr/>
        </p:nvSpPr>
        <p:spPr>
          <a:xfrm>
            <a:off x="125769" y="3498949"/>
            <a:ext cx="189582" cy="394047"/>
          </a:xfrm>
          <a:custGeom>
            <a:avLst/>
            <a:gdLst/>
            <a:ahLst/>
            <a:cxnLst/>
            <a:rect l="l" t="t" r="r" b="b"/>
            <a:pathLst>
              <a:path w="4017" h="6262" extrusionOk="0">
                <a:moveTo>
                  <a:pt x="1112" y="1"/>
                </a:moveTo>
                <a:cubicBezTo>
                  <a:pt x="1090" y="1"/>
                  <a:pt x="1067" y="2"/>
                  <a:pt x="1045" y="6"/>
                </a:cubicBezTo>
                <a:cubicBezTo>
                  <a:pt x="820" y="42"/>
                  <a:pt x="670" y="255"/>
                  <a:pt x="706" y="479"/>
                </a:cubicBezTo>
                <a:cubicBezTo>
                  <a:pt x="741" y="681"/>
                  <a:pt x="916" y="823"/>
                  <a:pt x="1114" y="823"/>
                </a:cubicBezTo>
                <a:cubicBezTo>
                  <a:pt x="1136" y="823"/>
                  <a:pt x="1158" y="822"/>
                  <a:pt x="1181" y="818"/>
                </a:cubicBezTo>
                <a:cubicBezTo>
                  <a:pt x="1216" y="812"/>
                  <a:pt x="1247" y="802"/>
                  <a:pt x="1278" y="788"/>
                </a:cubicBezTo>
                <a:cubicBezTo>
                  <a:pt x="1638" y="1181"/>
                  <a:pt x="1813" y="1665"/>
                  <a:pt x="1897" y="2023"/>
                </a:cubicBezTo>
                <a:cubicBezTo>
                  <a:pt x="1939" y="2201"/>
                  <a:pt x="1965" y="2380"/>
                  <a:pt x="1987" y="2558"/>
                </a:cubicBezTo>
                <a:cubicBezTo>
                  <a:pt x="1838" y="2424"/>
                  <a:pt x="1660" y="2318"/>
                  <a:pt x="1488" y="2217"/>
                </a:cubicBezTo>
                <a:cubicBezTo>
                  <a:pt x="1405" y="2167"/>
                  <a:pt x="1320" y="2117"/>
                  <a:pt x="1240" y="2065"/>
                </a:cubicBezTo>
                <a:cubicBezTo>
                  <a:pt x="1066" y="1950"/>
                  <a:pt x="909" y="1817"/>
                  <a:pt x="767" y="1668"/>
                </a:cubicBezTo>
                <a:cubicBezTo>
                  <a:pt x="835" y="1580"/>
                  <a:pt x="870" y="1467"/>
                  <a:pt x="849" y="1347"/>
                </a:cubicBezTo>
                <a:cubicBezTo>
                  <a:pt x="815" y="1145"/>
                  <a:pt x="641" y="1002"/>
                  <a:pt x="443" y="1002"/>
                </a:cubicBezTo>
                <a:cubicBezTo>
                  <a:pt x="421" y="1002"/>
                  <a:pt x="398" y="1004"/>
                  <a:pt x="376" y="1008"/>
                </a:cubicBezTo>
                <a:cubicBezTo>
                  <a:pt x="152" y="1047"/>
                  <a:pt x="1" y="1258"/>
                  <a:pt x="37" y="1483"/>
                </a:cubicBezTo>
                <a:cubicBezTo>
                  <a:pt x="71" y="1684"/>
                  <a:pt x="245" y="1825"/>
                  <a:pt x="443" y="1825"/>
                </a:cubicBezTo>
                <a:cubicBezTo>
                  <a:pt x="466" y="1825"/>
                  <a:pt x="488" y="1824"/>
                  <a:pt x="511" y="1820"/>
                </a:cubicBezTo>
                <a:cubicBezTo>
                  <a:pt x="566" y="1811"/>
                  <a:pt x="615" y="1791"/>
                  <a:pt x="658" y="1765"/>
                </a:cubicBezTo>
                <a:cubicBezTo>
                  <a:pt x="810" y="1921"/>
                  <a:pt x="974" y="2063"/>
                  <a:pt x="1159" y="2185"/>
                </a:cubicBezTo>
                <a:cubicBezTo>
                  <a:pt x="1242" y="2238"/>
                  <a:pt x="1327" y="2289"/>
                  <a:pt x="1414" y="2340"/>
                </a:cubicBezTo>
                <a:cubicBezTo>
                  <a:pt x="1640" y="2474"/>
                  <a:pt x="1854" y="2600"/>
                  <a:pt x="2009" y="2793"/>
                </a:cubicBezTo>
                <a:cubicBezTo>
                  <a:pt x="2028" y="3019"/>
                  <a:pt x="2036" y="3244"/>
                  <a:pt x="2045" y="3467"/>
                </a:cubicBezTo>
                <a:cubicBezTo>
                  <a:pt x="2055" y="3709"/>
                  <a:pt x="2065" y="3955"/>
                  <a:pt x="2087" y="4201"/>
                </a:cubicBezTo>
                <a:cubicBezTo>
                  <a:pt x="1861" y="3973"/>
                  <a:pt x="1476" y="3642"/>
                  <a:pt x="969" y="3438"/>
                </a:cubicBezTo>
                <a:cubicBezTo>
                  <a:pt x="977" y="3393"/>
                  <a:pt x="978" y="3349"/>
                  <a:pt x="971" y="3301"/>
                </a:cubicBezTo>
                <a:cubicBezTo>
                  <a:pt x="937" y="3099"/>
                  <a:pt x="761" y="2957"/>
                  <a:pt x="564" y="2957"/>
                </a:cubicBezTo>
                <a:cubicBezTo>
                  <a:pt x="542" y="2957"/>
                  <a:pt x="520" y="2958"/>
                  <a:pt x="498" y="2962"/>
                </a:cubicBezTo>
                <a:cubicBezTo>
                  <a:pt x="273" y="3001"/>
                  <a:pt x="123" y="3213"/>
                  <a:pt x="159" y="3437"/>
                </a:cubicBezTo>
                <a:cubicBezTo>
                  <a:pt x="193" y="3639"/>
                  <a:pt x="367" y="3780"/>
                  <a:pt x="565" y="3780"/>
                </a:cubicBezTo>
                <a:cubicBezTo>
                  <a:pt x="587" y="3780"/>
                  <a:pt x="610" y="3778"/>
                  <a:pt x="632" y="3774"/>
                </a:cubicBezTo>
                <a:cubicBezTo>
                  <a:pt x="757" y="3752"/>
                  <a:pt x="859" y="3677"/>
                  <a:pt x="919" y="3576"/>
                </a:cubicBezTo>
                <a:cubicBezTo>
                  <a:pt x="1518" y="3818"/>
                  <a:pt x="1941" y="4243"/>
                  <a:pt x="2113" y="4440"/>
                </a:cubicBezTo>
                <a:cubicBezTo>
                  <a:pt x="2136" y="4636"/>
                  <a:pt x="2171" y="4834"/>
                  <a:pt x="2219" y="5029"/>
                </a:cubicBezTo>
                <a:cubicBezTo>
                  <a:pt x="2275" y="5251"/>
                  <a:pt x="2343" y="5472"/>
                  <a:pt x="2424" y="5688"/>
                </a:cubicBezTo>
                <a:cubicBezTo>
                  <a:pt x="2462" y="5786"/>
                  <a:pt x="2498" y="5891"/>
                  <a:pt x="2549" y="5985"/>
                </a:cubicBezTo>
                <a:cubicBezTo>
                  <a:pt x="2598" y="6076"/>
                  <a:pt x="2633" y="6163"/>
                  <a:pt x="2711" y="6235"/>
                </a:cubicBezTo>
                <a:cubicBezTo>
                  <a:pt x="2725" y="6249"/>
                  <a:pt x="2743" y="6262"/>
                  <a:pt x="2761" y="6262"/>
                </a:cubicBezTo>
                <a:cubicBezTo>
                  <a:pt x="2765" y="6262"/>
                  <a:pt x="2769" y="6261"/>
                  <a:pt x="2773" y="6260"/>
                </a:cubicBezTo>
                <a:cubicBezTo>
                  <a:pt x="2873" y="6224"/>
                  <a:pt x="2725" y="5985"/>
                  <a:pt x="2707" y="5938"/>
                </a:cubicBezTo>
                <a:cubicBezTo>
                  <a:pt x="2636" y="5768"/>
                  <a:pt x="2562" y="5597"/>
                  <a:pt x="2492" y="5423"/>
                </a:cubicBezTo>
                <a:cubicBezTo>
                  <a:pt x="2404" y="5200"/>
                  <a:pt x="2413" y="4928"/>
                  <a:pt x="2500" y="4705"/>
                </a:cubicBezTo>
                <a:cubicBezTo>
                  <a:pt x="2569" y="4527"/>
                  <a:pt x="2685" y="4374"/>
                  <a:pt x="2808" y="4213"/>
                </a:cubicBezTo>
                <a:cubicBezTo>
                  <a:pt x="2854" y="4149"/>
                  <a:pt x="2903" y="4085"/>
                  <a:pt x="2948" y="4019"/>
                </a:cubicBezTo>
                <a:cubicBezTo>
                  <a:pt x="2957" y="4019"/>
                  <a:pt x="2965" y="4019"/>
                  <a:pt x="2973" y="4019"/>
                </a:cubicBezTo>
                <a:cubicBezTo>
                  <a:pt x="2996" y="4019"/>
                  <a:pt x="3019" y="4018"/>
                  <a:pt x="3041" y="4016"/>
                </a:cubicBezTo>
                <a:cubicBezTo>
                  <a:pt x="3265" y="3977"/>
                  <a:pt x="3416" y="3766"/>
                  <a:pt x="3380" y="3541"/>
                </a:cubicBezTo>
                <a:cubicBezTo>
                  <a:pt x="3347" y="3339"/>
                  <a:pt x="3171" y="3198"/>
                  <a:pt x="2972" y="3198"/>
                </a:cubicBezTo>
                <a:cubicBezTo>
                  <a:pt x="2950" y="3198"/>
                  <a:pt x="2928" y="3200"/>
                  <a:pt x="2905" y="3204"/>
                </a:cubicBezTo>
                <a:cubicBezTo>
                  <a:pt x="2681" y="3241"/>
                  <a:pt x="2530" y="3453"/>
                  <a:pt x="2566" y="3677"/>
                </a:cubicBezTo>
                <a:cubicBezTo>
                  <a:pt x="2591" y="3816"/>
                  <a:pt x="2681" y="3928"/>
                  <a:pt x="2801" y="3981"/>
                </a:cubicBezTo>
                <a:cubicBezTo>
                  <a:pt x="2766" y="4029"/>
                  <a:pt x="2731" y="4077"/>
                  <a:pt x="2694" y="4125"/>
                </a:cubicBezTo>
                <a:cubicBezTo>
                  <a:pt x="2571" y="4287"/>
                  <a:pt x="2443" y="4455"/>
                  <a:pt x="2366" y="4651"/>
                </a:cubicBezTo>
                <a:cubicBezTo>
                  <a:pt x="2346" y="4702"/>
                  <a:pt x="2332" y="4754"/>
                  <a:pt x="2319" y="4806"/>
                </a:cubicBezTo>
                <a:cubicBezTo>
                  <a:pt x="2232" y="4384"/>
                  <a:pt x="2212" y="3952"/>
                  <a:pt x="2196" y="3531"/>
                </a:cubicBezTo>
                <a:cubicBezTo>
                  <a:pt x="2200" y="3522"/>
                  <a:pt x="2203" y="3511"/>
                  <a:pt x="2201" y="3501"/>
                </a:cubicBezTo>
                <a:cubicBezTo>
                  <a:pt x="2193" y="3307"/>
                  <a:pt x="2306" y="3133"/>
                  <a:pt x="2404" y="3020"/>
                </a:cubicBezTo>
                <a:cubicBezTo>
                  <a:pt x="2479" y="2933"/>
                  <a:pt x="2566" y="2858"/>
                  <a:pt x="2659" y="2777"/>
                </a:cubicBezTo>
                <a:cubicBezTo>
                  <a:pt x="2717" y="2726"/>
                  <a:pt x="2773" y="2675"/>
                  <a:pt x="2830" y="2622"/>
                </a:cubicBezTo>
                <a:cubicBezTo>
                  <a:pt x="3095" y="2361"/>
                  <a:pt x="3296" y="2036"/>
                  <a:pt x="3412" y="1681"/>
                </a:cubicBezTo>
                <a:cubicBezTo>
                  <a:pt x="3461" y="1703"/>
                  <a:pt x="3515" y="1715"/>
                  <a:pt x="3570" y="1715"/>
                </a:cubicBezTo>
                <a:cubicBezTo>
                  <a:pt x="3594" y="1715"/>
                  <a:pt x="3618" y="1713"/>
                  <a:pt x="3642" y="1708"/>
                </a:cubicBezTo>
                <a:cubicBezTo>
                  <a:pt x="3866" y="1671"/>
                  <a:pt x="4017" y="1459"/>
                  <a:pt x="3981" y="1235"/>
                </a:cubicBezTo>
                <a:cubicBezTo>
                  <a:pt x="3942" y="1042"/>
                  <a:pt x="3767" y="899"/>
                  <a:pt x="3570" y="899"/>
                </a:cubicBezTo>
                <a:cubicBezTo>
                  <a:pt x="3547" y="899"/>
                  <a:pt x="3524" y="901"/>
                  <a:pt x="3501" y="905"/>
                </a:cubicBezTo>
                <a:cubicBezTo>
                  <a:pt x="3277" y="943"/>
                  <a:pt x="3126" y="1155"/>
                  <a:pt x="3163" y="1378"/>
                </a:cubicBezTo>
                <a:cubicBezTo>
                  <a:pt x="3177" y="1470"/>
                  <a:pt x="3222" y="1545"/>
                  <a:pt x="3281" y="1606"/>
                </a:cubicBezTo>
                <a:cubicBezTo>
                  <a:pt x="3199" y="1876"/>
                  <a:pt x="3063" y="2133"/>
                  <a:pt x="2882" y="2351"/>
                </a:cubicBezTo>
                <a:cubicBezTo>
                  <a:pt x="2669" y="2130"/>
                  <a:pt x="2544" y="1860"/>
                  <a:pt x="2475" y="1449"/>
                </a:cubicBezTo>
                <a:cubicBezTo>
                  <a:pt x="2472" y="1441"/>
                  <a:pt x="2472" y="1435"/>
                  <a:pt x="2472" y="1429"/>
                </a:cubicBezTo>
                <a:cubicBezTo>
                  <a:pt x="2488" y="1428"/>
                  <a:pt x="2500" y="1429"/>
                  <a:pt x="2514" y="1426"/>
                </a:cubicBezTo>
                <a:cubicBezTo>
                  <a:pt x="2738" y="1388"/>
                  <a:pt x="2889" y="1176"/>
                  <a:pt x="2853" y="951"/>
                </a:cubicBezTo>
                <a:cubicBezTo>
                  <a:pt x="2819" y="750"/>
                  <a:pt x="2643" y="609"/>
                  <a:pt x="2446" y="609"/>
                </a:cubicBezTo>
                <a:cubicBezTo>
                  <a:pt x="2424" y="609"/>
                  <a:pt x="2402" y="610"/>
                  <a:pt x="2379" y="614"/>
                </a:cubicBezTo>
                <a:cubicBezTo>
                  <a:pt x="2155" y="652"/>
                  <a:pt x="2005" y="863"/>
                  <a:pt x="2041" y="1087"/>
                </a:cubicBezTo>
                <a:cubicBezTo>
                  <a:pt x="2068" y="1247"/>
                  <a:pt x="2183" y="1368"/>
                  <a:pt x="2330" y="1412"/>
                </a:cubicBezTo>
                <a:cubicBezTo>
                  <a:pt x="2327" y="1436"/>
                  <a:pt x="2332" y="1458"/>
                  <a:pt x="2333" y="1471"/>
                </a:cubicBezTo>
                <a:cubicBezTo>
                  <a:pt x="2384" y="1768"/>
                  <a:pt x="2484" y="2146"/>
                  <a:pt x="2788" y="2455"/>
                </a:cubicBezTo>
                <a:cubicBezTo>
                  <a:pt x="2766" y="2477"/>
                  <a:pt x="2746" y="2500"/>
                  <a:pt x="2724" y="2522"/>
                </a:cubicBezTo>
                <a:cubicBezTo>
                  <a:pt x="2672" y="2576"/>
                  <a:pt x="2615" y="2623"/>
                  <a:pt x="2560" y="2673"/>
                </a:cubicBezTo>
                <a:cubicBezTo>
                  <a:pt x="2469" y="2752"/>
                  <a:pt x="2375" y="2836"/>
                  <a:pt x="2291" y="2930"/>
                </a:cubicBezTo>
                <a:cubicBezTo>
                  <a:pt x="2252" y="2975"/>
                  <a:pt x="2210" y="3029"/>
                  <a:pt x="2172" y="3091"/>
                </a:cubicBezTo>
                <a:cubicBezTo>
                  <a:pt x="2167" y="2988"/>
                  <a:pt x="2159" y="2882"/>
                  <a:pt x="2152" y="2778"/>
                </a:cubicBezTo>
                <a:cubicBezTo>
                  <a:pt x="2154" y="2767"/>
                  <a:pt x="2154" y="2754"/>
                  <a:pt x="2151" y="2743"/>
                </a:cubicBezTo>
                <a:cubicBezTo>
                  <a:pt x="2129" y="2492"/>
                  <a:pt x="2096" y="2240"/>
                  <a:pt x="2038" y="1991"/>
                </a:cubicBezTo>
                <a:cubicBezTo>
                  <a:pt x="1951" y="1620"/>
                  <a:pt x="1770" y="1121"/>
                  <a:pt x="1399" y="708"/>
                </a:cubicBezTo>
                <a:cubicBezTo>
                  <a:pt x="1493" y="617"/>
                  <a:pt x="1543" y="484"/>
                  <a:pt x="1520" y="343"/>
                </a:cubicBezTo>
                <a:cubicBezTo>
                  <a:pt x="1484" y="142"/>
                  <a:pt x="1310" y="1"/>
                  <a:pt x="1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06" name="Google Shape;406;p9"/>
          <p:cNvGrpSpPr/>
          <p:nvPr/>
        </p:nvGrpSpPr>
        <p:grpSpPr>
          <a:xfrm rot="6691447">
            <a:off x="8153121" y="1325703"/>
            <a:ext cx="919584" cy="914471"/>
            <a:chOff x="2564125" y="1136725"/>
            <a:chExt cx="365350" cy="484425"/>
          </a:xfrm>
        </p:grpSpPr>
        <p:sp>
          <p:nvSpPr>
            <p:cNvPr id="407" name="Google Shape;407;p9"/>
            <p:cNvSpPr/>
            <p:nvPr/>
          </p:nvSpPr>
          <p:spPr>
            <a:xfrm>
              <a:off x="2823525" y="1482000"/>
              <a:ext cx="45950" cy="72700"/>
            </a:xfrm>
            <a:custGeom>
              <a:avLst/>
              <a:gdLst/>
              <a:ahLst/>
              <a:cxnLst/>
              <a:rect l="l" t="t" r="r" b="b"/>
              <a:pathLst>
                <a:path w="1838" h="2908" extrusionOk="0">
                  <a:moveTo>
                    <a:pt x="390" y="1"/>
                  </a:moveTo>
                  <a:cubicBezTo>
                    <a:pt x="325" y="1"/>
                    <a:pt x="268" y="48"/>
                    <a:pt x="261" y="128"/>
                  </a:cubicBezTo>
                  <a:cubicBezTo>
                    <a:pt x="171" y="1037"/>
                    <a:pt x="1" y="1971"/>
                    <a:pt x="378" y="2839"/>
                  </a:cubicBezTo>
                  <a:cubicBezTo>
                    <a:pt x="399" y="2887"/>
                    <a:pt x="436" y="2907"/>
                    <a:pt x="474" y="2907"/>
                  </a:cubicBezTo>
                  <a:cubicBezTo>
                    <a:pt x="558" y="2907"/>
                    <a:pt x="650" y="2812"/>
                    <a:pt x="604" y="2706"/>
                  </a:cubicBezTo>
                  <a:cubicBezTo>
                    <a:pt x="285" y="1973"/>
                    <a:pt x="407" y="1156"/>
                    <a:pt x="496" y="381"/>
                  </a:cubicBezTo>
                  <a:lnTo>
                    <a:pt x="496" y="381"/>
                  </a:lnTo>
                  <a:cubicBezTo>
                    <a:pt x="891" y="715"/>
                    <a:pt x="1252" y="1086"/>
                    <a:pt x="1576" y="1491"/>
                  </a:cubicBezTo>
                  <a:cubicBezTo>
                    <a:pt x="1601" y="1524"/>
                    <a:pt x="1631" y="1537"/>
                    <a:pt x="1660" y="1537"/>
                  </a:cubicBezTo>
                  <a:cubicBezTo>
                    <a:pt x="1752" y="1537"/>
                    <a:pt x="1837" y="1406"/>
                    <a:pt x="1760" y="1308"/>
                  </a:cubicBezTo>
                  <a:cubicBezTo>
                    <a:pt x="1383" y="836"/>
                    <a:pt x="956" y="410"/>
                    <a:pt x="483" y="35"/>
                  </a:cubicBezTo>
                  <a:cubicBezTo>
                    <a:pt x="453" y="12"/>
                    <a:pt x="421" y="1"/>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9"/>
            <p:cNvSpPr/>
            <p:nvPr/>
          </p:nvSpPr>
          <p:spPr>
            <a:xfrm>
              <a:off x="2685450" y="1277450"/>
              <a:ext cx="209875" cy="343700"/>
            </a:xfrm>
            <a:custGeom>
              <a:avLst/>
              <a:gdLst/>
              <a:ahLst/>
              <a:cxnLst/>
              <a:rect l="l" t="t" r="r" b="b"/>
              <a:pathLst>
                <a:path w="8395" h="13748" extrusionOk="0">
                  <a:moveTo>
                    <a:pt x="1" y="0"/>
                  </a:moveTo>
                  <a:cubicBezTo>
                    <a:pt x="356" y="2610"/>
                    <a:pt x="479" y="6182"/>
                    <a:pt x="2074" y="8333"/>
                  </a:cubicBezTo>
                  <a:cubicBezTo>
                    <a:pt x="3716" y="10543"/>
                    <a:pt x="6524" y="11486"/>
                    <a:pt x="8054" y="13747"/>
                  </a:cubicBezTo>
                  <a:cubicBezTo>
                    <a:pt x="7892" y="13508"/>
                    <a:pt x="8079" y="12534"/>
                    <a:pt x="8083" y="12230"/>
                  </a:cubicBezTo>
                  <a:cubicBezTo>
                    <a:pt x="8096" y="11612"/>
                    <a:pt x="8108" y="10994"/>
                    <a:pt x="8119" y="10374"/>
                  </a:cubicBezTo>
                  <a:cubicBezTo>
                    <a:pt x="8141" y="9307"/>
                    <a:pt x="8235" y="8261"/>
                    <a:pt x="8299" y="7211"/>
                  </a:cubicBezTo>
                  <a:cubicBezTo>
                    <a:pt x="8394" y="5623"/>
                    <a:pt x="7497" y="4072"/>
                    <a:pt x="6349" y="2980"/>
                  </a:cubicBezTo>
                  <a:cubicBezTo>
                    <a:pt x="6142" y="2784"/>
                    <a:pt x="5926" y="2600"/>
                    <a:pt x="5707" y="2434"/>
                  </a:cubicBezTo>
                  <a:cubicBezTo>
                    <a:pt x="4047" y="1182"/>
                    <a:pt x="1999" y="57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9"/>
            <p:cNvSpPr/>
            <p:nvPr/>
          </p:nvSpPr>
          <p:spPr>
            <a:xfrm>
              <a:off x="2564125" y="1136725"/>
              <a:ext cx="302075" cy="425250"/>
            </a:xfrm>
            <a:custGeom>
              <a:avLst/>
              <a:gdLst/>
              <a:ahLst/>
              <a:cxnLst/>
              <a:rect l="l" t="t" r="r" b="b"/>
              <a:pathLst>
                <a:path w="12083" h="17010" extrusionOk="0">
                  <a:moveTo>
                    <a:pt x="105" y="0"/>
                  </a:moveTo>
                  <a:cubicBezTo>
                    <a:pt x="52" y="0"/>
                    <a:pt x="0" y="44"/>
                    <a:pt x="27" y="105"/>
                  </a:cubicBezTo>
                  <a:cubicBezTo>
                    <a:pt x="1065" y="2517"/>
                    <a:pt x="2914" y="4410"/>
                    <a:pt x="4789" y="6194"/>
                  </a:cubicBezTo>
                  <a:cubicBezTo>
                    <a:pt x="5738" y="7097"/>
                    <a:pt x="6703" y="7986"/>
                    <a:pt x="7597" y="8944"/>
                  </a:cubicBezTo>
                  <a:cubicBezTo>
                    <a:pt x="7897" y="9269"/>
                    <a:pt x="8179" y="9609"/>
                    <a:pt x="8451" y="9956"/>
                  </a:cubicBezTo>
                  <a:cubicBezTo>
                    <a:pt x="9020" y="10687"/>
                    <a:pt x="9621" y="11421"/>
                    <a:pt x="10036" y="12261"/>
                  </a:cubicBezTo>
                  <a:cubicBezTo>
                    <a:pt x="10222" y="12637"/>
                    <a:pt x="10351" y="13033"/>
                    <a:pt x="10485" y="13431"/>
                  </a:cubicBezTo>
                  <a:cubicBezTo>
                    <a:pt x="10618" y="13830"/>
                    <a:pt x="10756" y="14230"/>
                    <a:pt x="10901" y="14626"/>
                  </a:cubicBezTo>
                  <a:cubicBezTo>
                    <a:pt x="11192" y="15427"/>
                    <a:pt x="11520" y="16212"/>
                    <a:pt x="11907" y="16970"/>
                  </a:cubicBezTo>
                  <a:cubicBezTo>
                    <a:pt x="11922" y="16998"/>
                    <a:pt x="11944" y="17010"/>
                    <a:pt x="11968" y="17010"/>
                  </a:cubicBezTo>
                  <a:cubicBezTo>
                    <a:pt x="12023" y="17010"/>
                    <a:pt x="12082" y="16944"/>
                    <a:pt x="12049" y="16877"/>
                  </a:cubicBezTo>
                  <a:cubicBezTo>
                    <a:pt x="11695" y="16188"/>
                    <a:pt x="11393" y="15473"/>
                    <a:pt x="11124" y="14747"/>
                  </a:cubicBezTo>
                  <a:cubicBezTo>
                    <a:pt x="10860" y="14040"/>
                    <a:pt x="10659" y="13308"/>
                    <a:pt x="10374" y="12608"/>
                  </a:cubicBezTo>
                  <a:cubicBezTo>
                    <a:pt x="10118" y="11977"/>
                    <a:pt x="9754" y="11400"/>
                    <a:pt x="9352" y="10854"/>
                  </a:cubicBezTo>
                  <a:cubicBezTo>
                    <a:pt x="9074" y="10473"/>
                    <a:pt x="8777" y="10107"/>
                    <a:pt x="8489" y="9733"/>
                  </a:cubicBezTo>
                  <a:cubicBezTo>
                    <a:pt x="8344" y="9547"/>
                    <a:pt x="8198" y="9363"/>
                    <a:pt x="8042" y="9188"/>
                  </a:cubicBezTo>
                  <a:cubicBezTo>
                    <a:pt x="6325" y="7264"/>
                    <a:pt x="4286" y="5652"/>
                    <a:pt x="2584" y="3714"/>
                  </a:cubicBezTo>
                  <a:cubicBezTo>
                    <a:pt x="1616" y="2615"/>
                    <a:pt x="766" y="1404"/>
                    <a:pt x="184" y="53"/>
                  </a:cubicBezTo>
                  <a:cubicBezTo>
                    <a:pt x="169" y="16"/>
                    <a:pt x="137"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9"/>
            <p:cNvSpPr/>
            <p:nvPr/>
          </p:nvSpPr>
          <p:spPr>
            <a:xfrm>
              <a:off x="2696950" y="1304550"/>
              <a:ext cx="83050" cy="111650"/>
            </a:xfrm>
            <a:custGeom>
              <a:avLst/>
              <a:gdLst/>
              <a:ahLst/>
              <a:cxnLst/>
              <a:rect l="l" t="t" r="r" b="b"/>
              <a:pathLst>
                <a:path w="3322" h="4466" extrusionOk="0">
                  <a:moveTo>
                    <a:pt x="99" y="1"/>
                  </a:moveTo>
                  <a:cubicBezTo>
                    <a:pt x="47" y="1"/>
                    <a:pt x="1" y="63"/>
                    <a:pt x="21" y="112"/>
                  </a:cubicBezTo>
                  <a:cubicBezTo>
                    <a:pt x="616" y="1495"/>
                    <a:pt x="1070" y="2933"/>
                    <a:pt x="1369" y="4409"/>
                  </a:cubicBezTo>
                  <a:cubicBezTo>
                    <a:pt x="1378" y="4448"/>
                    <a:pt x="1405" y="4465"/>
                    <a:pt x="1436" y="4465"/>
                  </a:cubicBezTo>
                  <a:cubicBezTo>
                    <a:pt x="1485" y="4465"/>
                    <a:pt x="1541" y="4420"/>
                    <a:pt x="1527" y="4357"/>
                  </a:cubicBezTo>
                  <a:cubicBezTo>
                    <a:pt x="1236" y="2939"/>
                    <a:pt x="809" y="1555"/>
                    <a:pt x="248" y="222"/>
                  </a:cubicBezTo>
                  <a:lnTo>
                    <a:pt x="248" y="222"/>
                  </a:lnTo>
                  <a:cubicBezTo>
                    <a:pt x="1231" y="538"/>
                    <a:pt x="2213" y="854"/>
                    <a:pt x="3195" y="1172"/>
                  </a:cubicBezTo>
                  <a:cubicBezTo>
                    <a:pt x="3204" y="1174"/>
                    <a:pt x="3212" y="1176"/>
                    <a:pt x="3220" y="1176"/>
                  </a:cubicBezTo>
                  <a:cubicBezTo>
                    <a:pt x="3304" y="1176"/>
                    <a:pt x="3322" y="1036"/>
                    <a:pt x="3229" y="1007"/>
                  </a:cubicBezTo>
                  <a:cubicBezTo>
                    <a:pt x="2193" y="672"/>
                    <a:pt x="1155" y="339"/>
                    <a:pt x="117" y="3"/>
                  </a:cubicBezTo>
                  <a:cubicBezTo>
                    <a:pt x="111" y="2"/>
                    <a:pt x="105"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9"/>
            <p:cNvSpPr/>
            <p:nvPr/>
          </p:nvSpPr>
          <p:spPr>
            <a:xfrm>
              <a:off x="2751300" y="1358625"/>
              <a:ext cx="81525" cy="118575"/>
            </a:xfrm>
            <a:custGeom>
              <a:avLst/>
              <a:gdLst/>
              <a:ahLst/>
              <a:cxnLst/>
              <a:rect l="l" t="t" r="r" b="b"/>
              <a:pathLst>
                <a:path w="3261" h="4743" extrusionOk="0">
                  <a:moveTo>
                    <a:pt x="103" y="0"/>
                  </a:moveTo>
                  <a:cubicBezTo>
                    <a:pt x="49" y="0"/>
                    <a:pt x="1" y="56"/>
                    <a:pt x="23" y="110"/>
                  </a:cubicBezTo>
                  <a:cubicBezTo>
                    <a:pt x="614" y="1564"/>
                    <a:pt x="967" y="3101"/>
                    <a:pt x="1063" y="4666"/>
                  </a:cubicBezTo>
                  <a:cubicBezTo>
                    <a:pt x="1066" y="4717"/>
                    <a:pt x="1106" y="4742"/>
                    <a:pt x="1146" y="4742"/>
                  </a:cubicBezTo>
                  <a:cubicBezTo>
                    <a:pt x="1190" y="4742"/>
                    <a:pt x="1233" y="4713"/>
                    <a:pt x="1229" y="4657"/>
                  </a:cubicBezTo>
                  <a:cubicBezTo>
                    <a:pt x="1135" y="3130"/>
                    <a:pt x="800" y="1624"/>
                    <a:pt x="238" y="200"/>
                  </a:cubicBezTo>
                  <a:lnTo>
                    <a:pt x="238" y="200"/>
                  </a:lnTo>
                  <a:cubicBezTo>
                    <a:pt x="1261" y="448"/>
                    <a:pt x="2234" y="876"/>
                    <a:pt x="3111" y="1462"/>
                  </a:cubicBezTo>
                  <a:cubicBezTo>
                    <a:pt x="3126" y="1472"/>
                    <a:pt x="3140" y="1477"/>
                    <a:pt x="3153" y="1477"/>
                  </a:cubicBezTo>
                  <a:cubicBezTo>
                    <a:pt x="3221" y="1477"/>
                    <a:pt x="3260" y="1363"/>
                    <a:pt x="3186" y="1313"/>
                  </a:cubicBezTo>
                  <a:cubicBezTo>
                    <a:pt x="2254" y="691"/>
                    <a:pt x="1213" y="246"/>
                    <a:pt x="119" y="2"/>
                  </a:cubicBezTo>
                  <a:cubicBezTo>
                    <a:pt x="113" y="1"/>
                    <a:pt x="108"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9"/>
            <p:cNvSpPr/>
            <p:nvPr/>
          </p:nvSpPr>
          <p:spPr>
            <a:xfrm>
              <a:off x="2807525" y="1431050"/>
              <a:ext cx="65175" cy="99100"/>
            </a:xfrm>
            <a:custGeom>
              <a:avLst/>
              <a:gdLst/>
              <a:ahLst/>
              <a:cxnLst/>
              <a:rect l="l" t="t" r="r" b="b"/>
              <a:pathLst>
                <a:path w="2607" h="3964" extrusionOk="0">
                  <a:moveTo>
                    <a:pt x="86" y="0"/>
                  </a:moveTo>
                  <a:cubicBezTo>
                    <a:pt x="38" y="0"/>
                    <a:pt x="0" y="42"/>
                    <a:pt x="7" y="90"/>
                  </a:cubicBezTo>
                  <a:cubicBezTo>
                    <a:pt x="153" y="1342"/>
                    <a:pt x="179" y="2607"/>
                    <a:pt x="78" y="3865"/>
                  </a:cubicBezTo>
                  <a:cubicBezTo>
                    <a:pt x="72" y="3926"/>
                    <a:pt x="126" y="3964"/>
                    <a:pt x="173" y="3964"/>
                  </a:cubicBezTo>
                  <a:cubicBezTo>
                    <a:pt x="206" y="3964"/>
                    <a:pt x="237" y="3944"/>
                    <a:pt x="240" y="3900"/>
                  </a:cubicBezTo>
                  <a:cubicBezTo>
                    <a:pt x="338" y="2666"/>
                    <a:pt x="323" y="1425"/>
                    <a:pt x="186" y="196"/>
                  </a:cubicBezTo>
                  <a:lnTo>
                    <a:pt x="186" y="196"/>
                  </a:lnTo>
                  <a:cubicBezTo>
                    <a:pt x="629" y="306"/>
                    <a:pt x="1096" y="409"/>
                    <a:pt x="1461" y="693"/>
                  </a:cubicBezTo>
                  <a:cubicBezTo>
                    <a:pt x="1889" y="1024"/>
                    <a:pt x="2221" y="1472"/>
                    <a:pt x="2423" y="1975"/>
                  </a:cubicBezTo>
                  <a:cubicBezTo>
                    <a:pt x="2437" y="2010"/>
                    <a:pt x="2468" y="2025"/>
                    <a:pt x="2499" y="2025"/>
                  </a:cubicBezTo>
                  <a:cubicBezTo>
                    <a:pt x="2552" y="2025"/>
                    <a:pt x="2606" y="1981"/>
                    <a:pt x="2580" y="1918"/>
                  </a:cubicBezTo>
                  <a:cubicBezTo>
                    <a:pt x="2368" y="1390"/>
                    <a:pt x="2023" y="914"/>
                    <a:pt x="1570" y="565"/>
                  </a:cubicBezTo>
                  <a:cubicBezTo>
                    <a:pt x="1150" y="239"/>
                    <a:pt x="609" y="132"/>
                    <a:pt x="106" y="3"/>
                  </a:cubicBezTo>
                  <a:cubicBezTo>
                    <a:pt x="99" y="1"/>
                    <a:pt x="92"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9"/>
            <p:cNvSpPr/>
            <p:nvPr/>
          </p:nvSpPr>
          <p:spPr>
            <a:xfrm>
              <a:off x="2639525" y="1169525"/>
              <a:ext cx="289950" cy="121700"/>
            </a:xfrm>
            <a:custGeom>
              <a:avLst/>
              <a:gdLst/>
              <a:ahLst/>
              <a:cxnLst/>
              <a:rect l="l" t="t" r="r" b="b"/>
              <a:pathLst>
                <a:path w="11598" h="4868" extrusionOk="0">
                  <a:moveTo>
                    <a:pt x="5990" y="0"/>
                  </a:moveTo>
                  <a:cubicBezTo>
                    <a:pt x="5450" y="0"/>
                    <a:pt x="4919" y="60"/>
                    <a:pt x="4415" y="190"/>
                  </a:cubicBezTo>
                  <a:cubicBezTo>
                    <a:pt x="3591" y="401"/>
                    <a:pt x="2837" y="800"/>
                    <a:pt x="2088" y="1195"/>
                  </a:cubicBezTo>
                  <a:cubicBezTo>
                    <a:pt x="1406" y="1557"/>
                    <a:pt x="735" y="1966"/>
                    <a:pt x="1" y="2191"/>
                  </a:cubicBezTo>
                  <a:cubicBezTo>
                    <a:pt x="6" y="2189"/>
                    <a:pt x="11" y="2189"/>
                    <a:pt x="16" y="2189"/>
                  </a:cubicBezTo>
                  <a:cubicBezTo>
                    <a:pt x="151" y="2189"/>
                    <a:pt x="476" y="2621"/>
                    <a:pt x="549" y="2700"/>
                  </a:cubicBezTo>
                  <a:cubicBezTo>
                    <a:pt x="752" y="2919"/>
                    <a:pt x="948" y="3146"/>
                    <a:pt x="1157" y="3359"/>
                  </a:cubicBezTo>
                  <a:cubicBezTo>
                    <a:pt x="1572" y="3776"/>
                    <a:pt x="2029" y="4162"/>
                    <a:pt x="2541" y="4456"/>
                  </a:cubicBezTo>
                  <a:cubicBezTo>
                    <a:pt x="3069" y="4762"/>
                    <a:pt x="3769" y="4867"/>
                    <a:pt x="4466" y="4867"/>
                  </a:cubicBezTo>
                  <a:cubicBezTo>
                    <a:pt x="5005" y="4867"/>
                    <a:pt x="5541" y="4804"/>
                    <a:pt x="5993" y="4721"/>
                  </a:cubicBezTo>
                  <a:cubicBezTo>
                    <a:pt x="8063" y="4340"/>
                    <a:pt x="9882" y="3156"/>
                    <a:pt x="11598" y="1934"/>
                  </a:cubicBezTo>
                  <a:cubicBezTo>
                    <a:pt x="10108" y="812"/>
                    <a:pt x="7980" y="0"/>
                    <a:pt x="5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9"/>
            <p:cNvSpPr/>
            <p:nvPr/>
          </p:nvSpPr>
          <p:spPr>
            <a:xfrm>
              <a:off x="2608725" y="1212175"/>
              <a:ext cx="252450" cy="36100"/>
            </a:xfrm>
            <a:custGeom>
              <a:avLst/>
              <a:gdLst/>
              <a:ahLst/>
              <a:cxnLst/>
              <a:rect l="l" t="t" r="r" b="b"/>
              <a:pathLst>
                <a:path w="10098" h="1444" extrusionOk="0">
                  <a:moveTo>
                    <a:pt x="130" y="1"/>
                  </a:moveTo>
                  <a:cubicBezTo>
                    <a:pt x="51" y="1"/>
                    <a:pt x="1" y="122"/>
                    <a:pt x="89" y="158"/>
                  </a:cubicBezTo>
                  <a:cubicBezTo>
                    <a:pt x="1272" y="638"/>
                    <a:pt x="2498" y="1030"/>
                    <a:pt x="3760" y="1242"/>
                  </a:cubicBezTo>
                  <a:cubicBezTo>
                    <a:pt x="4410" y="1350"/>
                    <a:pt x="5075" y="1421"/>
                    <a:pt x="5731" y="1440"/>
                  </a:cubicBezTo>
                  <a:cubicBezTo>
                    <a:pt x="5813" y="1443"/>
                    <a:pt x="5895" y="1444"/>
                    <a:pt x="5978" y="1444"/>
                  </a:cubicBezTo>
                  <a:cubicBezTo>
                    <a:pt x="6558" y="1444"/>
                    <a:pt x="7135" y="1384"/>
                    <a:pt x="7711" y="1307"/>
                  </a:cubicBezTo>
                  <a:cubicBezTo>
                    <a:pt x="8472" y="1203"/>
                    <a:pt x="9231" y="1068"/>
                    <a:pt x="9994" y="986"/>
                  </a:cubicBezTo>
                  <a:cubicBezTo>
                    <a:pt x="10098" y="976"/>
                    <a:pt x="10093" y="819"/>
                    <a:pt x="9994" y="819"/>
                  </a:cubicBezTo>
                  <a:cubicBezTo>
                    <a:pt x="9992" y="819"/>
                    <a:pt x="9988" y="819"/>
                    <a:pt x="9985" y="819"/>
                  </a:cubicBezTo>
                  <a:cubicBezTo>
                    <a:pt x="8662" y="960"/>
                    <a:pt x="7352" y="1271"/>
                    <a:pt x="6017" y="1278"/>
                  </a:cubicBezTo>
                  <a:cubicBezTo>
                    <a:pt x="6003" y="1278"/>
                    <a:pt x="5990" y="1278"/>
                    <a:pt x="5976" y="1278"/>
                  </a:cubicBezTo>
                  <a:cubicBezTo>
                    <a:pt x="5345" y="1278"/>
                    <a:pt x="4704" y="1214"/>
                    <a:pt x="4080" y="1123"/>
                  </a:cubicBezTo>
                  <a:cubicBezTo>
                    <a:pt x="3445" y="1032"/>
                    <a:pt x="2815" y="891"/>
                    <a:pt x="2197" y="716"/>
                  </a:cubicBezTo>
                  <a:cubicBezTo>
                    <a:pt x="1504" y="521"/>
                    <a:pt x="827" y="279"/>
                    <a:pt x="162" y="7"/>
                  </a:cubicBezTo>
                  <a:cubicBezTo>
                    <a:pt x="151" y="3"/>
                    <a:pt x="140" y="1"/>
                    <a:pt x="1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9"/>
            <p:cNvSpPr/>
            <p:nvPr/>
          </p:nvSpPr>
          <p:spPr>
            <a:xfrm>
              <a:off x="2795000" y="1200475"/>
              <a:ext cx="63025" cy="55375"/>
            </a:xfrm>
            <a:custGeom>
              <a:avLst/>
              <a:gdLst/>
              <a:ahLst/>
              <a:cxnLst/>
              <a:rect l="l" t="t" r="r" b="b"/>
              <a:pathLst>
                <a:path w="2521" h="2215" extrusionOk="0">
                  <a:moveTo>
                    <a:pt x="2391" y="0"/>
                  </a:moveTo>
                  <a:cubicBezTo>
                    <a:pt x="2371" y="0"/>
                    <a:pt x="2351" y="7"/>
                    <a:pt x="2333" y="23"/>
                  </a:cubicBezTo>
                  <a:cubicBezTo>
                    <a:pt x="1637" y="653"/>
                    <a:pt x="877" y="1206"/>
                    <a:pt x="67" y="1681"/>
                  </a:cubicBezTo>
                  <a:cubicBezTo>
                    <a:pt x="1" y="1719"/>
                    <a:pt x="34" y="1814"/>
                    <a:pt x="96" y="1830"/>
                  </a:cubicBezTo>
                  <a:cubicBezTo>
                    <a:pt x="770" y="2017"/>
                    <a:pt x="1457" y="2146"/>
                    <a:pt x="2152" y="2214"/>
                  </a:cubicBezTo>
                  <a:cubicBezTo>
                    <a:pt x="2156" y="2214"/>
                    <a:pt x="2160" y="2214"/>
                    <a:pt x="2164" y="2214"/>
                  </a:cubicBezTo>
                  <a:cubicBezTo>
                    <a:pt x="2262" y="2214"/>
                    <a:pt x="2290" y="2064"/>
                    <a:pt x="2187" y="2053"/>
                  </a:cubicBezTo>
                  <a:cubicBezTo>
                    <a:pt x="1559" y="1990"/>
                    <a:pt x="937" y="1879"/>
                    <a:pt x="326" y="1721"/>
                  </a:cubicBezTo>
                  <a:lnTo>
                    <a:pt x="326" y="1721"/>
                  </a:lnTo>
                  <a:cubicBezTo>
                    <a:pt x="1087" y="1262"/>
                    <a:pt x="1799" y="729"/>
                    <a:pt x="2459" y="133"/>
                  </a:cubicBezTo>
                  <a:cubicBezTo>
                    <a:pt x="2520" y="78"/>
                    <a:pt x="2459" y="0"/>
                    <a:pt x="2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9"/>
            <p:cNvSpPr/>
            <p:nvPr/>
          </p:nvSpPr>
          <p:spPr>
            <a:xfrm>
              <a:off x="2740025" y="1199000"/>
              <a:ext cx="62275" cy="74700"/>
            </a:xfrm>
            <a:custGeom>
              <a:avLst/>
              <a:gdLst/>
              <a:ahLst/>
              <a:cxnLst/>
              <a:rect l="l" t="t" r="r" b="b"/>
              <a:pathLst>
                <a:path w="2491" h="2988" extrusionOk="0">
                  <a:moveTo>
                    <a:pt x="2373" y="1"/>
                  </a:moveTo>
                  <a:cubicBezTo>
                    <a:pt x="2353" y="1"/>
                    <a:pt x="2332" y="10"/>
                    <a:pt x="2314" y="32"/>
                  </a:cubicBezTo>
                  <a:cubicBezTo>
                    <a:pt x="1712" y="777"/>
                    <a:pt x="949" y="1385"/>
                    <a:pt x="83" y="1801"/>
                  </a:cubicBezTo>
                  <a:cubicBezTo>
                    <a:pt x="28" y="1828"/>
                    <a:pt x="1" y="1898"/>
                    <a:pt x="54" y="1943"/>
                  </a:cubicBezTo>
                  <a:cubicBezTo>
                    <a:pt x="594" y="2414"/>
                    <a:pt x="1224" y="2768"/>
                    <a:pt x="1909" y="2983"/>
                  </a:cubicBezTo>
                  <a:cubicBezTo>
                    <a:pt x="1918" y="2986"/>
                    <a:pt x="1926" y="2987"/>
                    <a:pt x="1934" y="2987"/>
                  </a:cubicBezTo>
                  <a:cubicBezTo>
                    <a:pt x="2016" y="2987"/>
                    <a:pt x="2036" y="2848"/>
                    <a:pt x="1942" y="2820"/>
                  </a:cubicBezTo>
                  <a:cubicBezTo>
                    <a:pt x="1326" y="2624"/>
                    <a:pt x="754" y="2310"/>
                    <a:pt x="257" y="1897"/>
                  </a:cubicBezTo>
                  <a:lnTo>
                    <a:pt x="257" y="1897"/>
                  </a:lnTo>
                  <a:cubicBezTo>
                    <a:pt x="1101" y="1472"/>
                    <a:pt x="1844" y="876"/>
                    <a:pt x="2437" y="142"/>
                  </a:cubicBezTo>
                  <a:cubicBezTo>
                    <a:pt x="2490" y="78"/>
                    <a:pt x="2434" y="1"/>
                    <a:pt x="2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9"/>
            <p:cNvSpPr/>
            <p:nvPr/>
          </p:nvSpPr>
          <p:spPr>
            <a:xfrm>
              <a:off x="2672675" y="1189225"/>
              <a:ext cx="90950" cy="91775"/>
            </a:xfrm>
            <a:custGeom>
              <a:avLst/>
              <a:gdLst/>
              <a:ahLst/>
              <a:cxnLst/>
              <a:rect l="l" t="t" r="r" b="b"/>
              <a:pathLst>
                <a:path w="3638" h="3671" extrusionOk="0">
                  <a:moveTo>
                    <a:pt x="3516" y="0"/>
                  </a:moveTo>
                  <a:cubicBezTo>
                    <a:pt x="3496" y="0"/>
                    <a:pt x="3475" y="8"/>
                    <a:pt x="3458" y="27"/>
                  </a:cubicBezTo>
                  <a:cubicBezTo>
                    <a:pt x="3005" y="524"/>
                    <a:pt x="2456" y="899"/>
                    <a:pt x="1844" y="1167"/>
                  </a:cubicBezTo>
                  <a:cubicBezTo>
                    <a:pt x="1325" y="1393"/>
                    <a:pt x="776" y="1631"/>
                    <a:pt x="201" y="1631"/>
                  </a:cubicBezTo>
                  <a:cubicBezTo>
                    <a:pt x="166" y="1631"/>
                    <a:pt x="130" y="1630"/>
                    <a:pt x="95" y="1629"/>
                  </a:cubicBezTo>
                  <a:cubicBezTo>
                    <a:pt x="94" y="1628"/>
                    <a:pt x="93" y="1628"/>
                    <a:pt x="92" y="1628"/>
                  </a:cubicBezTo>
                  <a:cubicBezTo>
                    <a:pt x="15" y="1628"/>
                    <a:pt x="0" y="1729"/>
                    <a:pt x="44" y="1776"/>
                  </a:cubicBezTo>
                  <a:cubicBezTo>
                    <a:pt x="473" y="2219"/>
                    <a:pt x="955" y="2640"/>
                    <a:pt x="1449" y="3011"/>
                  </a:cubicBezTo>
                  <a:cubicBezTo>
                    <a:pt x="1880" y="3334"/>
                    <a:pt x="2375" y="3558"/>
                    <a:pt x="2902" y="3668"/>
                  </a:cubicBezTo>
                  <a:cubicBezTo>
                    <a:pt x="2909" y="3670"/>
                    <a:pt x="2915" y="3670"/>
                    <a:pt x="2921" y="3670"/>
                  </a:cubicBezTo>
                  <a:cubicBezTo>
                    <a:pt x="3010" y="3670"/>
                    <a:pt x="3034" y="3529"/>
                    <a:pt x="2940" y="3506"/>
                  </a:cubicBezTo>
                  <a:cubicBezTo>
                    <a:pt x="2488" y="3395"/>
                    <a:pt x="2041" y="3260"/>
                    <a:pt x="1673" y="2975"/>
                  </a:cubicBezTo>
                  <a:cubicBezTo>
                    <a:pt x="1200" y="2610"/>
                    <a:pt x="729" y="2222"/>
                    <a:pt x="301" y="1798"/>
                  </a:cubicBezTo>
                  <a:lnTo>
                    <a:pt x="301" y="1798"/>
                  </a:lnTo>
                  <a:cubicBezTo>
                    <a:pt x="872" y="1774"/>
                    <a:pt x="1420" y="1535"/>
                    <a:pt x="1935" y="1307"/>
                  </a:cubicBezTo>
                  <a:cubicBezTo>
                    <a:pt x="2560" y="1032"/>
                    <a:pt x="3121" y="643"/>
                    <a:pt x="3582" y="137"/>
                  </a:cubicBezTo>
                  <a:cubicBezTo>
                    <a:pt x="3637" y="78"/>
                    <a:pt x="3579" y="0"/>
                    <a:pt x="3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9"/>
            <p:cNvSpPr/>
            <p:nvPr/>
          </p:nvSpPr>
          <p:spPr>
            <a:xfrm>
              <a:off x="2637400" y="1304800"/>
              <a:ext cx="52600" cy="46800"/>
            </a:xfrm>
            <a:custGeom>
              <a:avLst/>
              <a:gdLst/>
              <a:ahLst/>
              <a:cxnLst/>
              <a:rect l="l" t="t" r="r" b="b"/>
              <a:pathLst>
                <a:path w="2104" h="1872" extrusionOk="0">
                  <a:moveTo>
                    <a:pt x="1053" y="1"/>
                  </a:moveTo>
                  <a:cubicBezTo>
                    <a:pt x="954" y="1"/>
                    <a:pt x="854" y="17"/>
                    <a:pt x="755" y="50"/>
                  </a:cubicBezTo>
                  <a:cubicBezTo>
                    <a:pt x="265" y="215"/>
                    <a:pt x="0" y="743"/>
                    <a:pt x="165" y="1234"/>
                  </a:cubicBezTo>
                  <a:cubicBezTo>
                    <a:pt x="295" y="1624"/>
                    <a:pt x="661" y="1872"/>
                    <a:pt x="1052" y="1872"/>
                  </a:cubicBezTo>
                  <a:cubicBezTo>
                    <a:pt x="1150" y="1872"/>
                    <a:pt x="1250" y="1856"/>
                    <a:pt x="1348" y="1823"/>
                  </a:cubicBezTo>
                  <a:cubicBezTo>
                    <a:pt x="1839" y="1658"/>
                    <a:pt x="2104" y="1130"/>
                    <a:pt x="1939" y="639"/>
                  </a:cubicBezTo>
                  <a:cubicBezTo>
                    <a:pt x="1807" y="248"/>
                    <a:pt x="1444"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9"/>
            <p:cNvSpPr/>
            <p:nvPr/>
          </p:nvSpPr>
          <p:spPr>
            <a:xfrm>
              <a:off x="2651625" y="1236175"/>
              <a:ext cx="52575" cy="46825"/>
            </a:xfrm>
            <a:custGeom>
              <a:avLst/>
              <a:gdLst/>
              <a:ahLst/>
              <a:cxnLst/>
              <a:rect l="l" t="t" r="r" b="b"/>
              <a:pathLst>
                <a:path w="2103" h="1873" extrusionOk="0">
                  <a:moveTo>
                    <a:pt x="1053" y="1"/>
                  </a:moveTo>
                  <a:cubicBezTo>
                    <a:pt x="955" y="1"/>
                    <a:pt x="854" y="17"/>
                    <a:pt x="755" y="50"/>
                  </a:cubicBezTo>
                  <a:cubicBezTo>
                    <a:pt x="264" y="215"/>
                    <a:pt x="0" y="744"/>
                    <a:pt x="164" y="1233"/>
                  </a:cubicBezTo>
                  <a:cubicBezTo>
                    <a:pt x="296" y="1625"/>
                    <a:pt x="660" y="1873"/>
                    <a:pt x="1051" y="1873"/>
                  </a:cubicBezTo>
                  <a:cubicBezTo>
                    <a:pt x="1149" y="1873"/>
                    <a:pt x="1249" y="1857"/>
                    <a:pt x="1348" y="1824"/>
                  </a:cubicBezTo>
                  <a:cubicBezTo>
                    <a:pt x="1839" y="1659"/>
                    <a:pt x="2102" y="1130"/>
                    <a:pt x="1937" y="639"/>
                  </a:cubicBezTo>
                  <a:cubicBezTo>
                    <a:pt x="1807" y="248"/>
                    <a:pt x="1444"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9"/>
            <p:cNvSpPr/>
            <p:nvPr/>
          </p:nvSpPr>
          <p:spPr>
            <a:xfrm>
              <a:off x="2569025" y="1288475"/>
              <a:ext cx="52625" cy="46825"/>
            </a:xfrm>
            <a:custGeom>
              <a:avLst/>
              <a:gdLst/>
              <a:ahLst/>
              <a:cxnLst/>
              <a:rect l="l" t="t" r="r" b="b"/>
              <a:pathLst>
                <a:path w="2105" h="1873" extrusionOk="0">
                  <a:moveTo>
                    <a:pt x="1054" y="1"/>
                  </a:moveTo>
                  <a:cubicBezTo>
                    <a:pt x="955" y="1"/>
                    <a:pt x="855" y="17"/>
                    <a:pt x="756" y="50"/>
                  </a:cubicBezTo>
                  <a:cubicBezTo>
                    <a:pt x="266" y="215"/>
                    <a:pt x="1" y="743"/>
                    <a:pt x="166" y="1233"/>
                  </a:cubicBezTo>
                  <a:cubicBezTo>
                    <a:pt x="298" y="1625"/>
                    <a:pt x="662" y="1872"/>
                    <a:pt x="1053" y="1872"/>
                  </a:cubicBezTo>
                  <a:cubicBezTo>
                    <a:pt x="1151" y="1872"/>
                    <a:pt x="1251" y="1857"/>
                    <a:pt x="1350" y="1823"/>
                  </a:cubicBezTo>
                  <a:cubicBezTo>
                    <a:pt x="1839" y="1658"/>
                    <a:pt x="2104" y="1130"/>
                    <a:pt x="1939" y="639"/>
                  </a:cubicBezTo>
                  <a:cubicBezTo>
                    <a:pt x="1807" y="249"/>
                    <a:pt x="1444" y="1"/>
                    <a:pt x="1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9"/>
            <p:cNvSpPr/>
            <p:nvPr/>
          </p:nvSpPr>
          <p:spPr>
            <a:xfrm>
              <a:off x="2581300" y="1210950"/>
              <a:ext cx="52600" cy="46800"/>
            </a:xfrm>
            <a:custGeom>
              <a:avLst/>
              <a:gdLst/>
              <a:ahLst/>
              <a:cxnLst/>
              <a:rect l="l" t="t" r="r" b="b"/>
              <a:pathLst>
                <a:path w="2104" h="1872" extrusionOk="0">
                  <a:moveTo>
                    <a:pt x="1052" y="0"/>
                  </a:moveTo>
                  <a:cubicBezTo>
                    <a:pt x="954" y="0"/>
                    <a:pt x="853" y="16"/>
                    <a:pt x="755" y="49"/>
                  </a:cubicBezTo>
                  <a:cubicBezTo>
                    <a:pt x="265" y="214"/>
                    <a:pt x="1" y="742"/>
                    <a:pt x="166" y="1233"/>
                  </a:cubicBezTo>
                  <a:cubicBezTo>
                    <a:pt x="297" y="1624"/>
                    <a:pt x="662" y="1871"/>
                    <a:pt x="1051" y="1871"/>
                  </a:cubicBezTo>
                  <a:cubicBezTo>
                    <a:pt x="1150" y="1871"/>
                    <a:pt x="1250" y="1855"/>
                    <a:pt x="1348" y="1822"/>
                  </a:cubicBezTo>
                  <a:cubicBezTo>
                    <a:pt x="1839" y="1657"/>
                    <a:pt x="2104" y="1129"/>
                    <a:pt x="1939" y="639"/>
                  </a:cubicBezTo>
                  <a:cubicBezTo>
                    <a:pt x="1807" y="247"/>
                    <a:pt x="1443" y="0"/>
                    <a:pt x="1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2" name="Google Shape;422;p9"/>
          <p:cNvSpPr/>
          <p:nvPr/>
        </p:nvSpPr>
        <p:spPr>
          <a:xfrm rot="763639">
            <a:off x="-43466" y="4461392"/>
            <a:ext cx="590971" cy="1269408"/>
          </a:xfrm>
          <a:custGeom>
            <a:avLst/>
            <a:gdLst/>
            <a:ahLst/>
            <a:cxnLst/>
            <a:rect l="l" t="t" r="r" b="b"/>
            <a:pathLst>
              <a:path w="12522" h="20173" extrusionOk="0">
                <a:moveTo>
                  <a:pt x="11487" y="413"/>
                </a:moveTo>
                <a:lnTo>
                  <a:pt x="11487" y="413"/>
                </a:lnTo>
                <a:cubicBezTo>
                  <a:pt x="11452" y="699"/>
                  <a:pt x="11442" y="986"/>
                  <a:pt x="11432" y="1267"/>
                </a:cubicBezTo>
                <a:cubicBezTo>
                  <a:pt x="11423" y="1535"/>
                  <a:pt x="11413" y="1811"/>
                  <a:pt x="11381" y="2079"/>
                </a:cubicBezTo>
                <a:cubicBezTo>
                  <a:pt x="11256" y="3175"/>
                  <a:pt x="10921" y="3980"/>
                  <a:pt x="10321" y="4612"/>
                </a:cubicBezTo>
                <a:cubicBezTo>
                  <a:pt x="10244" y="4692"/>
                  <a:pt x="10168" y="4770"/>
                  <a:pt x="10088" y="4848"/>
                </a:cubicBezTo>
                <a:cubicBezTo>
                  <a:pt x="10075" y="4861"/>
                  <a:pt x="10061" y="4876"/>
                  <a:pt x="10048" y="4890"/>
                </a:cubicBezTo>
                <a:cubicBezTo>
                  <a:pt x="10353" y="4381"/>
                  <a:pt x="10588" y="3877"/>
                  <a:pt x="10740" y="3386"/>
                </a:cubicBezTo>
                <a:cubicBezTo>
                  <a:pt x="10815" y="3141"/>
                  <a:pt x="10837" y="2888"/>
                  <a:pt x="10858" y="2642"/>
                </a:cubicBezTo>
                <a:cubicBezTo>
                  <a:pt x="10892" y="2263"/>
                  <a:pt x="10922" y="1902"/>
                  <a:pt x="11135" y="1578"/>
                </a:cubicBezTo>
                <a:cubicBezTo>
                  <a:pt x="11159" y="1543"/>
                  <a:pt x="11148" y="1497"/>
                  <a:pt x="11113" y="1475"/>
                </a:cubicBezTo>
                <a:cubicBezTo>
                  <a:pt x="11101" y="1467"/>
                  <a:pt x="11087" y="1463"/>
                  <a:pt x="11073" y="1463"/>
                </a:cubicBezTo>
                <a:cubicBezTo>
                  <a:pt x="11049" y="1463"/>
                  <a:pt x="11024" y="1475"/>
                  <a:pt x="11010" y="1497"/>
                </a:cubicBezTo>
                <a:cubicBezTo>
                  <a:pt x="10777" y="1852"/>
                  <a:pt x="10742" y="2248"/>
                  <a:pt x="10708" y="2629"/>
                </a:cubicBezTo>
                <a:cubicBezTo>
                  <a:pt x="10689" y="2868"/>
                  <a:pt x="10666" y="3114"/>
                  <a:pt x="10596" y="3343"/>
                </a:cubicBezTo>
                <a:cubicBezTo>
                  <a:pt x="10441" y="3838"/>
                  <a:pt x="10201" y="4347"/>
                  <a:pt x="9888" y="4861"/>
                </a:cubicBezTo>
                <a:cubicBezTo>
                  <a:pt x="9993" y="4528"/>
                  <a:pt x="10100" y="4185"/>
                  <a:pt x="10143" y="3815"/>
                </a:cubicBezTo>
                <a:cubicBezTo>
                  <a:pt x="10169" y="3609"/>
                  <a:pt x="10172" y="3398"/>
                  <a:pt x="10176" y="3192"/>
                </a:cubicBezTo>
                <a:cubicBezTo>
                  <a:pt x="10179" y="2950"/>
                  <a:pt x="10185" y="2700"/>
                  <a:pt x="10226" y="2460"/>
                </a:cubicBezTo>
                <a:cubicBezTo>
                  <a:pt x="10265" y="2221"/>
                  <a:pt x="10336" y="2005"/>
                  <a:pt x="10440" y="1801"/>
                </a:cubicBezTo>
                <a:cubicBezTo>
                  <a:pt x="10589" y="1511"/>
                  <a:pt x="10784" y="1219"/>
                  <a:pt x="11038" y="906"/>
                </a:cubicBezTo>
                <a:cubicBezTo>
                  <a:pt x="11142" y="776"/>
                  <a:pt x="11261" y="643"/>
                  <a:pt x="11398" y="494"/>
                </a:cubicBezTo>
                <a:cubicBezTo>
                  <a:pt x="11416" y="475"/>
                  <a:pt x="11449" y="447"/>
                  <a:pt x="11485" y="414"/>
                </a:cubicBezTo>
                <a:cubicBezTo>
                  <a:pt x="11486" y="414"/>
                  <a:pt x="11486" y="413"/>
                  <a:pt x="11487" y="413"/>
                </a:cubicBezTo>
                <a:close/>
                <a:moveTo>
                  <a:pt x="12089" y="5419"/>
                </a:moveTo>
                <a:lnTo>
                  <a:pt x="12089" y="5419"/>
                </a:lnTo>
                <a:cubicBezTo>
                  <a:pt x="12015" y="5516"/>
                  <a:pt x="11943" y="5615"/>
                  <a:pt x="11870" y="5714"/>
                </a:cubicBezTo>
                <a:cubicBezTo>
                  <a:pt x="11669" y="5986"/>
                  <a:pt x="11479" y="6247"/>
                  <a:pt x="11232" y="6455"/>
                </a:cubicBezTo>
                <a:cubicBezTo>
                  <a:pt x="10741" y="6868"/>
                  <a:pt x="10175" y="6968"/>
                  <a:pt x="9576" y="7072"/>
                </a:cubicBezTo>
                <a:cubicBezTo>
                  <a:pt x="9263" y="7127"/>
                  <a:pt x="8939" y="7185"/>
                  <a:pt x="8626" y="7289"/>
                </a:cubicBezTo>
                <a:cubicBezTo>
                  <a:pt x="8607" y="7295"/>
                  <a:pt x="8585" y="7302"/>
                  <a:pt x="8562" y="7308"/>
                </a:cubicBezTo>
                <a:cubicBezTo>
                  <a:pt x="8765" y="7173"/>
                  <a:pt x="8998" y="7076"/>
                  <a:pt x="9228" y="6982"/>
                </a:cubicBezTo>
                <a:lnTo>
                  <a:pt x="9306" y="6949"/>
                </a:lnTo>
                <a:cubicBezTo>
                  <a:pt x="9948" y="6681"/>
                  <a:pt x="10576" y="6367"/>
                  <a:pt x="11174" y="6011"/>
                </a:cubicBezTo>
                <a:cubicBezTo>
                  <a:pt x="11210" y="5989"/>
                  <a:pt x="11220" y="5943"/>
                  <a:pt x="11198" y="5906"/>
                </a:cubicBezTo>
                <a:cubicBezTo>
                  <a:pt x="11184" y="5883"/>
                  <a:pt x="11161" y="5870"/>
                  <a:pt x="11136" y="5870"/>
                </a:cubicBezTo>
                <a:cubicBezTo>
                  <a:pt x="11122" y="5870"/>
                  <a:pt x="11108" y="5874"/>
                  <a:pt x="11096" y="5882"/>
                </a:cubicBezTo>
                <a:cubicBezTo>
                  <a:pt x="10504" y="6235"/>
                  <a:pt x="9883" y="6548"/>
                  <a:pt x="9246" y="6811"/>
                </a:cubicBezTo>
                <a:lnTo>
                  <a:pt x="9169" y="6844"/>
                </a:lnTo>
                <a:cubicBezTo>
                  <a:pt x="8991" y="6918"/>
                  <a:pt x="8810" y="6992"/>
                  <a:pt x="8642" y="7085"/>
                </a:cubicBezTo>
                <a:cubicBezTo>
                  <a:pt x="8720" y="6989"/>
                  <a:pt x="8792" y="6894"/>
                  <a:pt x="8861" y="6800"/>
                </a:cubicBezTo>
                <a:cubicBezTo>
                  <a:pt x="8920" y="6737"/>
                  <a:pt x="8976" y="6677"/>
                  <a:pt x="9039" y="6616"/>
                </a:cubicBezTo>
                <a:cubicBezTo>
                  <a:pt x="9332" y="6325"/>
                  <a:pt x="9583" y="6086"/>
                  <a:pt x="9872" y="5892"/>
                </a:cubicBezTo>
                <a:cubicBezTo>
                  <a:pt x="10105" y="5736"/>
                  <a:pt x="10339" y="5628"/>
                  <a:pt x="10585" y="5565"/>
                </a:cubicBezTo>
                <a:cubicBezTo>
                  <a:pt x="10838" y="5500"/>
                  <a:pt x="11083" y="5497"/>
                  <a:pt x="11342" y="5492"/>
                </a:cubicBezTo>
                <a:cubicBezTo>
                  <a:pt x="11453" y="5491"/>
                  <a:pt x="11566" y="5490"/>
                  <a:pt x="11682" y="5481"/>
                </a:cubicBezTo>
                <a:cubicBezTo>
                  <a:pt x="11721" y="5479"/>
                  <a:pt x="11905" y="5458"/>
                  <a:pt x="12089" y="5419"/>
                </a:cubicBezTo>
                <a:close/>
                <a:moveTo>
                  <a:pt x="8015" y="3097"/>
                </a:moveTo>
                <a:cubicBezTo>
                  <a:pt x="8047" y="3399"/>
                  <a:pt x="8115" y="3694"/>
                  <a:pt x="8180" y="3984"/>
                </a:cubicBezTo>
                <a:cubicBezTo>
                  <a:pt x="8245" y="4266"/>
                  <a:pt x="8310" y="4557"/>
                  <a:pt x="8341" y="4847"/>
                </a:cubicBezTo>
                <a:cubicBezTo>
                  <a:pt x="8391" y="5326"/>
                  <a:pt x="8351" y="5840"/>
                  <a:pt x="8215" y="6416"/>
                </a:cubicBezTo>
                <a:cubicBezTo>
                  <a:pt x="8135" y="6752"/>
                  <a:pt x="8004" y="7082"/>
                  <a:pt x="7866" y="7402"/>
                </a:cubicBezTo>
                <a:cubicBezTo>
                  <a:pt x="7970" y="6724"/>
                  <a:pt x="7979" y="6155"/>
                  <a:pt x="7898" y="5576"/>
                </a:cubicBezTo>
                <a:cubicBezTo>
                  <a:pt x="7824" y="5048"/>
                  <a:pt x="7773" y="4537"/>
                  <a:pt x="7990" y="4101"/>
                </a:cubicBezTo>
                <a:cubicBezTo>
                  <a:pt x="8008" y="4065"/>
                  <a:pt x="7993" y="4020"/>
                  <a:pt x="7956" y="4001"/>
                </a:cubicBezTo>
                <a:cubicBezTo>
                  <a:pt x="7945" y="3996"/>
                  <a:pt x="7935" y="3994"/>
                  <a:pt x="7924" y="3994"/>
                </a:cubicBezTo>
                <a:cubicBezTo>
                  <a:pt x="7896" y="3994"/>
                  <a:pt x="7869" y="4009"/>
                  <a:pt x="7856" y="4036"/>
                </a:cubicBezTo>
                <a:cubicBezTo>
                  <a:pt x="7621" y="4509"/>
                  <a:pt x="7675" y="5067"/>
                  <a:pt x="7752" y="5598"/>
                </a:cubicBezTo>
                <a:cubicBezTo>
                  <a:pt x="7820" y="6084"/>
                  <a:pt x="7823" y="6568"/>
                  <a:pt x="7755" y="7118"/>
                </a:cubicBezTo>
                <a:cubicBezTo>
                  <a:pt x="7711" y="6975"/>
                  <a:pt x="7660" y="6833"/>
                  <a:pt x="7608" y="6688"/>
                </a:cubicBezTo>
                <a:cubicBezTo>
                  <a:pt x="7571" y="6584"/>
                  <a:pt x="7530" y="6475"/>
                  <a:pt x="7494" y="6362"/>
                </a:cubicBezTo>
                <a:cubicBezTo>
                  <a:pt x="7325" y="5849"/>
                  <a:pt x="7274" y="5313"/>
                  <a:pt x="7348" y="4816"/>
                </a:cubicBezTo>
                <a:cubicBezTo>
                  <a:pt x="7439" y="4205"/>
                  <a:pt x="7724" y="3625"/>
                  <a:pt x="8015" y="3097"/>
                </a:cubicBezTo>
                <a:close/>
                <a:moveTo>
                  <a:pt x="4920" y="5161"/>
                </a:moveTo>
                <a:lnTo>
                  <a:pt x="5479" y="6441"/>
                </a:lnTo>
                <a:cubicBezTo>
                  <a:pt x="5645" y="6820"/>
                  <a:pt x="5818" y="7214"/>
                  <a:pt x="5922" y="7620"/>
                </a:cubicBezTo>
                <a:cubicBezTo>
                  <a:pt x="6074" y="8214"/>
                  <a:pt x="6082" y="8845"/>
                  <a:pt x="5948" y="9450"/>
                </a:cubicBezTo>
                <a:lnTo>
                  <a:pt x="5930" y="9524"/>
                </a:lnTo>
                <a:cubicBezTo>
                  <a:pt x="5920" y="9575"/>
                  <a:pt x="5906" y="9646"/>
                  <a:pt x="5887" y="9704"/>
                </a:cubicBezTo>
                <a:cubicBezTo>
                  <a:pt x="5854" y="9537"/>
                  <a:pt x="5825" y="9371"/>
                  <a:pt x="5797" y="9206"/>
                </a:cubicBezTo>
                <a:cubicBezTo>
                  <a:pt x="5747" y="8894"/>
                  <a:pt x="5696" y="8570"/>
                  <a:pt x="5593" y="8257"/>
                </a:cubicBezTo>
                <a:lnTo>
                  <a:pt x="5529" y="8066"/>
                </a:lnTo>
                <a:cubicBezTo>
                  <a:pt x="5388" y="7651"/>
                  <a:pt x="5243" y="7222"/>
                  <a:pt x="5279" y="6784"/>
                </a:cubicBezTo>
                <a:cubicBezTo>
                  <a:pt x="5283" y="6743"/>
                  <a:pt x="5253" y="6707"/>
                  <a:pt x="5211" y="6703"/>
                </a:cubicBezTo>
                <a:cubicBezTo>
                  <a:pt x="5209" y="6703"/>
                  <a:pt x="5207" y="6702"/>
                  <a:pt x="5205" y="6702"/>
                </a:cubicBezTo>
                <a:cubicBezTo>
                  <a:pt x="5166" y="6702"/>
                  <a:pt x="5133" y="6732"/>
                  <a:pt x="5130" y="6772"/>
                </a:cubicBezTo>
                <a:cubicBezTo>
                  <a:pt x="5091" y="7240"/>
                  <a:pt x="5241" y="7684"/>
                  <a:pt x="5386" y="8113"/>
                </a:cubicBezTo>
                <a:lnTo>
                  <a:pt x="5450" y="8302"/>
                </a:lnTo>
                <a:cubicBezTo>
                  <a:pt x="5550" y="8605"/>
                  <a:pt x="5600" y="8922"/>
                  <a:pt x="5648" y="9227"/>
                </a:cubicBezTo>
                <a:cubicBezTo>
                  <a:pt x="5677" y="9405"/>
                  <a:pt x="5709" y="9586"/>
                  <a:pt x="5748" y="9767"/>
                </a:cubicBezTo>
                <a:cubicBezTo>
                  <a:pt x="5731" y="9753"/>
                  <a:pt x="5712" y="9735"/>
                  <a:pt x="5689" y="9712"/>
                </a:cubicBezTo>
                <a:cubicBezTo>
                  <a:pt x="5479" y="9504"/>
                  <a:pt x="5321" y="9243"/>
                  <a:pt x="5184" y="8991"/>
                </a:cubicBezTo>
                <a:cubicBezTo>
                  <a:pt x="5000" y="8660"/>
                  <a:pt x="4778" y="8217"/>
                  <a:pt x="4699" y="7743"/>
                </a:cubicBezTo>
                <a:cubicBezTo>
                  <a:pt x="4639" y="7382"/>
                  <a:pt x="4657" y="7014"/>
                  <a:pt x="4706" y="6572"/>
                </a:cubicBezTo>
                <a:cubicBezTo>
                  <a:pt x="4756" y="6102"/>
                  <a:pt x="4829" y="5628"/>
                  <a:pt x="4920" y="5161"/>
                </a:cubicBezTo>
                <a:close/>
                <a:moveTo>
                  <a:pt x="10381" y="9045"/>
                </a:moveTo>
                <a:cubicBezTo>
                  <a:pt x="10136" y="9418"/>
                  <a:pt x="9677" y="9641"/>
                  <a:pt x="9221" y="9838"/>
                </a:cubicBezTo>
                <a:cubicBezTo>
                  <a:pt x="8563" y="10122"/>
                  <a:pt x="7919" y="10373"/>
                  <a:pt x="7283" y="10373"/>
                </a:cubicBezTo>
                <a:cubicBezTo>
                  <a:pt x="7129" y="10373"/>
                  <a:pt x="6976" y="10358"/>
                  <a:pt x="6824" y="10326"/>
                </a:cubicBezTo>
                <a:cubicBezTo>
                  <a:pt x="6596" y="10278"/>
                  <a:pt x="6371" y="10210"/>
                  <a:pt x="6152" y="10145"/>
                </a:cubicBezTo>
                <a:cubicBezTo>
                  <a:pt x="6088" y="10126"/>
                  <a:pt x="6027" y="10106"/>
                  <a:pt x="5964" y="10089"/>
                </a:cubicBezTo>
                <a:cubicBezTo>
                  <a:pt x="6181" y="9947"/>
                  <a:pt x="6456" y="9918"/>
                  <a:pt x="6702" y="9906"/>
                </a:cubicBezTo>
                <a:cubicBezTo>
                  <a:pt x="6900" y="9895"/>
                  <a:pt x="7103" y="9892"/>
                  <a:pt x="7304" y="9887"/>
                </a:cubicBezTo>
                <a:cubicBezTo>
                  <a:pt x="7988" y="9874"/>
                  <a:pt x="8694" y="9860"/>
                  <a:pt x="9332" y="9591"/>
                </a:cubicBezTo>
                <a:cubicBezTo>
                  <a:pt x="9370" y="9575"/>
                  <a:pt x="9389" y="9531"/>
                  <a:pt x="9373" y="9494"/>
                </a:cubicBezTo>
                <a:cubicBezTo>
                  <a:pt x="9360" y="9464"/>
                  <a:pt x="9333" y="9447"/>
                  <a:pt x="9304" y="9447"/>
                </a:cubicBezTo>
                <a:cubicBezTo>
                  <a:pt x="9294" y="9447"/>
                  <a:pt x="9284" y="9449"/>
                  <a:pt x="9275" y="9453"/>
                </a:cubicBezTo>
                <a:cubicBezTo>
                  <a:pt x="8661" y="9714"/>
                  <a:pt x="7970" y="9727"/>
                  <a:pt x="7300" y="9740"/>
                </a:cubicBezTo>
                <a:cubicBezTo>
                  <a:pt x="7097" y="9743"/>
                  <a:pt x="6893" y="9747"/>
                  <a:pt x="6693" y="9757"/>
                </a:cubicBezTo>
                <a:cubicBezTo>
                  <a:pt x="6527" y="9766"/>
                  <a:pt x="6358" y="9785"/>
                  <a:pt x="6198" y="9827"/>
                </a:cubicBezTo>
                <a:cubicBezTo>
                  <a:pt x="6291" y="9734"/>
                  <a:pt x="6385" y="9649"/>
                  <a:pt x="6494" y="9581"/>
                </a:cubicBezTo>
                <a:cubicBezTo>
                  <a:pt x="6908" y="9317"/>
                  <a:pt x="7439" y="9172"/>
                  <a:pt x="8114" y="9139"/>
                </a:cubicBezTo>
                <a:cubicBezTo>
                  <a:pt x="8313" y="9129"/>
                  <a:pt x="8516" y="9127"/>
                  <a:pt x="8716" y="9127"/>
                </a:cubicBezTo>
                <a:cubicBezTo>
                  <a:pt x="8783" y="9127"/>
                  <a:pt x="8849" y="9127"/>
                  <a:pt x="8916" y="9127"/>
                </a:cubicBezTo>
                <a:cubicBezTo>
                  <a:pt x="9008" y="9128"/>
                  <a:pt x="9102" y="9129"/>
                  <a:pt x="9196" y="9129"/>
                </a:cubicBezTo>
                <a:cubicBezTo>
                  <a:pt x="9589" y="9129"/>
                  <a:pt x="9989" y="9116"/>
                  <a:pt x="10381" y="9045"/>
                </a:cubicBezTo>
                <a:close/>
                <a:moveTo>
                  <a:pt x="3187" y="7948"/>
                </a:moveTo>
                <a:cubicBezTo>
                  <a:pt x="3407" y="8131"/>
                  <a:pt x="3523" y="8434"/>
                  <a:pt x="3622" y="8734"/>
                </a:cubicBezTo>
                <a:cubicBezTo>
                  <a:pt x="3813" y="9300"/>
                  <a:pt x="4002" y="9906"/>
                  <a:pt x="4059" y="10533"/>
                </a:cubicBezTo>
                <a:cubicBezTo>
                  <a:pt x="4114" y="11169"/>
                  <a:pt x="3936" y="11759"/>
                  <a:pt x="3747" y="12383"/>
                </a:cubicBezTo>
                <a:cubicBezTo>
                  <a:pt x="3743" y="12398"/>
                  <a:pt x="3737" y="12411"/>
                  <a:pt x="3734" y="12425"/>
                </a:cubicBezTo>
                <a:cubicBezTo>
                  <a:pt x="3562" y="11496"/>
                  <a:pt x="3459" y="10550"/>
                  <a:pt x="3438" y="9607"/>
                </a:cubicBezTo>
                <a:cubicBezTo>
                  <a:pt x="3438" y="9567"/>
                  <a:pt x="3404" y="9534"/>
                  <a:pt x="3364" y="9534"/>
                </a:cubicBezTo>
                <a:cubicBezTo>
                  <a:pt x="3363" y="9534"/>
                  <a:pt x="3362" y="9534"/>
                  <a:pt x="3361" y="9534"/>
                </a:cubicBezTo>
                <a:cubicBezTo>
                  <a:pt x="3319" y="9537"/>
                  <a:pt x="3287" y="9569"/>
                  <a:pt x="3289" y="9611"/>
                </a:cubicBezTo>
                <a:cubicBezTo>
                  <a:pt x="3310" y="10558"/>
                  <a:pt x="3414" y="11506"/>
                  <a:pt x="3585" y="12437"/>
                </a:cubicBezTo>
                <a:cubicBezTo>
                  <a:pt x="3105" y="11787"/>
                  <a:pt x="2694" y="11137"/>
                  <a:pt x="2647" y="10270"/>
                </a:cubicBezTo>
                <a:cubicBezTo>
                  <a:pt x="2608" y="9573"/>
                  <a:pt x="2786" y="8813"/>
                  <a:pt x="3187" y="7948"/>
                </a:cubicBezTo>
                <a:close/>
                <a:moveTo>
                  <a:pt x="7380" y="11380"/>
                </a:moveTo>
                <a:cubicBezTo>
                  <a:pt x="7929" y="11380"/>
                  <a:pt x="8471" y="11440"/>
                  <a:pt x="8975" y="11509"/>
                </a:cubicBezTo>
                <a:cubicBezTo>
                  <a:pt x="8923" y="11557"/>
                  <a:pt x="8858" y="11616"/>
                  <a:pt x="8778" y="11693"/>
                </a:cubicBezTo>
                <a:cubicBezTo>
                  <a:pt x="8716" y="11752"/>
                  <a:pt x="8651" y="11811"/>
                  <a:pt x="8629" y="11827"/>
                </a:cubicBezTo>
                <a:cubicBezTo>
                  <a:pt x="8441" y="11965"/>
                  <a:pt x="8239" y="12091"/>
                  <a:pt x="8032" y="12201"/>
                </a:cubicBezTo>
                <a:cubicBezTo>
                  <a:pt x="7607" y="12427"/>
                  <a:pt x="7151" y="12595"/>
                  <a:pt x="6675" y="12700"/>
                </a:cubicBezTo>
                <a:cubicBezTo>
                  <a:pt x="6299" y="12782"/>
                  <a:pt x="5919" y="12824"/>
                  <a:pt x="5541" y="12824"/>
                </a:cubicBezTo>
                <a:cubicBezTo>
                  <a:pt x="5439" y="12824"/>
                  <a:pt x="5336" y="12821"/>
                  <a:pt x="5234" y="12815"/>
                </a:cubicBezTo>
                <a:cubicBezTo>
                  <a:pt x="5118" y="12807"/>
                  <a:pt x="5010" y="12797"/>
                  <a:pt x="4906" y="12787"/>
                </a:cubicBezTo>
                <a:cubicBezTo>
                  <a:pt x="4744" y="12772"/>
                  <a:pt x="4586" y="12758"/>
                  <a:pt x="4426" y="12758"/>
                </a:cubicBezTo>
                <a:cubicBezTo>
                  <a:pt x="4361" y="12758"/>
                  <a:pt x="4295" y="12760"/>
                  <a:pt x="4228" y="12765"/>
                </a:cubicBezTo>
                <a:cubicBezTo>
                  <a:pt x="5143" y="12356"/>
                  <a:pt x="6145" y="12117"/>
                  <a:pt x="7145" y="12078"/>
                </a:cubicBezTo>
                <a:cubicBezTo>
                  <a:pt x="7187" y="12076"/>
                  <a:pt x="7219" y="12042"/>
                  <a:pt x="7217" y="12000"/>
                </a:cubicBezTo>
                <a:cubicBezTo>
                  <a:pt x="7216" y="11958"/>
                  <a:pt x="7183" y="11927"/>
                  <a:pt x="7142" y="11927"/>
                </a:cubicBezTo>
                <a:cubicBezTo>
                  <a:pt x="7141" y="11927"/>
                  <a:pt x="7140" y="11927"/>
                  <a:pt x="7139" y="11927"/>
                </a:cubicBezTo>
                <a:cubicBezTo>
                  <a:pt x="6151" y="11968"/>
                  <a:pt x="5159" y="12196"/>
                  <a:pt x="4248" y="12592"/>
                </a:cubicBezTo>
                <a:cubicBezTo>
                  <a:pt x="4480" y="12346"/>
                  <a:pt x="4722" y="12102"/>
                  <a:pt x="5004" y="11940"/>
                </a:cubicBezTo>
                <a:cubicBezTo>
                  <a:pt x="5415" y="11703"/>
                  <a:pt x="5886" y="11541"/>
                  <a:pt x="6398" y="11455"/>
                </a:cubicBezTo>
                <a:cubicBezTo>
                  <a:pt x="6723" y="11402"/>
                  <a:pt x="7053" y="11380"/>
                  <a:pt x="7380" y="11380"/>
                </a:cubicBezTo>
                <a:close/>
                <a:moveTo>
                  <a:pt x="2791" y="12098"/>
                </a:moveTo>
                <a:cubicBezTo>
                  <a:pt x="2881" y="12098"/>
                  <a:pt x="2970" y="12109"/>
                  <a:pt x="3057" y="12134"/>
                </a:cubicBezTo>
                <a:cubicBezTo>
                  <a:pt x="3092" y="12143"/>
                  <a:pt x="3105" y="12153"/>
                  <a:pt x="3106" y="12156"/>
                </a:cubicBezTo>
                <a:cubicBezTo>
                  <a:pt x="3119" y="12194"/>
                  <a:pt x="3150" y="12217"/>
                  <a:pt x="3187" y="12224"/>
                </a:cubicBezTo>
                <a:cubicBezTo>
                  <a:pt x="3273" y="12348"/>
                  <a:pt x="3364" y="12471"/>
                  <a:pt x="3455" y="12597"/>
                </a:cubicBezTo>
                <a:cubicBezTo>
                  <a:pt x="3267" y="12574"/>
                  <a:pt x="3079" y="12562"/>
                  <a:pt x="2890" y="12562"/>
                </a:cubicBezTo>
                <a:cubicBezTo>
                  <a:pt x="2416" y="12562"/>
                  <a:pt x="1943" y="12637"/>
                  <a:pt x="1492" y="12787"/>
                </a:cubicBezTo>
                <a:cubicBezTo>
                  <a:pt x="1453" y="12800"/>
                  <a:pt x="1433" y="12844"/>
                  <a:pt x="1446" y="12881"/>
                </a:cubicBezTo>
                <a:cubicBezTo>
                  <a:pt x="1453" y="12903"/>
                  <a:pt x="1469" y="12919"/>
                  <a:pt x="1489" y="12926"/>
                </a:cubicBezTo>
                <a:cubicBezTo>
                  <a:pt x="1498" y="12930"/>
                  <a:pt x="1506" y="12932"/>
                  <a:pt x="1516" y="12932"/>
                </a:cubicBezTo>
                <a:cubicBezTo>
                  <a:pt x="1524" y="12932"/>
                  <a:pt x="1532" y="12930"/>
                  <a:pt x="1541" y="12927"/>
                </a:cubicBezTo>
                <a:cubicBezTo>
                  <a:pt x="1981" y="12782"/>
                  <a:pt x="2441" y="12709"/>
                  <a:pt x="2902" y="12709"/>
                </a:cubicBezTo>
                <a:cubicBezTo>
                  <a:pt x="3110" y="12709"/>
                  <a:pt x="3319" y="12724"/>
                  <a:pt x="3526" y="12754"/>
                </a:cubicBezTo>
                <a:cubicBezTo>
                  <a:pt x="3289" y="12956"/>
                  <a:pt x="3045" y="13159"/>
                  <a:pt x="2759" y="13273"/>
                </a:cubicBezTo>
                <a:cubicBezTo>
                  <a:pt x="2548" y="13357"/>
                  <a:pt x="2300" y="13397"/>
                  <a:pt x="1987" y="13397"/>
                </a:cubicBezTo>
                <a:cubicBezTo>
                  <a:pt x="1951" y="13397"/>
                  <a:pt x="1915" y="13396"/>
                  <a:pt x="1877" y="13395"/>
                </a:cubicBezTo>
                <a:cubicBezTo>
                  <a:pt x="1366" y="13381"/>
                  <a:pt x="852" y="13282"/>
                  <a:pt x="353" y="13178"/>
                </a:cubicBezTo>
                <a:cubicBezTo>
                  <a:pt x="891" y="12789"/>
                  <a:pt x="1479" y="12477"/>
                  <a:pt x="2106" y="12249"/>
                </a:cubicBezTo>
                <a:cubicBezTo>
                  <a:pt x="2320" y="12170"/>
                  <a:pt x="2558" y="12098"/>
                  <a:pt x="2791" y="12098"/>
                </a:cubicBezTo>
                <a:close/>
                <a:moveTo>
                  <a:pt x="3219" y="14442"/>
                </a:moveTo>
                <a:cubicBezTo>
                  <a:pt x="3653" y="14484"/>
                  <a:pt x="4083" y="14599"/>
                  <a:pt x="4558" y="14809"/>
                </a:cubicBezTo>
                <a:cubicBezTo>
                  <a:pt x="5043" y="15024"/>
                  <a:pt x="5466" y="15352"/>
                  <a:pt x="5784" y="15758"/>
                </a:cubicBezTo>
                <a:cubicBezTo>
                  <a:pt x="5929" y="15944"/>
                  <a:pt x="6239" y="16406"/>
                  <a:pt x="6148" y="16865"/>
                </a:cubicBezTo>
                <a:cubicBezTo>
                  <a:pt x="5875" y="16739"/>
                  <a:pt x="5060" y="16308"/>
                  <a:pt x="4950" y="16240"/>
                </a:cubicBezTo>
                <a:cubicBezTo>
                  <a:pt x="4523" y="15970"/>
                  <a:pt x="4119" y="15658"/>
                  <a:pt x="3752" y="15316"/>
                </a:cubicBezTo>
                <a:cubicBezTo>
                  <a:pt x="3506" y="15087"/>
                  <a:pt x="3317" y="14828"/>
                  <a:pt x="3164" y="14582"/>
                </a:cubicBezTo>
                <a:lnTo>
                  <a:pt x="3164" y="14582"/>
                </a:lnTo>
                <a:cubicBezTo>
                  <a:pt x="3813" y="14835"/>
                  <a:pt x="4355" y="15310"/>
                  <a:pt x="4880" y="15774"/>
                </a:cubicBezTo>
                <a:cubicBezTo>
                  <a:pt x="5162" y="16024"/>
                  <a:pt x="5453" y="16280"/>
                  <a:pt x="5761" y="16505"/>
                </a:cubicBezTo>
                <a:cubicBezTo>
                  <a:pt x="5767" y="16509"/>
                  <a:pt x="5771" y="16512"/>
                  <a:pt x="5777" y="16515"/>
                </a:cubicBezTo>
                <a:cubicBezTo>
                  <a:pt x="5786" y="16518"/>
                  <a:pt x="5795" y="16520"/>
                  <a:pt x="5805" y="16520"/>
                </a:cubicBezTo>
                <a:cubicBezTo>
                  <a:pt x="5828" y="16520"/>
                  <a:pt x="5852" y="16509"/>
                  <a:pt x="5865" y="16489"/>
                </a:cubicBezTo>
                <a:cubicBezTo>
                  <a:pt x="5890" y="16457"/>
                  <a:pt x="5883" y="16409"/>
                  <a:pt x="5849" y="16384"/>
                </a:cubicBezTo>
                <a:cubicBezTo>
                  <a:pt x="5547" y="16164"/>
                  <a:pt x="5257" y="15910"/>
                  <a:pt x="4979" y="15662"/>
                </a:cubicBezTo>
                <a:cubicBezTo>
                  <a:pt x="4445" y="15190"/>
                  <a:pt x="3892" y="14705"/>
                  <a:pt x="3219" y="14442"/>
                </a:cubicBezTo>
                <a:close/>
                <a:moveTo>
                  <a:pt x="11630" y="1"/>
                </a:moveTo>
                <a:cubicBezTo>
                  <a:pt x="11584" y="1"/>
                  <a:pt x="11543" y="33"/>
                  <a:pt x="11533" y="78"/>
                </a:cubicBezTo>
                <a:cubicBezTo>
                  <a:pt x="11518" y="116"/>
                  <a:pt x="11403" y="216"/>
                  <a:pt x="11348" y="265"/>
                </a:cubicBezTo>
                <a:cubicBezTo>
                  <a:pt x="11304" y="303"/>
                  <a:pt x="11265" y="336"/>
                  <a:pt x="11243" y="359"/>
                </a:cubicBezTo>
                <a:cubicBezTo>
                  <a:pt x="11104" y="510"/>
                  <a:pt x="10983" y="649"/>
                  <a:pt x="10877" y="780"/>
                </a:cubicBezTo>
                <a:cubicBezTo>
                  <a:pt x="10617" y="1103"/>
                  <a:pt x="10414" y="1407"/>
                  <a:pt x="10257" y="1708"/>
                </a:cubicBezTo>
                <a:cubicBezTo>
                  <a:pt x="10143" y="1931"/>
                  <a:pt x="10066" y="2167"/>
                  <a:pt x="10023" y="2425"/>
                </a:cubicBezTo>
                <a:cubicBezTo>
                  <a:pt x="9978" y="2678"/>
                  <a:pt x="9975" y="2937"/>
                  <a:pt x="9972" y="3188"/>
                </a:cubicBezTo>
                <a:cubicBezTo>
                  <a:pt x="9968" y="3386"/>
                  <a:pt x="9965" y="3593"/>
                  <a:pt x="9940" y="3790"/>
                </a:cubicBezTo>
                <a:cubicBezTo>
                  <a:pt x="9896" y="4162"/>
                  <a:pt x="9788" y="4498"/>
                  <a:pt x="9677" y="4854"/>
                </a:cubicBezTo>
                <a:cubicBezTo>
                  <a:pt x="9625" y="5019"/>
                  <a:pt x="9574" y="5188"/>
                  <a:pt x="9526" y="5362"/>
                </a:cubicBezTo>
                <a:cubicBezTo>
                  <a:pt x="9438" y="5505"/>
                  <a:pt x="9351" y="5646"/>
                  <a:pt x="9270" y="5786"/>
                </a:cubicBezTo>
                <a:cubicBezTo>
                  <a:pt x="9091" y="6083"/>
                  <a:pt x="8917" y="6370"/>
                  <a:pt x="8713" y="6656"/>
                </a:cubicBezTo>
                <a:cubicBezTo>
                  <a:pt x="8506" y="6869"/>
                  <a:pt x="8305" y="7091"/>
                  <a:pt x="8115" y="7318"/>
                </a:cubicBezTo>
                <a:cubicBezTo>
                  <a:pt x="8231" y="7040"/>
                  <a:pt x="8338" y="6753"/>
                  <a:pt x="8409" y="6459"/>
                </a:cubicBezTo>
                <a:cubicBezTo>
                  <a:pt x="8549" y="5862"/>
                  <a:pt x="8591" y="5326"/>
                  <a:pt x="8539" y="4824"/>
                </a:cubicBezTo>
                <a:cubicBezTo>
                  <a:pt x="8506" y="4522"/>
                  <a:pt x="8439" y="4224"/>
                  <a:pt x="8373" y="3936"/>
                </a:cubicBezTo>
                <a:cubicBezTo>
                  <a:pt x="8283" y="3547"/>
                  <a:pt x="8192" y="3144"/>
                  <a:pt x="8193" y="2743"/>
                </a:cubicBezTo>
                <a:cubicBezTo>
                  <a:pt x="8193" y="2698"/>
                  <a:pt x="8163" y="2656"/>
                  <a:pt x="8119" y="2646"/>
                </a:cubicBezTo>
                <a:cubicBezTo>
                  <a:pt x="8111" y="2644"/>
                  <a:pt x="8102" y="2643"/>
                  <a:pt x="8093" y="2643"/>
                </a:cubicBezTo>
                <a:cubicBezTo>
                  <a:pt x="8058" y="2643"/>
                  <a:pt x="8024" y="2661"/>
                  <a:pt x="8006" y="2693"/>
                </a:cubicBezTo>
                <a:cubicBezTo>
                  <a:pt x="7658" y="3314"/>
                  <a:pt x="7261" y="4016"/>
                  <a:pt x="7147" y="4782"/>
                </a:cubicBezTo>
                <a:cubicBezTo>
                  <a:pt x="7067" y="5310"/>
                  <a:pt x="7122" y="5877"/>
                  <a:pt x="7301" y="6420"/>
                </a:cubicBezTo>
                <a:cubicBezTo>
                  <a:pt x="7339" y="6535"/>
                  <a:pt x="7378" y="6648"/>
                  <a:pt x="7419" y="6756"/>
                </a:cubicBezTo>
                <a:cubicBezTo>
                  <a:pt x="7549" y="7111"/>
                  <a:pt x="7671" y="7447"/>
                  <a:pt x="7660" y="7845"/>
                </a:cubicBezTo>
                <a:cubicBezTo>
                  <a:pt x="7145" y="8392"/>
                  <a:pt x="6631" y="8954"/>
                  <a:pt x="6129" y="9536"/>
                </a:cubicBezTo>
                <a:lnTo>
                  <a:pt x="6138" y="9489"/>
                </a:lnTo>
                <a:cubicBezTo>
                  <a:pt x="6281" y="8855"/>
                  <a:pt x="6271" y="8189"/>
                  <a:pt x="6110" y="7567"/>
                </a:cubicBezTo>
                <a:cubicBezTo>
                  <a:pt x="6001" y="7144"/>
                  <a:pt x="5826" y="6745"/>
                  <a:pt x="5655" y="6355"/>
                </a:cubicBezTo>
                <a:lnTo>
                  <a:pt x="4971" y="4790"/>
                </a:lnTo>
                <a:cubicBezTo>
                  <a:pt x="4953" y="4754"/>
                  <a:pt x="4919" y="4730"/>
                  <a:pt x="4879" y="4730"/>
                </a:cubicBezTo>
                <a:cubicBezTo>
                  <a:pt x="4876" y="4730"/>
                  <a:pt x="4873" y="4731"/>
                  <a:pt x="4869" y="4731"/>
                </a:cubicBezTo>
                <a:cubicBezTo>
                  <a:pt x="4826" y="4734"/>
                  <a:pt x="4791" y="4767"/>
                  <a:pt x="4783" y="4809"/>
                </a:cubicBezTo>
                <a:cubicBezTo>
                  <a:pt x="4659" y="5381"/>
                  <a:pt x="4565" y="5964"/>
                  <a:pt x="4502" y="6548"/>
                </a:cubicBezTo>
                <a:cubicBezTo>
                  <a:pt x="4452" y="7005"/>
                  <a:pt x="4432" y="7387"/>
                  <a:pt x="4496" y="7772"/>
                </a:cubicBezTo>
                <a:cubicBezTo>
                  <a:pt x="4580" y="8276"/>
                  <a:pt x="4811" y="8739"/>
                  <a:pt x="5003" y="9084"/>
                </a:cubicBezTo>
                <a:cubicBezTo>
                  <a:pt x="5147" y="9347"/>
                  <a:pt x="5314" y="9623"/>
                  <a:pt x="5544" y="9851"/>
                </a:cubicBezTo>
                <a:cubicBezTo>
                  <a:pt x="5595" y="9902"/>
                  <a:pt x="5663" y="9964"/>
                  <a:pt x="5738" y="9995"/>
                </a:cubicBezTo>
                <a:cubicBezTo>
                  <a:pt x="5104" y="10753"/>
                  <a:pt x="4497" y="11544"/>
                  <a:pt x="3953" y="12367"/>
                </a:cubicBezTo>
                <a:cubicBezTo>
                  <a:pt x="4133" y="11774"/>
                  <a:pt x="4309" y="11160"/>
                  <a:pt x="4251" y="10510"/>
                </a:cubicBezTo>
                <a:cubicBezTo>
                  <a:pt x="4193" y="9861"/>
                  <a:pt x="4001" y="9243"/>
                  <a:pt x="3805" y="8664"/>
                </a:cubicBezTo>
                <a:cubicBezTo>
                  <a:pt x="3679" y="8292"/>
                  <a:pt x="3530" y="7911"/>
                  <a:pt x="3193" y="7707"/>
                </a:cubicBezTo>
                <a:cubicBezTo>
                  <a:pt x="3178" y="7698"/>
                  <a:pt x="3160" y="7693"/>
                  <a:pt x="3142" y="7693"/>
                </a:cubicBezTo>
                <a:cubicBezTo>
                  <a:pt x="3133" y="7693"/>
                  <a:pt x="3123" y="7695"/>
                  <a:pt x="3113" y="7697"/>
                </a:cubicBezTo>
                <a:cubicBezTo>
                  <a:pt x="3086" y="7704"/>
                  <a:pt x="3064" y="7723"/>
                  <a:pt x="3053" y="7749"/>
                </a:cubicBezTo>
                <a:cubicBezTo>
                  <a:pt x="2599" y="8690"/>
                  <a:pt x="2401" y="9517"/>
                  <a:pt x="2440" y="10275"/>
                </a:cubicBezTo>
                <a:cubicBezTo>
                  <a:pt x="2475" y="10911"/>
                  <a:pt x="2688" y="11429"/>
                  <a:pt x="2980" y="11910"/>
                </a:cubicBezTo>
                <a:cubicBezTo>
                  <a:pt x="2916" y="11899"/>
                  <a:pt x="2851" y="11895"/>
                  <a:pt x="2787" y="11895"/>
                </a:cubicBezTo>
                <a:cubicBezTo>
                  <a:pt x="2523" y="11895"/>
                  <a:pt x="2262" y="11974"/>
                  <a:pt x="2029" y="12057"/>
                </a:cubicBezTo>
                <a:cubicBezTo>
                  <a:pt x="1317" y="12318"/>
                  <a:pt x="649" y="12684"/>
                  <a:pt x="46" y="13145"/>
                </a:cubicBezTo>
                <a:cubicBezTo>
                  <a:pt x="15" y="13169"/>
                  <a:pt x="1" y="13208"/>
                  <a:pt x="10" y="13246"/>
                </a:cubicBezTo>
                <a:cubicBezTo>
                  <a:pt x="17" y="13279"/>
                  <a:pt x="39" y="13304"/>
                  <a:pt x="70" y="13317"/>
                </a:cubicBezTo>
                <a:lnTo>
                  <a:pt x="86" y="13323"/>
                </a:lnTo>
                <a:cubicBezTo>
                  <a:pt x="664" y="13446"/>
                  <a:pt x="1259" y="13572"/>
                  <a:pt x="1863" y="13589"/>
                </a:cubicBezTo>
                <a:cubicBezTo>
                  <a:pt x="1900" y="13590"/>
                  <a:pt x="1936" y="13590"/>
                  <a:pt x="1972" y="13590"/>
                </a:cubicBezTo>
                <a:cubicBezTo>
                  <a:pt x="2315" y="13590"/>
                  <a:pt x="2586" y="13546"/>
                  <a:pt x="2824" y="13453"/>
                </a:cubicBezTo>
                <a:cubicBezTo>
                  <a:pt x="3105" y="13343"/>
                  <a:pt x="3346" y="13152"/>
                  <a:pt x="3564" y="12969"/>
                </a:cubicBezTo>
                <a:lnTo>
                  <a:pt x="3564" y="12969"/>
                </a:lnTo>
                <a:cubicBezTo>
                  <a:pt x="2259" y="15096"/>
                  <a:pt x="1381" y="17447"/>
                  <a:pt x="1420" y="20076"/>
                </a:cubicBezTo>
                <a:cubicBezTo>
                  <a:pt x="1420" y="20118"/>
                  <a:pt x="1446" y="20151"/>
                  <a:pt x="1482" y="20166"/>
                </a:cubicBezTo>
                <a:cubicBezTo>
                  <a:pt x="1493" y="20171"/>
                  <a:pt x="1506" y="20173"/>
                  <a:pt x="1521" y="20173"/>
                </a:cubicBezTo>
                <a:cubicBezTo>
                  <a:pt x="1576" y="20173"/>
                  <a:pt x="1621" y="20128"/>
                  <a:pt x="1619" y="20072"/>
                </a:cubicBezTo>
                <a:cubicBezTo>
                  <a:pt x="1588" y="18085"/>
                  <a:pt x="2094" y="16257"/>
                  <a:pt x="2916" y="14563"/>
                </a:cubicBezTo>
                <a:cubicBezTo>
                  <a:pt x="3090" y="14853"/>
                  <a:pt x="3303" y="15170"/>
                  <a:pt x="3607" y="15454"/>
                </a:cubicBezTo>
                <a:cubicBezTo>
                  <a:pt x="3983" y="15805"/>
                  <a:pt x="4396" y="16124"/>
                  <a:pt x="4835" y="16400"/>
                </a:cubicBezTo>
                <a:cubicBezTo>
                  <a:pt x="4843" y="16406"/>
                  <a:pt x="5673" y="16877"/>
                  <a:pt x="6058" y="17034"/>
                </a:cubicBezTo>
                <a:cubicBezTo>
                  <a:pt x="6138" y="17067"/>
                  <a:pt x="6199" y="17087"/>
                  <a:pt x="6230" y="17087"/>
                </a:cubicBezTo>
                <a:cubicBezTo>
                  <a:pt x="6234" y="17087"/>
                  <a:pt x="6238" y="17086"/>
                  <a:pt x="6242" y="17085"/>
                </a:cubicBezTo>
                <a:cubicBezTo>
                  <a:pt x="6271" y="17074"/>
                  <a:pt x="6295" y="17050"/>
                  <a:pt x="6304" y="17021"/>
                </a:cubicBezTo>
                <a:cubicBezTo>
                  <a:pt x="6488" y="16460"/>
                  <a:pt x="6151" y="15908"/>
                  <a:pt x="5933" y="15630"/>
                </a:cubicBezTo>
                <a:cubicBezTo>
                  <a:pt x="5595" y="15197"/>
                  <a:pt x="5144" y="14848"/>
                  <a:pt x="4631" y="14620"/>
                </a:cubicBezTo>
                <a:cubicBezTo>
                  <a:pt x="4085" y="14379"/>
                  <a:pt x="3590" y="14255"/>
                  <a:pt x="3084" y="14226"/>
                </a:cubicBezTo>
                <a:cubicBezTo>
                  <a:pt x="3289" y="13828"/>
                  <a:pt x="3511" y="13434"/>
                  <a:pt x="3747" y="13051"/>
                </a:cubicBezTo>
                <a:cubicBezTo>
                  <a:pt x="3753" y="13052"/>
                  <a:pt x="3759" y="13052"/>
                  <a:pt x="3765" y="13052"/>
                </a:cubicBezTo>
                <a:cubicBezTo>
                  <a:pt x="3774" y="13052"/>
                  <a:pt x="3782" y="13051"/>
                  <a:pt x="3791" y="13048"/>
                </a:cubicBezTo>
                <a:cubicBezTo>
                  <a:pt x="4010" y="12972"/>
                  <a:pt x="4208" y="12949"/>
                  <a:pt x="4404" y="12949"/>
                </a:cubicBezTo>
                <a:cubicBezTo>
                  <a:pt x="4559" y="12949"/>
                  <a:pt x="4714" y="12963"/>
                  <a:pt x="4878" y="12978"/>
                </a:cubicBezTo>
                <a:cubicBezTo>
                  <a:pt x="4985" y="12990"/>
                  <a:pt x="5097" y="12998"/>
                  <a:pt x="5212" y="13006"/>
                </a:cubicBezTo>
                <a:cubicBezTo>
                  <a:pt x="5321" y="13012"/>
                  <a:pt x="5430" y="13016"/>
                  <a:pt x="5539" y="13016"/>
                </a:cubicBezTo>
                <a:cubicBezTo>
                  <a:pt x="5929" y="13016"/>
                  <a:pt x="6321" y="12973"/>
                  <a:pt x="6709" y="12887"/>
                </a:cubicBezTo>
                <a:cubicBezTo>
                  <a:pt x="7203" y="12778"/>
                  <a:pt x="7675" y="12605"/>
                  <a:pt x="8116" y="12369"/>
                </a:cubicBezTo>
                <a:cubicBezTo>
                  <a:pt x="8332" y="12253"/>
                  <a:pt x="8542" y="12123"/>
                  <a:pt x="8737" y="11982"/>
                </a:cubicBezTo>
                <a:cubicBezTo>
                  <a:pt x="8768" y="11960"/>
                  <a:pt x="8819" y="11913"/>
                  <a:pt x="8905" y="11830"/>
                </a:cubicBezTo>
                <a:cubicBezTo>
                  <a:pt x="8997" y="11745"/>
                  <a:pt x="9183" y="11570"/>
                  <a:pt x="9241" y="11536"/>
                </a:cubicBezTo>
                <a:cubicBezTo>
                  <a:pt x="9285" y="11531"/>
                  <a:pt x="9321" y="11497"/>
                  <a:pt x="9328" y="11451"/>
                </a:cubicBezTo>
                <a:cubicBezTo>
                  <a:pt x="9335" y="11397"/>
                  <a:pt x="9296" y="11347"/>
                  <a:pt x="9243" y="11339"/>
                </a:cubicBezTo>
                <a:cubicBezTo>
                  <a:pt x="8664" y="11255"/>
                  <a:pt x="8025" y="11173"/>
                  <a:pt x="7375" y="11173"/>
                </a:cubicBezTo>
                <a:cubicBezTo>
                  <a:pt x="7036" y="11173"/>
                  <a:pt x="6694" y="11195"/>
                  <a:pt x="6356" y="11251"/>
                </a:cubicBezTo>
                <a:cubicBezTo>
                  <a:pt x="5819" y="11339"/>
                  <a:pt x="5327" y="11509"/>
                  <a:pt x="4894" y="11759"/>
                </a:cubicBezTo>
                <a:cubicBezTo>
                  <a:pt x="4641" y="11905"/>
                  <a:pt x="4423" y="12105"/>
                  <a:pt x="4219" y="12317"/>
                </a:cubicBezTo>
                <a:cubicBezTo>
                  <a:pt x="4703" y="11600"/>
                  <a:pt x="5231" y="10911"/>
                  <a:pt x="5783" y="10242"/>
                </a:cubicBezTo>
                <a:cubicBezTo>
                  <a:pt x="5884" y="10271"/>
                  <a:pt x="5984" y="10300"/>
                  <a:pt x="6082" y="10329"/>
                </a:cubicBezTo>
                <a:cubicBezTo>
                  <a:pt x="6305" y="10397"/>
                  <a:pt x="6537" y="10465"/>
                  <a:pt x="6770" y="10514"/>
                </a:cubicBezTo>
                <a:cubicBezTo>
                  <a:pt x="6939" y="10550"/>
                  <a:pt x="7107" y="10566"/>
                  <a:pt x="7274" y="10566"/>
                </a:cubicBezTo>
                <a:cubicBezTo>
                  <a:pt x="7946" y="10566"/>
                  <a:pt x="8611" y="10307"/>
                  <a:pt x="9289" y="10015"/>
                </a:cubicBezTo>
                <a:cubicBezTo>
                  <a:pt x="9852" y="9772"/>
                  <a:pt x="10421" y="9489"/>
                  <a:pt x="10650" y="8935"/>
                </a:cubicBezTo>
                <a:cubicBezTo>
                  <a:pt x="10664" y="8900"/>
                  <a:pt x="10657" y="8860"/>
                  <a:pt x="10634" y="8831"/>
                </a:cubicBezTo>
                <a:cubicBezTo>
                  <a:pt x="10616" y="8808"/>
                  <a:pt x="10587" y="8796"/>
                  <a:pt x="10558" y="8796"/>
                </a:cubicBezTo>
                <a:cubicBezTo>
                  <a:pt x="10550" y="8796"/>
                  <a:pt x="10542" y="8797"/>
                  <a:pt x="10534" y="8799"/>
                </a:cubicBezTo>
                <a:cubicBezTo>
                  <a:pt x="10075" y="8911"/>
                  <a:pt x="9588" y="8922"/>
                  <a:pt x="9112" y="8922"/>
                </a:cubicBezTo>
                <a:cubicBezTo>
                  <a:pt x="9043" y="8922"/>
                  <a:pt x="8974" y="8922"/>
                  <a:pt x="8905" y="8922"/>
                </a:cubicBezTo>
                <a:cubicBezTo>
                  <a:pt x="8809" y="8921"/>
                  <a:pt x="8710" y="8921"/>
                  <a:pt x="8611" y="8921"/>
                </a:cubicBezTo>
                <a:cubicBezTo>
                  <a:pt x="8439" y="8921"/>
                  <a:pt x="8264" y="8923"/>
                  <a:pt x="8093" y="8932"/>
                </a:cubicBezTo>
                <a:cubicBezTo>
                  <a:pt x="7501" y="8964"/>
                  <a:pt x="7016" y="9075"/>
                  <a:pt x="6614" y="9275"/>
                </a:cubicBezTo>
                <a:cubicBezTo>
                  <a:pt x="7002" y="8835"/>
                  <a:pt x="7398" y="8404"/>
                  <a:pt x="7795" y="7984"/>
                </a:cubicBezTo>
                <a:cubicBezTo>
                  <a:pt x="7818" y="7974"/>
                  <a:pt x="7838" y="7958"/>
                  <a:pt x="7847" y="7932"/>
                </a:cubicBezTo>
                <a:cubicBezTo>
                  <a:pt x="7849" y="7930"/>
                  <a:pt x="7849" y="7926"/>
                  <a:pt x="7852" y="7924"/>
                </a:cubicBezTo>
                <a:cubicBezTo>
                  <a:pt x="7938" y="7832"/>
                  <a:pt x="8022" y="7742"/>
                  <a:pt x="8109" y="7651"/>
                </a:cubicBezTo>
                <a:cubicBezTo>
                  <a:pt x="8206" y="7597"/>
                  <a:pt x="8403" y="7545"/>
                  <a:pt x="8519" y="7516"/>
                </a:cubicBezTo>
                <a:cubicBezTo>
                  <a:pt x="8584" y="7499"/>
                  <a:pt x="8640" y="7483"/>
                  <a:pt x="8680" y="7470"/>
                </a:cubicBezTo>
                <a:cubicBezTo>
                  <a:pt x="8981" y="7369"/>
                  <a:pt x="9295" y="7315"/>
                  <a:pt x="9600" y="7260"/>
                </a:cubicBezTo>
                <a:cubicBezTo>
                  <a:pt x="10200" y="7156"/>
                  <a:pt x="10816" y="7047"/>
                  <a:pt x="11350" y="6598"/>
                </a:cubicBezTo>
                <a:cubicBezTo>
                  <a:pt x="11617" y="6375"/>
                  <a:pt x="11822" y="6093"/>
                  <a:pt x="12022" y="5822"/>
                </a:cubicBezTo>
                <a:cubicBezTo>
                  <a:pt x="12163" y="5628"/>
                  <a:pt x="12310" y="5429"/>
                  <a:pt x="12477" y="5255"/>
                </a:cubicBezTo>
                <a:lnTo>
                  <a:pt x="12480" y="5252"/>
                </a:lnTo>
                <a:cubicBezTo>
                  <a:pt x="12522" y="5222"/>
                  <a:pt x="12520" y="5159"/>
                  <a:pt x="12480" y="5123"/>
                </a:cubicBezTo>
                <a:cubicBezTo>
                  <a:pt x="12461" y="5105"/>
                  <a:pt x="12436" y="5096"/>
                  <a:pt x="12412" y="5096"/>
                </a:cubicBezTo>
                <a:cubicBezTo>
                  <a:pt x="12385" y="5096"/>
                  <a:pt x="12359" y="5107"/>
                  <a:pt x="12339" y="5128"/>
                </a:cubicBezTo>
                <a:cubicBezTo>
                  <a:pt x="12278" y="5186"/>
                  <a:pt x="11859" y="5272"/>
                  <a:pt x="11670" y="5282"/>
                </a:cubicBezTo>
                <a:cubicBezTo>
                  <a:pt x="11559" y="5290"/>
                  <a:pt x="11449" y="5290"/>
                  <a:pt x="11340" y="5291"/>
                </a:cubicBezTo>
                <a:cubicBezTo>
                  <a:pt x="11081" y="5296"/>
                  <a:pt x="10813" y="5298"/>
                  <a:pt x="10537" y="5371"/>
                </a:cubicBezTo>
                <a:cubicBezTo>
                  <a:pt x="10269" y="5440"/>
                  <a:pt x="10016" y="5556"/>
                  <a:pt x="9762" y="5725"/>
                </a:cubicBezTo>
                <a:cubicBezTo>
                  <a:pt x="9618" y="5822"/>
                  <a:pt x="9483" y="5928"/>
                  <a:pt x="9351" y="6047"/>
                </a:cubicBezTo>
                <a:cubicBezTo>
                  <a:pt x="9382" y="5996"/>
                  <a:pt x="9412" y="5943"/>
                  <a:pt x="9444" y="5892"/>
                </a:cubicBezTo>
                <a:cubicBezTo>
                  <a:pt x="9474" y="5840"/>
                  <a:pt x="9508" y="5786"/>
                  <a:pt x="9541" y="5731"/>
                </a:cubicBezTo>
                <a:cubicBezTo>
                  <a:pt x="9549" y="5733"/>
                  <a:pt x="9557" y="5734"/>
                  <a:pt x="9565" y="5734"/>
                </a:cubicBezTo>
                <a:cubicBezTo>
                  <a:pt x="9600" y="5734"/>
                  <a:pt x="9633" y="5715"/>
                  <a:pt x="9651" y="5682"/>
                </a:cubicBezTo>
                <a:cubicBezTo>
                  <a:pt x="9791" y="5421"/>
                  <a:pt x="10003" y="5214"/>
                  <a:pt x="10226" y="4994"/>
                </a:cubicBezTo>
                <a:cubicBezTo>
                  <a:pt x="10305" y="4915"/>
                  <a:pt x="10386" y="4835"/>
                  <a:pt x="10462" y="4754"/>
                </a:cubicBezTo>
                <a:cubicBezTo>
                  <a:pt x="11091" y="4087"/>
                  <a:pt x="11445" y="3246"/>
                  <a:pt x="11575" y="2105"/>
                </a:cubicBezTo>
                <a:cubicBezTo>
                  <a:pt x="11605" y="1828"/>
                  <a:pt x="11617" y="1548"/>
                  <a:pt x="11626" y="1277"/>
                </a:cubicBezTo>
                <a:cubicBezTo>
                  <a:pt x="11640" y="895"/>
                  <a:pt x="11653" y="500"/>
                  <a:pt x="11728" y="122"/>
                </a:cubicBezTo>
                <a:cubicBezTo>
                  <a:pt x="11740" y="68"/>
                  <a:pt x="11705" y="15"/>
                  <a:pt x="11652" y="3"/>
                </a:cubicBezTo>
                <a:cubicBezTo>
                  <a:pt x="11644" y="1"/>
                  <a:pt x="11637" y="1"/>
                  <a:pt x="11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9"/>
          <p:cNvSpPr/>
          <p:nvPr/>
        </p:nvSpPr>
        <p:spPr>
          <a:xfrm>
            <a:off x="348943" y="3975773"/>
            <a:ext cx="246783" cy="414435"/>
          </a:xfrm>
          <a:custGeom>
            <a:avLst/>
            <a:gdLst/>
            <a:ahLst/>
            <a:cxnLst/>
            <a:rect l="l" t="t" r="r" b="b"/>
            <a:pathLst>
              <a:path w="5229" h="6586" extrusionOk="0">
                <a:moveTo>
                  <a:pt x="4099" y="0"/>
                </a:moveTo>
                <a:cubicBezTo>
                  <a:pt x="4001" y="0"/>
                  <a:pt x="3902" y="21"/>
                  <a:pt x="3811" y="57"/>
                </a:cubicBezTo>
                <a:cubicBezTo>
                  <a:pt x="3562" y="154"/>
                  <a:pt x="3381" y="374"/>
                  <a:pt x="3236" y="600"/>
                </a:cubicBezTo>
                <a:cubicBezTo>
                  <a:pt x="2856" y="1192"/>
                  <a:pt x="2652" y="1896"/>
                  <a:pt x="2656" y="2598"/>
                </a:cubicBezTo>
                <a:cubicBezTo>
                  <a:pt x="2639" y="2174"/>
                  <a:pt x="2569" y="1751"/>
                  <a:pt x="2447" y="1344"/>
                </a:cubicBezTo>
                <a:cubicBezTo>
                  <a:pt x="2398" y="1182"/>
                  <a:pt x="2324" y="1006"/>
                  <a:pt x="2165" y="949"/>
                </a:cubicBezTo>
                <a:cubicBezTo>
                  <a:pt x="2134" y="938"/>
                  <a:pt x="2103" y="934"/>
                  <a:pt x="2072" y="934"/>
                </a:cubicBezTo>
                <a:cubicBezTo>
                  <a:pt x="1910" y="934"/>
                  <a:pt x="1753" y="1069"/>
                  <a:pt x="1674" y="1221"/>
                </a:cubicBezTo>
                <a:cubicBezTo>
                  <a:pt x="1564" y="1433"/>
                  <a:pt x="1543" y="1674"/>
                  <a:pt x="1530" y="1912"/>
                </a:cubicBezTo>
                <a:cubicBezTo>
                  <a:pt x="1502" y="2447"/>
                  <a:pt x="1517" y="2983"/>
                  <a:pt x="1534" y="3519"/>
                </a:cubicBezTo>
                <a:cubicBezTo>
                  <a:pt x="1493" y="3149"/>
                  <a:pt x="1386" y="2788"/>
                  <a:pt x="1220" y="2455"/>
                </a:cubicBezTo>
                <a:cubicBezTo>
                  <a:pt x="1152" y="2319"/>
                  <a:pt x="1071" y="2185"/>
                  <a:pt x="949" y="2094"/>
                </a:cubicBezTo>
                <a:cubicBezTo>
                  <a:pt x="871" y="2036"/>
                  <a:pt x="772" y="2000"/>
                  <a:pt x="675" y="2000"/>
                </a:cubicBezTo>
                <a:cubicBezTo>
                  <a:pt x="623" y="2000"/>
                  <a:pt x="570" y="2011"/>
                  <a:pt x="522" y="2035"/>
                </a:cubicBezTo>
                <a:cubicBezTo>
                  <a:pt x="421" y="2085"/>
                  <a:pt x="354" y="2187"/>
                  <a:pt x="311" y="2290"/>
                </a:cubicBezTo>
                <a:cubicBezTo>
                  <a:pt x="1" y="3019"/>
                  <a:pt x="451" y="3685"/>
                  <a:pt x="691" y="4351"/>
                </a:cubicBezTo>
                <a:cubicBezTo>
                  <a:pt x="952" y="5075"/>
                  <a:pt x="1187" y="5822"/>
                  <a:pt x="1320" y="6577"/>
                </a:cubicBezTo>
                <a:cubicBezTo>
                  <a:pt x="1321" y="6583"/>
                  <a:pt x="1328" y="6586"/>
                  <a:pt x="1340" y="6586"/>
                </a:cubicBezTo>
                <a:cubicBezTo>
                  <a:pt x="1472" y="6586"/>
                  <a:pt x="2223" y="6274"/>
                  <a:pt x="2999" y="5933"/>
                </a:cubicBezTo>
                <a:cubicBezTo>
                  <a:pt x="3831" y="5566"/>
                  <a:pt x="4693" y="5166"/>
                  <a:pt x="4843" y="5081"/>
                </a:cubicBezTo>
                <a:cubicBezTo>
                  <a:pt x="5034" y="4971"/>
                  <a:pt x="5228" y="4791"/>
                  <a:pt x="5207" y="4570"/>
                </a:cubicBezTo>
                <a:cubicBezTo>
                  <a:pt x="5198" y="4480"/>
                  <a:pt x="5150" y="4396"/>
                  <a:pt x="5092" y="4328"/>
                </a:cubicBezTo>
                <a:cubicBezTo>
                  <a:pt x="4914" y="4116"/>
                  <a:pt x="4626" y="4020"/>
                  <a:pt x="4350" y="4015"/>
                </a:cubicBezTo>
                <a:cubicBezTo>
                  <a:pt x="4339" y="4015"/>
                  <a:pt x="4329" y="4015"/>
                  <a:pt x="4318" y="4015"/>
                </a:cubicBezTo>
                <a:cubicBezTo>
                  <a:pt x="4050" y="4015"/>
                  <a:pt x="3789" y="4084"/>
                  <a:pt x="3532" y="4154"/>
                </a:cubicBezTo>
                <a:cubicBezTo>
                  <a:pt x="3952" y="3959"/>
                  <a:pt x="4353" y="3729"/>
                  <a:pt x="4735" y="3467"/>
                </a:cubicBezTo>
                <a:cubicBezTo>
                  <a:pt x="4846" y="3388"/>
                  <a:pt x="4961" y="3307"/>
                  <a:pt x="5033" y="3191"/>
                </a:cubicBezTo>
                <a:cubicBezTo>
                  <a:pt x="5107" y="3076"/>
                  <a:pt x="5131" y="2919"/>
                  <a:pt x="5060" y="2803"/>
                </a:cubicBezTo>
                <a:cubicBezTo>
                  <a:pt x="4989" y="2690"/>
                  <a:pt x="4861" y="2651"/>
                  <a:pt x="4723" y="2651"/>
                </a:cubicBezTo>
                <a:cubicBezTo>
                  <a:pt x="4628" y="2651"/>
                  <a:pt x="4527" y="2669"/>
                  <a:pt x="4438" y="2695"/>
                </a:cubicBezTo>
                <a:cubicBezTo>
                  <a:pt x="4091" y="2795"/>
                  <a:pt x="3753" y="2940"/>
                  <a:pt x="3441" y="3122"/>
                </a:cubicBezTo>
                <a:cubicBezTo>
                  <a:pt x="3930" y="2563"/>
                  <a:pt x="4321" y="1897"/>
                  <a:pt x="4494" y="1172"/>
                </a:cubicBezTo>
                <a:cubicBezTo>
                  <a:pt x="4555" y="913"/>
                  <a:pt x="4677" y="493"/>
                  <a:pt x="4541" y="247"/>
                </a:cubicBezTo>
                <a:cubicBezTo>
                  <a:pt x="4445" y="70"/>
                  <a:pt x="4276" y="0"/>
                  <a:pt x="4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24" name="Google Shape;424;p9"/>
          <p:cNvGrpSpPr/>
          <p:nvPr/>
        </p:nvGrpSpPr>
        <p:grpSpPr>
          <a:xfrm>
            <a:off x="7408912" y="1549754"/>
            <a:ext cx="210920" cy="261341"/>
            <a:chOff x="2294687" y="652640"/>
            <a:chExt cx="210920" cy="196006"/>
          </a:xfrm>
        </p:grpSpPr>
        <p:sp>
          <p:nvSpPr>
            <p:cNvPr id="425" name="Google Shape;425;p9"/>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9"/>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9"/>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8" name="Google Shape;428;p9"/>
          <p:cNvSpPr/>
          <p:nvPr/>
        </p:nvSpPr>
        <p:spPr>
          <a:xfrm>
            <a:off x="8663897" y="650726"/>
            <a:ext cx="187175" cy="363087"/>
          </a:xfrm>
          <a:custGeom>
            <a:avLst/>
            <a:gdLst/>
            <a:ahLst/>
            <a:cxnLst/>
            <a:rect l="l" t="t" r="r" b="b"/>
            <a:pathLst>
              <a:path w="3966" h="5770" extrusionOk="0">
                <a:moveTo>
                  <a:pt x="200" y="0"/>
                </a:moveTo>
                <a:cubicBezTo>
                  <a:pt x="193" y="0"/>
                  <a:pt x="186" y="2"/>
                  <a:pt x="180" y="6"/>
                </a:cubicBezTo>
                <a:cubicBezTo>
                  <a:pt x="90" y="62"/>
                  <a:pt x="285" y="265"/>
                  <a:pt x="314" y="305"/>
                </a:cubicBezTo>
                <a:cubicBezTo>
                  <a:pt x="420" y="457"/>
                  <a:pt x="528" y="609"/>
                  <a:pt x="634" y="763"/>
                </a:cubicBezTo>
                <a:cubicBezTo>
                  <a:pt x="770" y="961"/>
                  <a:pt x="818" y="1229"/>
                  <a:pt x="782" y="1465"/>
                </a:cubicBezTo>
                <a:cubicBezTo>
                  <a:pt x="753" y="1653"/>
                  <a:pt x="673" y="1828"/>
                  <a:pt x="589" y="2012"/>
                </a:cubicBezTo>
                <a:cubicBezTo>
                  <a:pt x="556" y="2084"/>
                  <a:pt x="524" y="2157"/>
                  <a:pt x="492" y="2232"/>
                </a:cubicBezTo>
                <a:cubicBezTo>
                  <a:pt x="463" y="2236"/>
                  <a:pt x="433" y="2244"/>
                  <a:pt x="404" y="2255"/>
                </a:cubicBezTo>
                <a:cubicBezTo>
                  <a:pt x="194" y="2341"/>
                  <a:pt x="91" y="2581"/>
                  <a:pt x="177" y="2791"/>
                </a:cubicBezTo>
                <a:cubicBezTo>
                  <a:pt x="241" y="2951"/>
                  <a:pt x="396" y="3048"/>
                  <a:pt x="559" y="3048"/>
                </a:cubicBezTo>
                <a:cubicBezTo>
                  <a:pt x="610" y="3048"/>
                  <a:pt x="662" y="3039"/>
                  <a:pt x="712" y="3018"/>
                </a:cubicBezTo>
                <a:cubicBezTo>
                  <a:pt x="922" y="2934"/>
                  <a:pt x="1025" y="2692"/>
                  <a:pt x="940" y="2482"/>
                </a:cubicBezTo>
                <a:cubicBezTo>
                  <a:pt x="887" y="2352"/>
                  <a:pt x="775" y="2264"/>
                  <a:pt x="647" y="2235"/>
                </a:cubicBezTo>
                <a:cubicBezTo>
                  <a:pt x="670" y="2181"/>
                  <a:pt x="693" y="2126"/>
                  <a:pt x="720" y="2073"/>
                </a:cubicBezTo>
                <a:cubicBezTo>
                  <a:pt x="803" y="1887"/>
                  <a:pt x="893" y="1696"/>
                  <a:pt x="924" y="1486"/>
                </a:cubicBezTo>
                <a:cubicBezTo>
                  <a:pt x="932" y="1431"/>
                  <a:pt x="934" y="1378"/>
                  <a:pt x="934" y="1323"/>
                </a:cubicBezTo>
                <a:cubicBezTo>
                  <a:pt x="1110" y="1720"/>
                  <a:pt x="1223" y="2135"/>
                  <a:pt x="1330" y="2540"/>
                </a:cubicBezTo>
                <a:cubicBezTo>
                  <a:pt x="1329" y="2552"/>
                  <a:pt x="1329" y="2561"/>
                  <a:pt x="1330" y="2572"/>
                </a:cubicBezTo>
                <a:cubicBezTo>
                  <a:pt x="1381" y="2760"/>
                  <a:pt x="1307" y="2953"/>
                  <a:pt x="1236" y="3083"/>
                </a:cubicBezTo>
                <a:cubicBezTo>
                  <a:pt x="1180" y="3185"/>
                  <a:pt x="1113" y="3279"/>
                  <a:pt x="1041" y="3377"/>
                </a:cubicBezTo>
                <a:cubicBezTo>
                  <a:pt x="996" y="3438"/>
                  <a:pt x="951" y="3500"/>
                  <a:pt x="909" y="3565"/>
                </a:cubicBezTo>
                <a:cubicBezTo>
                  <a:pt x="705" y="3877"/>
                  <a:pt x="579" y="4238"/>
                  <a:pt x="543" y="4609"/>
                </a:cubicBezTo>
                <a:cubicBezTo>
                  <a:pt x="517" y="4604"/>
                  <a:pt x="491" y="4601"/>
                  <a:pt x="465" y="4601"/>
                </a:cubicBezTo>
                <a:cubicBezTo>
                  <a:pt x="415" y="4601"/>
                  <a:pt x="364" y="4611"/>
                  <a:pt x="314" y="4631"/>
                </a:cubicBezTo>
                <a:cubicBezTo>
                  <a:pt x="104" y="4716"/>
                  <a:pt x="0" y="4956"/>
                  <a:pt x="85" y="5166"/>
                </a:cubicBezTo>
                <a:cubicBezTo>
                  <a:pt x="153" y="5330"/>
                  <a:pt x="308" y="5428"/>
                  <a:pt x="471" y="5428"/>
                </a:cubicBezTo>
                <a:cubicBezTo>
                  <a:pt x="523" y="5428"/>
                  <a:pt x="575" y="5419"/>
                  <a:pt x="625" y="5398"/>
                </a:cubicBezTo>
                <a:cubicBezTo>
                  <a:pt x="835" y="5314"/>
                  <a:pt x="938" y="5072"/>
                  <a:pt x="853" y="4862"/>
                </a:cubicBezTo>
                <a:cubicBezTo>
                  <a:pt x="818" y="4778"/>
                  <a:pt x="759" y="4713"/>
                  <a:pt x="688" y="4667"/>
                </a:cubicBezTo>
                <a:cubicBezTo>
                  <a:pt x="709" y="4385"/>
                  <a:pt x="788" y="4107"/>
                  <a:pt x="916" y="3853"/>
                </a:cubicBezTo>
                <a:cubicBezTo>
                  <a:pt x="1173" y="4021"/>
                  <a:pt x="1351" y="4260"/>
                  <a:pt x="1508" y="4644"/>
                </a:cubicBezTo>
                <a:cubicBezTo>
                  <a:pt x="1511" y="4652"/>
                  <a:pt x="1513" y="4658"/>
                  <a:pt x="1516" y="4663"/>
                </a:cubicBezTo>
                <a:cubicBezTo>
                  <a:pt x="1503" y="4666"/>
                  <a:pt x="1488" y="4667"/>
                  <a:pt x="1475" y="4673"/>
                </a:cubicBezTo>
                <a:cubicBezTo>
                  <a:pt x="1265" y="4758"/>
                  <a:pt x="1162" y="4998"/>
                  <a:pt x="1248" y="5208"/>
                </a:cubicBezTo>
                <a:cubicBezTo>
                  <a:pt x="1312" y="5368"/>
                  <a:pt x="1467" y="5466"/>
                  <a:pt x="1630" y="5466"/>
                </a:cubicBezTo>
                <a:cubicBezTo>
                  <a:pt x="1681" y="5466"/>
                  <a:pt x="1733" y="5456"/>
                  <a:pt x="1784" y="5436"/>
                </a:cubicBezTo>
                <a:cubicBezTo>
                  <a:pt x="1993" y="5352"/>
                  <a:pt x="2096" y="5110"/>
                  <a:pt x="2011" y="4900"/>
                </a:cubicBezTo>
                <a:cubicBezTo>
                  <a:pt x="1950" y="4751"/>
                  <a:pt x="1810" y="4657"/>
                  <a:pt x="1658" y="4645"/>
                </a:cubicBezTo>
                <a:cubicBezTo>
                  <a:pt x="1655" y="4622"/>
                  <a:pt x="1646" y="4600"/>
                  <a:pt x="1640" y="4587"/>
                </a:cubicBezTo>
                <a:cubicBezTo>
                  <a:pt x="1526" y="4309"/>
                  <a:pt x="1346" y="3961"/>
                  <a:pt x="983" y="3725"/>
                </a:cubicBezTo>
                <a:cubicBezTo>
                  <a:pt x="999" y="3700"/>
                  <a:pt x="1013" y="3672"/>
                  <a:pt x="1031" y="3646"/>
                </a:cubicBezTo>
                <a:cubicBezTo>
                  <a:pt x="1070" y="3586"/>
                  <a:pt x="1115" y="3526"/>
                  <a:pt x="1158" y="3465"/>
                </a:cubicBezTo>
                <a:cubicBezTo>
                  <a:pt x="1231" y="3368"/>
                  <a:pt x="1303" y="3267"/>
                  <a:pt x="1365" y="3157"/>
                </a:cubicBezTo>
                <a:cubicBezTo>
                  <a:pt x="1394" y="3104"/>
                  <a:pt x="1423" y="3041"/>
                  <a:pt x="1446" y="2973"/>
                </a:cubicBezTo>
                <a:cubicBezTo>
                  <a:pt x="1474" y="3073"/>
                  <a:pt x="1503" y="3174"/>
                  <a:pt x="1533" y="3274"/>
                </a:cubicBezTo>
                <a:cubicBezTo>
                  <a:pt x="1533" y="3284"/>
                  <a:pt x="1537" y="3297"/>
                  <a:pt x="1545" y="3306"/>
                </a:cubicBezTo>
                <a:cubicBezTo>
                  <a:pt x="1620" y="3548"/>
                  <a:pt x="1707" y="3785"/>
                  <a:pt x="1817" y="4018"/>
                </a:cubicBezTo>
                <a:cubicBezTo>
                  <a:pt x="1982" y="4362"/>
                  <a:pt x="2266" y="4809"/>
                  <a:pt x="2719" y="5133"/>
                </a:cubicBezTo>
                <a:cubicBezTo>
                  <a:pt x="2646" y="5242"/>
                  <a:pt x="2628" y="5382"/>
                  <a:pt x="2681" y="5512"/>
                </a:cubicBezTo>
                <a:cubicBezTo>
                  <a:pt x="2745" y="5672"/>
                  <a:pt x="2900" y="5770"/>
                  <a:pt x="3063" y="5770"/>
                </a:cubicBezTo>
                <a:cubicBezTo>
                  <a:pt x="3114" y="5770"/>
                  <a:pt x="3166" y="5760"/>
                  <a:pt x="3217" y="5740"/>
                </a:cubicBezTo>
                <a:cubicBezTo>
                  <a:pt x="3427" y="5656"/>
                  <a:pt x="3529" y="5414"/>
                  <a:pt x="3444" y="5205"/>
                </a:cubicBezTo>
                <a:cubicBezTo>
                  <a:pt x="3379" y="5045"/>
                  <a:pt x="3224" y="4947"/>
                  <a:pt x="3061" y="4947"/>
                </a:cubicBezTo>
                <a:cubicBezTo>
                  <a:pt x="3010" y="4947"/>
                  <a:pt x="2958" y="4956"/>
                  <a:pt x="2908" y="4977"/>
                </a:cubicBezTo>
                <a:cubicBezTo>
                  <a:pt x="2876" y="4990"/>
                  <a:pt x="2848" y="5007"/>
                  <a:pt x="2820" y="5027"/>
                </a:cubicBezTo>
                <a:cubicBezTo>
                  <a:pt x="2381" y="4721"/>
                  <a:pt x="2106" y="4288"/>
                  <a:pt x="1947" y="3955"/>
                </a:cubicBezTo>
                <a:cubicBezTo>
                  <a:pt x="1870" y="3790"/>
                  <a:pt x="1802" y="3622"/>
                  <a:pt x="1744" y="3451"/>
                </a:cubicBezTo>
                <a:lnTo>
                  <a:pt x="1744" y="3451"/>
                </a:lnTo>
                <a:cubicBezTo>
                  <a:pt x="1921" y="3552"/>
                  <a:pt x="2116" y="3616"/>
                  <a:pt x="2306" y="3677"/>
                </a:cubicBezTo>
                <a:cubicBezTo>
                  <a:pt x="2399" y="3709"/>
                  <a:pt x="2490" y="3738"/>
                  <a:pt x="2581" y="3771"/>
                </a:cubicBezTo>
                <a:cubicBezTo>
                  <a:pt x="2775" y="3846"/>
                  <a:pt x="2958" y="3942"/>
                  <a:pt x="3130" y="4056"/>
                </a:cubicBezTo>
                <a:cubicBezTo>
                  <a:pt x="3081" y="4157"/>
                  <a:pt x="3072" y="4276"/>
                  <a:pt x="3117" y="4389"/>
                </a:cubicBezTo>
                <a:cubicBezTo>
                  <a:pt x="3182" y="4549"/>
                  <a:pt x="3336" y="4646"/>
                  <a:pt x="3499" y="4646"/>
                </a:cubicBezTo>
                <a:cubicBezTo>
                  <a:pt x="3550" y="4646"/>
                  <a:pt x="3602" y="4637"/>
                  <a:pt x="3652" y="4616"/>
                </a:cubicBezTo>
                <a:cubicBezTo>
                  <a:pt x="3862" y="4531"/>
                  <a:pt x="3965" y="4291"/>
                  <a:pt x="3880" y="4081"/>
                </a:cubicBezTo>
                <a:cubicBezTo>
                  <a:pt x="3816" y="3921"/>
                  <a:pt x="3661" y="3823"/>
                  <a:pt x="3498" y="3823"/>
                </a:cubicBezTo>
                <a:cubicBezTo>
                  <a:pt x="3446" y="3823"/>
                  <a:pt x="3394" y="3833"/>
                  <a:pt x="3344" y="3853"/>
                </a:cubicBezTo>
                <a:cubicBezTo>
                  <a:pt x="3293" y="3872"/>
                  <a:pt x="3250" y="3904"/>
                  <a:pt x="3212" y="3940"/>
                </a:cubicBezTo>
                <a:cubicBezTo>
                  <a:pt x="3031" y="3819"/>
                  <a:pt x="2837" y="3716"/>
                  <a:pt x="2632" y="3638"/>
                </a:cubicBezTo>
                <a:cubicBezTo>
                  <a:pt x="2539" y="3603"/>
                  <a:pt x="2444" y="3573"/>
                  <a:pt x="2350" y="3541"/>
                </a:cubicBezTo>
                <a:cubicBezTo>
                  <a:pt x="2099" y="3458"/>
                  <a:pt x="1863" y="3381"/>
                  <a:pt x="1671" y="3227"/>
                </a:cubicBezTo>
                <a:cubicBezTo>
                  <a:pt x="1604" y="3009"/>
                  <a:pt x="1546" y="2791"/>
                  <a:pt x="1490" y="2575"/>
                </a:cubicBezTo>
                <a:cubicBezTo>
                  <a:pt x="1429" y="2341"/>
                  <a:pt x="1365" y="2103"/>
                  <a:pt x="1291" y="1866"/>
                </a:cubicBezTo>
                <a:lnTo>
                  <a:pt x="1291" y="1866"/>
                </a:lnTo>
                <a:cubicBezTo>
                  <a:pt x="1561" y="2042"/>
                  <a:pt x="2009" y="2281"/>
                  <a:pt x="2548" y="2371"/>
                </a:cubicBezTo>
                <a:cubicBezTo>
                  <a:pt x="2551" y="2416"/>
                  <a:pt x="2559" y="2462"/>
                  <a:pt x="2575" y="2506"/>
                </a:cubicBezTo>
                <a:cubicBezTo>
                  <a:pt x="2640" y="2665"/>
                  <a:pt x="2795" y="2763"/>
                  <a:pt x="2958" y="2763"/>
                </a:cubicBezTo>
                <a:cubicBezTo>
                  <a:pt x="3009" y="2763"/>
                  <a:pt x="3061" y="2753"/>
                  <a:pt x="3111" y="2733"/>
                </a:cubicBezTo>
                <a:cubicBezTo>
                  <a:pt x="3321" y="2648"/>
                  <a:pt x="3424" y="2407"/>
                  <a:pt x="3340" y="2197"/>
                </a:cubicBezTo>
                <a:cubicBezTo>
                  <a:pt x="3275" y="2038"/>
                  <a:pt x="3120" y="1940"/>
                  <a:pt x="2957" y="1940"/>
                </a:cubicBezTo>
                <a:cubicBezTo>
                  <a:pt x="2906" y="1940"/>
                  <a:pt x="2854" y="1950"/>
                  <a:pt x="2804" y="1970"/>
                </a:cubicBezTo>
                <a:cubicBezTo>
                  <a:pt x="2685" y="2016"/>
                  <a:pt x="2604" y="2112"/>
                  <a:pt x="2568" y="2225"/>
                </a:cubicBezTo>
                <a:cubicBezTo>
                  <a:pt x="1931" y="2116"/>
                  <a:pt x="1426" y="1793"/>
                  <a:pt x="1216" y="1638"/>
                </a:cubicBezTo>
                <a:cubicBezTo>
                  <a:pt x="1151" y="1452"/>
                  <a:pt x="1076" y="1268"/>
                  <a:pt x="984" y="1088"/>
                </a:cubicBezTo>
                <a:cubicBezTo>
                  <a:pt x="882" y="881"/>
                  <a:pt x="767" y="683"/>
                  <a:pt x="643" y="489"/>
                </a:cubicBezTo>
                <a:cubicBezTo>
                  <a:pt x="585" y="401"/>
                  <a:pt x="527" y="307"/>
                  <a:pt x="459" y="227"/>
                </a:cubicBezTo>
                <a:cubicBezTo>
                  <a:pt x="389" y="149"/>
                  <a:pt x="339" y="69"/>
                  <a:pt x="245" y="16"/>
                </a:cubicBezTo>
                <a:cubicBezTo>
                  <a:pt x="231" y="8"/>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29" name="Google Shape;429;p9"/>
          <p:cNvGrpSpPr/>
          <p:nvPr/>
        </p:nvGrpSpPr>
        <p:grpSpPr>
          <a:xfrm rot="1332635">
            <a:off x="7862565" y="-63437"/>
            <a:ext cx="664212" cy="1624301"/>
            <a:chOff x="2229225" y="1230375"/>
            <a:chExt cx="351850" cy="645325"/>
          </a:xfrm>
        </p:grpSpPr>
        <p:sp>
          <p:nvSpPr>
            <p:cNvPr id="430" name="Google Shape;430;p9"/>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9"/>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9"/>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9"/>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9"/>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9"/>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9"/>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9"/>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9"/>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9"/>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9"/>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9"/>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9"/>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9"/>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9"/>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5" name="Google Shape;445;p9"/>
          <p:cNvSpPr/>
          <p:nvPr/>
        </p:nvSpPr>
        <p:spPr>
          <a:xfrm>
            <a:off x="7289271" y="720015"/>
            <a:ext cx="238146" cy="358933"/>
          </a:xfrm>
          <a:custGeom>
            <a:avLst/>
            <a:gdLst/>
            <a:ahLst/>
            <a:cxnLst/>
            <a:rect l="l" t="t" r="r" b="b"/>
            <a:pathLst>
              <a:path w="5046" h="5704" extrusionOk="0">
                <a:moveTo>
                  <a:pt x="239" y="0"/>
                </a:moveTo>
                <a:cubicBezTo>
                  <a:pt x="176" y="0"/>
                  <a:pt x="114" y="877"/>
                  <a:pt x="68" y="1791"/>
                </a:cubicBezTo>
                <a:cubicBezTo>
                  <a:pt x="25" y="2700"/>
                  <a:pt x="0" y="3649"/>
                  <a:pt x="7" y="3815"/>
                </a:cubicBezTo>
                <a:cubicBezTo>
                  <a:pt x="22" y="4035"/>
                  <a:pt x="96" y="4291"/>
                  <a:pt x="303" y="4368"/>
                </a:cubicBezTo>
                <a:cubicBezTo>
                  <a:pt x="346" y="4385"/>
                  <a:pt x="392" y="4392"/>
                  <a:pt x="438" y="4392"/>
                </a:cubicBezTo>
                <a:cubicBezTo>
                  <a:pt x="482" y="4392"/>
                  <a:pt x="527" y="4386"/>
                  <a:pt x="571" y="4375"/>
                </a:cubicBezTo>
                <a:cubicBezTo>
                  <a:pt x="840" y="4310"/>
                  <a:pt x="1053" y="4096"/>
                  <a:pt x="1182" y="3850"/>
                </a:cubicBezTo>
                <a:cubicBezTo>
                  <a:pt x="1310" y="3605"/>
                  <a:pt x="1368" y="3329"/>
                  <a:pt x="1422" y="3057"/>
                </a:cubicBezTo>
                <a:lnTo>
                  <a:pt x="1422" y="3057"/>
                </a:lnTo>
                <a:cubicBezTo>
                  <a:pt x="1410" y="3518"/>
                  <a:pt x="1436" y="3982"/>
                  <a:pt x="1500" y="4439"/>
                </a:cubicBezTo>
                <a:cubicBezTo>
                  <a:pt x="1519" y="4575"/>
                  <a:pt x="1542" y="4713"/>
                  <a:pt x="1613" y="4830"/>
                </a:cubicBezTo>
                <a:cubicBezTo>
                  <a:pt x="1678" y="4940"/>
                  <a:pt x="1795" y="5028"/>
                  <a:pt x="1922" y="5028"/>
                </a:cubicBezTo>
                <a:cubicBezTo>
                  <a:pt x="1930" y="5028"/>
                  <a:pt x="1939" y="5028"/>
                  <a:pt x="1947" y="5027"/>
                </a:cubicBezTo>
                <a:cubicBezTo>
                  <a:pt x="2173" y="5008"/>
                  <a:pt x="2280" y="4742"/>
                  <a:pt x="2322" y="4519"/>
                </a:cubicBezTo>
                <a:cubicBezTo>
                  <a:pt x="2389" y="4163"/>
                  <a:pt x="2409" y="3796"/>
                  <a:pt x="2385" y="3434"/>
                </a:cubicBezTo>
                <a:lnTo>
                  <a:pt x="2385" y="3434"/>
                </a:lnTo>
                <a:cubicBezTo>
                  <a:pt x="2667" y="4122"/>
                  <a:pt x="3090" y="4769"/>
                  <a:pt x="3661" y="5248"/>
                </a:cubicBezTo>
                <a:cubicBezTo>
                  <a:pt x="3861" y="5415"/>
                  <a:pt x="4175" y="5703"/>
                  <a:pt x="4452" y="5703"/>
                </a:cubicBezTo>
                <a:cubicBezTo>
                  <a:pt x="4457" y="5703"/>
                  <a:pt x="4462" y="5703"/>
                  <a:pt x="4466" y="5703"/>
                </a:cubicBezTo>
                <a:cubicBezTo>
                  <a:pt x="4777" y="5691"/>
                  <a:pt x="4938" y="5408"/>
                  <a:pt x="4961" y="5134"/>
                </a:cubicBezTo>
                <a:cubicBezTo>
                  <a:pt x="4983" y="4866"/>
                  <a:pt x="4870" y="4606"/>
                  <a:pt x="4733" y="4375"/>
                </a:cubicBezTo>
                <a:cubicBezTo>
                  <a:pt x="4372" y="3773"/>
                  <a:pt x="3832" y="3278"/>
                  <a:pt x="3202" y="2967"/>
                </a:cubicBezTo>
                <a:lnTo>
                  <a:pt x="3202" y="2967"/>
                </a:lnTo>
                <a:cubicBezTo>
                  <a:pt x="3590" y="3142"/>
                  <a:pt x="4002" y="3268"/>
                  <a:pt x="4418" y="3340"/>
                </a:cubicBezTo>
                <a:cubicBezTo>
                  <a:pt x="4482" y="3351"/>
                  <a:pt x="4550" y="3360"/>
                  <a:pt x="4616" y="3360"/>
                </a:cubicBezTo>
                <a:cubicBezTo>
                  <a:pt x="4722" y="3360"/>
                  <a:pt x="4824" y="3337"/>
                  <a:pt x="4899" y="3265"/>
                </a:cubicBezTo>
                <a:cubicBezTo>
                  <a:pt x="5045" y="3123"/>
                  <a:pt x="4995" y="2870"/>
                  <a:pt x="4874" y="2706"/>
                </a:cubicBezTo>
                <a:cubicBezTo>
                  <a:pt x="4735" y="2514"/>
                  <a:pt x="4527" y="2383"/>
                  <a:pt x="4321" y="2268"/>
                </a:cubicBezTo>
                <a:cubicBezTo>
                  <a:pt x="3854" y="2006"/>
                  <a:pt x="3367" y="1780"/>
                  <a:pt x="2881" y="1555"/>
                </a:cubicBezTo>
                <a:lnTo>
                  <a:pt x="2881" y="1555"/>
                </a:lnTo>
                <a:cubicBezTo>
                  <a:pt x="3226" y="1684"/>
                  <a:pt x="3593" y="1751"/>
                  <a:pt x="3962" y="1751"/>
                </a:cubicBezTo>
                <a:cubicBezTo>
                  <a:pt x="3966" y="1751"/>
                  <a:pt x="3970" y="1751"/>
                  <a:pt x="3974" y="1751"/>
                </a:cubicBezTo>
                <a:cubicBezTo>
                  <a:pt x="4126" y="1748"/>
                  <a:pt x="4281" y="1736"/>
                  <a:pt x="4417" y="1667"/>
                </a:cubicBezTo>
                <a:cubicBezTo>
                  <a:pt x="4553" y="1599"/>
                  <a:pt x="4663" y="1463"/>
                  <a:pt x="4662" y="1311"/>
                </a:cubicBezTo>
                <a:cubicBezTo>
                  <a:pt x="4662" y="1198"/>
                  <a:pt x="4599" y="1094"/>
                  <a:pt x="4527" y="1008"/>
                </a:cubicBezTo>
                <a:cubicBezTo>
                  <a:pt x="4016" y="406"/>
                  <a:pt x="3217" y="515"/>
                  <a:pt x="2513" y="431"/>
                </a:cubicBezTo>
                <a:cubicBezTo>
                  <a:pt x="1748" y="342"/>
                  <a:pt x="976" y="218"/>
                  <a:pt x="241" y="1"/>
                </a:cubicBezTo>
                <a:cubicBezTo>
                  <a:pt x="240" y="0"/>
                  <a:pt x="239" y="0"/>
                  <a:pt x="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9"/>
          <p:cNvSpPr txBox="1">
            <a:spLocks noGrp="1"/>
          </p:cNvSpPr>
          <p:nvPr>
            <p:ph type="title"/>
          </p:nvPr>
        </p:nvSpPr>
        <p:spPr>
          <a:xfrm flipH="1">
            <a:off x="720000" y="720000"/>
            <a:ext cx="5535900" cy="1558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7" name="Google Shape;447;p9"/>
          <p:cNvSpPr txBox="1">
            <a:spLocks noGrp="1"/>
          </p:cNvSpPr>
          <p:nvPr>
            <p:ph type="subTitle" idx="1"/>
          </p:nvPr>
        </p:nvSpPr>
        <p:spPr>
          <a:xfrm flipH="1">
            <a:off x="720000" y="2040500"/>
            <a:ext cx="4876200" cy="16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005666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3"/>
        <p:cNvGrpSpPr/>
        <p:nvPr/>
      </p:nvGrpSpPr>
      <p:grpSpPr>
        <a:xfrm>
          <a:off x="0" y="0"/>
          <a:ext cx="0" cy="0"/>
          <a:chOff x="0" y="0"/>
          <a:chExt cx="0" cy="0"/>
        </a:xfrm>
      </p:grpSpPr>
      <p:grpSp>
        <p:nvGrpSpPr>
          <p:cNvPr id="134" name="Google Shape;134;p4"/>
          <p:cNvGrpSpPr/>
          <p:nvPr/>
        </p:nvGrpSpPr>
        <p:grpSpPr>
          <a:xfrm>
            <a:off x="1" y="-811773"/>
            <a:ext cx="9144001" cy="7977277"/>
            <a:chOff x="0" y="-608830"/>
            <a:chExt cx="9144001" cy="5982958"/>
          </a:xfrm>
        </p:grpSpPr>
        <p:sp>
          <p:nvSpPr>
            <p:cNvPr id="135" name="Google Shape;135;p4"/>
            <p:cNvSpPr/>
            <p:nvPr/>
          </p:nvSpPr>
          <p:spPr>
            <a:xfrm rot="-5400000">
              <a:off x="-1015613" y="1015744"/>
              <a:ext cx="2811493" cy="780268"/>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5400000">
              <a:off x="6359644" y="2359095"/>
              <a:ext cx="4358976" cy="1209737"/>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flipH="1">
              <a:off x="7696444" y="4330505"/>
              <a:ext cx="472375" cy="1043623"/>
            </a:xfrm>
            <a:custGeom>
              <a:avLst/>
              <a:gdLst/>
              <a:ahLst/>
              <a:cxnLst/>
              <a:rect l="l" t="t" r="r" b="b"/>
              <a:pathLst>
                <a:path w="10009" h="22113" extrusionOk="0">
                  <a:moveTo>
                    <a:pt x="2246" y="429"/>
                  </a:moveTo>
                  <a:cubicBezTo>
                    <a:pt x="2246" y="429"/>
                    <a:pt x="2247" y="430"/>
                    <a:pt x="2247" y="433"/>
                  </a:cubicBezTo>
                  <a:cubicBezTo>
                    <a:pt x="2275" y="472"/>
                    <a:pt x="2298" y="507"/>
                    <a:pt x="2311" y="532"/>
                  </a:cubicBezTo>
                  <a:cubicBezTo>
                    <a:pt x="2405" y="710"/>
                    <a:pt x="2482" y="871"/>
                    <a:pt x="2551" y="1024"/>
                  </a:cubicBezTo>
                  <a:cubicBezTo>
                    <a:pt x="2713" y="1390"/>
                    <a:pt x="2826" y="1723"/>
                    <a:pt x="2894" y="2042"/>
                  </a:cubicBezTo>
                  <a:cubicBezTo>
                    <a:pt x="2944" y="2266"/>
                    <a:pt x="2955" y="2492"/>
                    <a:pt x="2931" y="2735"/>
                  </a:cubicBezTo>
                  <a:cubicBezTo>
                    <a:pt x="2907" y="2977"/>
                    <a:pt x="2847" y="3220"/>
                    <a:pt x="2789" y="3455"/>
                  </a:cubicBezTo>
                  <a:cubicBezTo>
                    <a:pt x="2741" y="3654"/>
                    <a:pt x="2690" y="3859"/>
                    <a:pt x="2660" y="4064"/>
                  </a:cubicBezTo>
                  <a:cubicBezTo>
                    <a:pt x="2606" y="4436"/>
                    <a:pt x="2618" y="4794"/>
                    <a:pt x="2635" y="5141"/>
                  </a:cubicBezTo>
                  <a:cubicBezTo>
                    <a:pt x="2466" y="4565"/>
                    <a:pt x="2367" y="4009"/>
                    <a:pt x="2346" y="3491"/>
                  </a:cubicBezTo>
                  <a:cubicBezTo>
                    <a:pt x="2336" y="3252"/>
                    <a:pt x="2379" y="3010"/>
                    <a:pt x="2421" y="2773"/>
                  </a:cubicBezTo>
                  <a:cubicBezTo>
                    <a:pt x="2488" y="2395"/>
                    <a:pt x="2559" y="2004"/>
                    <a:pt x="2425" y="1600"/>
                  </a:cubicBezTo>
                  <a:cubicBezTo>
                    <a:pt x="2415" y="1569"/>
                    <a:pt x="2385" y="1549"/>
                    <a:pt x="2354" y="1549"/>
                  </a:cubicBezTo>
                  <a:cubicBezTo>
                    <a:pt x="2346" y="1549"/>
                    <a:pt x="2339" y="1550"/>
                    <a:pt x="2331" y="1552"/>
                  </a:cubicBezTo>
                  <a:cubicBezTo>
                    <a:pt x="2291" y="1565"/>
                    <a:pt x="2270" y="1609"/>
                    <a:pt x="2283" y="1647"/>
                  </a:cubicBezTo>
                  <a:cubicBezTo>
                    <a:pt x="2405" y="2016"/>
                    <a:pt x="2341" y="2370"/>
                    <a:pt x="2275" y="2747"/>
                  </a:cubicBezTo>
                  <a:cubicBezTo>
                    <a:pt x="2231" y="2990"/>
                    <a:pt x="2186" y="3242"/>
                    <a:pt x="2197" y="3497"/>
                  </a:cubicBezTo>
                  <a:cubicBezTo>
                    <a:pt x="2217" y="4011"/>
                    <a:pt x="2312" y="4559"/>
                    <a:pt x="2476" y="5128"/>
                  </a:cubicBezTo>
                  <a:cubicBezTo>
                    <a:pt x="2466" y="5112"/>
                    <a:pt x="2457" y="5095"/>
                    <a:pt x="2446" y="5077"/>
                  </a:cubicBezTo>
                  <a:cubicBezTo>
                    <a:pt x="2391" y="4982"/>
                    <a:pt x="2334" y="4888"/>
                    <a:pt x="2282" y="4791"/>
                  </a:cubicBezTo>
                  <a:cubicBezTo>
                    <a:pt x="1869" y="4021"/>
                    <a:pt x="1751" y="3156"/>
                    <a:pt x="1914" y="2066"/>
                  </a:cubicBezTo>
                  <a:cubicBezTo>
                    <a:pt x="1953" y="1799"/>
                    <a:pt x="2016" y="1529"/>
                    <a:pt x="2076" y="1269"/>
                  </a:cubicBezTo>
                  <a:cubicBezTo>
                    <a:pt x="2140" y="995"/>
                    <a:pt x="2205" y="716"/>
                    <a:pt x="2246" y="429"/>
                  </a:cubicBezTo>
                  <a:close/>
                  <a:moveTo>
                    <a:pt x="364" y="5108"/>
                  </a:moveTo>
                  <a:lnTo>
                    <a:pt x="364" y="5108"/>
                  </a:lnTo>
                  <a:cubicBezTo>
                    <a:pt x="530" y="5195"/>
                    <a:pt x="703" y="5261"/>
                    <a:pt x="740" y="5274"/>
                  </a:cubicBezTo>
                  <a:cubicBezTo>
                    <a:pt x="850" y="5310"/>
                    <a:pt x="959" y="5341"/>
                    <a:pt x="1066" y="5371"/>
                  </a:cubicBezTo>
                  <a:cubicBezTo>
                    <a:pt x="1314" y="5442"/>
                    <a:pt x="1550" y="5509"/>
                    <a:pt x="1777" y="5638"/>
                  </a:cubicBezTo>
                  <a:cubicBezTo>
                    <a:pt x="1998" y="5762"/>
                    <a:pt x="2197" y="5927"/>
                    <a:pt x="2382" y="6139"/>
                  </a:cubicBezTo>
                  <a:cubicBezTo>
                    <a:pt x="2609" y="6401"/>
                    <a:pt x="2789" y="6696"/>
                    <a:pt x="2999" y="7053"/>
                  </a:cubicBezTo>
                  <a:cubicBezTo>
                    <a:pt x="3042" y="7126"/>
                    <a:pt x="3080" y="7203"/>
                    <a:pt x="3122" y="7276"/>
                  </a:cubicBezTo>
                  <a:cubicBezTo>
                    <a:pt x="3164" y="7388"/>
                    <a:pt x="3209" y="7498"/>
                    <a:pt x="3259" y="7609"/>
                  </a:cubicBezTo>
                  <a:cubicBezTo>
                    <a:pt x="3120" y="7478"/>
                    <a:pt x="2964" y="7357"/>
                    <a:pt x="2812" y="7240"/>
                  </a:cubicBezTo>
                  <a:lnTo>
                    <a:pt x="2745" y="7190"/>
                  </a:lnTo>
                  <a:cubicBezTo>
                    <a:pt x="2201" y="6770"/>
                    <a:pt x="1680" y="6305"/>
                    <a:pt x="1202" y="5811"/>
                  </a:cubicBezTo>
                  <a:cubicBezTo>
                    <a:pt x="1187" y="5796"/>
                    <a:pt x="1167" y="5788"/>
                    <a:pt x="1148" y="5788"/>
                  </a:cubicBezTo>
                  <a:cubicBezTo>
                    <a:pt x="1129" y="5788"/>
                    <a:pt x="1111" y="5795"/>
                    <a:pt x="1096" y="5808"/>
                  </a:cubicBezTo>
                  <a:cubicBezTo>
                    <a:pt x="1067" y="5837"/>
                    <a:pt x="1066" y="5885"/>
                    <a:pt x="1095" y="5914"/>
                  </a:cubicBezTo>
                  <a:cubicBezTo>
                    <a:pt x="1580" y="6414"/>
                    <a:pt x="2104" y="6883"/>
                    <a:pt x="2654" y="7305"/>
                  </a:cubicBezTo>
                  <a:lnTo>
                    <a:pt x="2722" y="7356"/>
                  </a:lnTo>
                  <a:cubicBezTo>
                    <a:pt x="2919" y="7507"/>
                    <a:pt x="3117" y="7661"/>
                    <a:pt x="3281" y="7845"/>
                  </a:cubicBezTo>
                  <a:cubicBezTo>
                    <a:pt x="3259" y="7832"/>
                    <a:pt x="3239" y="7821"/>
                    <a:pt x="3224" y="7811"/>
                  </a:cubicBezTo>
                  <a:cubicBezTo>
                    <a:pt x="2949" y="7628"/>
                    <a:pt x="2651" y="7488"/>
                    <a:pt x="2363" y="7355"/>
                  </a:cubicBezTo>
                  <a:cubicBezTo>
                    <a:pt x="1813" y="7098"/>
                    <a:pt x="1292" y="6855"/>
                    <a:pt x="924" y="6328"/>
                  </a:cubicBezTo>
                  <a:cubicBezTo>
                    <a:pt x="740" y="6063"/>
                    <a:pt x="622" y="5764"/>
                    <a:pt x="501" y="5448"/>
                  </a:cubicBezTo>
                  <a:cubicBezTo>
                    <a:pt x="458" y="5335"/>
                    <a:pt x="413" y="5221"/>
                    <a:pt x="364" y="5108"/>
                  </a:cubicBezTo>
                  <a:close/>
                  <a:moveTo>
                    <a:pt x="4904" y="3925"/>
                  </a:moveTo>
                  <a:cubicBezTo>
                    <a:pt x="5048" y="4510"/>
                    <a:pt x="5173" y="5145"/>
                    <a:pt x="5103" y="5758"/>
                  </a:cubicBezTo>
                  <a:cubicBezTo>
                    <a:pt x="5046" y="6257"/>
                    <a:pt x="4859" y="6762"/>
                    <a:pt x="4561" y="7216"/>
                  </a:cubicBezTo>
                  <a:cubicBezTo>
                    <a:pt x="4493" y="7311"/>
                    <a:pt x="4426" y="7405"/>
                    <a:pt x="4361" y="7499"/>
                  </a:cubicBezTo>
                  <a:cubicBezTo>
                    <a:pt x="4273" y="7624"/>
                    <a:pt x="4187" y="7747"/>
                    <a:pt x="4109" y="7876"/>
                  </a:cubicBezTo>
                  <a:cubicBezTo>
                    <a:pt x="4187" y="7327"/>
                    <a:pt x="4314" y="6861"/>
                    <a:pt x="4507" y="6408"/>
                  </a:cubicBezTo>
                  <a:cubicBezTo>
                    <a:pt x="4717" y="5916"/>
                    <a:pt x="4915" y="5392"/>
                    <a:pt x="4811" y="4872"/>
                  </a:cubicBezTo>
                  <a:cubicBezTo>
                    <a:pt x="4803" y="4838"/>
                    <a:pt x="4773" y="4812"/>
                    <a:pt x="4738" y="4812"/>
                  </a:cubicBezTo>
                  <a:cubicBezTo>
                    <a:pt x="4733" y="4812"/>
                    <a:pt x="4728" y="4813"/>
                    <a:pt x="4723" y="4814"/>
                  </a:cubicBezTo>
                  <a:cubicBezTo>
                    <a:pt x="4684" y="4821"/>
                    <a:pt x="4656" y="4862"/>
                    <a:pt x="4665" y="4902"/>
                  </a:cubicBezTo>
                  <a:cubicBezTo>
                    <a:pt x="4760" y="5380"/>
                    <a:pt x="4579" y="5859"/>
                    <a:pt x="4370" y="6350"/>
                  </a:cubicBezTo>
                  <a:cubicBezTo>
                    <a:pt x="4141" y="6887"/>
                    <a:pt x="4003" y="7441"/>
                    <a:pt x="3928" y="8122"/>
                  </a:cubicBezTo>
                  <a:cubicBezTo>
                    <a:pt x="3880" y="7777"/>
                    <a:pt x="3838" y="7425"/>
                    <a:pt x="3847" y="7079"/>
                  </a:cubicBezTo>
                  <a:cubicBezTo>
                    <a:pt x="3866" y="6487"/>
                    <a:pt x="3960" y="5981"/>
                    <a:pt x="4134" y="5531"/>
                  </a:cubicBezTo>
                  <a:cubicBezTo>
                    <a:pt x="4238" y="5258"/>
                    <a:pt x="4377" y="4995"/>
                    <a:pt x="4513" y="4740"/>
                  </a:cubicBezTo>
                  <a:cubicBezTo>
                    <a:pt x="4652" y="4477"/>
                    <a:pt x="4795" y="4209"/>
                    <a:pt x="4904" y="3925"/>
                  </a:cubicBezTo>
                  <a:close/>
                  <a:moveTo>
                    <a:pt x="7355" y="6722"/>
                  </a:moveTo>
                  <a:cubicBezTo>
                    <a:pt x="7321" y="7195"/>
                    <a:pt x="7268" y="7672"/>
                    <a:pt x="7195" y="8141"/>
                  </a:cubicBezTo>
                  <a:cubicBezTo>
                    <a:pt x="7126" y="8578"/>
                    <a:pt x="7051" y="8938"/>
                    <a:pt x="6899" y="9273"/>
                  </a:cubicBezTo>
                  <a:cubicBezTo>
                    <a:pt x="6699" y="9708"/>
                    <a:pt x="6370" y="10080"/>
                    <a:pt x="6107" y="10353"/>
                  </a:cubicBezTo>
                  <a:cubicBezTo>
                    <a:pt x="5908" y="10558"/>
                    <a:pt x="5690" y="10770"/>
                    <a:pt x="5431" y="10917"/>
                  </a:cubicBezTo>
                  <a:cubicBezTo>
                    <a:pt x="5402" y="10935"/>
                    <a:pt x="5379" y="10945"/>
                    <a:pt x="5358" y="10953"/>
                  </a:cubicBezTo>
                  <a:cubicBezTo>
                    <a:pt x="5444" y="10790"/>
                    <a:pt x="5520" y="10623"/>
                    <a:pt x="5593" y="10460"/>
                  </a:cubicBezTo>
                  <a:cubicBezTo>
                    <a:pt x="5720" y="10177"/>
                    <a:pt x="5852" y="9885"/>
                    <a:pt x="6026" y="9619"/>
                  </a:cubicBezTo>
                  <a:lnTo>
                    <a:pt x="6136" y="9452"/>
                  </a:lnTo>
                  <a:cubicBezTo>
                    <a:pt x="6388" y="9076"/>
                    <a:pt x="6648" y="8686"/>
                    <a:pt x="6734" y="8223"/>
                  </a:cubicBezTo>
                  <a:cubicBezTo>
                    <a:pt x="6741" y="8184"/>
                    <a:pt x="6713" y="8144"/>
                    <a:pt x="6674" y="8136"/>
                  </a:cubicBezTo>
                  <a:cubicBezTo>
                    <a:pt x="6670" y="8135"/>
                    <a:pt x="6665" y="8135"/>
                    <a:pt x="6661" y="8135"/>
                  </a:cubicBezTo>
                  <a:cubicBezTo>
                    <a:pt x="6626" y="8135"/>
                    <a:pt x="6594" y="8161"/>
                    <a:pt x="6586" y="8196"/>
                  </a:cubicBezTo>
                  <a:cubicBezTo>
                    <a:pt x="6509" y="8627"/>
                    <a:pt x="6257" y="9003"/>
                    <a:pt x="6013" y="9368"/>
                  </a:cubicBezTo>
                  <a:lnTo>
                    <a:pt x="5901" y="9538"/>
                  </a:lnTo>
                  <a:cubicBezTo>
                    <a:pt x="5720" y="9814"/>
                    <a:pt x="5586" y="10112"/>
                    <a:pt x="5455" y="10400"/>
                  </a:cubicBezTo>
                  <a:cubicBezTo>
                    <a:pt x="5389" y="10552"/>
                    <a:pt x="5316" y="10704"/>
                    <a:pt x="5238" y="10856"/>
                  </a:cubicBezTo>
                  <a:cubicBezTo>
                    <a:pt x="5238" y="10794"/>
                    <a:pt x="5241" y="10725"/>
                    <a:pt x="5244" y="10671"/>
                  </a:cubicBezTo>
                  <a:lnTo>
                    <a:pt x="5247" y="10596"/>
                  </a:lnTo>
                  <a:cubicBezTo>
                    <a:pt x="5273" y="9976"/>
                    <a:pt x="5447" y="9367"/>
                    <a:pt x="5748" y="8835"/>
                  </a:cubicBezTo>
                  <a:cubicBezTo>
                    <a:pt x="5953" y="8469"/>
                    <a:pt x="6221" y="8135"/>
                    <a:pt x="6482" y="7811"/>
                  </a:cubicBezTo>
                  <a:lnTo>
                    <a:pt x="7355" y="6722"/>
                  </a:lnTo>
                  <a:close/>
                  <a:moveTo>
                    <a:pt x="1073" y="9056"/>
                  </a:moveTo>
                  <a:lnTo>
                    <a:pt x="1073" y="9056"/>
                  </a:lnTo>
                  <a:cubicBezTo>
                    <a:pt x="1518" y="9267"/>
                    <a:pt x="2000" y="9394"/>
                    <a:pt x="2469" y="9517"/>
                  </a:cubicBezTo>
                  <a:cubicBezTo>
                    <a:pt x="2724" y="9584"/>
                    <a:pt x="2987" y="9653"/>
                    <a:pt x="3239" y="9734"/>
                  </a:cubicBezTo>
                  <a:cubicBezTo>
                    <a:pt x="3883" y="9943"/>
                    <a:pt x="4358" y="10219"/>
                    <a:pt x="4688" y="10578"/>
                  </a:cubicBezTo>
                  <a:cubicBezTo>
                    <a:pt x="4775" y="10673"/>
                    <a:pt x="4844" y="10780"/>
                    <a:pt x="4909" y="10894"/>
                  </a:cubicBezTo>
                  <a:cubicBezTo>
                    <a:pt x="4766" y="10813"/>
                    <a:pt x="4608" y="10751"/>
                    <a:pt x="4449" y="10699"/>
                  </a:cubicBezTo>
                  <a:cubicBezTo>
                    <a:pt x="4258" y="10636"/>
                    <a:pt x="4063" y="10578"/>
                    <a:pt x="3867" y="10523"/>
                  </a:cubicBezTo>
                  <a:cubicBezTo>
                    <a:pt x="3224" y="10337"/>
                    <a:pt x="2559" y="10144"/>
                    <a:pt x="2036" y="9736"/>
                  </a:cubicBezTo>
                  <a:cubicBezTo>
                    <a:pt x="2022" y="9725"/>
                    <a:pt x="2006" y="9720"/>
                    <a:pt x="1989" y="9720"/>
                  </a:cubicBezTo>
                  <a:cubicBezTo>
                    <a:pt x="1967" y="9720"/>
                    <a:pt x="1945" y="9730"/>
                    <a:pt x="1930" y="9749"/>
                  </a:cubicBezTo>
                  <a:cubicBezTo>
                    <a:pt x="1906" y="9781"/>
                    <a:pt x="1911" y="9829"/>
                    <a:pt x="1943" y="9853"/>
                  </a:cubicBezTo>
                  <a:cubicBezTo>
                    <a:pt x="2490" y="10280"/>
                    <a:pt x="3168" y="10477"/>
                    <a:pt x="3825" y="10668"/>
                  </a:cubicBezTo>
                  <a:cubicBezTo>
                    <a:pt x="4019" y="10723"/>
                    <a:pt x="4213" y="10780"/>
                    <a:pt x="4403" y="10842"/>
                  </a:cubicBezTo>
                  <a:cubicBezTo>
                    <a:pt x="4636" y="10917"/>
                    <a:pt x="4896" y="11017"/>
                    <a:pt x="5069" y="11211"/>
                  </a:cubicBezTo>
                  <a:lnTo>
                    <a:pt x="4873" y="11215"/>
                  </a:lnTo>
                  <a:cubicBezTo>
                    <a:pt x="4739" y="11219"/>
                    <a:pt x="4602" y="11223"/>
                    <a:pt x="4465" y="11223"/>
                  </a:cubicBezTo>
                  <a:cubicBezTo>
                    <a:pt x="4369" y="11223"/>
                    <a:pt x="4273" y="11221"/>
                    <a:pt x="4177" y="11215"/>
                  </a:cubicBezTo>
                  <a:cubicBezTo>
                    <a:pt x="3375" y="11173"/>
                    <a:pt x="2683" y="10675"/>
                    <a:pt x="1987" y="10124"/>
                  </a:cubicBezTo>
                  <a:cubicBezTo>
                    <a:pt x="1597" y="9816"/>
                    <a:pt x="1212" y="9481"/>
                    <a:pt x="1073" y="9056"/>
                  </a:cubicBezTo>
                  <a:close/>
                  <a:moveTo>
                    <a:pt x="8307" y="9858"/>
                  </a:moveTo>
                  <a:cubicBezTo>
                    <a:pt x="8471" y="10796"/>
                    <a:pt x="8443" y="11579"/>
                    <a:pt x="8226" y="12240"/>
                  </a:cubicBezTo>
                  <a:cubicBezTo>
                    <a:pt x="7957" y="13070"/>
                    <a:pt x="7391" y="13588"/>
                    <a:pt x="6758" y="14089"/>
                  </a:cubicBezTo>
                  <a:cubicBezTo>
                    <a:pt x="7168" y="13233"/>
                    <a:pt x="7511" y="12346"/>
                    <a:pt x="7779" y="11437"/>
                  </a:cubicBezTo>
                  <a:cubicBezTo>
                    <a:pt x="7790" y="11396"/>
                    <a:pt x="7769" y="11356"/>
                    <a:pt x="7728" y="11344"/>
                  </a:cubicBezTo>
                  <a:cubicBezTo>
                    <a:pt x="7722" y="11343"/>
                    <a:pt x="7715" y="11342"/>
                    <a:pt x="7709" y="11342"/>
                  </a:cubicBezTo>
                  <a:cubicBezTo>
                    <a:pt x="7676" y="11342"/>
                    <a:pt x="7645" y="11362"/>
                    <a:pt x="7635" y="11395"/>
                  </a:cubicBezTo>
                  <a:cubicBezTo>
                    <a:pt x="7370" y="12300"/>
                    <a:pt x="7026" y="13187"/>
                    <a:pt x="6618" y="14038"/>
                  </a:cubicBezTo>
                  <a:cubicBezTo>
                    <a:pt x="6618" y="14024"/>
                    <a:pt x="6618" y="14009"/>
                    <a:pt x="6615" y="13996"/>
                  </a:cubicBezTo>
                  <a:cubicBezTo>
                    <a:pt x="6593" y="13345"/>
                    <a:pt x="6574" y="12727"/>
                    <a:pt x="6794" y="12129"/>
                  </a:cubicBezTo>
                  <a:cubicBezTo>
                    <a:pt x="7011" y="11537"/>
                    <a:pt x="7352" y="11001"/>
                    <a:pt x="7683" y="10503"/>
                  </a:cubicBezTo>
                  <a:cubicBezTo>
                    <a:pt x="7857" y="10241"/>
                    <a:pt x="8048" y="9979"/>
                    <a:pt x="8307" y="9858"/>
                  </a:cubicBezTo>
                  <a:close/>
                  <a:moveTo>
                    <a:pt x="1793" y="11799"/>
                  </a:moveTo>
                  <a:cubicBezTo>
                    <a:pt x="2600" y="11900"/>
                    <a:pt x="3497" y="12052"/>
                    <a:pt x="4296" y="12414"/>
                  </a:cubicBezTo>
                  <a:cubicBezTo>
                    <a:pt x="4771" y="12630"/>
                    <a:pt x="5180" y="12908"/>
                    <a:pt x="5516" y="13245"/>
                  </a:cubicBezTo>
                  <a:cubicBezTo>
                    <a:pt x="5745" y="13474"/>
                    <a:pt x="5917" y="13772"/>
                    <a:pt x="6076" y="14072"/>
                  </a:cubicBezTo>
                  <a:cubicBezTo>
                    <a:pt x="5299" y="13453"/>
                    <a:pt x="4401" y="12974"/>
                    <a:pt x="3456" y="12680"/>
                  </a:cubicBezTo>
                  <a:cubicBezTo>
                    <a:pt x="3448" y="12678"/>
                    <a:pt x="3441" y="12677"/>
                    <a:pt x="3433" y="12677"/>
                  </a:cubicBezTo>
                  <a:cubicBezTo>
                    <a:pt x="3402" y="12677"/>
                    <a:pt x="3372" y="12697"/>
                    <a:pt x="3362" y="12730"/>
                  </a:cubicBezTo>
                  <a:cubicBezTo>
                    <a:pt x="3349" y="12769"/>
                    <a:pt x="3371" y="12811"/>
                    <a:pt x="3411" y="12822"/>
                  </a:cubicBezTo>
                  <a:cubicBezTo>
                    <a:pt x="4367" y="13122"/>
                    <a:pt x="5271" y="13613"/>
                    <a:pt x="6049" y="14245"/>
                  </a:cubicBezTo>
                  <a:cubicBezTo>
                    <a:pt x="5830" y="14167"/>
                    <a:pt x="5613" y="14129"/>
                    <a:pt x="5390" y="14089"/>
                  </a:cubicBezTo>
                  <a:cubicBezTo>
                    <a:pt x="5286" y="14072"/>
                    <a:pt x="5179" y="14053"/>
                    <a:pt x="5067" y="14030"/>
                  </a:cubicBezTo>
                  <a:cubicBezTo>
                    <a:pt x="4598" y="13934"/>
                    <a:pt x="4138" y="13770"/>
                    <a:pt x="3706" y="13545"/>
                  </a:cubicBezTo>
                  <a:cubicBezTo>
                    <a:pt x="3274" y="13320"/>
                    <a:pt x="2877" y="13039"/>
                    <a:pt x="2524" y="12711"/>
                  </a:cubicBezTo>
                  <a:cubicBezTo>
                    <a:pt x="2353" y="12550"/>
                    <a:pt x="2191" y="12376"/>
                    <a:pt x="2045" y="12195"/>
                  </a:cubicBezTo>
                  <a:cubicBezTo>
                    <a:pt x="2029" y="12175"/>
                    <a:pt x="1981" y="12098"/>
                    <a:pt x="1936" y="12026"/>
                  </a:cubicBezTo>
                  <a:cubicBezTo>
                    <a:pt x="1878" y="11932"/>
                    <a:pt x="1832" y="11858"/>
                    <a:pt x="1793" y="11799"/>
                  </a:cubicBezTo>
                  <a:close/>
                  <a:moveTo>
                    <a:pt x="7356" y="13935"/>
                  </a:moveTo>
                  <a:cubicBezTo>
                    <a:pt x="7676" y="13935"/>
                    <a:pt x="7980" y="14117"/>
                    <a:pt x="8233" y="14296"/>
                  </a:cubicBezTo>
                  <a:cubicBezTo>
                    <a:pt x="8778" y="14678"/>
                    <a:pt x="9267" y="15133"/>
                    <a:pt x="9687" y="15648"/>
                  </a:cubicBezTo>
                  <a:cubicBezTo>
                    <a:pt x="9176" y="15619"/>
                    <a:pt x="8655" y="15581"/>
                    <a:pt x="8158" y="15461"/>
                  </a:cubicBezTo>
                  <a:cubicBezTo>
                    <a:pt x="7800" y="15376"/>
                    <a:pt x="7540" y="15266"/>
                    <a:pt x="7337" y="15115"/>
                  </a:cubicBezTo>
                  <a:cubicBezTo>
                    <a:pt x="7091" y="14931"/>
                    <a:pt x="6909" y="14671"/>
                    <a:pt x="6734" y="14415"/>
                  </a:cubicBezTo>
                  <a:lnTo>
                    <a:pt x="6734" y="14415"/>
                  </a:lnTo>
                  <a:cubicBezTo>
                    <a:pt x="7401" y="14493"/>
                    <a:pt x="8044" y="14726"/>
                    <a:pt x="8607" y="15099"/>
                  </a:cubicBezTo>
                  <a:cubicBezTo>
                    <a:pt x="8619" y="15108"/>
                    <a:pt x="8632" y="15112"/>
                    <a:pt x="8645" y="15112"/>
                  </a:cubicBezTo>
                  <a:cubicBezTo>
                    <a:pt x="8649" y="15112"/>
                    <a:pt x="8653" y="15112"/>
                    <a:pt x="8657" y="15111"/>
                  </a:cubicBezTo>
                  <a:cubicBezTo>
                    <a:pt x="8676" y="15108"/>
                    <a:pt x="8697" y="15097"/>
                    <a:pt x="8710" y="15078"/>
                  </a:cubicBezTo>
                  <a:cubicBezTo>
                    <a:pt x="8733" y="15043"/>
                    <a:pt x="8721" y="14997"/>
                    <a:pt x="8688" y="14975"/>
                  </a:cubicBezTo>
                  <a:cubicBezTo>
                    <a:pt x="8130" y="14607"/>
                    <a:pt x="7499" y="14373"/>
                    <a:pt x="6839" y="14280"/>
                  </a:cubicBezTo>
                  <a:cubicBezTo>
                    <a:pt x="6961" y="14185"/>
                    <a:pt x="7081" y="14088"/>
                    <a:pt x="7195" y="13991"/>
                  </a:cubicBezTo>
                  <a:cubicBezTo>
                    <a:pt x="7198" y="13991"/>
                    <a:pt x="7201" y="13991"/>
                    <a:pt x="7204" y="13991"/>
                  </a:cubicBezTo>
                  <a:cubicBezTo>
                    <a:pt x="7238" y="13991"/>
                    <a:pt x="7271" y="13976"/>
                    <a:pt x="7291" y="13946"/>
                  </a:cubicBezTo>
                  <a:cubicBezTo>
                    <a:pt x="7294" y="13943"/>
                    <a:pt x="7308" y="13936"/>
                    <a:pt x="7344" y="13936"/>
                  </a:cubicBezTo>
                  <a:cubicBezTo>
                    <a:pt x="7348" y="13935"/>
                    <a:pt x="7352" y="13935"/>
                    <a:pt x="7356" y="13935"/>
                  </a:cubicBezTo>
                  <a:close/>
                  <a:moveTo>
                    <a:pt x="5944" y="16071"/>
                  </a:moveTo>
                  <a:cubicBezTo>
                    <a:pt x="6167" y="16071"/>
                    <a:pt x="6381" y="16089"/>
                    <a:pt x="6590" y="16124"/>
                  </a:cubicBezTo>
                  <a:cubicBezTo>
                    <a:pt x="5874" y="16204"/>
                    <a:pt x="5213" y="16527"/>
                    <a:pt x="4575" y="16845"/>
                  </a:cubicBezTo>
                  <a:cubicBezTo>
                    <a:pt x="4239" y="17012"/>
                    <a:pt x="3895" y="17184"/>
                    <a:pt x="3547" y="17316"/>
                  </a:cubicBezTo>
                  <a:cubicBezTo>
                    <a:pt x="3508" y="17330"/>
                    <a:pt x="3489" y="17374"/>
                    <a:pt x="3504" y="17413"/>
                  </a:cubicBezTo>
                  <a:cubicBezTo>
                    <a:pt x="3514" y="17441"/>
                    <a:pt x="3541" y="17460"/>
                    <a:pt x="3572" y="17460"/>
                  </a:cubicBezTo>
                  <a:cubicBezTo>
                    <a:pt x="3575" y="17460"/>
                    <a:pt x="3579" y="17460"/>
                    <a:pt x="3583" y="17459"/>
                  </a:cubicBezTo>
                  <a:cubicBezTo>
                    <a:pt x="3588" y="17459"/>
                    <a:pt x="3594" y="17458"/>
                    <a:pt x="3601" y="17456"/>
                  </a:cubicBezTo>
                  <a:cubicBezTo>
                    <a:pt x="3955" y="17320"/>
                    <a:pt x="4304" y="17146"/>
                    <a:pt x="4642" y="16980"/>
                  </a:cubicBezTo>
                  <a:cubicBezTo>
                    <a:pt x="5267" y="16669"/>
                    <a:pt x="5917" y="16350"/>
                    <a:pt x="6609" y="16272"/>
                  </a:cubicBezTo>
                  <a:lnTo>
                    <a:pt x="6609" y="16272"/>
                  </a:lnTo>
                  <a:cubicBezTo>
                    <a:pt x="6395" y="16472"/>
                    <a:pt x="6149" y="16670"/>
                    <a:pt x="5850" y="16829"/>
                  </a:cubicBezTo>
                  <a:cubicBezTo>
                    <a:pt x="5407" y="17065"/>
                    <a:pt x="4937" y="17261"/>
                    <a:pt x="4453" y="17410"/>
                  </a:cubicBezTo>
                  <a:cubicBezTo>
                    <a:pt x="4329" y="17449"/>
                    <a:pt x="3431" y="17653"/>
                    <a:pt x="3132" y="17705"/>
                  </a:cubicBezTo>
                  <a:cubicBezTo>
                    <a:pt x="3165" y="17236"/>
                    <a:pt x="3583" y="16871"/>
                    <a:pt x="3772" y="16729"/>
                  </a:cubicBezTo>
                  <a:cubicBezTo>
                    <a:pt x="4184" y="16421"/>
                    <a:pt x="4678" y="16213"/>
                    <a:pt x="5202" y="16132"/>
                  </a:cubicBezTo>
                  <a:cubicBezTo>
                    <a:pt x="5464" y="16091"/>
                    <a:pt x="5710" y="16071"/>
                    <a:pt x="5944" y="16071"/>
                  </a:cubicBezTo>
                  <a:close/>
                  <a:moveTo>
                    <a:pt x="2191" y="1"/>
                  </a:moveTo>
                  <a:cubicBezTo>
                    <a:pt x="2136" y="1"/>
                    <a:pt x="2089" y="41"/>
                    <a:pt x="2087" y="95"/>
                  </a:cubicBezTo>
                  <a:cubicBezTo>
                    <a:pt x="2061" y="478"/>
                    <a:pt x="1972" y="863"/>
                    <a:pt x="1885" y="1237"/>
                  </a:cubicBezTo>
                  <a:cubicBezTo>
                    <a:pt x="1825" y="1500"/>
                    <a:pt x="1761" y="1774"/>
                    <a:pt x="1720" y="2049"/>
                  </a:cubicBezTo>
                  <a:cubicBezTo>
                    <a:pt x="1551" y="3184"/>
                    <a:pt x="1674" y="4089"/>
                    <a:pt x="2108" y="4895"/>
                  </a:cubicBezTo>
                  <a:cubicBezTo>
                    <a:pt x="2160" y="4995"/>
                    <a:pt x="2218" y="5090"/>
                    <a:pt x="2276" y="5189"/>
                  </a:cubicBezTo>
                  <a:cubicBezTo>
                    <a:pt x="2435" y="5460"/>
                    <a:pt x="2586" y="5714"/>
                    <a:pt x="2653" y="6002"/>
                  </a:cubicBezTo>
                  <a:cubicBezTo>
                    <a:pt x="2664" y="6046"/>
                    <a:pt x="2702" y="6076"/>
                    <a:pt x="2747" y="6079"/>
                  </a:cubicBezTo>
                  <a:cubicBezTo>
                    <a:pt x="2766" y="6139"/>
                    <a:pt x="2783" y="6199"/>
                    <a:pt x="2799" y="6260"/>
                  </a:cubicBezTo>
                  <a:lnTo>
                    <a:pt x="2848" y="6434"/>
                  </a:lnTo>
                  <a:cubicBezTo>
                    <a:pt x="2751" y="6285"/>
                    <a:pt x="2650" y="6147"/>
                    <a:pt x="2535" y="6017"/>
                  </a:cubicBezTo>
                  <a:cubicBezTo>
                    <a:pt x="2334" y="5787"/>
                    <a:pt x="2121" y="5610"/>
                    <a:pt x="1878" y="5474"/>
                  </a:cubicBezTo>
                  <a:cubicBezTo>
                    <a:pt x="1628" y="5334"/>
                    <a:pt x="1371" y="5261"/>
                    <a:pt x="1124" y="5190"/>
                  </a:cubicBezTo>
                  <a:cubicBezTo>
                    <a:pt x="1018" y="5160"/>
                    <a:pt x="913" y="5131"/>
                    <a:pt x="805" y="5095"/>
                  </a:cubicBezTo>
                  <a:cubicBezTo>
                    <a:pt x="626" y="5034"/>
                    <a:pt x="244" y="4843"/>
                    <a:pt x="200" y="4771"/>
                  </a:cubicBezTo>
                  <a:cubicBezTo>
                    <a:pt x="182" y="4737"/>
                    <a:pt x="148" y="4718"/>
                    <a:pt x="113" y="4718"/>
                  </a:cubicBezTo>
                  <a:cubicBezTo>
                    <a:pt x="97" y="4718"/>
                    <a:pt x="81" y="4722"/>
                    <a:pt x="66" y="4730"/>
                  </a:cubicBezTo>
                  <a:cubicBezTo>
                    <a:pt x="18" y="4747"/>
                    <a:pt x="1" y="4804"/>
                    <a:pt x="22" y="4852"/>
                  </a:cubicBezTo>
                  <a:cubicBezTo>
                    <a:pt x="24" y="4854"/>
                    <a:pt x="24" y="4856"/>
                    <a:pt x="24" y="4857"/>
                  </a:cubicBezTo>
                  <a:cubicBezTo>
                    <a:pt x="138" y="5067"/>
                    <a:pt x="228" y="5299"/>
                    <a:pt x="315" y="5522"/>
                  </a:cubicBezTo>
                  <a:cubicBezTo>
                    <a:pt x="436" y="5836"/>
                    <a:pt x="562" y="6160"/>
                    <a:pt x="762" y="6444"/>
                  </a:cubicBezTo>
                  <a:cubicBezTo>
                    <a:pt x="1160" y="7014"/>
                    <a:pt x="1728" y="7281"/>
                    <a:pt x="2281" y="7537"/>
                  </a:cubicBezTo>
                  <a:cubicBezTo>
                    <a:pt x="2560" y="7669"/>
                    <a:pt x="2852" y="7805"/>
                    <a:pt x="3116" y="7978"/>
                  </a:cubicBezTo>
                  <a:cubicBezTo>
                    <a:pt x="3151" y="8002"/>
                    <a:pt x="3203" y="8031"/>
                    <a:pt x="3261" y="8064"/>
                  </a:cubicBezTo>
                  <a:cubicBezTo>
                    <a:pt x="3366" y="8123"/>
                    <a:pt x="3541" y="8225"/>
                    <a:pt x="3620" y="8301"/>
                  </a:cubicBezTo>
                  <a:lnTo>
                    <a:pt x="3798" y="8631"/>
                  </a:lnTo>
                  <a:cubicBezTo>
                    <a:pt x="3798" y="8634"/>
                    <a:pt x="3798" y="8637"/>
                    <a:pt x="3801" y="8639"/>
                  </a:cubicBezTo>
                  <a:cubicBezTo>
                    <a:pt x="3803" y="8666"/>
                    <a:pt x="3818" y="8688"/>
                    <a:pt x="3838" y="8704"/>
                  </a:cubicBezTo>
                  <a:cubicBezTo>
                    <a:pt x="4112" y="9213"/>
                    <a:pt x="4381" y="9730"/>
                    <a:pt x="4643" y="10257"/>
                  </a:cubicBezTo>
                  <a:cubicBezTo>
                    <a:pt x="4307" y="9960"/>
                    <a:pt x="3867" y="9726"/>
                    <a:pt x="3303" y="9542"/>
                  </a:cubicBezTo>
                  <a:cubicBezTo>
                    <a:pt x="3043" y="9459"/>
                    <a:pt x="2777" y="9388"/>
                    <a:pt x="2521" y="9322"/>
                  </a:cubicBezTo>
                  <a:cubicBezTo>
                    <a:pt x="1995" y="9184"/>
                    <a:pt x="1455" y="9042"/>
                    <a:pt x="979" y="8780"/>
                  </a:cubicBezTo>
                  <a:cubicBezTo>
                    <a:pt x="964" y="8773"/>
                    <a:pt x="947" y="8769"/>
                    <a:pt x="931" y="8769"/>
                  </a:cubicBezTo>
                  <a:cubicBezTo>
                    <a:pt x="911" y="8769"/>
                    <a:pt x="891" y="8774"/>
                    <a:pt x="873" y="8786"/>
                  </a:cubicBezTo>
                  <a:cubicBezTo>
                    <a:pt x="843" y="8808"/>
                    <a:pt x="827" y="8844"/>
                    <a:pt x="830" y="8882"/>
                  </a:cubicBezTo>
                  <a:cubicBezTo>
                    <a:pt x="908" y="9477"/>
                    <a:pt x="1384" y="9899"/>
                    <a:pt x="1864" y="10279"/>
                  </a:cubicBezTo>
                  <a:cubicBezTo>
                    <a:pt x="2586" y="10851"/>
                    <a:pt x="3305" y="11369"/>
                    <a:pt x="4165" y="11415"/>
                  </a:cubicBezTo>
                  <a:cubicBezTo>
                    <a:pt x="4269" y="11421"/>
                    <a:pt x="4372" y="11423"/>
                    <a:pt x="4475" y="11423"/>
                  </a:cubicBezTo>
                  <a:cubicBezTo>
                    <a:pt x="4610" y="11423"/>
                    <a:pt x="4745" y="11419"/>
                    <a:pt x="4876" y="11415"/>
                  </a:cubicBezTo>
                  <a:cubicBezTo>
                    <a:pt x="4982" y="11412"/>
                    <a:pt x="5085" y="11409"/>
                    <a:pt x="5190" y="11409"/>
                  </a:cubicBezTo>
                  <a:cubicBezTo>
                    <a:pt x="5549" y="12197"/>
                    <a:pt x="5881" y="13000"/>
                    <a:pt x="6162" y="13818"/>
                  </a:cubicBezTo>
                  <a:cubicBezTo>
                    <a:pt x="6018" y="13562"/>
                    <a:pt x="5861" y="13312"/>
                    <a:pt x="5655" y="13106"/>
                  </a:cubicBezTo>
                  <a:cubicBezTo>
                    <a:pt x="5302" y="12753"/>
                    <a:pt x="4872" y="12459"/>
                    <a:pt x="4375" y="12235"/>
                  </a:cubicBezTo>
                  <a:cubicBezTo>
                    <a:pt x="3468" y="11822"/>
                    <a:pt x="2448" y="11676"/>
                    <a:pt x="1565" y="11573"/>
                  </a:cubicBezTo>
                  <a:cubicBezTo>
                    <a:pt x="1562" y="11573"/>
                    <a:pt x="1558" y="11572"/>
                    <a:pt x="1554" y="11572"/>
                  </a:cubicBezTo>
                  <a:cubicBezTo>
                    <a:pt x="1504" y="11572"/>
                    <a:pt x="1459" y="11609"/>
                    <a:pt x="1455" y="11660"/>
                  </a:cubicBezTo>
                  <a:cubicBezTo>
                    <a:pt x="1450" y="11705"/>
                    <a:pt x="1474" y="11747"/>
                    <a:pt x="1516" y="11764"/>
                  </a:cubicBezTo>
                  <a:cubicBezTo>
                    <a:pt x="1565" y="11810"/>
                    <a:pt x="1699" y="12028"/>
                    <a:pt x="1764" y="12133"/>
                  </a:cubicBezTo>
                  <a:cubicBezTo>
                    <a:pt x="1827" y="12235"/>
                    <a:pt x="1864" y="12295"/>
                    <a:pt x="1887" y="12324"/>
                  </a:cubicBezTo>
                  <a:cubicBezTo>
                    <a:pt x="2039" y="12512"/>
                    <a:pt x="2208" y="12691"/>
                    <a:pt x="2385" y="12860"/>
                  </a:cubicBezTo>
                  <a:cubicBezTo>
                    <a:pt x="2751" y="13202"/>
                    <a:pt x="3164" y="13493"/>
                    <a:pt x="3609" y="13726"/>
                  </a:cubicBezTo>
                  <a:cubicBezTo>
                    <a:pt x="4061" y="13960"/>
                    <a:pt x="4536" y="14129"/>
                    <a:pt x="5024" y="14229"/>
                  </a:cubicBezTo>
                  <a:cubicBezTo>
                    <a:pt x="5140" y="14253"/>
                    <a:pt x="5248" y="14271"/>
                    <a:pt x="5354" y="14289"/>
                  </a:cubicBezTo>
                  <a:cubicBezTo>
                    <a:pt x="5723" y="14352"/>
                    <a:pt x="6044" y="14406"/>
                    <a:pt x="6388" y="14636"/>
                  </a:cubicBezTo>
                  <a:cubicBezTo>
                    <a:pt x="6401" y="14645"/>
                    <a:pt x="6415" y="14649"/>
                    <a:pt x="6428" y="14651"/>
                  </a:cubicBezTo>
                  <a:cubicBezTo>
                    <a:pt x="6555" y="15083"/>
                    <a:pt x="6668" y="15518"/>
                    <a:pt x="6762" y="15958"/>
                  </a:cubicBezTo>
                  <a:cubicBezTo>
                    <a:pt x="6496" y="15902"/>
                    <a:pt x="6226" y="15873"/>
                    <a:pt x="5942" y="15873"/>
                  </a:cubicBezTo>
                  <a:cubicBezTo>
                    <a:pt x="5696" y="15873"/>
                    <a:pt x="5441" y="15895"/>
                    <a:pt x="5169" y="15938"/>
                  </a:cubicBezTo>
                  <a:cubicBezTo>
                    <a:pt x="4611" y="16024"/>
                    <a:pt x="4086" y="16243"/>
                    <a:pt x="3649" y="16575"/>
                  </a:cubicBezTo>
                  <a:cubicBezTo>
                    <a:pt x="3366" y="16787"/>
                    <a:pt x="2897" y="17233"/>
                    <a:pt x="2929" y="17822"/>
                  </a:cubicBezTo>
                  <a:cubicBezTo>
                    <a:pt x="2932" y="17853"/>
                    <a:pt x="2948" y="17883"/>
                    <a:pt x="2973" y="17901"/>
                  </a:cubicBezTo>
                  <a:cubicBezTo>
                    <a:pt x="2982" y="17908"/>
                    <a:pt x="3004" y="17911"/>
                    <a:pt x="3036" y="17911"/>
                  </a:cubicBezTo>
                  <a:cubicBezTo>
                    <a:pt x="3069" y="17911"/>
                    <a:pt x="3112" y="17907"/>
                    <a:pt x="3164" y="17901"/>
                  </a:cubicBezTo>
                  <a:cubicBezTo>
                    <a:pt x="3576" y="17848"/>
                    <a:pt x="4497" y="17610"/>
                    <a:pt x="4510" y="17605"/>
                  </a:cubicBezTo>
                  <a:cubicBezTo>
                    <a:pt x="5004" y="17452"/>
                    <a:pt x="5484" y="17253"/>
                    <a:pt x="5940" y="17010"/>
                  </a:cubicBezTo>
                  <a:cubicBezTo>
                    <a:pt x="6308" y="16815"/>
                    <a:pt x="6597" y="16566"/>
                    <a:pt x="6841" y="16330"/>
                  </a:cubicBezTo>
                  <a:lnTo>
                    <a:pt x="6841" y="16330"/>
                  </a:lnTo>
                  <a:cubicBezTo>
                    <a:pt x="7192" y="18177"/>
                    <a:pt x="7207" y="20076"/>
                    <a:pt x="6663" y="21984"/>
                  </a:cubicBezTo>
                  <a:cubicBezTo>
                    <a:pt x="6648" y="22038"/>
                    <a:pt x="6678" y="22093"/>
                    <a:pt x="6732" y="22107"/>
                  </a:cubicBezTo>
                  <a:cubicBezTo>
                    <a:pt x="6741" y="22111"/>
                    <a:pt x="6751" y="22112"/>
                    <a:pt x="6761" y="22112"/>
                  </a:cubicBezTo>
                  <a:cubicBezTo>
                    <a:pt x="6765" y="22112"/>
                    <a:pt x="6768" y="22112"/>
                    <a:pt x="6771" y="22112"/>
                  </a:cubicBezTo>
                  <a:cubicBezTo>
                    <a:pt x="6809" y="22106"/>
                    <a:pt x="6844" y="22078"/>
                    <a:pt x="6855" y="22039"/>
                  </a:cubicBezTo>
                  <a:cubicBezTo>
                    <a:pt x="7576" y="19509"/>
                    <a:pt x="7336" y="17012"/>
                    <a:pt x="6628" y="14620"/>
                  </a:cubicBezTo>
                  <a:lnTo>
                    <a:pt x="6628" y="14620"/>
                  </a:lnTo>
                  <a:cubicBezTo>
                    <a:pt x="6791" y="14853"/>
                    <a:pt x="6975" y="15098"/>
                    <a:pt x="7218" y="15279"/>
                  </a:cubicBezTo>
                  <a:cubicBezTo>
                    <a:pt x="7443" y="15447"/>
                    <a:pt x="7727" y="15566"/>
                    <a:pt x="8110" y="15658"/>
                  </a:cubicBezTo>
                  <a:cubicBezTo>
                    <a:pt x="8698" y="15800"/>
                    <a:pt x="9306" y="15832"/>
                    <a:pt x="9897" y="15862"/>
                  </a:cubicBezTo>
                  <a:lnTo>
                    <a:pt x="9914" y="15862"/>
                  </a:lnTo>
                  <a:cubicBezTo>
                    <a:pt x="9947" y="15859"/>
                    <a:pt x="9975" y="15839"/>
                    <a:pt x="9991" y="15810"/>
                  </a:cubicBezTo>
                  <a:cubicBezTo>
                    <a:pt x="10008" y="15777"/>
                    <a:pt x="10005" y="15735"/>
                    <a:pt x="9982" y="15705"/>
                  </a:cubicBezTo>
                  <a:cubicBezTo>
                    <a:pt x="9520" y="15101"/>
                    <a:pt x="8970" y="14575"/>
                    <a:pt x="8349" y="14138"/>
                  </a:cubicBezTo>
                  <a:cubicBezTo>
                    <a:pt x="8097" y="13962"/>
                    <a:pt x="7799" y="13782"/>
                    <a:pt x="7470" y="13750"/>
                  </a:cubicBezTo>
                  <a:cubicBezTo>
                    <a:pt x="7877" y="13361"/>
                    <a:pt x="8217" y="12918"/>
                    <a:pt x="8416" y="12311"/>
                  </a:cubicBezTo>
                  <a:cubicBezTo>
                    <a:pt x="8653" y="11587"/>
                    <a:pt x="8675" y="10739"/>
                    <a:pt x="8481" y="9713"/>
                  </a:cubicBezTo>
                  <a:cubicBezTo>
                    <a:pt x="8476" y="9685"/>
                    <a:pt x="8459" y="9661"/>
                    <a:pt x="8436" y="9646"/>
                  </a:cubicBezTo>
                  <a:cubicBezTo>
                    <a:pt x="8420" y="9636"/>
                    <a:pt x="8402" y="9631"/>
                    <a:pt x="8383" y="9631"/>
                  </a:cubicBezTo>
                  <a:cubicBezTo>
                    <a:pt x="8374" y="9631"/>
                    <a:pt x="8365" y="9632"/>
                    <a:pt x="8356" y="9635"/>
                  </a:cubicBezTo>
                  <a:cubicBezTo>
                    <a:pt x="7978" y="9745"/>
                    <a:pt x="7735" y="10072"/>
                    <a:pt x="7517" y="10400"/>
                  </a:cubicBezTo>
                  <a:cubicBezTo>
                    <a:pt x="7178" y="10908"/>
                    <a:pt x="6831" y="11456"/>
                    <a:pt x="6606" y="12067"/>
                  </a:cubicBezTo>
                  <a:cubicBezTo>
                    <a:pt x="6382" y="12679"/>
                    <a:pt x="6395" y="13317"/>
                    <a:pt x="6414" y="13938"/>
                  </a:cubicBezTo>
                  <a:cubicBezTo>
                    <a:pt x="6099" y="13000"/>
                    <a:pt x="5720" y="12081"/>
                    <a:pt x="5306" y="11184"/>
                  </a:cubicBezTo>
                  <a:cubicBezTo>
                    <a:pt x="5386" y="11173"/>
                    <a:pt x="5467" y="11133"/>
                    <a:pt x="5528" y="11097"/>
                  </a:cubicBezTo>
                  <a:cubicBezTo>
                    <a:pt x="5808" y="10936"/>
                    <a:pt x="6040" y="10713"/>
                    <a:pt x="6250" y="10497"/>
                  </a:cubicBezTo>
                  <a:cubicBezTo>
                    <a:pt x="6525" y="10212"/>
                    <a:pt x="6870" y="9826"/>
                    <a:pt x="7079" y="9361"/>
                  </a:cubicBezTo>
                  <a:cubicBezTo>
                    <a:pt x="7240" y="9006"/>
                    <a:pt x="7321" y="8631"/>
                    <a:pt x="7392" y="8178"/>
                  </a:cubicBezTo>
                  <a:cubicBezTo>
                    <a:pt x="7482" y="7601"/>
                    <a:pt x="7543" y="7011"/>
                    <a:pt x="7573" y="6427"/>
                  </a:cubicBezTo>
                  <a:cubicBezTo>
                    <a:pt x="7575" y="6383"/>
                    <a:pt x="7550" y="6343"/>
                    <a:pt x="7509" y="6328"/>
                  </a:cubicBezTo>
                  <a:cubicBezTo>
                    <a:pt x="7498" y="6324"/>
                    <a:pt x="7486" y="6321"/>
                    <a:pt x="7475" y="6321"/>
                  </a:cubicBezTo>
                  <a:cubicBezTo>
                    <a:pt x="7445" y="6321"/>
                    <a:pt x="7415" y="6335"/>
                    <a:pt x="7395" y="6360"/>
                  </a:cubicBezTo>
                  <a:lnTo>
                    <a:pt x="6327" y="7693"/>
                  </a:lnTo>
                  <a:cubicBezTo>
                    <a:pt x="6062" y="8022"/>
                    <a:pt x="5788" y="8365"/>
                    <a:pt x="5574" y="8744"/>
                  </a:cubicBezTo>
                  <a:cubicBezTo>
                    <a:pt x="5257" y="9306"/>
                    <a:pt x="5075" y="9944"/>
                    <a:pt x="5048" y="10596"/>
                  </a:cubicBezTo>
                  <a:lnTo>
                    <a:pt x="5047" y="10641"/>
                  </a:lnTo>
                  <a:cubicBezTo>
                    <a:pt x="4713" y="9950"/>
                    <a:pt x="4361" y="9271"/>
                    <a:pt x="4006" y="8611"/>
                  </a:cubicBezTo>
                  <a:cubicBezTo>
                    <a:pt x="4100" y="8223"/>
                    <a:pt x="4307" y="7931"/>
                    <a:pt x="4524" y="7622"/>
                  </a:cubicBezTo>
                  <a:cubicBezTo>
                    <a:pt x="4591" y="7528"/>
                    <a:pt x="4658" y="7430"/>
                    <a:pt x="4724" y="7331"/>
                  </a:cubicBezTo>
                  <a:cubicBezTo>
                    <a:pt x="5040" y="6851"/>
                    <a:pt x="5238" y="6318"/>
                    <a:pt x="5299" y="5787"/>
                  </a:cubicBezTo>
                  <a:cubicBezTo>
                    <a:pt x="5387" y="5018"/>
                    <a:pt x="5186" y="4236"/>
                    <a:pt x="5011" y="3547"/>
                  </a:cubicBezTo>
                  <a:cubicBezTo>
                    <a:pt x="4999" y="3504"/>
                    <a:pt x="4960" y="3473"/>
                    <a:pt x="4915" y="3473"/>
                  </a:cubicBezTo>
                  <a:cubicBezTo>
                    <a:pt x="4914" y="3473"/>
                    <a:pt x="4912" y="3473"/>
                    <a:pt x="4910" y="3473"/>
                  </a:cubicBezTo>
                  <a:cubicBezTo>
                    <a:pt x="4868" y="3473"/>
                    <a:pt x="4829" y="3506"/>
                    <a:pt x="4818" y="3547"/>
                  </a:cubicBezTo>
                  <a:cubicBezTo>
                    <a:pt x="4717" y="3934"/>
                    <a:pt x="4524" y="4300"/>
                    <a:pt x="4338" y="4653"/>
                  </a:cubicBezTo>
                  <a:cubicBezTo>
                    <a:pt x="4200" y="4914"/>
                    <a:pt x="4055" y="5183"/>
                    <a:pt x="3947" y="5465"/>
                  </a:cubicBezTo>
                  <a:cubicBezTo>
                    <a:pt x="3764" y="5937"/>
                    <a:pt x="3666" y="6466"/>
                    <a:pt x="3649" y="7079"/>
                  </a:cubicBezTo>
                  <a:cubicBezTo>
                    <a:pt x="3638" y="7383"/>
                    <a:pt x="3667" y="7688"/>
                    <a:pt x="3708" y="7986"/>
                  </a:cubicBezTo>
                  <a:cubicBezTo>
                    <a:pt x="3583" y="7716"/>
                    <a:pt x="3447" y="7450"/>
                    <a:pt x="3303" y="7192"/>
                  </a:cubicBezTo>
                  <a:cubicBezTo>
                    <a:pt x="3178" y="6862"/>
                    <a:pt x="3085" y="6538"/>
                    <a:pt x="2990" y="6205"/>
                  </a:cubicBezTo>
                  <a:cubicBezTo>
                    <a:pt x="2946" y="6050"/>
                    <a:pt x="2899" y="5892"/>
                    <a:pt x="2849" y="5729"/>
                  </a:cubicBezTo>
                  <a:cubicBezTo>
                    <a:pt x="2849" y="5551"/>
                    <a:pt x="2845" y="5371"/>
                    <a:pt x="2838" y="5199"/>
                  </a:cubicBezTo>
                  <a:cubicBezTo>
                    <a:pt x="2821" y="4827"/>
                    <a:pt x="2805" y="4474"/>
                    <a:pt x="2860" y="4103"/>
                  </a:cubicBezTo>
                  <a:cubicBezTo>
                    <a:pt x="2889" y="3905"/>
                    <a:pt x="2936" y="3706"/>
                    <a:pt x="2986" y="3513"/>
                  </a:cubicBezTo>
                  <a:cubicBezTo>
                    <a:pt x="3048" y="3271"/>
                    <a:pt x="3109" y="3020"/>
                    <a:pt x="3135" y="2764"/>
                  </a:cubicBezTo>
                  <a:cubicBezTo>
                    <a:pt x="3159" y="2501"/>
                    <a:pt x="3146" y="2255"/>
                    <a:pt x="3094" y="2011"/>
                  </a:cubicBezTo>
                  <a:cubicBezTo>
                    <a:pt x="3022" y="1678"/>
                    <a:pt x="2906" y="1332"/>
                    <a:pt x="2738" y="955"/>
                  </a:cubicBezTo>
                  <a:cubicBezTo>
                    <a:pt x="2667" y="797"/>
                    <a:pt x="2587" y="633"/>
                    <a:pt x="2492" y="451"/>
                  </a:cubicBezTo>
                  <a:cubicBezTo>
                    <a:pt x="2477" y="422"/>
                    <a:pt x="2448" y="380"/>
                    <a:pt x="2415" y="334"/>
                  </a:cubicBezTo>
                  <a:cubicBezTo>
                    <a:pt x="2375" y="271"/>
                    <a:pt x="2289" y="147"/>
                    <a:pt x="2285" y="105"/>
                  </a:cubicBezTo>
                  <a:cubicBezTo>
                    <a:pt x="2289" y="51"/>
                    <a:pt x="2247" y="3"/>
                    <a:pt x="2194" y="1"/>
                  </a:cubicBezTo>
                  <a:cubicBezTo>
                    <a:pt x="2193" y="1"/>
                    <a:pt x="2192" y="1"/>
                    <a:pt x="2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8" name="Google Shape;138;p4"/>
            <p:cNvGrpSpPr/>
            <p:nvPr/>
          </p:nvGrpSpPr>
          <p:grpSpPr>
            <a:xfrm flipH="1">
              <a:off x="8374050" y="4283776"/>
              <a:ext cx="694946" cy="977031"/>
              <a:chOff x="2087075" y="2900650"/>
              <a:chExt cx="368125" cy="517550"/>
            </a:xfrm>
          </p:grpSpPr>
          <p:sp>
            <p:nvSpPr>
              <p:cNvPr id="139" name="Google Shape;139;p4"/>
              <p:cNvSpPr/>
              <p:nvPr/>
            </p:nvSpPr>
            <p:spPr>
              <a:xfrm>
                <a:off x="2143575" y="2900650"/>
                <a:ext cx="198300" cy="364250"/>
              </a:xfrm>
              <a:custGeom>
                <a:avLst/>
                <a:gdLst/>
                <a:ahLst/>
                <a:cxnLst/>
                <a:rect l="l" t="t" r="r" b="b"/>
                <a:pathLst>
                  <a:path w="7932" h="14570" extrusionOk="0">
                    <a:moveTo>
                      <a:pt x="1258" y="0"/>
                    </a:moveTo>
                    <a:cubicBezTo>
                      <a:pt x="1392" y="258"/>
                      <a:pt x="1098" y="1205"/>
                      <a:pt x="1057" y="1506"/>
                    </a:cubicBezTo>
                    <a:cubicBezTo>
                      <a:pt x="976" y="2120"/>
                      <a:pt x="892" y="2733"/>
                      <a:pt x="811" y="3346"/>
                    </a:cubicBezTo>
                    <a:cubicBezTo>
                      <a:pt x="668" y="4405"/>
                      <a:pt x="458" y="5433"/>
                      <a:pt x="275" y="6470"/>
                    </a:cubicBezTo>
                    <a:cubicBezTo>
                      <a:pt x="0" y="8038"/>
                      <a:pt x="718" y="9681"/>
                      <a:pt x="1736" y="10897"/>
                    </a:cubicBezTo>
                    <a:cubicBezTo>
                      <a:pt x="1918" y="11115"/>
                      <a:pt x="2112" y="11319"/>
                      <a:pt x="2314" y="11506"/>
                    </a:cubicBezTo>
                    <a:cubicBezTo>
                      <a:pt x="3822" y="12938"/>
                      <a:pt x="5789" y="13767"/>
                      <a:pt x="7709" y="14569"/>
                    </a:cubicBezTo>
                    <a:cubicBezTo>
                      <a:pt x="7650" y="11936"/>
                      <a:pt x="7932" y="8373"/>
                      <a:pt x="6589" y="6056"/>
                    </a:cubicBezTo>
                    <a:cubicBezTo>
                      <a:pt x="5209" y="3674"/>
                      <a:pt x="2525" y="2421"/>
                      <a:pt x="1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a:off x="2188675" y="2962150"/>
                <a:ext cx="252300" cy="456050"/>
              </a:xfrm>
              <a:custGeom>
                <a:avLst/>
                <a:gdLst/>
                <a:ahLst/>
                <a:cxnLst/>
                <a:rect l="l" t="t" r="r" b="b"/>
                <a:pathLst>
                  <a:path w="10092" h="18242" extrusionOk="0">
                    <a:moveTo>
                      <a:pt x="111" y="0"/>
                    </a:moveTo>
                    <a:cubicBezTo>
                      <a:pt x="59" y="0"/>
                      <a:pt x="0" y="58"/>
                      <a:pt x="25" y="124"/>
                    </a:cubicBezTo>
                    <a:cubicBezTo>
                      <a:pt x="297" y="851"/>
                      <a:pt x="517" y="1594"/>
                      <a:pt x="701" y="2346"/>
                    </a:cubicBezTo>
                    <a:cubicBezTo>
                      <a:pt x="882" y="3078"/>
                      <a:pt x="1002" y="3829"/>
                      <a:pt x="1205" y="4554"/>
                    </a:cubicBezTo>
                    <a:cubicBezTo>
                      <a:pt x="1387" y="5210"/>
                      <a:pt x="1684" y="5825"/>
                      <a:pt x="2021" y="6413"/>
                    </a:cubicBezTo>
                    <a:cubicBezTo>
                      <a:pt x="2257" y="6823"/>
                      <a:pt x="2509" y="7221"/>
                      <a:pt x="2752" y="7623"/>
                    </a:cubicBezTo>
                    <a:cubicBezTo>
                      <a:pt x="2874" y="7824"/>
                      <a:pt x="2998" y="8026"/>
                      <a:pt x="3136" y="8217"/>
                    </a:cubicBezTo>
                    <a:cubicBezTo>
                      <a:pt x="4625" y="10322"/>
                      <a:pt x="6468" y="12153"/>
                      <a:pt x="7940" y="14271"/>
                    </a:cubicBezTo>
                    <a:cubicBezTo>
                      <a:pt x="8779" y="15474"/>
                      <a:pt x="9486" y="16772"/>
                      <a:pt x="9911" y="18181"/>
                    </a:cubicBezTo>
                    <a:cubicBezTo>
                      <a:pt x="9924" y="18223"/>
                      <a:pt x="9960" y="18242"/>
                      <a:pt x="9996" y="18242"/>
                    </a:cubicBezTo>
                    <a:cubicBezTo>
                      <a:pt x="10045" y="18242"/>
                      <a:pt x="10092" y="18206"/>
                      <a:pt x="10074" y="18146"/>
                    </a:cubicBezTo>
                    <a:cubicBezTo>
                      <a:pt x="9314" y="15631"/>
                      <a:pt x="7693" y="13543"/>
                      <a:pt x="6030" y="11559"/>
                    </a:cubicBezTo>
                    <a:cubicBezTo>
                      <a:pt x="5188" y="10555"/>
                      <a:pt x="4330" y="9563"/>
                      <a:pt x="3551" y="8509"/>
                    </a:cubicBezTo>
                    <a:cubicBezTo>
                      <a:pt x="3288" y="8154"/>
                      <a:pt x="3046" y="7782"/>
                      <a:pt x="2816" y="7406"/>
                    </a:cubicBezTo>
                    <a:cubicBezTo>
                      <a:pt x="2332" y="6616"/>
                      <a:pt x="1818" y="5818"/>
                      <a:pt x="1500" y="4936"/>
                    </a:cubicBezTo>
                    <a:cubicBezTo>
                      <a:pt x="1358" y="4543"/>
                      <a:pt x="1274" y="4134"/>
                      <a:pt x="1186" y="3725"/>
                    </a:cubicBezTo>
                    <a:cubicBezTo>
                      <a:pt x="1097" y="3312"/>
                      <a:pt x="1006" y="2899"/>
                      <a:pt x="906" y="2488"/>
                    </a:cubicBezTo>
                    <a:cubicBezTo>
                      <a:pt x="708" y="1662"/>
                      <a:pt x="471" y="844"/>
                      <a:pt x="171" y="45"/>
                    </a:cubicBezTo>
                    <a:cubicBezTo>
                      <a:pt x="159" y="13"/>
                      <a:pt x="136" y="0"/>
                      <a:pt x="111"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a:off x="2248400" y="3121800"/>
                <a:ext cx="79675" cy="114700"/>
              </a:xfrm>
              <a:custGeom>
                <a:avLst/>
                <a:gdLst/>
                <a:ahLst/>
                <a:cxnLst/>
                <a:rect l="l" t="t" r="r" b="b"/>
                <a:pathLst>
                  <a:path w="3187" h="4588" extrusionOk="0">
                    <a:moveTo>
                      <a:pt x="2250" y="1"/>
                    </a:moveTo>
                    <a:cubicBezTo>
                      <a:pt x="2203" y="1"/>
                      <a:pt x="2150" y="39"/>
                      <a:pt x="2155" y="99"/>
                    </a:cubicBezTo>
                    <a:cubicBezTo>
                      <a:pt x="2285" y="1539"/>
                      <a:pt x="2553" y="2964"/>
                      <a:pt x="2959" y="4352"/>
                    </a:cubicBezTo>
                    <a:lnTo>
                      <a:pt x="2959" y="4352"/>
                    </a:lnTo>
                    <a:cubicBezTo>
                      <a:pt x="2019" y="3927"/>
                      <a:pt x="1079" y="3500"/>
                      <a:pt x="137" y="3076"/>
                    </a:cubicBezTo>
                    <a:cubicBezTo>
                      <a:pt x="125" y="3070"/>
                      <a:pt x="113" y="3067"/>
                      <a:pt x="103" y="3067"/>
                    </a:cubicBezTo>
                    <a:cubicBezTo>
                      <a:pt x="28" y="3067"/>
                      <a:pt x="0" y="3194"/>
                      <a:pt x="84" y="3233"/>
                    </a:cubicBezTo>
                    <a:cubicBezTo>
                      <a:pt x="1077" y="3682"/>
                      <a:pt x="2070" y="4132"/>
                      <a:pt x="3064" y="4581"/>
                    </a:cubicBezTo>
                    <a:cubicBezTo>
                      <a:pt x="3073" y="4585"/>
                      <a:pt x="3082" y="4587"/>
                      <a:pt x="3091" y="4587"/>
                    </a:cubicBezTo>
                    <a:cubicBezTo>
                      <a:pt x="3139" y="4587"/>
                      <a:pt x="3186" y="4533"/>
                      <a:pt x="3173" y="4486"/>
                    </a:cubicBezTo>
                    <a:cubicBezTo>
                      <a:pt x="2739" y="3045"/>
                      <a:pt x="2451" y="1563"/>
                      <a:pt x="2319" y="65"/>
                    </a:cubicBezTo>
                    <a:cubicBezTo>
                      <a:pt x="2315" y="20"/>
                      <a:pt x="2284" y="1"/>
                      <a:pt x="225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a:off x="2202925" y="3055775"/>
                <a:ext cx="77200" cy="120775"/>
              </a:xfrm>
              <a:custGeom>
                <a:avLst/>
                <a:gdLst/>
                <a:ahLst/>
                <a:cxnLst/>
                <a:rect l="l" t="t" r="r" b="b"/>
                <a:pathLst>
                  <a:path w="3088" h="4831" extrusionOk="0">
                    <a:moveTo>
                      <a:pt x="2469" y="0"/>
                    </a:moveTo>
                    <a:cubicBezTo>
                      <a:pt x="2430" y="0"/>
                      <a:pt x="2390" y="25"/>
                      <a:pt x="2388" y="77"/>
                    </a:cubicBezTo>
                    <a:cubicBezTo>
                      <a:pt x="2309" y="1605"/>
                      <a:pt x="2472" y="3141"/>
                      <a:pt x="2869" y="4618"/>
                    </a:cubicBezTo>
                    <a:lnTo>
                      <a:pt x="2869" y="4618"/>
                    </a:lnTo>
                    <a:cubicBezTo>
                      <a:pt x="1881" y="4256"/>
                      <a:pt x="963" y="3721"/>
                      <a:pt x="158" y="3041"/>
                    </a:cubicBezTo>
                    <a:cubicBezTo>
                      <a:pt x="142" y="3027"/>
                      <a:pt x="125" y="3021"/>
                      <a:pt x="110" y="3021"/>
                    </a:cubicBezTo>
                    <a:cubicBezTo>
                      <a:pt x="46" y="3021"/>
                      <a:pt x="0" y="3123"/>
                      <a:pt x="66" y="3179"/>
                    </a:cubicBezTo>
                    <a:cubicBezTo>
                      <a:pt x="921" y="3903"/>
                      <a:pt x="1906" y="4462"/>
                      <a:pt x="2965" y="4826"/>
                    </a:cubicBezTo>
                    <a:cubicBezTo>
                      <a:pt x="2974" y="4829"/>
                      <a:pt x="2982" y="4831"/>
                      <a:pt x="2991" y="4831"/>
                    </a:cubicBezTo>
                    <a:cubicBezTo>
                      <a:pt x="3041" y="4831"/>
                      <a:pt x="3087" y="4784"/>
                      <a:pt x="3074" y="4731"/>
                    </a:cubicBezTo>
                    <a:cubicBezTo>
                      <a:pt x="2650" y="3222"/>
                      <a:pt x="2473" y="1652"/>
                      <a:pt x="2554" y="85"/>
                    </a:cubicBezTo>
                    <a:cubicBezTo>
                      <a:pt x="2557" y="30"/>
                      <a:pt x="2513" y="0"/>
                      <a:pt x="2469"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a:off x="2173200" y="2999650"/>
                <a:ext cx="68425" cy="98750"/>
              </a:xfrm>
              <a:custGeom>
                <a:avLst/>
                <a:gdLst/>
                <a:ahLst/>
                <a:cxnLst/>
                <a:rect l="l" t="t" r="r" b="b"/>
                <a:pathLst>
                  <a:path w="2737" h="3950" extrusionOk="0">
                    <a:moveTo>
                      <a:pt x="2631" y="1"/>
                    </a:moveTo>
                    <a:cubicBezTo>
                      <a:pt x="2601" y="1"/>
                      <a:pt x="2573" y="18"/>
                      <a:pt x="2565" y="58"/>
                    </a:cubicBezTo>
                    <a:cubicBezTo>
                      <a:pt x="2328" y="1272"/>
                      <a:pt x="2203" y="2505"/>
                      <a:pt x="2201" y="3744"/>
                    </a:cubicBezTo>
                    <a:lnTo>
                      <a:pt x="2201" y="3744"/>
                    </a:lnTo>
                    <a:cubicBezTo>
                      <a:pt x="1775" y="3586"/>
                      <a:pt x="1322" y="3430"/>
                      <a:pt x="993" y="3109"/>
                    </a:cubicBezTo>
                    <a:cubicBezTo>
                      <a:pt x="605" y="2731"/>
                      <a:pt x="327" y="2248"/>
                      <a:pt x="182" y="1727"/>
                    </a:cubicBezTo>
                    <a:cubicBezTo>
                      <a:pt x="169" y="1682"/>
                      <a:pt x="133" y="1663"/>
                      <a:pt x="97" y="1663"/>
                    </a:cubicBezTo>
                    <a:cubicBezTo>
                      <a:pt x="48" y="1663"/>
                      <a:pt x="0" y="1700"/>
                      <a:pt x="17" y="1761"/>
                    </a:cubicBezTo>
                    <a:cubicBezTo>
                      <a:pt x="169" y="2309"/>
                      <a:pt x="458" y="2822"/>
                      <a:pt x="867" y="3221"/>
                    </a:cubicBezTo>
                    <a:cubicBezTo>
                      <a:pt x="1249" y="3593"/>
                      <a:pt x="1771" y="3761"/>
                      <a:pt x="2259" y="3944"/>
                    </a:cubicBezTo>
                    <a:cubicBezTo>
                      <a:pt x="2269" y="3948"/>
                      <a:pt x="2279" y="3950"/>
                      <a:pt x="2288" y="3950"/>
                    </a:cubicBezTo>
                    <a:cubicBezTo>
                      <a:pt x="2330" y="3950"/>
                      <a:pt x="2368" y="3916"/>
                      <a:pt x="2368" y="3869"/>
                    </a:cubicBezTo>
                    <a:cubicBezTo>
                      <a:pt x="2364" y="2608"/>
                      <a:pt x="2481" y="1349"/>
                      <a:pt x="2724" y="111"/>
                    </a:cubicBezTo>
                    <a:cubicBezTo>
                      <a:pt x="2737" y="46"/>
                      <a:pt x="2681" y="1"/>
                      <a:pt x="263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a:off x="2087075" y="3242600"/>
                <a:ext cx="288825" cy="119000"/>
              </a:xfrm>
              <a:custGeom>
                <a:avLst/>
                <a:gdLst/>
                <a:ahLst/>
                <a:cxnLst/>
                <a:rect l="l" t="t" r="r" b="b"/>
                <a:pathLst>
                  <a:path w="11553" h="4760" extrusionOk="0">
                    <a:moveTo>
                      <a:pt x="6518" y="1"/>
                    </a:moveTo>
                    <a:cubicBezTo>
                      <a:pt x="6296" y="1"/>
                      <a:pt x="6083" y="9"/>
                      <a:pt x="5885" y="23"/>
                    </a:cubicBezTo>
                    <a:cubicBezTo>
                      <a:pt x="3786" y="168"/>
                      <a:pt x="1841" y="1142"/>
                      <a:pt x="1" y="2159"/>
                    </a:cubicBezTo>
                    <a:cubicBezTo>
                      <a:pt x="1531" y="3612"/>
                      <a:pt x="3917" y="4759"/>
                      <a:pt x="6127" y="4759"/>
                    </a:cubicBezTo>
                    <a:cubicBezTo>
                      <a:pt x="6402" y="4759"/>
                      <a:pt x="6674" y="4742"/>
                      <a:pt x="6942" y="4704"/>
                    </a:cubicBezTo>
                    <a:cubicBezTo>
                      <a:pt x="7783" y="4587"/>
                      <a:pt x="8579" y="4277"/>
                      <a:pt x="9364" y="3968"/>
                    </a:cubicBezTo>
                    <a:cubicBezTo>
                      <a:pt x="10083" y="3685"/>
                      <a:pt x="10797" y="3352"/>
                      <a:pt x="11553" y="3213"/>
                    </a:cubicBezTo>
                    <a:lnTo>
                      <a:pt x="11553" y="3213"/>
                    </a:lnTo>
                    <a:cubicBezTo>
                      <a:pt x="11550" y="3214"/>
                      <a:pt x="11547" y="3214"/>
                      <a:pt x="11544" y="3214"/>
                    </a:cubicBezTo>
                    <a:cubicBezTo>
                      <a:pt x="11412" y="3214"/>
                      <a:pt x="11129" y="2734"/>
                      <a:pt x="11065" y="2644"/>
                    </a:cubicBezTo>
                    <a:cubicBezTo>
                      <a:pt x="10888" y="2406"/>
                      <a:pt x="10722" y="2157"/>
                      <a:pt x="10535" y="1924"/>
                    </a:cubicBezTo>
                    <a:cubicBezTo>
                      <a:pt x="10170" y="1460"/>
                      <a:pt x="9759" y="1027"/>
                      <a:pt x="9283" y="674"/>
                    </a:cubicBezTo>
                    <a:cubicBezTo>
                      <a:pt x="8578" y="153"/>
                      <a:pt x="7471" y="1"/>
                      <a:pt x="6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a:off x="2156625" y="3284100"/>
                <a:ext cx="248700" cy="53975"/>
              </a:xfrm>
              <a:custGeom>
                <a:avLst/>
                <a:gdLst/>
                <a:ahLst/>
                <a:cxnLst/>
                <a:rect l="l" t="t" r="r" b="b"/>
                <a:pathLst>
                  <a:path w="9948" h="2159" extrusionOk="0">
                    <a:moveTo>
                      <a:pt x="2890" y="0"/>
                    </a:moveTo>
                    <a:cubicBezTo>
                      <a:pt x="2735" y="0"/>
                      <a:pt x="2579" y="2"/>
                      <a:pt x="2424" y="6"/>
                    </a:cubicBezTo>
                    <a:cubicBezTo>
                      <a:pt x="1698" y="21"/>
                      <a:pt x="973" y="66"/>
                      <a:pt x="247" y="66"/>
                    </a:cubicBezTo>
                    <a:cubicBezTo>
                      <a:pt x="204" y="66"/>
                      <a:pt x="162" y="66"/>
                      <a:pt x="120" y="65"/>
                    </a:cubicBezTo>
                    <a:cubicBezTo>
                      <a:pt x="13" y="65"/>
                      <a:pt x="1" y="232"/>
                      <a:pt x="110" y="232"/>
                    </a:cubicBezTo>
                    <a:cubicBezTo>
                      <a:pt x="157" y="232"/>
                      <a:pt x="204" y="232"/>
                      <a:pt x="251" y="232"/>
                    </a:cubicBezTo>
                    <a:cubicBezTo>
                      <a:pt x="1122" y="232"/>
                      <a:pt x="1997" y="166"/>
                      <a:pt x="2869" y="166"/>
                    </a:cubicBezTo>
                    <a:cubicBezTo>
                      <a:pt x="3281" y="166"/>
                      <a:pt x="3693" y="180"/>
                      <a:pt x="4104" y="224"/>
                    </a:cubicBezTo>
                    <a:cubicBezTo>
                      <a:pt x="4745" y="294"/>
                      <a:pt x="5386" y="433"/>
                      <a:pt x="6009" y="596"/>
                    </a:cubicBezTo>
                    <a:cubicBezTo>
                      <a:pt x="6630" y="760"/>
                      <a:pt x="7239" y="969"/>
                      <a:pt x="7836" y="1213"/>
                    </a:cubicBezTo>
                    <a:cubicBezTo>
                      <a:pt x="8501" y="1487"/>
                      <a:pt x="9147" y="1802"/>
                      <a:pt x="9778" y="2147"/>
                    </a:cubicBezTo>
                    <a:cubicBezTo>
                      <a:pt x="9793" y="2155"/>
                      <a:pt x="9807" y="2158"/>
                      <a:pt x="9821" y="2158"/>
                    </a:cubicBezTo>
                    <a:cubicBezTo>
                      <a:pt x="9896" y="2158"/>
                      <a:pt x="9948" y="2052"/>
                      <a:pt x="9870" y="2009"/>
                    </a:cubicBezTo>
                    <a:cubicBezTo>
                      <a:pt x="8748" y="1396"/>
                      <a:pt x="7572" y="872"/>
                      <a:pt x="6342" y="517"/>
                    </a:cubicBezTo>
                    <a:cubicBezTo>
                      <a:pt x="5710" y="336"/>
                      <a:pt x="5058" y="191"/>
                      <a:pt x="4406" y="97"/>
                    </a:cubicBezTo>
                    <a:cubicBezTo>
                      <a:pt x="3904" y="23"/>
                      <a:pt x="3397" y="0"/>
                      <a:pt x="2890"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a:off x="2156250" y="3267850"/>
                <a:ext cx="67325" cy="54475"/>
              </a:xfrm>
              <a:custGeom>
                <a:avLst/>
                <a:gdLst/>
                <a:ahLst/>
                <a:cxnLst/>
                <a:rect l="l" t="t" r="r" b="b"/>
                <a:pathLst>
                  <a:path w="2693" h="2179" extrusionOk="0">
                    <a:moveTo>
                      <a:pt x="590" y="1"/>
                    </a:moveTo>
                    <a:cubicBezTo>
                      <a:pt x="499" y="1"/>
                      <a:pt x="460" y="141"/>
                      <a:pt x="557" y="162"/>
                    </a:cubicBezTo>
                    <a:cubicBezTo>
                      <a:pt x="1173" y="295"/>
                      <a:pt x="1778" y="476"/>
                      <a:pt x="2367" y="702"/>
                    </a:cubicBezTo>
                    <a:lnTo>
                      <a:pt x="2367" y="702"/>
                    </a:lnTo>
                    <a:cubicBezTo>
                      <a:pt x="1559" y="1073"/>
                      <a:pt x="793" y="1520"/>
                      <a:pt x="71" y="2038"/>
                    </a:cubicBezTo>
                    <a:cubicBezTo>
                      <a:pt x="1" y="2089"/>
                      <a:pt x="60" y="2178"/>
                      <a:pt x="131" y="2178"/>
                    </a:cubicBezTo>
                    <a:cubicBezTo>
                      <a:pt x="148" y="2178"/>
                      <a:pt x="166" y="2173"/>
                      <a:pt x="182" y="2161"/>
                    </a:cubicBezTo>
                    <a:cubicBezTo>
                      <a:pt x="945" y="1616"/>
                      <a:pt x="1763" y="1149"/>
                      <a:pt x="2622" y="770"/>
                    </a:cubicBezTo>
                    <a:cubicBezTo>
                      <a:pt x="2693" y="740"/>
                      <a:pt x="2671" y="641"/>
                      <a:pt x="2610" y="617"/>
                    </a:cubicBezTo>
                    <a:cubicBezTo>
                      <a:pt x="1962" y="356"/>
                      <a:pt x="1294" y="151"/>
                      <a:pt x="609" y="3"/>
                    </a:cubicBezTo>
                    <a:cubicBezTo>
                      <a:pt x="603" y="2"/>
                      <a:pt x="596" y="1"/>
                      <a:pt x="59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a:off x="2211450" y="3257125"/>
                <a:ext cx="67000" cy="72950"/>
              </a:xfrm>
              <a:custGeom>
                <a:avLst/>
                <a:gdLst/>
                <a:ahLst/>
                <a:cxnLst/>
                <a:rect l="l" t="t" r="r" b="b"/>
                <a:pathLst>
                  <a:path w="2680" h="2918" extrusionOk="0">
                    <a:moveTo>
                      <a:pt x="874" y="0"/>
                    </a:moveTo>
                    <a:cubicBezTo>
                      <a:pt x="799" y="0"/>
                      <a:pt x="768" y="129"/>
                      <a:pt x="854" y="167"/>
                    </a:cubicBezTo>
                    <a:cubicBezTo>
                      <a:pt x="1446" y="431"/>
                      <a:pt x="1977" y="806"/>
                      <a:pt x="2425" y="1274"/>
                    </a:cubicBezTo>
                    <a:lnTo>
                      <a:pt x="2425" y="1274"/>
                    </a:lnTo>
                    <a:cubicBezTo>
                      <a:pt x="1540" y="1602"/>
                      <a:pt x="733" y="2110"/>
                      <a:pt x="59" y="2773"/>
                    </a:cubicBezTo>
                    <a:cubicBezTo>
                      <a:pt x="0" y="2829"/>
                      <a:pt x="56" y="2917"/>
                      <a:pt x="120" y="2917"/>
                    </a:cubicBezTo>
                    <a:cubicBezTo>
                      <a:pt x="138" y="2917"/>
                      <a:pt x="156" y="2910"/>
                      <a:pt x="173" y="2894"/>
                    </a:cubicBezTo>
                    <a:cubicBezTo>
                      <a:pt x="858" y="2221"/>
                      <a:pt x="1683" y="1704"/>
                      <a:pt x="2589" y="1389"/>
                    </a:cubicBezTo>
                    <a:cubicBezTo>
                      <a:pt x="2647" y="1369"/>
                      <a:pt x="2679" y="1302"/>
                      <a:pt x="2633" y="1251"/>
                    </a:cubicBezTo>
                    <a:cubicBezTo>
                      <a:pt x="2149" y="721"/>
                      <a:pt x="1562" y="299"/>
                      <a:pt x="906" y="8"/>
                    </a:cubicBezTo>
                    <a:cubicBezTo>
                      <a:pt x="894" y="3"/>
                      <a:pt x="884" y="0"/>
                      <a:pt x="874"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a:off x="2248775" y="3254575"/>
                <a:ext cx="95075" cy="89575"/>
              </a:xfrm>
              <a:custGeom>
                <a:avLst/>
                <a:gdLst/>
                <a:ahLst/>
                <a:cxnLst/>
                <a:rect l="l" t="t" r="r" b="b"/>
                <a:pathLst>
                  <a:path w="3803" h="3583" extrusionOk="0">
                    <a:moveTo>
                      <a:pt x="1111" y="1"/>
                    </a:moveTo>
                    <a:cubicBezTo>
                      <a:pt x="1030" y="1"/>
                      <a:pt x="996" y="131"/>
                      <a:pt x="1083" y="163"/>
                    </a:cubicBezTo>
                    <a:cubicBezTo>
                      <a:pt x="1521" y="324"/>
                      <a:pt x="1949" y="508"/>
                      <a:pt x="2284" y="834"/>
                    </a:cubicBezTo>
                    <a:cubicBezTo>
                      <a:pt x="2711" y="1252"/>
                      <a:pt x="3137" y="1691"/>
                      <a:pt x="3515" y="2160"/>
                    </a:cubicBezTo>
                    <a:lnTo>
                      <a:pt x="3515" y="2160"/>
                    </a:lnTo>
                    <a:cubicBezTo>
                      <a:pt x="3459" y="2156"/>
                      <a:pt x="3402" y="2154"/>
                      <a:pt x="3345" y="2154"/>
                    </a:cubicBezTo>
                    <a:cubicBezTo>
                      <a:pt x="2831" y="2154"/>
                      <a:pt x="2319" y="2312"/>
                      <a:pt x="1833" y="2462"/>
                    </a:cubicBezTo>
                    <a:cubicBezTo>
                      <a:pt x="1182" y="2665"/>
                      <a:pt x="581" y="2988"/>
                      <a:pt x="64" y="3438"/>
                    </a:cubicBezTo>
                    <a:cubicBezTo>
                      <a:pt x="0" y="3494"/>
                      <a:pt x="57" y="3583"/>
                      <a:pt x="123" y="3583"/>
                    </a:cubicBezTo>
                    <a:cubicBezTo>
                      <a:pt x="141" y="3583"/>
                      <a:pt x="160" y="3576"/>
                      <a:pt x="177" y="3561"/>
                    </a:cubicBezTo>
                    <a:cubicBezTo>
                      <a:pt x="682" y="3119"/>
                      <a:pt x="1270" y="2810"/>
                      <a:pt x="1909" y="2613"/>
                    </a:cubicBezTo>
                    <a:cubicBezTo>
                      <a:pt x="2371" y="2470"/>
                      <a:pt x="2858" y="2322"/>
                      <a:pt x="3347" y="2322"/>
                    </a:cubicBezTo>
                    <a:cubicBezTo>
                      <a:pt x="3464" y="2322"/>
                      <a:pt x="3581" y="2330"/>
                      <a:pt x="3698" y="2349"/>
                    </a:cubicBezTo>
                    <a:cubicBezTo>
                      <a:pt x="3702" y="2350"/>
                      <a:pt x="3706" y="2350"/>
                      <a:pt x="3710" y="2350"/>
                    </a:cubicBezTo>
                    <a:cubicBezTo>
                      <a:pt x="3780" y="2350"/>
                      <a:pt x="3803" y="2257"/>
                      <a:pt x="3765" y="2209"/>
                    </a:cubicBezTo>
                    <a:cubicBezTo>
                      <a:pt x="3388" y="1720"/>
                      <a:pt x="2958" y="1246"/>
                      <a:pt x="2509" y="823"/>
                    </a:cubicBezTo>
                    <a:cubicBezTo>
                      <a:pt x="2117" y="454"/>
                      <a:pt x="1649" y="175"/>
                      <a:pt x="1140" y="6"/>
                    </a:cubicBezTo>
                    <a:cubicBezTo>
                      <a:pt x="1130" y="2"/>
                      <a:pt x="1120" y="1"/>
                      <a:pt x="111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a:off x="2338050" y="3193600"/>
                <a:ext cx="51100" cy="46800"/>
              </a:xfrm>
              <a:custGeom>
                <a:avLst/>
                <a:gdLst/>
                <a:ahLst/>
                <a:cxnLst/>
                <a:rect l="l" t="t" r="r" b="b"/>
                <a:pathLst>
                  <a:path w="2044" h="1872" extrusionOk="0">
                    <a:moveTo>
                      <a:pt x="1023" y="1"/>
                    </a:moveTo>
                    <a:cubicBezTo>
                      <a:pt x="958" y="1"/>
                      <a:pt x="893" y="7"/>
                      <a:pt x="828" y="21"/>
                    </a:cubicBezTo>
                    <a:cubicBezTo>
                      <a:pt x="322" y="130"/>
                      <a:pt x="1" y="626"/>
                      <a:pt x="107" y="1130"/>
                    </a:cubicBezTo>
                    <a:cubicBezTo>
                      <a:pt x="201" y="1570"/>
                      <a:pt x="590" y="1872"/>
                      <a:pt x="1022" y="1872"/>
                    </a:cubicBezTo>
                    <a:cubicBezTo>
                      <a:pt x="1086" y="1872"/>
                      <a:pt x="1152" y="1865"/>
                      <a:pt x="1217" y="1851"/>
                    </a:cubicBezTo>
                    <a:cubicBezTo>
                      <a:pt x="1722" y="1742"/>
                      <a:pt x="2044" y="1246"/>
                      <a:pt x="1936" y="742"/>
                    </a:cubicBezTo>
                    <a:cubicBezTo>
                      <a:pt x="1844" y="302"/>
                      <a:pt x="1455" y="1"/>
                      <a:pt x="1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4"/>
              <p:cNvSpPr/>
              <p:nvPr/>
            </p:nvSpPr>
            <p:spPr>
              <a:xfrm>
                <a:off x="2316175" y="3260150"/>
                <a:ext cx="51075" cy="46800"/>
              </a:xfrm>
              <a:custGeom>
                <a:avLst/>
                <a:gdLst/>
                <a:ahLst/>
                <a:cxnLst/>
                <a:rect l="l" t="t" r="r" b="b"/>
                <a:pathLst>
                  <a:path w="2043" h="1872" extrusionOk="0">
                    <a:moveTo>
                      <a:pt x="1023" y="0"/>
                    </a:moveTo>
                    <a:cubicBezTo>
                      <a:pt x="958" y="0"/>
                      <a:pt x="893" y="7"/>
                      <a:pt x="827" y="21"/>
                    </a:cubicBezTo>
                    <a:cubicBezTo>
                      <a:pt x="322" y="130"/>
                      <a:pt x="0" y="625"/>
                      <a:pt x="106" y="1130"/>
                    </a:cubicBezTo>
                    <a:cubicBezTo>
                      <a:pt x="200" y="1571"/>
                      <a:pt x="590" y="1871"/>
                      <a:pt x="1023" y="1871"/>
                    </a:cubicBezTo>
                    <a:cubicBezTo>
                      <a:pt x="1087" y="1871"/>
                      <a:pt x="1151" y="1865"/>
                      <a:pt x="1216" y="1851"/>
                    </a:cubicBezTo>
                    <a:cubicBezTo>
                      <a:pt x="1721" y="1743"/>
                      <a:pt x="2043" y="1246"/>
                      <a:pt x="1936" y="741"/>
                    </a:cubicBezTo>
                    <a:cubicBezTo>
                      <a:pt x="1844" y="303"/>
                      <a:pt x="1455" y="0"/>
                      <a:pt x="1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4"/>
              <p:cNvSpPr/>
              <p:nvPr/>
            </p:nvSpPr>
            <p:spPr>
              <a:xfrm>
                <a:off x="2404100" y="3217525"/>
                <a:ext cx="51100" cy="46800"/>
              </a:xfrm>
              <a:custGeom>
                <a:avLst/>
                <a:gdLst/>
                <a:ahLst/>
                <a:cxnLst/>
                <a:rect l="l" t="t" r="r" b="b"/>
                <a:pathLst>
                  <a:path w="2044" h="1872" extrusionOk="0">
                    <a:moveTo>
                      <a:pt x="1024" y="0"/>
                    </a:moveTo>
                    <a:cubicBezTo>
                      <a:pt x="959" y="0"/>
                      <a:pt x="893" y="7"/>
                      <a:pt x="828" y="21"/>
                    </a:cubicBezTo>
                    <a:cubicBezTo>
                      <a:pt x="322" y="130"/>
                      <a:pt x="1" y="626"/>
                      <a:pt x="107" y="1131"/>
                    </a:cubicBezTo>
                    <a:cubicBezTo>
                      <a:pt x="201" y="1570"/>
                      <a:pt x="590" y="1871"/>
                      <a:pt x="1022" y="1871"/>
                    </a:cubicBezTo>
                    <a:cubicBezTo>
                      <a:pt x="1086" y="1871"/>
                      <a:pt x="1152" y="1865"/>
                      <a:pt x="1217" y="1851"/>
                    </a:cubicBezTo>
                    <a:cubicBezTo>
                      <a:pt x="1722" y="1742"/>
                      <a:pt x="2044" y="1246"/>
                      <a:pt x="1936" y="742"/>
                    </a:cubicBezTo>
                    <a:cubicBezTo>
                      <a:pt x="1845" y="303"/>
                      <a:pt x="1456"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4"/>
              <p:cNvSpPr/>
              <p:nvPr/>
            </p:nvSpPr>
            <p:spPr>
              <a:xfrm>
                <a:off x="2383150" y="3293150"/>
                <a:ext cx="51100" cy="46800"/>
              </a:xfrm>
              <a:custGeom>
                <a:avLst/>
                <a:gdLst/>
                <a:ahLst/>
                <a:cxnLst/>
                <a:rect l="l" t="t" r="r" b="b"/>
                <a:pathLst>
                  <a:path w="2044" h="1872" extrusionOk="0">
                    <a:moveTo>
                      <a:pt x="1024" y="1"/>
                    </a:moveTo>
                    <a:cubicBezTo>
                      <a:pt x="959" y="1"/>
                      <a:pt x="893" y="8"/>
                      <a:pt x="827" y="22"/>
                    </a:cubicBezTo>
                    <a:cubicBezTo>
                      <a:pt x="322" y="130"/>
                      <a:pt x="1" y="627"/>
                      <a:pt x="108" y="1132"/>
                    </a:cubicBezTo>
                    <a:cubicBezTo>
                      <a:pt x="202" y="1571"/>
                      <a:pt x="590" y="1872"/>
                      <a:pt x="1022" y="1872"/>
                    </a:cubicBezTo>
                    <a:cubicBezTo>
                      <a:pt x="1086" y="1872"/>
                      <a:pt x="1151" y="1865"/>
                      <a:pt x="1217" y="1851"/>
                    </a:cubicBezTo>
                    <a:cubicBezTo>
                      <a:pt x="1722" y="1743"/>
                      <a:pt x="2043" y="1248"/>
                      <a:pt x="1938" y="743"/>
                    </a:cubicBezTo>
                    <a:cubicBezTo>
                      <a:pt x="1845" y="303"/>
                      <a:pt x="1456" y="1"/>
                      <a:pt x="1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3" name="Google Shape;153;p4"/>
            <p:cNvGrpSpPr/>
            <p:nvPr/>
          </p:nvGrpSpPr>
          <p:grpSpPr>
            <a:xfrm flipH="1">
              <a:off x="8423991" y="4216358"/>
              <a:ext cx="161218" cy="147201"/>
              <a:chOff x="2599225" y="2912400"/>
              <a:chExt cx="85400" cy="77975"/>
            </a:xfrm>
          </p:grpSpPr>
          <p:sp>
            <p:nvSpPr>
              <p:cNvPr id="154" name="Google Shape;154;p4"/>
              <p:cNvSpPr/>
              <p:nvPr/>
            </p:nvSpPr>
            <p:spPr>
              <a:xfrm>
                <a:off x="2599225" y="2912400"/>
                <a:ext cx="28575" cy="26900"/>
              </a:xfrm>
              <a:custGeom>
                <a:avLst/>
                <a:gdLst/>
                <a:ahLst/>
                <a:cxnLst/>
                <a:rect l="l" t="t" r="r" b="b"/>
                <a:pathLst>
                  <a:path w="1143" h="1076" extrusionOk="0">
                    <a:moveTo>
                      <a:pt x="596" y="0"/>
                    </a:moveTo>
                    <a:cubicBezTo>
                      <a:pt x="462" y="0"/>
                      <a:pt x="335" y="50"/>
                      <a:pt x="236" y="141"/>
                    </a:cubicBezTo>
                    <a:cubicBezTo>
                      <a:pt x="16" y="340"/>
                      <a:pt x="0" y="680"/>
                      <a:pt x="200" y="898"/>
                    </a:cubicBezTo>
                    <a:cubicBezTo>
                      <a:pt x="291" y="1000"/>
                      <a:pt x="417" y="1062"/>
                      <a:pt x="555" y="1072"/>
                    </a:cubicBezTo>
                    <a:cubicBezTo>
                      <a:pt x="559" y="1072"/>
                      <a:pt x="565" y="1072"/>
                      <a:pt x="572" y="1075"/>
                    </a:cubicBezTo>
                    <a:cubicBezTo>
                      <a:pt x="581" y="1075"/>
                      <a:pt x="590" y="1076"/>
                      <a:pt x="599" y="1076"/>
                    </a:cubicBezTo>
                    <a:cubicBezTo>
                      <a:pt x="732" y="1076"/>
                      <a:pt x="860" y="1025"/>
                      <a:pt x="960" y="935"/>
                    </a:cubicBezTo>
                    <a:cubicBezTo>
                      <a:pt x="1066" y="839"/>
                      <a:pt x="1128" y="707"/>
                      <a:pt x="1135" y="562"/>
                    </a:cubicBezTo>
                    <a:cubicBezTo>
                      <a:pt x="1142" y="419"/>
                      <a:pt x="1093" y="283"/>
                      <a:pt x="996" y="177"/>
                    </a:cubicBezTo>
                    <a:cubicBezTo>
                      <a:pt x="899" y="70"/>
                      <a:pt x="769" y="11"/>
                      <a:pt x="623" y="1"/>
                    </a:cubicBezTo>
                    <a:cubicBezTo>
                      <a:pt x="614" y="0"/>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4"/>
              <p:cNvSpPr/>
              <p:nvPr/>
            </p:nvSpPr>
            <p:spPr>
              <a:xfrm>
                <a:off x="2656075" y="2919450"/>
                <a:ext cx="28550" cy="26950"/>
              </a:xfrm>
              <a:custGeom>
                <a:avLst/>
                <a:gdLst/>
                <a:ahLst/>
                <a:cxnLst/>
                <a:rect l="l" t="t" r="r" b="b"/>
                <a:pathLst>
                  <a:path w="1142" h="1078" extrusionOk="0">
                    <a:moveTo>
                      <a:pt x="596" y="0"/>
                    </a:moveTo>
                    <a:cubicBezTo>
                      <a:pt x="464" y="0"/>
                      <a:pt x="335" y="51"/>
                      <a:pt x="236" y="142"/>
                    </a:cubicBezTo>
                    <a:cubicBezTo>
                      <a:pt x="16" y="340"/>
                      <a:pt x="0" y="680"/>
                      <a:pt x="200" y="902"/>
                    </a:cubicBezTo>
                    <a:cubicBezTo>
                      <a:pt x="293" y="1003"/>
                      <a:pt x="417" y="1064"/>
                      <a:pt x="555" y="1075"/>
                    </a:cubicBezTo>
                    <a:cubicBezTo>
                      <a:pt x="561" y="1075"/>
                      <a:pt x="565" y="1075"/>
                      <a:pt x="572" y="1077"/>
                    </a:cubicBezTo>
                    <a:cubicBezTo>
                      <a:pt x="581" y="1077"/>
                      <a:pt x="590" y="1077"/>
                      <a:pt x="599" y="1077"/>
                    </a:cubicBezTo>
                    <a:cubicBezTo>
                      <a:pt x="733" y="1077"/>
                      <a:pt x="860" y="1027"/>
                      <a:pt x="960" y="938"/>
                    </a:cubicBezTo>
                    <a:cubicBezTo>
                      <a:pt x="1066" y="841"/>
                      <a:pt x="1128" y="709"/>
                      <a:pt x="1135" y="564"/>
                    </a:cubicBezTo>
                    <a:cubicBezTo>
                      <a:pt x="1141" y="421"/>
                      <a:pt x="1092" y="283"/>
                      <a:pt x="996" y="178"/>
                    </a:cubicBezTo>
                    <a:cubicBezTo>
                      <a:pt x="901" y="71"/>
                      <a:pt x="771" y="8"/>
                      <a:pt x="623" y="1"/>
                    </a:cubicBezTo>
                    <a:cubicBezTo>
                      <a:pt x="614" y="1"/>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4"/>
              <p:cNvSpPr/>
              <p:nvPr/>
            </p:nvSpPr>
            <p:spPr>
              <a:xfrm>
                <a:off x="2621150" y="2963450"/>
                <a:ext cx="28575" cy="26925"/>
              </a:xfrm>
              <a:custGeom>
                <a:avLst/>
                <a:gdLst/>
                <a:ahLst/>
                <a:cxnLst/>
                <a:rect l="l" t="t" r="r" b="b"/>
                <a:pathLst>
                  <a:path w="1143" h="1077" extrusionOk="0">
                    <a:moveTo>
                      <a:pt x="600" y="1"/>
                    </a:moveTo>
                    <a:cubicBezTo>
                      <a:pt x="467" y="1"/>
                      <a:pt x="338" y="50"/>
                      <a:pt x="236" y="142"/>
                    </a:cubicBezTo>
                    <a:cubicBezTo>
                      <a:pt x="18" y="340"/>
                      <a:pt x="0" y="680"/>
                      <a:pt x="200" y="899"/>
                    </a:cubicBezTo>
                    <a:cubicBezTo>
                      <a:pt x="293" y="1000"/>
                      <a:pt x="417" y="1063"/>
                      <a:pt x="555" y="1073"/>
                    </a:cubicBezTo>
                    <a:cubicBezTo>
                      <a:pt x="561" y="1073"/>
                      <a:pt x="565" y="1073"/>
                      <a:pt x="572" y="1076"/>
                    </a:cubicBezTo>
                    <a:cubicBezTo>
                      <a:pt x="581" y="1076"/>
                      <a:pt x="590" y="1076"/>
                      <a:pt x="599" y="1076"/>
                    </a:cubicBezTo>
                    <a:cubicBezTo>
                      <a:pt x="733" y="1076"/>
                      <a:pt x="860" y="1026"/>
                      <a:pt x="960" y="937"/>
                    </a:cubicBezTo>
                    <a:cubicBezTo>
                      <a:pt x="1067" y="840"/>
                      <a:pt x="1128" y="708"/>
                      <a:pt x="1135" y="563"/>
                    </a:cubicBezTo>
                    <a:cubicBezTo>
                      <a:pt x="1143" y="420"/>
                      <a:pt x="1092" y="282"/>
                      <a:pt x="996" y="177"/>
                    </a:cubicBezTo>
                    <a:cubicBezTo>
                      <a:pt x="901" y="71"/>
                      <a:pt x="771" y="13"/>
                      <a:pt x="623" y="1"/>
                    </a:cubicBezTo>
                    <a:cubicBezTo>
                      <a:pt x="615" y="1"/>
                      <a:pt x="608" y="1"/>
                      <a:pt x="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7" name="Google Shape;157;p4"/>
            <p:cNvGrpSpPr/>
            <p:nvPr/>
          </p:nvGrpSpPr>
          <p:grpSpPr>
            <a:xfrm flipH="1">
              <a:off x="8667972" y="1512065"/>
              <a:ext cx="210920" cy="196006"/>
              <a:chOff x="2294687" y="652640"/>
              <a:chExt cx="210920" cy="196006"/>
            </a:xfrm>
          </p:grpSpPr>
          <p:sp>
            <p:nvSpPr>
              <p:cNvPr id="158" name="Google Shape;158;p4"/>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4"/>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4"/>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1" name="Google Shape;161;p4"/>
            <p:cNvGrpSpPr/>
            <p:nvPr/>
          </p:nvGrpSpPr>
          <p:grpSpPr>
            <a:xfrm flipH="1">
              <a:off x="7356230" y="-77446"/>
              <a:ext cx="812604" cy="1251942"/>
              <a:chOff x="1411275" y="1061050"/>
              <a:chExt cx="430450" cy="663175"/>
            </a:xfrm>
          </p:grpSpPr>
          <p:sp>
            <p:nvSpPr>
              <p:cNvPr id="162" name="Google Shape;162;p4"/>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4"/>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4"/>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4"/>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4"/>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4"/>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8" name="Google Shape;168;p4"/>
            <p:cNvGrpSpPr/>
            <p:nvPr/>
          </p:nvGrpSpPr>
          <p:grpSpPr>
            <a:xfrm flipH="1">
              <a:off x="55785" y="-108394"/>
              <a:ext cx="664222" cy="1218245"/>
              <a:chOff x="2229225" y="1230375"/>
              <a:chExt cx="351850" cy="645325"/>
            </a:xfrm>
          </p:grpSpPr>
          <p:sp>
            <p:nvSpPr>
              <p:cNvPr id="169" name="Google Shape;169;p4"/>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4"/>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4"/>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4"/>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4"/>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4"/>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4"/>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4"/>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4"/>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4"/>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4"/>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4"/>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4"/>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4"/>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4"/>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4"/>
            <p:cNvGrpSpPr/>
            <p:nvPr/>
          </p:nvGrpSpPr>
          <p:grpSpPr>
            <a:xfrm flipH="1">
              <a:off x="719999" y="-608830"/>
              <a:ext cx="632838" cy="1148821"/>
              <a:chOff x="1981825" y="1045200"/>
              <a:chExt cx="335225" cy="608550"/>
            </a:xfrm>
          </p:grpSpPr>
          <p:sp>
            <p:nvSpPr>
              <p:cNvPr id="185" name="Google Shape;185;p4"/>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4"/>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7" name="Google Shape;187;p4"/>
            <p:cNvGrpSpPr/>
            <p:nvPr/>
          </p:nvGrpSpPr>
          <p:grpSpPr>
            <a:xfrm flipH="1">
              <a:off x="8332212" y="-24034"/>
              <a:ext cx="614337" cy="1049522"/>
              <a:chOff x="916650" y="1440625"/>
              <a:chExt cx="325425" cy="555950"/>
            </a:xfrm>
          </p:grpSpPr>
          <p:sp>
            <p:nvSpPr>
              <p:cNvPr id="188" name="Google Shape;188;p4"/>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4"/>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0" name="Google Shape;190;p4"/>
            <p:cNvSpPr/>
            <p:nvPr/>
          </p:nvSpPr>
          <p:spPr>
            <a:xfrm flipH="1">
              <a:off x="8033087" y="183211"/>
              <a:ext cx="215870" cy="185948"/>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1" name="Google Shape;191;p4"/>
          <p:cNvSpPr txBox="1">
            <a:spLocks noGrp="1"/>
          </p:cNvSpPr>
          <p:nvPr>
            <p:ph type="title"/>
          </p:nvPr>
        </p:nvSpPr>
        <p:spPr>
          <a:xfrm>
            <a:off x="720000" y="720000"/>
            <a:ext cx="7704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92" name="Google Shape;192;p4"/>
          <p:cNvSpPr txBox="1">
            <a:spLocks noGrp="1"/>
          </p:cNvSpPr>
          <p:nvPr>
            <p:ph type="body" idx="1"/>
          </p:nvPr>
        </p:nvSpPr>
        <p:spPr>
          <a:xfrm>
            <a:off x="720000" y="1649444"/>
            <a:ext cx="7704000" cy="4488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Clr>
                <a:schemeClr val="accent6"/>
              </a:buClr>
              <a:buSzPts val="1050"/>
              <a:buAutoNum type="arabicPeriod"/>
              <a:defRPr sz="1050"/>
            </a:lvl1pPr>
            <a:lvl2pPr marL="914400" lvl="1" indent="-295275" rtl="0">
              <a:lnSpc>
                <a:spcPct val="115000"/>
              </a:lnSpc>
              <a:spcBef>
                <a:spcPts val="0"/>
              </a:spcBef>
              <a:spcAft>
                <a:spcPts val="0"/>
              </a:spcAft>
              <a:buSzPts val="1050"/>
              <a:buAutoNum type="alphaLcPeriod"/>
              <a:defRPr sz="1050"/>
            </a:lvl2pPr>
            <a:lvl3pPr marL="1371600" lvl="2" indent="-295275" rtl="0">
              <a:lnSpc>
                <a:spcPct val="115000"/>
              </a:lnSpc>
              <a:spcBef>
                <a:spcPts val="1600"/>
              </a:spcBef>
              <a:spcAft>
                <a:spcPts val="0"/>
              </a:spcAft>
              <a:buSzPts val="1050"/>
              <a:buAutoNum type="romanLcPeriod"/>
              <a:defRPr sz="1050"/>
            </a:lvl3pPr>
            <a:lvl4pPr marL="1828800" lvl="3" indent="-295275" rtl="0">
              <a:lnSpc>
                <a:spcPct val="115000"/>
              </a:lnSpc>
              <a:spcBef>
                <a:spcPts val="1600"/>
              </a:spcBef>
              <a:spcAft>
                <a:spcPts val="0"/>
              </a:spcAft>
              <a:buSzPts val="1050"/>
              <a:buAutoNum type="arabicPeriod"/>
              <a:defRPr sz="1050"/>
            </a:lvl4pPr>
            <a:lvl5pPr marL="2286000" lvl="4" indent="-295275" rtl="0">
              <a:lnSpc>
                <a:spcPct val="115000"/>
              </a:lnSpc>
              <a:spcBef>
                <a:spcPts val="1600"/>
              </a:spcBef>
              <a:spcAft>
                <a:spcPts val="0"/>
              </a:spcAft>
              <a:buSzPts val="1050"/>
              <a:buAutoNum type="alphaLcPeriod"/>
              <a:defRPr sz="1050"/>
            </a:lvl5pPr>
            <a:lvl6pPr marL="2743200" lvl="5" indent="-295275" rtl="0">
              <a:lnSpc>
                <a:spcPct val="115000"/>
              </a:lnSpc>
              <a:spcBef>
                <a:spcPts val="1600"/>
              </a:spcBef>
              <a:spcAft>
                <a:spcPts val="0"/>
              </a:spcAft>
              <a:buSzPts val="1050"/>
              <a:buAutoNum type="romanLcPeriod"/>
              <a:defRPr sz="1050"/>
            </a:lvl6pPr>
            <a:lvl7pPr marL="3200400" lvl="6" indent="-295275" rtl="0">
              <a:lnSpc>
                <a:spcPct val="115000"/>
              </a:lnSpc>
              <a:spcBef>
                <a:spcPts val="1600"/>
              </a:spcBef>
              <a:spcAft>
                <a:spcPts val="0"/>
              </a:spcAft>
              <a:buSzPts val="1050"/>
              <a:buAutoNum type="arabicPeriod"/>
              <a:defRPr sz="1050"/>
            </a:lvl7pPr>
            <a:lvl8pPr marL="3657600" lvl="7" indent="-295275" rtl="0">
              <a:lnSpc>
                <a:spcPct val="115000"/>
              </a:lnSpc>
              <a:spcBef>
                <a:spcPts val="1600"/>
              </a:spcBef>
              <a:spcAft>
                <a:spcPts val="0"/>
              </a:spcAft>
              <a:buSzPts val="1050"/>
              <a:buAutoNum type="alphaLcPeriod"/>
              <a:defRPr sz="1050"/>
            </a:lvl8pPr>
            <a:lvl9pPr marL="4114800" lvl="8" indent="-295275" rtl="0">
              <a:lnSpc>
                <a:spcPct val="115000"/>
              </a:lnSpc>
              <a:spcBef>
                <a:spcPts val="1600"/>
              </a:spcBef>
              <a:spcAft>
                <a:spcPts val="1600"/>
              </a:spcAft>
              <a:buSzPts val="1050"/>
              <a:buAutoNum type="romanLcPeriod"/>
              <a:defRPr sz="1050"/>
            </a:lvl9pPr>
          </a:lstStyle>
          <a:p>
            <a:endParaRPr/>
          </a:p>
        </p:txBody>
      </p:sp>
    </p:spTree>
    <p:extLst>
      <p:ext uri="{BB962C8B-B14F-4D97-AF65-F5344CB8AC3E}">
        <p14:creationId xmlns:p14="http://schemas.microsoft.com/office/powerpoint/2010/main" val="384850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016" name="Title 1"/>
          <p:cNvSpPr>
            <a:spLocks noGrp="1"/>
          </p:cNvSpPr>
          <p:nvPr>
            <p:ph type="ctrTitle"/>
          </p:nvPr>
        </p:nvSpPr>
        <p:spPr>
          <a:xfrm>
            <a:off x="342900" y="1420283"/>
            <a:ext cx="3886200" cy="980017"/>
          </a:xfrm>
        </p:spPr>
        <p:txBody>
          <a:bodyPr/>
          <a:lstStyle/>
          <a:p>
            <a:r>
              <a:rPr lang="en-US"/>
              <a:t>Click to edit Master title style</a:t>
            </a:r>
          </a:p>
        </p:txBody>
      </p:sp>
      <p:sp>
        <p:nvSpPr>
          <p:cNvPr id="1049017"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1049018" name="Date Placeholder 3"/>
          <p:cNvSpPr>
            <a:spLocks noGrp="1"/>
          </p:cNvSpPr>
          <p:nvPr>
            <p:ph type="dt" sz="half" idx="10"/>
          </p:nvPr>
        </p:nvSpPr>
        <p:spPr/>
        <p:txBody>
          <a:bodyPr/>
          <a:lstStyle/>
          <a:p>
            <a:fld id="{1D8BD707-D9CF-40AE-B4C6-C98DA3205C09}" type="datetimeFigureOut">
              <a:rPr lang="en-US" smtClean="0"/>
              <a:t>9/7/2024</a:t>
            </a:fld>
            <a:endParaRPr lang="en-US"/>
          </a:p>
        </p:txBody>
      </p:sp>
      <p:sp>
        <p:nvSpPr>
          <p:cNvPr id="1049019" name="Footer Placeholder 4"/>
          <p:cNvSpPr>
            <a:spLocks noGrp="1"/>
          </p:cNvSpPr>
          <p:nvPr>
            <p:ph type="ftr" sz="quarter" idx="11"/>
          </p:nvPr>
        </p:nvSpPr>
        <p:spPr/>
        <p:txBody>
          <a:bodyPr/>
          <a:lstStyle/>
          <a:p>
            <a:endParaRPr lang="en-US"/>
          </a:p>
        </p:txBody>
      </p:sp>
      <p:sp>
        <p:nvSpPr>
          <p:cNvPr id="1049020"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18061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030" name="Title 1"/>
          <p:cNvSpPr>
            <a:spLocks noGrp="1"/>
          </p:cNvSpPr>
          <p:nvPr>
            <p:ph type="title"/>
          </p:nvPr>
        </p:nvSpPr>
        <p:spPr/>
        <p:txBody>
          <a:bodyPr/>
          <a:lstStyle/>
          <a:p>
            <a:r>
              <a:rPr lang="en-US"/>
              <a:t>Click to edit Master title style</a:t>
            </a:r>
          </a:p>
        </p:txBody>
      </p:sp>
      <p:sp>
        <p:nvSpPr>
          <p:cNvPr id="1049031"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32" name="Date Placeholder 3"/>
          <p:cNvSpPr>
            <a:spLocks noGrp="1"/>
          </p:cNvSpPr>
          <p:nvPr>
            <p:ph type="dt" sz="half" idx="10"/>
          </p:nvPr>
        </p:nvSpPr>
        <p:spPr/>
        <p:txBody>
          <a:bodyPr/>
          <a:lstStyle/>
          <a:p>
            <a:fld id="{1D8BD707-D9CF-40AE-B4C6-C98DA3205C09}" type="datetimeFigureOut">
              <a:rPr lang="en-US" smtClean="0"/>
              <a:t>9/7/2024</a:t>
            </a:fld>
            <a:endParaRPr lang="en-US"/>
          </a:p>
        </p:txBody>
      </p:sp>
      <p:sp>
        <p:nvSpPr>
          <p:cNvPr id="1049033" name="Footer Placeholder 4"/>
          <p:cNvSpPr>
            <a:spLocks noGrp="1"/>
          </p:cNvSpPr>
          <p:nvPr>
            <p:ph type="ftr" sz="quarter" idx="11"/>
          </p:nvPr>
        </p:nvSpPr>
        <p:spPr/>
        <p:txBody>
          <a:bodyPr/>
          <a:lstStyle/>
          <a:p>
            <a:endParaRPr lang="en-US"/>
          </a:p>
        </p:txBody>
      </p:sp>
      <p:sp>
        <p:nvSpPr>
          <p:cNvPr id="1049034"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75565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046"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1049047"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1049048" name="Date Placeholder 3"/>
          <p:cNvSpPr>
            <a:spLocks noGrp="1"/>
          </p:cNvSpPr>
          <p:nvPr>
            <p:ph type="dt" sz="half" idx="10"/>
          </p:nvPr>
        </p:nvSpPr>
        <p:spPr/>
        <p:txBody>
          <a:bodyPr/>
          <a:lstStyle/>
          <a:p>
            <a:fld id="{1D8BD707-D9CF-40AE-B4C6-C98DA3205C09}" type="datetimeFigureOut">
              <a:rPr lang="en-US" smtClean="0"/>
              <a:t>9/7/2024</a:t>
            </a:fld>
            <a:endParaRPr lang="en-US"/>
          </a:p>
        </p:txBody>
      </p:sp>
      <p:sp>
        <p:nvSpPr>
          <p:cNvPr id="1049049" name="Footer Placeholder 4"/>
          <p:cNvSpPr>
            <a:spLocks noGrp="1"/>
          </p:cNvSpPr>
          <p:nvPr>
            <p:ph type="ftr" sz="quarter" idx="11"/>
          </p:nvPr>
        </p:nvSpPr>
        <p:spPr/>
        <p:txBody>
          <a:bodyPr/>
          <a:lstStyle/>
          <a:p>
            <a:endParaRPr lang="en-US"/>
          </a:p>
        </p:txBody>
      </p:sp>
      <p:sp>
        <p:nvSpPr>
          <p:cNvPr id="1049050"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03311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051" name="Title 1"/>
          <p:cNvSpPr>
            <a:spLocks noGrp="1"/>
          </p:cNvSpPr>
          <p:nvPr>
            <p:ph type="title"/>
          </p:nvPr>
        </p:nvSpPr>
        <p:spPr/>
        <p:txBody>
          <a:bodyPr/>
          <a:lstStyle/>
          <a:p>
            <a:r>
              <a:rPr lang="en-US"/>
              <a:t>Click to edit Master title style</a:t>
            </a:r>
          </a:p>
        </p:txBody>
      </p:sp>
      <p:sp>
        <p:nvSpPr>
          <p:cNvPr id="1049052"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53"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54" name="Date Placeholder 4"/>
          <p:cNvSpPr>
            <a:spLocks noGrp="1"/>
          </p:cNvSpPr>
          <p:nvPr>
            <p:ph type="dt" sz="half" idx="10"/>
          </p:nvPr>
        </p:nvSpPr>
        <p:spPr/>
        <p:txBody>
          <a:bodyPr/>
          <a:lstStyle/>
          <a:p>
            <a:fld id="{1D8BD707-D9CF-40AE-B4C6-C98DA3205C09}" type="datetimeFigureOut">
              <a:rPr lang="en-US" smtClean="0"/>
              <a:t>9/7/2024</a:t>
            </a:fld>
            <a:endParaRPr lang="en-US"/>
          </a:p>
        </p:txBody>
      </p:sp>
      <p:sp>
        <p:nvSpPr>
          <p:cNvPr id="1049055" name="Footer Placeholder 5"/>
          <p:cNvSpPr>
            <a:spLocks noGrp="1"/>
          </p:cNvSpPr>
          <p:nvPr>
            <p:ph type="ftr" sz="quarter" idx="11"/>
          </p:nvPr>
        </p:nvSpPr>
        <p:spPr/>
        <p:txBody>
          <a:bodyPr/>
          <a:lstStyle/>
          <a:p>
            <a:endParaRPr lang="en-US"/>
          </a:p>
        </p:txBody>
      </p:sp>
      <p:sp>
        <p:nvSpPr>
          <p:cNvPr id="1049056"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26232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057" name="Title 1"/>
          <p:cNvSpPr>
            <a:spLocks noGrp="1"/>
          </p:cNvSpPr>
          <p:nvPr>
            <p:ph type="title"/>
          </p:nvPr>
        </p:nvSpPr>
        <p:spPr/>
        <p:txBody>
          <a:bodyPr/>
          <a:lstStyle/>
          <a:p>
            <a:r>
              <a:rPr lang="en-US"/>
              <a:t>Click to edit Master title style</a:t>
            </a:r>
          </a:p>
        </p:txBody>
      </p:sp>
      <p:sp>
        <p:nvSpPr>
          <p:cNvPr id="1049058"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1049059"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60"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1049061"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62" name="Date Placeholder 6"/>
          <p:cNvSpPr>
            <a:spLocks noGrp="1"/>
          </p:cNvSpPr>
          <p:nvPr>
            <p:ph type="dt" sz="half" idx="10"/>
          </p:nvPr>
        </p:nvSpPr>
        <p:spPr/>
        <p:txBody>
          <a:bodyPr/>
          <a:lstStyle/>
          <a:p>
            <a:fld id="{1D8BD707-D9CF-40AE-B4C6-C98DA3205C09}" type="datetimeFigureOut">
              <a:rPr lang="en-US" smtClean="0"/>
              <a:t>9/7/2024</a:t>
            </a:fld>
            <a:endParaRPr lang="en-US"/>
          </a:p>
        </p:txBody>
      </p:sp>
      <p:sp>
        <p:nvSpPr>
          <p:cNvPr id="1049063" name="Footer Placeholder 7"/>
          <p:cNvSpPr>
            <a:spLocks noGrp="1"/>
          </p:cNvSpPr>
          <p:nvPr>
            <p:ph type="ftr" sz="quarter" idx="11"/>
          </p:nvPr>
        </p:nvSpPr>
        <p:spPr/>
        <p:txBody>
          <a:bodyPr/>
          <a:lstStyle/>
          <a:p>
            <a:endParaRPr lang="en-US"/>
          </a:p>
        </p:txBody>
      </p:sp>
      <p:sp>
        <p:nvSpPr>
          <p:cNvPr id="1049064"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19754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021" name="Title 1"/>
          <p:cNvSpPr>
            <a:spLocks noGrp="1"/>
          </p:cNvSpPr>
          <p:nvPr>
            <p:ph type="title"/>
          </p:nvPr>
        </p:nvSpPr>
        <p:spPr/>
        <p:txBody>
          <a:bodyPr/>
          <a:lstStyle/>
          <a:p>
            <a:r>
              <a:rPr lang="en-US"/>
              <a:t>Click to edit Master title style</a:t>
            </a:r>
          </a:p>
        </p:txBody>
      </p:sp>
      <p:sp>
        <p:nvSpPr>
          <p:cNvPr id="1049022" name="Date Placeholder 2"/>
          <p:cNvSpPr>
            <a:spLocks noGrp="1"/>
          </p:cNvSpPr>
          <p:nvPr>
            <p:ph type="dt" sz="half" idx="10"/>
          </p:nvPr>
        </p:nvSpPr>
        <p:spPr/>
        <p:txBody>
          <a:bodyPr/>
          <a:lstStyle/>
          <a:p>
            <a:fld id="{1D8BD707-D9CF-40AE-B4C6-C98DA3205C09}" type="datetimeFigureOut">
              <a:rPr lang="en-US" smtClean="0"/>
              <a:t>9/7/2024</a:t>
            </a:fld>
            <a:endParaRPr lang="en-US"/>
          </a:p>
        </p:txBody>
      </p:sp>
      <p:sp>
        <p:nvSpPr>
          <p:cNvPr id="1049023" name="Footer Placeholder 3"/>
          <p:cNvSpPr>
            <a:spLocks noGrp="1"/>
          </p:cNvSpPr>
          <p:nvPr>
            <p:ph type="ftr" sz="quarter" idx="11"/>
          </p:nvPr>
        </p:nvSpPr>
        <p:spPr/>
        <p:txBody>
          <a:bodyPr/>
          <a:lstStyle/>
          <a:p>
            <a:endParaRPr lang="en-US"/>
          </a:p>
        </p:txBody>
      </p:sp>
      <p:sp>
        <p:nvSpPr>
          <p:cNvPr id="1049024"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49191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53873A-8752-48D6-AAF2-D198B506A565}"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4259210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581" name="Date Placeholder 1"/>
          <p:cNvSpPr>
            <a:spLocks noGrp="1"/>
          </p:cNvSpPr>
          <p:nvPr>
            <p:ph type="dt" sz="half" idx="10"/>
          </p:nvPr>
        </p:nvSpPr>
        <p:spPr/>
        <p:txBody>
          <a:bodyPr/>
          <a:lstStyle/>
          <a:p>
            <a:fld id="{1D8BD707-D9CF-40AE-B4C6-C98DA3205C09}" type="datetimeFigureOut">
              <a:rPr lang="en-US" smtClean="0"/>
              <a:t>9/7/2024</a:t>
            </a:fld>
            <a:endParaRPr lang="en-US"/>
          </a:p>
        </p:txBody>
      </p:sp>
      <p:sp>
        <p:nvSpPr>
          <p:cNvPr id="1048582" name="Footer Placeholder 2"/>
          <p:cNvSpPr>
            <a:spLocks noGrp="1"/>
          </p:cNvSpPr>
          <p:nvPr>
            <p:ph type="ftr" sz="quarter" idx="11"/>
          </p:nvPr>
        </p:nvSpPr>
        <p:spPr/>
        <p:txBody>
          <a:bodyPr/>
          <a:lstStyle/>
          <a:p>
            <a:endParaRPr lang="en-US"/>
          </a:p>
        </p:txBody>
      </p:sp>
      <p:sp>
        <p:nvSpPr>
          <p:cNvPr id="1048583"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2549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065"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1049066"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67"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1049068" name="Date Placeholder 4"/>
          <p:cNvSpPr>
            <a:spLocks noGrp="1"/>
          </p:cNvSpPr>
          <p:nvPr>
            <p:ph type="dt" sz="half" idx="10"/>
          </p:nvPr>
        </p:nvSpPr>
        <p:spPr/>
        <p:txBody>
          <a:bodyPr/>
          <a:lstStyle/>
          <a:p>
            <a:fld id="{1D8BD707-D9CF-40AE-B4C6-C98DA3205C09}" type="datetimeFigureOut">
              <a:rPr lang="en-US" smtClean="0"/>
              <a:t>9/7/2024</a:t>
            </a:fld>
            <a:endParaRPr lang="en-US"/>
          </a:p>
        </p:txBody>
      </p:sp>
      <p:sp>
        <p:nvSpPr>
          <p:cNvPr id="1049069" name="Footer Placeholder 5"/>
          <p:cNvSpPr>
            <a:spLocks noGrp="1"/>
          </p:cNvSpPr>
          <p:nvPr>
            <p:ph type="ftr" sz="quarter" idx="11"/>
          </p:nvPr>
        </p:nvSpPr>
        <p:spPr/>
        <p:txBody>
          <a:bodyPr/>
          <a:lstStyle/>
          <a:p>
            <a:endParaRPr lang="en-US"/>
          </a:p>
        </p:txBody>
      </p:sp>
      <p:sp>
        <p:nvSpPr>
          <p:cNvPr id="1049070"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68215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035"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1049036"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1049037"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1049038" name="Date Placeholder 4"/>
          <p:cNvSpPr>
            <a:spLocks noGrp="1"/>
          </p:cNvSpPr>
          <p:nvPr>
            <p:ph type="dt" sz="half" idx="10"/>
          </p:nvPr>
        </p:nvSpPr>
        <p:spPr/>
        <p:txBody>
          <a:bodyPr/>
          <a:lstStyle/>
          <a:p>
            <a:fld id="{1D8BD707-D9CF-40AE-B4C6-C98DA3205C09}" type="datetimeFigureOut">
              <a:rPr lang="en-US" smtClean="0"/>
              <a:t>9/7/2024</a:t>
            </a:fld>
            <a:endParaRPr lang="en-US"/>
          </a:p>
        </p:txBody>
      </p:sp>
      <p:sp>
        <p:nvSpPr>
          <p:cNvPr id="1049039" name="Footer Placeholder 5"/>
          <p:cNvSpPr>
            <a:spLocks noGrp="1"/>
          </p:cNvSpPr>
          <p:nvPr>
            <p:ph type="ftr" sz="quarter" idx="11"/>
          </p:nvPr>
        </p:nvSpPr>
        <p:spPr/>
        <p:txBody>
          <a:bodyPr/>
          <a:lstStyle/>
          <a:p>
            <a:endParaRPr lang="en-US"/>
          </a:p>
        </p:txBody>
      </p:sp>
      <p:sp>
        <p:nvSpPr>
          <p:cNvPr id="1049040"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86711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041" name="Title 1"/>
          <p:cNvSpPr>
            <a:spLocks noGrp="1"/>
          </p:cNvSpPr>
          <p:nvPr>
            <p:ph type="title"/>
          </p:nvPr>
        </p:nvSpPr>
        <p:spPr/>
        <p:txBody>
          <a:bodyPr/>
          <a:lstStyle/>
          <a:p>
            <a:r>
              <a:rPr lang="en-US"/>
              <a:t>Click to edit Master title style</a:t>
            </a:r>
          </a:p>
        </p:txBody>
      </p:sp>
      <p:sp>
        <p:nvSpPr>
          <p:cNvPr id="1049042"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43" name="Date Placeholder 3"/>
          <p:cNvSpPr>
            <a:spLocks noGrp="1"/>
          </p:cNvSpPr>
          <p:nvPr>
            <p:ph type="dt" sz="half" idx="10"/>
          </p:nvPr>
        </p:nvSpPr>
        <p:spPr/>
        <p:txBody>
          <a:bodyPr/>
          <a:lstStyle/>
          <a:p>
            <a:fld id="{1D8BD707-D9CF-40AE-B4C6-C98DA3205C09}" type="datetimeFigureOut">
              <a:rPr lang="en-US" smtClean="0"/>
              <a:t>9/7/2024</a:t>
            </a:fld>
            <a:endParaRPr lang="en-US"/>
          </a:p>
        </p:txBody>
      </p:sp>
      <p:sp>
        <p:nvSpPr>
          <p:cNvPr id="1049044" name="Footer Placeholder 4"/>
          <p:cNvSpPr>
            <a:spLocks noGrp="1"/>
          </p:cNvSpPr>
          <p:nvPr>
            <p:ph type="ftr" sz="quarter" idx="11"/>
          </p:nvPr>
        </p:nvSpPr>
        <p:spPr/>
        <p:txBody>
          <a:bodyPr/>
          <a:lstStyle/>
          <a:p>
            <a:endParaRPr lang="en-US"/>
          </a:p>
        </p:txBody>
      </p:sp>
      <p:sp>
        <p:nvSpPr>
          <p:cNvPr id="1049045"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36768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025"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1049026"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27" name="Date Placeholder 3"/>
          <p:cNvSpPr>
            <a:spLocks noGrp="1"/>
          </p:cNvSpPr>
          <p:nvPr>
            <p:ph type="dt" sz="half" idx="10"/>
          </p:nvPr>
        </p:nvSpPr>
        <p:spPr/>
        <p:txBody>
          <a:bodyPr/>
          <a:lstStyle/>
          <a:p>
            <a:fld id="{1D8BD707-D9CF-40AE-B4C6-C98DA3205C09}" type="datetimeFigureOut">
              <a:rPr lang="en-US" smtClean="0"/>
              <a:t>9/7/2024</a:t>
            </a:fld>
            <a:endParaRPr lang="en-US"/>
          </a:p>
        </p:txBody>
      </p:sp>
      <p:sp>
        <p:nvSpPr>
          <p:cNvPr id="1049028" name="Footer Placeholder 4"/>
          <p:cNvSpPr>
            <a:spLocks noGrp="1"/>
          </p:cNvSpPr>
          <p:nvPr>
            <p:ph type="ftr" sz="quarter" idx="11"/>
          </p:nvPr>
        </p:nvSpPr>
        <p:spPr/>
        <p:txBody>
          <a:bodyPr/>
          <a:lstStyle/>
          <a:p>
            <a:endParaRPr lang="en-US"/>
          </a:p>
        </p:txBody>
      </p:sp>
      <p:sp>
        <p:nvSpPr>
          <p:cNvPr id="1049029"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35110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D8DF3D5-DEE1-47D2-9F3E-F30E6EFCD4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1519" y="1543051"/>
            <a:ext cx="2557463"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3">
            <a:extLst>
              <a:ext uri="{FF2B5EF4-FFF2-40B4-BE49-F238E27FC236}">
                <a16:creationId xmlns:a16="http://schemas.microsoft.com/office/drawing/2014/main" id="{785EE919-D0E8-41BB-BB8D-6324657FC0D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65636" b="80417"/>
          <a:stretch>
            <a:fillRect/>
          </a:stretch>
        </p:blipFill>
        <p:spPr bwMode="auto">
          <a:xfrm rot="19565128">
            <a:off x="6105525" y="5545139"/>
            <a:ext cx="3015854"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5">
            <a:extLst>
              <a:ext uri="{FF2B5EF4-FFF2-40B4-BE49-F238E27FC236}">
                <a16:creationId xmlns:a16="http://schemas.microsoft.com/office/drawing/2014/main" id="{2329C83A-493F-466F-9781-29783C9034B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65636" b="80417"/>
          <a:stretch>
            <a:fillRect/>
          </a:stretch>
        </p:blipFill>
        <p:spPr bwMode="auto">
          <a:xfrm rot="19565128">
            <a:off x="6879432" y="215900"/>
            <a:ext cx="1793081"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6">
            <a:extLst>
              <a:ext uri="{FF2B5EF4-FFF2-40B4-BE49-F238E27FC236}">
                <a16:creationId xmlns:a16="http://schemas.microsoft.com/office/drawing/2014/main" id="{59212F02-105C-434A-BD40-63FA29BD0025}"/>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65636" b="80417"/>
          <a:stretch>
            <a:fillRect/>
          </a:stretch>
        </p:blipFill>
        <p:spPr bwMode="auto">
          <a:xfrm rot="19565128">
            <a:off x="3202781" y="4294188"/>
            <a:ext cx="140017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7">
            <a:extLst>
              <a:ext uri="{FF2B5EF4-FFF2-40B4-BE49-F238E27FC236}">
                <a16:creationId xmlns:a16="http://schemas.microsoft.com/office/drawing/2014/main" id="{60B3148B-677F-491B-ADCF-2B2278EF3889}"/>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r="65636" b="80417"/>
          <a:stretch>
            <a:fillRect/>
          </a:stretch>
        </p:blipFill>
        <p:spPr bwMode="auto">
          <a:xfrm rot="19565128">
            <a:off x="-522685" y="3770313"/>
            <a:ext cx="173236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3295CECB-885B-4A70-B219-F658B2C77C82}"/>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r="65636" b="80417"/>
          <a:stretch>
            <a:fillRect/>
          </a:stretch>
        </p:blipFill>
        <p:spPr bwMode="auto">
          <a:xfrm rot="19565128">
            <a:off x="3856435" y="-311150"/>
            <a:ext cx="14001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65427"/>
      </p:ext>
    </p:extLst>
  </p:cSld>
  <p:clrMapOvr>
    <a:masterClrMapping/>
  </p:clrMapOvr>
  <p:transition spd="med"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D4FE4ABF-96CF-4671-9FA2-5DB6C38839F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65636" b="80417"/>
          <a:stretch>
            <a:fillRect/>
          </a:stretch>
        </p:blipFill>
        <p:spPr bwMode="auto">
          <a:xfrm rot="19565128">
            <a:off x="5424488" y="6251575"/>
            <a:ext cx="1744266"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9">
            <a:extLst>
              <a:ext uri="{FF2B5EF4-FFF2-40B4-BE49-F238E27FC236}">
                <a16:creationId xmlns:a16="http://schemas.microsoft.com/office/drawing/2014/main" id="{DE59C494-760D-42A0-A13D-C804BEE57D1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65636" b="80417"/>
          <a:stretch>
            <a:fillRect/>
          </a:stretch>
        </p:blipFill>
        <p:spPr bwMode="auto">
          <a:xfrm rot="19565128">
            <a:off x="5387578" y="-347663"/>
            <a:ext cx="1565672" cy="69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0">
            <a:extLst>
              <a:ext uri="{FF2B5EF4-FFF2-40B4-BE49-F238E27FC236}">
                <a16:creationId xmlns:a16="http://schemas.microsoft.com/office/drawing/2014/main" id="{6D2FEE6A-CD94-4906-B05B-ED4A22A1A7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65636" b="80417"/>
          <a:stretch>
            <a:fillRect/>
          </a:stretch>
        </p:blipFill>
        <p:spPr bwMode="auto">
          <a:xfrm rot="19565128">
            <a:off x="7287816" y="2032001"/>
            <a:ext cx="2641997"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1">
            <a:extLst>
              <a:ext uri="{FF2B5EF4-FFF2-40B4-BE49-F238E27FC236}">
                <a16:creationId xmlns:a16="http://schemas.microsoft.com/office/drawing/2014/main" id="{DB0A86EB-6840-4E2A-A72E-70659E96C69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65636" b="80417"/>
          <a:stretch>
            <a:fillRect/>
          </a:stretch>
        </p:blipFill>
        <p:spPr bwMode="auto">
          <a:xfrm rot="19565128">
            <a:off x="789385" y="-58738"/>
            <a:ext cx="2168128"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2">
            <a:extLst>
              <a:ext uri="{FF2B5EF4-FFF2-40B4-BE49-F238E27FC236}">
                <a16:creationId xmlns:a16="http://schemas.microsoft.com/office/drawing/2014/main" id="{0B6830E3-4AA0-4B45-B993-8AA5E62F717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r="65636" b="80417"/>
          <a:stretch>
            <a:fillRect/>
          </a:stretch>
        </p:blipFill>
        <p:spPr bwMode="auto">
          <a:xfrm rot="19565128">
            <a:off x="-347662" y="3597276"/>
            <a:ext cx="1112044"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a:extLst>
              <a:ext uri="{FF2B5EF4-FFF2-40B4-BE49-F238E27FC236}">
                <a16:creationId xmlns:a16="http://schemas.microsoft.com/office/drawing/2014/main" id="{9003FC58-C89D-41C8-8C41-36ACD7C833DB}"/>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2444" y="3843338"/>
            <a:ext cx="3321844"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534103"/>
      </p:ext>
    </p:extLst>
  </p:cSld>
  <p:clrMapOvr>
    <a:masterClrMapping/>
  </p:clrMapOvr>
  <p:transition spd="med"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6118D867-7120-4484-93C5-B12EC480E15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65636" b="80417"/>
          <a:stretch>
            <a:fillRect/>
          </a:stretch>
        </p:blipFill>
        <p:spPr bwMode="auto">
          <a:xfrm rot="19565128">
            <a:off x="7053263" y="6099175"/>
            <a:ext cx="1744266"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a16="http://schemas.microsoft.com/office/drawing/2014/main" id="{C303EA9E-48B7-4C3B-932B-E48F2B6734A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65636" b="80417"/>
          <a:stretch>
            <a:fillRect/>
          </a:stretch>
        </p:blipFill>
        <p:spPr bwMode="auto">
          <a:xfrm rot="19565128">
            <a:off x="5334001" y="204789"/>
            <a:ext cx="1565672"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a:extLst>
              <a:ext uri="{FF2B5EF4-FFF2-40B4-BE49-F238E27FC236}">
                <a16:creationId xmlns:a16="http://schemas.microsoft.com/office/drawing/2014/main" id="{C153BA2E-C0C2-4727-83B8-2A96DE82282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65636" b="80417"/>
          <a:stretch>
            <a:fillRect/>
          </a:stretch>
        </p:blipFill>
        <p:spPr bwMode="auto">
          <a:xfrm rot="19565128">
            <a:off x="826294" y="5518150"/>
            <a:ext cx="264199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a:extLst>
              <a:ext uri="{FF2B5EF4-FFF2-40B4-BE49-F238E27FC236}">
                <a16:creationId xmlns:a16="http://schemas.microsoft.com/office/drawing/2014/main" id="{D885C8F6-D944-4986-980C-0A67533D8A03}"/>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65636" b="80417"/>
          <a:stretch>
            <a:fillRect/>
          </a:stretch>
        </p:blipFill>
        <p:spPr bwMode="auto">
          <a:xfrm rot="19565128">
            <a:off x="1332310" y="-41275"/>
            <a:ext cx="1628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a:extLst>
              <a:ext uri="{FF2B5EF4-FFF2-40B4-BE49-F238E27FC236}">
                <a16:creationId xmlns:a16="http://schemas.microsoft.com/office/drawing/2014/main" id="{F87400A1-7887-4408-94BB-7E9E1A05941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r="65636" b="80417"/>
          <a:stretch>
            <a:fillRect/>
          </a:stretch>
        </p:blipFill>
        <p:spPr bwMode="auto">
          <a:xfrm rot="19565128">
            <a:off x="7631907" y="3724276"/>
            <a:ext cx="117038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a:extLst>
              <a:ext uri="{FF2B5EF4-FFF2-40B4-BE49-F238E27FC236}">
                <a16:creationId xmlns:a16="http://schemas.microsoft.com/office/drawing/2014/main" id="{44111DD8-A744-47C5-8B6B-C7BDDA2128D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r="65636" b="80417"/>
          <a:stretch>
            <a:fillRect/>
          </a:stretch>
        </p:blipFill>
        <p:spPr bwMode="auto">
          <a:xfrm rot="19565128">
            <a:off x="709612" y="2878138"/>
            <a:ext cx="7762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13">
            <a:extLst>
              <a:ext uri="{FF2B5EF4-FFF2-40B4-BE49-F238E27FC236}">
                <a16:creationId xmlns:a16="http://schemas.microsoft.com/office/drawing/2014/main" id="{A84F73D8-7F69-4B83-867F-AAF7DD41DF6E}"/>
              </a:ext>
            </a:extLst>
          </p:cNvPr>
          <p:cNvSpPr/>
          <p:nvPr userDrawn="1"/>
        </p:nvSpPr>
        <p:spPr>
          <a:xfrm>
            <a:off x="806054" y="1778000"/>
            <a:ext cx="6330553" cy="33147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a typeface="SimSun" panose="02010600030101010101" pitchFamily="2" charset="-122"/>
            </a:endParaRPr>
          </a:p>
        </p:txBody>
      </p:sp>
      <p:pic>
        <p:nvPicPr>
          <p:cNvPr id="9" name="图片 12">
            <a:extLst>
              <a:ext uri="{FF2B5EF4-FFF2-40B4-BE49-F238E27FC236}">
                <a16:creationId xmlns:a16="http://schemas.microsoft.com/office/drawing/2014/main" id="{8172D3F0-A700-4FD4-9E34-3C7AEF6B8ECF}"/>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l="5946" t="22357" r="18918"/>
          <a:stretch>
            <a:fillRect/>
          </a:stretch>
        </p:blipFill>
        <p:spPr bwMode="auto">
          <a:xfrm>
            <a:off x="4976813" y="1778000"/>
            <a:ext cx="3870722"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549358"/>
      </p:ext>
    </p:extLst>
  </p:cSld>
  <p:clrMapOvr>
    <a:masterClrMapping/>
  </p:clrMapOvr>
  <p:transition spd="med"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圆角矩形 9">
            <a:extLst>
              <a:ext uri="{FF2B5EF4-FFF2-40B4-BE49-F238E27FC236}">
                <a16:creationId xmlns:a16="http://schemas.microsoft.com/office/drawing/2014/main" id="{C01C448D-D852-47FD-9B90-68139824D1C9}"/>
              </a:ext>
            </a:extLst>
          </p:cNvPr>
          <p:cNvSpPr/>
          <p:nvPr userDrawn="1"/>
        </p:nvSpPr>
        <p:spPr>
          <a:xfrm>
            <a:off x="540544" y="655639"/>
            <a:ext cx="8061722" cy="5546725"/>
          </a:xfrm>
          <a:prstGeom prst="roundRect">
            <a:avLst>
              <a:gd name="adj" fmla="val 4324"/>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a typeface="SimSun" panose="02010600030101010101" pitchFamily="2" charset="-122"/>
            </a:endParaRPr>
          </a:p>
        </p:txBody>
      </p:sp>
      <p:pic>
        <p:nvPicPr>
          <p:cNvPr id="3" name="图片 13">
            <a:extLst>
              <a:ext uri="{FF2B5EF4-FFF2-40B4-BE49-F238E27FC236}">
                <a16:creationId xmlns:a16="http://schemas.microsoft.com/office/drawing/2014/main" id="{8DAD1C85-478D-465E-B9CF-AFE9EDB2589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0907" y="5143500"/>
            <a:ext cx="1821656"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94376"/>
      </p:ext>
    </p:extLst>
  </p:cSld>
  <p:clrMapOvr>
    <a:masterClrMapping/>
  </p:clrMapOvr>
  <p:transition spd="med" advClick="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
        <p:nvSpPr>
          <p:cNvPr id="2" name="圆角矩形 7">
            <a:extLst>
              <a:ext uri="{FF2B5EF4-FFF2-40B4-BE49-F238E27FC236}">
                <a16:creationId xmlns:a16="http://schemas.microsoft.com/office/drawing/2014/main" id="{FED35F15-602B-4646-A119-3333E18A4F1C}"/>
              </a:ext>
            </a:extLst>
          </p:cNvPr>
          <p:cNvSpPr/>
          <p:nvPr userDrawn="1"/>
        </p:nvSpPr>
        <p:spPr>
          <a:xfrm>
            <a:off x="540544" y="655639"/>
            <a:ext cx="8061722" cy="5546725"/>
          </a:xfrm>
          <a:prstGeom prst="roundRect">
            <a:avLst>
              <a:gd name="adj" fmla="val 4324"/>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a typeface="SimSun" panose="02010600030101010101" pitchFamily="2" charset="-122"/>
            </a:endParaRPr>
          </a:p>
        </p:txBody>
      </p:sp>
      <p:pic>
        <p:nvPicPr>
          <p:cNvPr id="3" name="图片 11">
            <a:extLst>
              <a:ext uri="{FF2B5EF4-FFF2-40B4-BE49-F238E27FC236}">
                <a16:creationId xmlns:a16="http://schemas.microsoft.com/office/drawing/2014/main" id="{F3593F51-54D8-431A-975D-C23C2D1A00E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5946" t="22357" r="18918"/>
          <a:stretch>
            <a:fillRect/>
          </a:stretch>
        </p:blipFill>
        <p:spPr bwMode="auto">
          <a:xfrm>
            <a:off x="6905625" y="4900613"/>
            <a:ext cx="22669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165246"/>
      </p:ext>
    </p:extLst>
  </p:cSld>
  <p:clrMapOvr>
    <a:masterClrMapping/>
  </p:clrMapOvr>
  <p:transition spd="med"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53873A-8752-48D6-AAF2-D198B506A565}"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2216433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圆角矩形 5">
            <a:extLst>
              <a:ext uri="{FF2B5EF4-FFF2-40B4-BE49-F238E27FC236}">
                <a16:creationId xmlns:a16="http://schemas.microsoft.com/office/drawing/2014/main" id="{63164829-4DD4-460E-9AD2-6559F96D39D1}"/>
              </a:ext>
            </a:extLst>
          </p:cNvPr>
          <p:cNvSpPr/>
          <p:nvPr userDrawn="1"/>
        </p:nvSpPr>
        <p:spPr>
          <a:xfrm>
            <a:off x="540544" y="655639"/>
            <a:ext cx="8061722" cy="5546725"/>
          </a:xfrm>
          <a:prstGeom prst="roundRect">
            <a:avLst>
              <a:gd name="adj" fmla="val 4324"/>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a typeface="SimSun" panose="02010600030101010101" pitchFamily="2" charset="-122"/>
            </a:endParaRPr>
          </a:p>
        </p:txBody>
      </p:sp>
      <p:pic>
        <p:nvPicPr>
          <p:cNvPr id="3" name="图片 9">
            <a:extLst>
              <a:ext uri="{FF2B5EF4-FFF2-40B4-BE49-F238E27FC236}">
                <a16:creationId xmlns:a16="http://schemas.microsoft.com/office/drawing/2014/main" id="{B9D95BB6-52D7-4A29-94D3-C5687E55A3A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3023" y="5122864"/>
            <a:ext cx="202525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8091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F2B0BE5B-89BB-48A6-BEFA-9AC91CD2BD1B}"/>
              </a:ext>
            </a:extLst>
          </p:cNvPr>
          <p:cNvSpPr/>
          <p:nvPr userDrawn="1"/>
        </p:nvSpPr>
        <p:spPr>
          <a:xfrm>
            <a:off x="540544" y="655639"/>
            <a:ext cx="8061722" cy="5546725"/>
          </a:xfrm>
          <a:prstGeom prst="roundRect">
            <a:avLst>
              <a:gd name="adj" fmla="val 4324"/>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a typeface="SimSun" panose="02010600030101010101" pitchFamily="2" charset="-122"/>
            </a:endParaRPr>
          </a:p>
        </p:txBody>
      </p:sp>
      <p:pic>
        <p:nvPicPr>
          <p:cNvPr id="3" name="图片 8">
            <a:extLst>
              <a:ext uri="{FF2B5EF4-FFF2-40B4-BE49-F238E27FC236}">
                <a16:creationId xmlns:a16="http://schemas.microsoft.com/office/drawing/2014/main" id="{E14029CE-EE13-45C0-8D2C-A7633AA185F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9372" y="5321301"/>
            <a:ext cx="88939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893385"/>
      </p:ext>
    </p:extLst>
  </p:cSld>
  <p:clrMapOvr>
    <a:masterClrMapping/>
  </p:clrMapOvr>
  <p:transition spd="med" advClick="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C886956-7C43-4C3F-BDBD-2358B6700C3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1519" y="1543051"/>
            <a:ext cx="2557463"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a:extLst>
              <a:ext uri="{FF2B5EF4-FFF2-40B4-BE49-F238E27FC236}">
                <a16:creationId xmlns:a16="http://schemas.microsoft.com/office/drawing/2014/main" id="{0E0A02DE-1B4A-40E9-9B36-CF1B457E68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65636" b="80417"/>
          <a:stretch>
            <a:fillRect/>
          </a:stretch>
        </p:blipFill>
        <p:spPr bwMode="auto">
          <a:xfrm rot="19565128">
            <a:off x="6105525" y="5545139"/>
            <a:ext cx="3015854"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a:extLst>
              <a:ext uri="{FF2B5EF4-FFF2-40B4-BE49-F238E27FC236}">
                <a16:creationId xmlns:a16="http://schemas.microsoft.com/office/drawing/2014/main" id="{C93E3FF2-99A2-4530-AAF6-166749F9F86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65636" b="80417"/>
          <a:stretch>
            <a:fillRect/>
          </a:stretch>
        </p:blipFill>
        <p:spPr bwMode="auto">
          <a:xfrm rot="19565128">
            <a:off x="6879432" y="215900"/>
            <a:ext cx="1793081"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4">
            <a:extLst>
              <a:ext uri="{FF2B5EF4-FFF2-40B4-BE49-F238E27FC236}">
                <a16:creationId xmlns:a16="http://schemas.microsoft.com/office/drawing/2014/main" id="{2CDFDAD4-7DA8-4DFF-A009-4337EEA4234F}"/>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65636" b="80417"/>
          <a:stretch>
            <a:fillRect/>
          </a:stretch>
        </p:blipFill>
        <p:spPr bwMode="auto">
          <a:xfrm rot="19565128">
            <a:off x="3202781" y="4294188"/>
            <a:ext cx="140017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a:extLst>
              <a:ext uri="{FF2B5EF4-FFF2-40B4-BE49-F238E27FC236}">
                <a16:creationId xmlns:a16="http://schemas.microsoft.com/office/drawing/2014/main" id="{6AAC7343-974C-4808-B171-A62191B04DB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r="65636" b="80417"/>
          <a:stretch>
            <a:fillRect/>
          </a:stretch>
        </p:blipFill>
        <p:spPr bwMode="auto">
          <a:xfrm rot="19565128">
            <a:off x="-522685" y="3770313"/>
            <a:ext cx="173236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a:extLst>
              <a:ext uri="{FF2B5EF4-FFF2-40B4-BE49-F238E27FC236}">
                <a16:creationId xmlns:a16="http://schemas.microsoft.com/office/drawing/2014/main" id="{E860DE88-103B-4E6E-94B8-277B014F295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r="65636" b="80417"/>
          <a:stretch>
            <a:fillRect/>
          </a:stretch>
        </p:blipFill>
        <p:spPr bwMode="auto">
          <a:xfrm rot="19565128">
            <a:off x="3856435" y="-311150"/>
            <a:ext cx="14001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386635"/>
      </p:ext>
    </p:extLst>
  </p:cSld>
  <p:clrMapOvr>
    <a:masterClrMapping/>
  </p:clrMapOvr>
  <p:transition spd="med" advClick="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841154"/>
      </p:ext>
    </p:extLst>
  </p:cSld>
  <p:clrMapOvr>
    <a:masterClrMapping/>
  </p:clrMapOvr>
  <p:transition spd="med" advClick="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176159"/>
      </p:ext>
    </p:extLst>
  </p:cSld>
  <p:clrMapOvr>
    <a:masterClrMapping/>
  </p:clrMapOvr>
  <p:transition spd="med"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53873A-8752-48D6-AAF2-D198B506A565}"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1601485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53873A-8752-48D6-AAF2-D198B506A565}" type="datetimeFigureOut">
              <a:rPr lang="en-US" smtClean="0"/>
              <a:t>9/7/2024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212338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53873A-8752-48D6-AAF2-D198B506A565}" type="datetimeFigureOut">
              <a:rPr lang="en-US" smtClean="0"/>
              <a:t>9/7/2024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252199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53873A-8752-48D6-AAF2-D198B506A565}" type="datetimeFigureOut">
              <a:rPr lang="en-US" smtClean="0"/>
              <a:t>9/7/2024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3261238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53873A-8752-48D6-AAF2-D198B506A565}"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95210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53873A-8752-48D6-AAF2-D198B506A565}"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CFF99-BC60-45E7-9C8E-A6638D3099AD}" type="slidenum">
              <a:rPr lang="en-US" smtClean="0"/>
              <a:t>‹#›</a:t>
            </a:fld>
            <a:endParaRPr lang="en-US"/>
          </a:p>
        </p:txBody>
      </p:sp>
    </p:spTree>
    <p:extLst>
      <p:ext uri="{BB962C8B-B14F-4D97-AF65-F5344CB8AC3E}">
        <p14:creationId xmlns:p14="http://schemas.microsoft.com/office/powerpoint/2010/main" val="1024615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3873A-8752-48D6-AAF2-D198B506A565}" type="datetimeFigureOut">
              <a:rPr lang="en-US" smtClean="0"/>
              <a:t>9/7/2024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CFF99-BC60-45E7-9C8E-A6638D3099AD}" type="slidenum">
              <a:rPr lang="en-US" smtClean="0"/>
              <a:t>‹#›</a:t>
            </a:fld>
            <a:endParaRPr lang="en-US"/>
          </a:p>
        </p:txBody>
      </p:sp>
    </p:spTree>
    <p:extLst>
      <p:ext uri="{BB962C8B-B14F-4D97-AF65-F5344CB8AC3E}">
        <p14:creationId xmlns:p14="http://schemas.microsoft.com/office/powerpoint/2010/main" val="3498552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3" r:id="rId12"/>
    <p:sldLayoutId id="214748368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1048577"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t>9/7/2024</a:t>
            </a:fld>
            <a:endParaRPr lang="en-US"/>
          </a:p>
        </p:txBody>
      </p:sp>
      <p:sp>
        <p:nvSpPr>
          <p:cNvPr id="1048579"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488522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B9D825B-3F3F-4E81-97DF-79D22557A495}"/>
              </a:ext>
            </a:extLst>
          </p:cNvPr>
          <p:cNvSpPr txBox="1">
            <a:spLocks noChangeArrowheads="1"/>
          </p:cNvSpPr>
          <p:nvPr userDrawn="1"/>
        </p:nvSpPr>
        <p:spPr bwMode="auto">
          <a:xfrm>
            <a:off x="0" y="-804863"/>
            <a:ext cx="9144000" cy="36933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zh-CN" sz="1800">
                <a:solidFill>
                  <a:srgbClr val="CFCFCF"/>
                </a:solidFill>
                <a:ea typeface="SimSun" panose="02010600030101010101" pitchFamily="2" charset="-122"/>
              </a:rPr>
              <a:t>www.9slide.vn</a:t>
            </a:r>
          </a:p>
        </p:txBody>
      </p:sp>
      <p:pic>
        <p:nvPicPr>
          <p:cNvPr id="1027" name="图片 11">
            <a:extLst>
              <a:ext uri="{FF2B5EF4-FFF2-40B4-BE49-F238E27FC236}">
                <a16:creationId xmlns:a16="http://schemas.microsoft.com/office/drawing/2014/main" id="{597A06AD-D557-4BCA-B013-EF039439F6CD}"/>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l="5687" t="15417" r="7840" b="26666"/>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6640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med" advClick="0">
    <p:fade/>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342900" algn="l" rtl="0" fontAlgn="base">
        <a:lnSpc>
          <a:spcPct val="90000"/>
        </a:lnSpc>
        <a:spcBef>
          <a:spcPct val="0"/>
        </a:spcBef>
        <a:spcAft>
          <a:spcPct val="0"/>
        </a:spcAft>
        <a:defRPr sz="3300">
          <a:solidFill>
            <a:schemeClr val="tx1"/>
          </a:solidFill>
          <a:latin typeface="Arial" panose="020B0604020202020204" pitchFamily="34" charset="0"/>
        </a:defRPr>
      </a:lvl6pPr>
      <a:lvl7pPr marL="685800" algn="l" rtl="0" fontAlgn="base">
        <a:lnSpc>
          <a:spcPct val="90000"/>
        </a:lnSpc>
        <a:spcBef>
          <a:spcPct val="0"/>
        </a:spcBef>
        <a:spcAft>
          <a:spcPct val="0"/>
        </a:spcAft>
        <a:defRPr sz="3300">
          <a:solidFill>
            <a:schemeClr val="tx1"/>
          </a:solidFill>
          <a:latin typeface="Arial" panose="020B0604020202020204" pitchFamily="34" charset="0"/>
        </a:defRPr>
      </a:lvl7pPr>
      <a:lvl8pPr marL="1028700" algn="l" rtl="0" fontAlgn="base">
        <a:lnSpc>
          <a:spcPct val="90000"/>
        </a:lnSpc>
        <a:spcBef>
          <a:spcPct val="0"/>
        </a:spcBef>
        <a:spcAft>
          <a:spcPct val="0"/>
        </a:spcAft>
        <a:defRPr sz="3300">
          <a:solidFill>
            <a:schemeClr val="tx1"/>
          </a:solidFill>
          <a:latin typeface="Arial" panose="020B0604020202020204" pitchFamily="34" charset="0"/>
        </a:defRPr>
      </a:lvl8pPr>
      <a:lvl9pPr marL="1371600" algn="l"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image" Target="../media/image39.png"/><Relationship Id="rId1" Type="http://schemas.openxmlformats.org/officeDocument/2006/relationships/slideLayout" Target="../slideLayouts/slideLayout2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4.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notesSlide" Target="../notesSlides/notesSlide10.xml"/><Relationship Id="rId16"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29.png"/><Relationship Id="rId10" Type="http://schemas.openxmlformats.org/officeDocument/2006/relationships/image" Target="../media/image68.png"/><Relationship Id="rId19" Type="http://schemas.openxmlformats.org/officeDocument/2006/relationships/image" Target="../media/image40.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84.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png"/><Relationship Id="rId15" Type="http://schemas.openxmlformats.org/officeDocument/2006/relationships/image" Target="../media/image40.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 Id="rId1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88.png"/><Relationship Id="rId5" Type="http://schemas.openxmlformats.org/officeDocument/2006/relationships/image" Target="../media/image40.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36.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0.png"/><Relationship Id="rId2" Type="http://schemas.openxmlformats.org/officeDocument/2006/relationships/notesSlide" Target="../notesSlides/notesSlide13.xml"/><Relationship Id="rId16" Type="http://schemas.openxmlformats.org/officeDocument/2006/relationships/image" Target="../media/image57.png"/><Relationship Id="rId20" Type="http://schemas.openxmlformats.org/officeDocument/2006/relationships/image" Target="../media/image40.png"/><Relationship Id="rId1" Type="http://schemas.openxmlformats.org/officeDocument/2006/relationships/slideLayout" Target="../slideLayouts/slideLayout20.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35.png"/><Relationship Id="rId10" Type="http://schemas.openxmlformats.org/officeDocument/2006/relationships/image" Target="../media/image96.png"/><Relationship Id="rId19" Type="http://schemas.openxmlformats.org/officeDocument/2006/relationships/image" Target="../media/image101.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1.png"/><Relationship Id="rId18" Type="http://schemas.openxmlformats.org/officeDocument/2006/relationships/image" Target="../media/image35.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0.png"/><Relationship Id="rId17" Type="http://schemas.openxmlformats.org/officeDocument/2006/relationships/image" Target="../media/image29.png"/><Relationship Id="rId2" Type="http://schemas.openxmlformats.org/officeDocument/2006/relationships/notesSlide" Target="../notesSlides/notesSlide14.xml"/><Relationship Id="rId16" Type="http://schemas.openxmlformats.org/officeDocument/2006/relationships/image" Target="../media/image113.png"/><Relationship Id="rId20" Type="http://schemas.openxmlformats.org/officeDocument/2006/relationships/image" Target="../media/image40.png"/><Relationship Id="rId1" Type="http://schemas.openxmlformats.org/officeDocument/2006/relationships/slideLayout" Target="../slideLayouts/slideLayout20.xml"/><Relationship Id="rId6" Type="http://schemas.openxmlformats.org/officeDocument/2006/relationships/image" Target="../media/image105.png"/><Relationship Id="rId11" Type="http://schemas.openxmlformats.org/officeDocument/2006/relationships/image" Target="../media/image109.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63.png"/><Relationship Id="rId19" Type="http://schemas.openxmlformats.org/officeDocument/2006/relationships/image" Target="../media/image36.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3.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2.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117.png"/><Relationship Id="rId11" Type="http://schemas.openxmlformats.org/officeDocument/2006/relationships/image" Target="../media/image43.png"/><Relationship Id="rId5" Type="http://schemas.openxmlformats.org/officeDocument/2006/relationships/image" Target="../media/image116.png"/><Relationship Id="rId15" Type="http://schemas.openxmlformats.org/officeDocument/2006/relationships/image" Target="../media/image40.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31.png"/><Relationship Id="rId3" Type="http://schemas.openxmlformats.org/officeDocument/2006/relationships/image" Target="../media/image124.png"/><Relationship Id="rId7" Type="http://schemas.openxmlformats.org/officeDocument/2006/relationships/image" Target="../media/image127.png"/><Relationship Id="rId12" Type="http://schemas.openxmlformats.org/officeDocument/2006/relationships/image" Target="../media/image130.png"/><Relationship Id="rId17" Type="http://schemas.openxmlformats.org/officeDocument/2006/relationships/image" Target="../media/image40.png"/><Relationship Id="rId2" Type="http://schemas.openxmlformats.org/officeDocument/2006/relationships/notesSlide" Target="../notesSlides/notesSlide16.xml"/><Relationship Id="rId16" Type="http://schemas.openxmlformats.org/officeDocument/2006/relationships/image" Target="../media/image60.png"/><Relationship Id="rId1" Type="http://schemas.openxmlformats.org/officeDocument/2006/relationships/slideLayout" Target="../slideLayouts/slideLayout20.xml"/><Relationship Id="rId6" Type="http://schemas.openxmlformats.org/officeDocument/2006/relationships/image" Target="../media/image126.png"/><Relationship Id="rId11" Type="http://schemas.openxmlformats.org/officeDocument/2006/relationships/image" Target="../media/image129.png"/><Relationship Id="rId5" Type="http://schemas.openxmlformats.org/officeDocument/2006/relationships/image" Target="../media/image70.png"/><Relationship Id="rId15" Type="http://schemas.openxmlformats.org/officeDocument/2006/relationships/image" Target="../media/image29.png"/><Relationship Id="rId10" Type="http://schemas.openxmlformats.org/officeDocument/2006/relationships/image" Target="../media/image128.png"/><Relationship Id="rId4" Type="http://schemas.openxmlformats.org/officeDocument/2006/relationships/image" Target="../media/image125.png"/><Relationship Id="rId9" Type="http://schemas.openxmlformats.org/officeDocument/2006/relationships/image" Target="../media/image113.png"/><Relationship Id="rId14" Type="http://schemas.openxmlformats.org/officeDocument/2006/relationships/image" Target="../media/image132.pn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79.png"/><Relationship Id="rId5" Type="http://schemas.openxmlformats.org/officeDocument/2006/relationships/image" Target="../media/image135.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42.jpeg"/><Relationship Id="rId3" Type="http://schemas.openxmlformats.org/officeDocument/2006/relationships/image" Target="../media/image136.png"/><Relationship Id="rId7" Type="http://schemas.openxmlformats.org/officeDocument/2006/relationships/image" Target="../media/image29.png"/><Relationship Id="rId12" Type="http://schemas.openxmlformats.org/officeDocument/2006/relationships/image" Target="../media/image141.jpe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138.png"/><Relationship Id="rId11" Type="http://schemas.openxmlformats.org/officeDocument/2006/relationships/image" Target="../media/image40.png"/><Relationship Id="rId5" Type="http://schemas.openxmlformats.org/officeDocument/2006/relationships/image" Target="../media/image137.png"/><Relationship Id="rId15" Type="http://schemas.openxmlformats.org/officeDocument/2006/relationships/image" Target="../media/image144.jpeg"/><Relationship Id="rId10" Type="http://schemas.openxmlformats.org/officeDocument/2006/relationships/image" Target="../media/image140.png"/><Relationship Id="rId4" Type="http://schemas.openxmlformats.org/officeDocument/2006/relationships/image" Target="../media/image115.png"/><Relationship Id="rId9" Type="http://schemas.openxmlformats.org/officeDocument/2006/relationships/image" Target="../media/image139.png"/><Relationship Id="rId14" Type="http://schemas.openxmlformats.org/officeDocument/2006/relationships/image" Target="../media/image143.jpeg"/></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54.png"/><Relationship Id="rId3" Type="http://schemas.openxmlformats.org/officeDocument/2006/relationships/image" Target="../media/image93.png"/><Relationship Id="rId7" Type="http://schemas.openxmlformats.org/officeDocument/2006/relationships/image" Target="../media/image149.png"/><Relationship Id="rId12" Type="http://schemas.openxmlformats.org/officeDocument/2006/relationships/image" Target="../media/image153.png"/><Relationship Id="rId2" Type="http://schemas.openxmlformats.org/officeDocument/2006/relationships/image" Target="../media/image145.png"/><Relationship Id="rId16" Type="http://schemas.openxmlformats.org/officeDocument/2006/relationships/image" Target="../media/image155.jpeg"/><Relationship Id="rId1" Type="http://schemas.openxmlformats.org/officeDocument/2006/relationships/slideLayout" Target="../slideLayouts/slideLayout20.xml"/><Relationship Id="rId6" Type="http://schemas.openxmlformats.org/officeDocument/2006/relationships/image" Target="../media/image148.png"/><Relationship Id="rId11" Type="http://schemas.openxmlformats.org/officeDocument/2006/relationships/image" Target="../media/image152.png"/><Relationship Id="rId5" Type="http://schemas.openxmlformats.org/officeDocument/2006/relationships/image" Target="../media/image147.png"/><Relationship Id="rId15" Type="http://schemas.openxmlformats.org/officeDocument/2006/relationships/image" Target="../media/image74.png"/><Relationship Id="rId10" Type="http://schemas.openxmlformats.org/officeDocument/2006/relationships/image" Target="../media/image151.png"/><Relationship Id="rId4" Type="http://schemas.openxmlformats.org/officeDocument/2006/relationships/image" Target="../media/image146.png"/><Relationship Id="rId9" Type="http://schemas.openxmlformats.org/officeDocument/2006/relationships/image" Target="../media/image150.png"/><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5.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4.png"/><Relationship Id="rId2" Type="http://schemas.openxmlformats.org/officeDocument/2006/relationships/notesSlide" Target="../notesSlides/notesSlide19.xml"/><Relationship Id="rId16" Type="http://schemas.openxmlformats.org/officeDocument/2006/relationships/image" Target="../media/image167.png"/><Relationship Id="rId1" Type="http://schemas.openxmlformats.org/officeDocument/2006/relationships/slideLayout" Target="../slideLayouts/slideLayout20.xml"/><Relationship Id="rId6" Type="http://schemas.openxmlformats.org/officeDocument/2006/relationships/image" Target="../media/image159.png"/><Relationship Id="rId11" Type="http://schemas.openxmlformats.org/officeDocument/2006/relationships/image" Target="../media/image43.png"/><Relationship Id="rId5" Type="http://schemas.openxmlformats.org/officeDocument/2006/relationships/image" Target="../media/image158.png"/><Relationship Id="rId15" Type="http://schemas.openxmlformats.org/officeDocument/2006/relationships/image" Target="../media/image40.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6.png"/></Relationships>
</file>

<file path=ppt/slides/_rels/slide25.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5.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4.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159.png"/><Relationship Id="rId11" Type="http://schemas.openxmlformats.org/officeDocument/2006/relationships/image" Target="../media/image43.png"/><Relationship Id="rId5" Type="http://schemas.openxmlformats.org/officeDocument/2006/relationships/image" Target="../media/image158.png"/><Relationship Id="rId15" Type="http://schemas.openxmlformats.org/officeDocument/2006/relationships/image" Target="../media/image40.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6.png"/></Relationships>
</file>

<file path=ppt/slides/_rels/slide26.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74.png"/><Relationship Id="rId3" Type="http://schemas.openxmlformats.org/officeDocument/2006/relationships/image" Target="../media/image168.png"/><Relationship Id="rId7" Type="http://schemas.openxmlformats.org/officeDocument/2006/relationships/image" Target="../media/image172.png"/><Relationship Id="rId12"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4.png"/><Relationship Id="rId3" Type="http://schemas.openxmlformats.org/officeDocument/2006/relationships/image" Target="../media/image177.png"/><Relationship Id="rId7" Type="http://schemas.openxmlformats.org/officeDocument/2006/relationships/image" Target="../media/image128.png"/><Relationship Id="rId12" Type="http://schemas.openxmlformats.org/officeDocument/2006/relationships/image" Target="../media/image183.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180.png"/><Relationship Id="rId11" Type="http://schemas.openxmlformats.org/officeDocument/2006/relationships/image" Target="../media/image60.png"/><Relationship Id="rId5" Type="http://schemas.openxmlformats.org/officeDocument/2006/relationships/image" Target="../media/image179.png"/><Relationship Id="rId10" Type="http://schemas.openxmlformats.org/officeDocument/2006/relationships/image" Target="../media/image53.png"/><Relationship Id="rId4" Type="http://schemas.openxmlformats.org/officeDocument/2006/relationships/image" Target="../media/image178.png"/><Relationship Id="rId9" Type="http://schemas.openxmlformats.org/officeDocument/2006/relationships/image" Target="../media/image182.png"/><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91.png"/><Relationship Id="rId3" Type="http://schemas.openxmlformats.org/officeDocument/2006/relationships/image" Target="../media/image40.png"/><Relationship Id="rId7" Type="http://schemas.openxmlformats.org/officeDocument/2006/relationships/image" Target="../media/image188.png"/><Relationship Id="rId12" Type="http://schemas.openxmlformats.org/officeDocument/2006/relationships/image" Target="../media/image190.png"/><Relationship Id="rId17" Type="http://schemas.openxmlformats.org/officeDocument/2006/relationships/image" Target="../media/image195.png"/><Relationship Id="rId2" Type="http://schemas.openxmlformats.org/officeDocument/2006/relationships/notesSlide" Target="../notesSlides/notesSlide23.xml"/><Relationship Id="rId16" Type="http://schemas.openxmlformats.org/officeDocument/2006/relationships/image" Target="../media/image194.png"/><Relationship Id="rId1" Type="http://schemas.openxmlformats.org/officeDocument/2006/relationships/slideLayout" Target="../slideLayouts/slideLayout20.xml"/><Relationship Id="rId6" Type="http://schemas.openxmlformats.org/officeDocument/2006/relationships/image" Target="../media/image187.png"/><Relationship Id="rId11" Type="http://schemas.openxmlformats.org/officeDocument/2006/relationships/image" Target="../media/image49.png"/><Relationship Id="rId5" Type="http://schemas.openxmlformats.org/officeDocument/2006/relationships/image" Target="../media/image186.png"/><Relationship Id="rId15" Type="http://schemas.openxmlformats.org/officeDocument/2006/relationships/image" Target="../media/image193.png"/><Relationship Id="rId10" Type="http://schemas.openxmlformats.org/officeDocument/2006/relationships/image" Target="../media/image44.png"/><Relationship Id="rId4" Type="http://schemas.openxmlformats.org/officeDocument/2006/relationships/image" Target="../media/image185.png"/><Relationship Id="rId9" Type="http://schemas.openxmlformats.org/officeDocument/2006/relationships/image" Target="../media/image189.png"/><Relationship Id="rId14" Type="http://schemas.openxmlformats.org/officeDocument/2006/relationships/image" Target="../media/image192.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5.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2"/>
          <p:cNvSpPr/>
          <p:nvPr/>
        </p:nvSpPr>
        <p:spPr>
          <a:xfrm>
            <a:off x="2042109" y="3579764"/>
            <a:ext cx="4564446" cy="2191851"/>
          </a:xfrm>
          <a:custGeom>
            <a:avLst/>
            <a:gdLst/>
            <a:ahLst/>
            <a:cxnLst/>
            <a:rect l="l" t="t" r="r" b="b"/>
            <a:pathLst>
              <a:path w="97811" h="57680" extrusionOk="0">
                <a:moveTo>
                  <a:pt x="47397" y="1"/>
                </a:moveTo>
                <a:cubicBezTo>
                  <a:pt x="44613" y="1"/>
                  <a:pt x="41772" y="720"/>
                  <a:pt x="39267" y="1935"/>
                </a:cubicBezTo>
                <a:cubicBezTo>
                  <a:pt x="34516" y="4221"/>
                  <a:pt x="30742" y="8042"/>
                  <a:pt x="27099" y="11840"/>
                </a:cubicBezTo>
                <a:cubicBezTo>
                  <a:pt x="23467" y="15639"/>
                  <a:pt x="19860" y="19568"/>
                  <a:pt x="15288" y="22199"/>
                </a:cubicBezTo>
                <a:cubicBezTo>
                  <a:pt x="11859" y="24175"/>
                  <a:pt x="7918" y="25402"/>
                  <a:pt x="5060" y="28116"/>
                </a:cubicBezTo>
                <a:cubicBezTo>
                  <a:pt x="1048" y="31950"/>
                  <a:pt x="0" y="38177"/>
                  <a:pt x="1524" y="43511"/>
                </a:cubicBezTo>
                <a:cubicBezTo>
                  <a:pt x="2715" y="47666"/>
                  <a:pt x="5275" y="53822"/>
                  <a:pt x="8704" y="57679"/>
                </a:cubicBezTo>
                <a:lnTo>
                  <a:pt x="81487" y="57679"/>
                </a:lnTo>
                <a:cubicBezTo>
                  <a:pt x="81915" y="57453"/>
                  <a:pt x="82332" y="57215"/>
                  <a:pt x="82761" y="56977"/>
                </a:cubicBezTo>
                <a:cubicBezTo>
                  <a:pt x="92297" y="51595"/>
                  <a:pt x="97810" y="39999"/>
                  <a:pt x="95953" y="29283"/>
                </a:cubicBezTo>
                <a:cubicBezTo>
                  <a:pt x="94774" y="22508"/>
                  <a:pt x="90107" y="15734"/>
                  <a:pt x="83261" y="14674"/>
                </a:cubicBezTo>
                <a:cubicBezTo>
                  <a:pt x="82510" y="14558"/>
                  <a:pt x="81753" y="14512"/>
                  <a:pt x="80991" y="14512"/>
                </a:cubicBezTo>
                <a:cubicBezTo>
                  <a:pt x="78072" y="14512"/>
                  <a:pt x="75093" y="15188"/>
                  <a:pt x="72213" y="15188"/>
                </a:cubicBezTo>
                <a:cubicBezTo>
                  <a:pt x="70826" y="15188"/>
                  <a:pt x="69463" y="15031"/>
                  <a:pt x="68140" y="14567"/>
                </a:cubicBezTo>
                <a:cubicBezTo>
                  <a:pt x="62187" y="12483"/>
                  <a:pt x="59805" y="5185"/>
                  <a:pt x="54436" y="1875"/>
                </a:cubicBezTo>
                <a:cubicBezTo>
                  <a:pt x="52320" y="573"/>
                  <a:pt x="49881" y="1"/>
                  <a:pt x="47397" y="1"/>
                </a:cubicBezTo>
                <a:close/>
              </a:path>
            </a:pathLst>
          </a:custGeom>
          <a:solidFill>
            <a:srgbClr val="3AC5CA">
              <a:alpha val="2123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76" name="Google Shape;476;p32"/>
          <p:cNvSpPr/>
          <p:nvPr/>
        </p:nvSpPr>
        <p:spPr>
          <a:xfrm>
            <a:off x="1204217" y="4354077"/>
            <a:ext cx="935631" cy="1166621"/>
          </a:xfrm>
          <a:custGeom>
            <a:avLst/>
            <a:gdLst/>
            <a:ahLst/>
            <a:cxnLst/>
            <a:rect l="l" t="t" r="r" b="b"/>
            <a:pathLst>
              <a:path w="17264" h="21527" extrusionOk="0">
                <a:moveTo>
                  <a:pt x="867" y="0"/>
                </a:moveTo>
                <a:cubicBezTo>
                  <a:pt x="840" y="0"/>
                  <a:pt x="813" y="1"/>
                  <a:pt x="786" y="1"/>
                </a:cubicBezTo>
                <a:cubicBezTo>
                  <a:pt x="524" y="1"/>
                  <a:pt x="191" y="85"/>
                  <a:pt x="107" y="335"/>
                </a:cubicBezTo>
                <a:cubicBezTo>
                  <a:pt x="0" y="633"/>
                  <a:pt x="286" y="918"/>
                  <a:pt x="548" y="1085"/>
                </a:cubicBezTo>
                <a:cubicBezTo>
                  <a:pt x="1619" y="1764"/>
                  <a:pt x="2858" y="2109"/>
                  <a:pt x="4263" y="2454"/>
                </a:cubicBezTo>
                <a:lnTo>
                  <a:pt x="5060" y="3121"/>
                </a:lnTo>
                <a:cubicBezTo>
                  <a:pt x="4501" y="2849"/>
                  <a:pt x="3878" y="2708"/>
                  <a:pt x="3256" y="2708"/>
                </a:cubicBezTo>
                <a:cubicBezTo>
                  <a:pt x="2872" y="2708"/>
                  <a:pt x="2488" y="2762"/>
                  <a:pt x="2120" y="2871"/>
                </a:cubicBezTo>
                <a:cubicBezTo>
                  <a:pt x="1905" y="2930"/>
                  <a:pt x="1703" y="3014"/>
                  <a:pt x="1536" y="3169"/>
                </a:cubicBezTo>
                <a:cubicBezTo>
                  <a:pt x="1369" y="3311"/>
                  <a:pt x="1286" y="3538"/>
                  <a:pt x="1322" y="3764"/>
                </a:cubicBezTo>
                <a:cubicBezTo>
                  <a:pt x="1381" y="3954"/>
                  <a:pt x="1560" y="4109"/>
                  <a:pt x="1762" y="4169"/>
                </a:cubicBezTo>
                <a:cubicBezTo>
                  <a:pt x="1879" y="4205"/>
                  <a:pt x="2000" y="4219"/>
                  <a:pt x="2126" y="4219"/>
                </a:cubicBezTo>
                <a:cubicBezTo>
                  <a:pt x="2205" y="4219"/>
                  <a:pt x="2287" y="4214"/>
                  <a:pt x="2370" y="4204"/>
                </a:cubicBezTo>
                <a:cubicBezTo>
                  <a:pt x="3382" y="4145"/>
                  <a:pt x="4370" y="3931"/>
                  <a:pt x="5227" y="3276"/>
                </a:cubicBezTo>
                <a:cubicBezTo>
                  <a:pt x="5822" y="3788"/>
                  <a:pt x="6382" y="4347"/>
                  <a:pt x="6942" y="4907"/>
                </a:cubicBezTo>
                <a:cubicBezTo>
                  <a:pt x="6261" y="4467"/>
                  <a:pt x="5446" y="4241"/>
                  <a:pt x="4633" y="4241"/>
                </a:cubicBezTo>
                <a:cubicBezTo>
                  <a:pt x="4038" y="4241"/>
                  <a:pt x="3444" y="4363"/>
                  <a:pt x="2905" y="4609"/>
                </a:cubicBezTo>
                <a:cubicBezTo>
                  <a:pt x="2620" y="4728"/>
                  <a:pt x="2322" y="4978"/>
                  <a:pt x="2381" y="5276"/>
                </a:cubicBezTo>
                <a:cubicBezTo>
                  <a:pt x="2441" y="5574"/>
                  <a:pt x="2810" y="5669"/>
                  <a:pt x="3108" y="5681"/>
                </a:cubicBezTo>
                <a:cubicBezTo>
                  <a:pt x="3180" y="5684"/>
                  <a:pt x="3251" y="5685"/>
                  <a:pt x="3323" y="5685"/>
                </a:cubicBezTo>
                <a:cubicBezTo>
                  <a:pt x="4474" y="5685"/>
                  <a:pt x="5608" y="5333"/>
                  <a:pt x="6953" y="4919"/>
                </a:cubicBezTo>
                <a:cubicBezTo>
                  <a:pt x="7215" y="5193"/>
                  <a:pt x="7477" y="5455"/>
                  <a:pt x="7727" y="5740"/>
                </a:cubicBezTo>
                <a:cubicBezTo>
                  <a:pt x="7954" y="5978"/>
                  <a:pt x="8156" y="6228"/>
                  <a:pt x="8370" y="6467"/>
                </a:cubicBezTo>
                <a:cubicBezTo>
                  <a:pt x="7672" y="6141"/>
                  <a:pt x="6900" y="5974"/>
                  <a:pt x="6130" y="5974"/>
                </a:cubicBezTo>
                <a:cubicBezTo>
                  <a:pt x="5547" y="5974"/>
                  <a:pt x="4966" y="6069"/>
                  <a:pt x="4417" y="6264"/>
                </a:cubicBezTo>
                <a:cubicBezTo>
                  <a:pt x="4167" y="6348"/>
                  <a:pt x="3882" y="6502"/>
                  <a:pt x="3846" y="6764"/>
                </a:cubicBezTo>
                <a:cubicBezTo>
                  <a:pt x="3810" y="6979"/>
                  <a:pt x="3941" y="7181"/>
                  <a:pt x="4120" y="7288"/>
                </a:cubicBezTo>
                <a:cubicBezTo>
                  <a:pt x="4298" y="7395"/>
                  <a:pt x="4513" y="7443"/>
                  <a:pt x="4715" y="7455"/>
                </a:cubicBezTo>
                <a:cubicBezTo>
                  <a:pt x="4964" y="7480"/>
                  <a:pt x="5214" y="7493"/>
                  <a:pt x="5464" y="7493"/>
                </a:cubicBezTo>
                <a:cubicBezTo>
                  <a:pt x="6531" y="7493"/>
                  <a:pt x="7594" y="7251"/>
                  <a:pt x="8501" y="6633"/>
                </a:cubicBezTo>
                <a:cubicBezTo>
                  <a:pt x="8989" y="7217"/>
                  <a:pt x="9454" y="7800"/>
                  <a:pt x="9894" y="8407"/>
                </a:cubicBezTo>
                <a:cubicBezTo>
                  <a:pt x="9200" y="7997"/>
                  <a:pt x="8385" y="7783"/>
                  <a:pt x="7571" y="7783"/>
                </a:cubicBezTo>
                <a:cubicBezTo>
                  <a:pt x="7086" y="7783"/>
                  <a:pt x="6602" y="7859"/>
                  <a:pt x="6144" y="8014"/>
                </a:cubicBezTo>
                <a:cubicBezTo>
                  <a:pt x="5989" y="8074"/>
                  <a:pt x="5810" y="8145"/>
                  <a:pt x="5751" y="8312"/>
                </a:cubicBezTo>
                <a:cubicBezTo>
                  <a:pt x="5691" y="8479"/>
                  <a:pt x="5763" y="8669"/>
                  <a:pt x="5894" y="8776"/>
                </a:cubicBezTo>
                <a:cubicBezTo>
                  <a:pt x="6025" y="8895"/>
                  <a:pt x="6191" y="8943"/>
                  <a:pt x="6370" y="8991"/>
                </a:cubicBezTo>
                <a:cubicBezTo>
                  <a:pt x="6836" y="9108"/>
                  <a:pt x="7313" y="9166"/>
                  <a:pt x="7795" y="9166"/>
                </a:cubicBezTo>
                <a:cubicBezTo>
                  <a:pt x="8582" y="9166"/>
                  <a:pt x="9381" y="9012"/>
                  <a:pt x="10156" y="8717"/>
                </a:cubicBezTo>
                <a:cubicBezTo>
                  <a:pt x="10716" y="9491"/>
                  <a:pt x="11264" y="10300"/>
                  <a:pt x="11776" y="11098"/>
                </a:cubicBezTo>
                <a:cubicBezTo>
                  <a:pt x="10897" y="10127"/>
                  <a:pt x="9592" y="9549"/>
                  <a:pt x="8263" y="9549"/>
                </a:cubicBezTo>
                <a:cubicBezTo>
                  <a:pt x="8223" y="9549"/>
                  <a:pt x="8184" y="9549"/>
                  <a:pt x="8144" y="9550"/>
                </a:cubicBezTo>
                <a:cubicBezTo>
                  <a:pt x="7966" y="9550"/>
                  <a:pt x="7787" y="9562"/>
                  <a:pt x="7620" y="9657"/>
                </a:cubicBezTo>
                <a:cubicBezTo>
                  <a:pt x="7454" y="9729"/>
                  <a:pt x="7323" y="9896"/>
                  <a:pt x="7311" y="10074"/>
                </a:cubicBezTo>
                <a:cubicBezTo>
                  <a:pt x="7299" y="10336"/>
                  <a:pt x="7537" y="10538"/>
                  <a:pt x="7751" y="10681"/>
                </a:cubicBezTo>
                <a:cubicBezTo>
                  <a:pt x="8544" y="11171"/>
                  <a:pt x="9460" y="11443"/>
                  <a:pt x="10377" y="11443"/>
                </a:cubicBezTo>
                <a:cubicBezTo>
                  <a:pt x="10864" y="11443"/>
                  <a:pt x="11352" y="11366"/>
                  <a:pt x="11823" y="11205"/>
                </a:cubicBezTo>
                <a:cubicBezTo>
                  <a:pt x="12240" y="11860"/>
                  <a:pt x="12621" y="12515"/>
                  <a:pt x="13014" y="13182"/>
                </a:cubicBezTo>
                <a:cubicBezTo>
                  <a:pt x="14526" y="15849"/>
                  <a:pt x="15836" y="18647"/>
                  <a:pt x="17026" y="21468"/>
                </a:cubicBezTo>
                <a:cubicBezTo>
                  <a:pt x="17051" y="21510"/>
                  <a:pt x="17089" y="21527"/>
                  <a:pt x="17126" y="21527"/>
                </a:cubicBezTo>
                <a:cubicBezTo>
                  <a:pt x="17196" y="21527"/>
                  <a:pt x="17264" y="21467"/>
                  <a:pt x="17240" y="21397"/>
                </a:cubicBezTo>
                <a:cubicBezTo>
                  <a:pt x="16550" y="19790"/>
                  <a:pt x="15836" y="18194"/>
                  <a:pt x="15074" y="16623"/>
                </a:cubicBezTo>
                <a:cubicBezTo>
                  <a:pt x="14335" y="15122"/>
                  <a:pt x="13550" y="13634"/>
                  <a:pt x="12680" y="12182"/>
                </a:cubicBezTo>
                <a:cubicBezTo>
                  <a:pt x="13669" y="11991"/>
                  <a:pt x="14062" y="11372"/>
                  <a:pt x="14347" y="10681"/>
                </a:cubicBezTo>
                <a:cubicBezTo>
                  <a:pt x="14478" y="10384"/>
                  <a:pt x="14585" y="10050"/>
                  <a:pt x="14573" y="9729"/>
                </a:cubicBezTo>
                <a:cubicBezTo>
                  <a:pt x="14562" y="9407"/>
                  <a:pt x="14359" y="9062"/>
                  <a:pt x="14050" y="8943"/>
                </a:cubicBezTo>
                <a:cubicBezTo>
                  <a:pt x="13969" y="8911"/>
                  <a:pt x="13886" y="8896"/>
                  <a:pt x="13802" y="8896"/>
                </a:cubicBezTo>
                <a:cubicBezTo>
                  <a:pt x="13638" y="8896"/>
                  <a:pt x="13473" y="8952"/>
                  <a:pt x="13323" y="9038"/>
                </a:cubicBezTo>
                <a:cubicBezTo>
                  <a:pt x="13097" y="9181"/>
                  <a:pt x="12954" y="9384"/>
                  <a:pt x="12811" y="9598"/>
                </a:cubicBezTo>
                <a:cubicBezTo>
                  <a:pt x="12430" y="10229"/>
                  <a:pt x="12276" y="11039"/>
                  <a:pt x="12430" y="11765"/>
                </a:cubicBezTo>
                <a:cubicBezTo>
                  <a:pt x="11990" y="11050"/>
                  <a:pt x="11549" y="10348"/>
                  <a:pt x="11073" y="9669"/>
                </a:cubicBezTo>
                <a:cubicBezTo>
                  <a:pt x="11966" y="9062"/>
                  <a:pt x="12383" y="8645"/>
                  <a:pt x="12740" y="8181"/>
                </a:cubicBezTo>
                <a:cubicBezTo>
                  <a:pt x="12954" y="7907"/>
                  <a:pt x="13121" y="7633"/>
                  <a:pt x="13216" y="7312"/>
                </a:cubicBezTo>
                <a:cubicBezTo>
                  <a:pt x="13300" y="7002"/>
                  <a:pt x="13300" y="6645"/>
                  <a:pt x="13145" y="6348"/>
                </a:cubicBezTo>
                <a:cubicBezTo>
                  <a:pt x="12994" y="6090"/>
                  <a:pt x="12709" y="5900"/>
                  <a:pt x="12418" y="5900"/>
                </a:cubicBezTo>
                <a:cubicBezTo>
                  <a:pt x="12387" y="5900"/>
                  <a:pt x="12355" y="5902"/>
                  <a:pt x="12323" y="5907"/>
                </a:cubicBezTo>
                <a:cubicBezTo>
                  <a:pt x="12085" y="5943"/>
                  <a:pt x="11871" y="6109"/>
                  <a:pt x="11692" y="6288"/>
                </a:cubicBezTo>
                <a:cubicBezTo>
                  <a:pt x="10930" y="7074"/>
                  <a:pt x="10609" y="8264"/>
                  <a:pt x="10847" y="9360"/>
                </a:cubicBezTo>
                <a:cubicBezTo>
                  <a:pt x="10704" y="9134"/>
                  <a:pt x="10537" y="8907"/>
                  <a:pt x="10394" y="8705"/>
                </a:cubicBezTo>
                <a:cubicBezTo>
                  <a:pt x="10109" y="8312"/>
                  <a:pt x="9811" y="7931"/>
                  <a:pt x="9513" y="7538"/>
                </a:cubicBezTo>
                <a:cubicBezTo>
                  <a:pt x="10478" y="6336"/>
                  <a:pt x="10633" y="5026"/>
                  <a:pt x="10228" y="3895"/>
                </a:cubicBezTo>
                <a:cubicBezTo>
                  <a:pt x="10156" y="3692"/>
                  <a:pt x="10013" y="3454"/>
                  <a:pt x="9811" y="3419"/>
                </a:cubicBezTo>
                <a:cubicBezTo>
                  <a:pt x="9797" y="3417"/>
                  <a:pt x="9782" y="3416"/>
                  <a:pt x="9768" y="3416"/>
                </a:cubicBezTo>
                <a:cubicBezTo>
                  <a:pt x="9604" y="3416"/>
                  <a:pt x="9444" y="3536"/>
                  <a:pt x="9335" y="3657"/>
                </a:cubicBezTo>
                <a:cubicBezTo>
                  <a:pt x="8835" y="4181"/>
                  <a:pt x="8680" y="4954"/>
                  <a:pt x="8739" y="5669"/>
                </a:cubicBezTo>
                <a:cubicBezTo>
                  <a:pt x="8787" y="6109"/>
                  <a:pt x="8906" y="6562"/>
                  <a:pt x="9061" y="6979"/>
                </a:cubicBezTo>
                <a:cubicBezTo>
                  <a:pt x="8632" y="6455"/>
                  <a:pt x="8204" y="5955"/>
                  <a:pt x="7739" y="5443"/>
                </a:cubicBezTo>
                <a:cubicBezTo>
                  <a:pt x="8561" y="4419"/>
                  <a:pt x="8680" y="3371"/>
                  <a:pt x="8382" y="2466"/>
                </a:cubicBezTo>
                <a:cubicBezTo>
                  <a:pt x="8287" y="2180"/>
                  <a:pt x="8108" y="1871"/>
                  <a:pt x="7811" y="1847"/>
                </a:cubicBezTo>
                <a:cubicBezTo>
                  <a:pt x="7792" y="1844"/>
                  <a:pt x="7774" y="1843"/>
                  <a:pt x="7755" y="1843"/>
                </a:cubicBezTo>
                <a:cubicBezTo>
                  <a:pt x="7594" y="1843"/>
                  <a:pt x="7429" y="1933"/>
                  <a:pt x="7323" y="2061"/>
                </a:cubicBezTo>
                <a:cubicBezTo>
                  <a:pt x="7204" y="2204"/>
                  <a:pt x="7132" y="2383"/>
                  <a:pt x="7084" y="2561"/>
                </a:cubicBezTo>
                <a:cubicBezTo>
                  <a:pt x="6858" y="3359"/>
                  <a:pt x="6953" y="4252"/>
                  <a:pt x="7323" y="5014"/>
                </a:cubicBezTo>
                <a:cubicBezTo>
                  <a:pt x="6858" y="4526"/>
                  <a:pt x="6370" y="4050"/>
                  <a:pt x="5882" y="3585"/>
                </a:cubicBezTo>
                <a:cubicBezTo>
                  <a:pt x="6632" y="2454"/>
                  <a:pt x="6537" y="1502"/>
                  <a:pt x="6096" y="692"/>
                </a:cubicBezTo>
                <a:cubicBezTo>
                  <a:pt x="5965" y="454"/>
                  <a:pt x="5775" y="204"/>
                  <a:pt x="5489" y="204"/>
                </a:cubicBezTo>
                <a:cubicBezTo>
                  <a:pt x="5310" y="204"/>
                  <a:pt x="5144" y="323"/>
                  <a:pt x="5048" y="478"/>
                </a:cubicBezTo>
                <a:cubicBezTo>
                  <a:pt x="4953" y="621"/>
                  <a:pt x="4906" y="799"/>
                  <a:pt x="4894" y="978"/>
                </a:cubicBezTo>
                <a:cubicBezTo>
                  <a:pt x="4822" y="1752"/>
                  <a:pt x="5096" y="2514"/>
                  <a:pt x="5465" y="3216"/>
                </a:cubicBezTo>
                <a:cubicBezTo>
                  <a:pt x="5072" y="2871"/>
                  <a:pt x="4667" y="2526"/>
                  <a:pt x="4263" y="2204"/>
                </a:cubicBezTo>
                <a:cubicBezTo>
                  <a:pt x="3882" y="1668"/>
                  <a:pt x="3453" y="1156"/>
                  <a:pt x="2953" y="775"/>
                </a:cubicBezTo>
                <a:cubicBezTo>
                  <a:pt x="2344" y="316"/>
                  <a:pt x="1613" y="0"/>
                  <a:pt x="867"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77" name="Google Shape;477;p32"/>
          <p:cNvSpPr/>
          <p:nvPr/>
        </p:nvSpPr>
        <p:spPr>
          <a:xfrm>
            <a:off x="1084174" y="5194291"/>
            <a:ext cx="924413" cy="524213"/>
          </a:xfrm>
          <a:custGeom>
            <a:avLst/>
            <a:gdLst/>
            <a:ahLst/>
            <a:cxnLst/>
            <a:rect l="l" t="t" r="r" b="b"/>
            <a:pathLst>
              <a:path w="17057" h="9673" extrusionOk="0">
                <a:moveTo>
                  <a:pt x="7522" y="0"/>
                </a:moveTo>
                <a:cubicBezTo>
                  <a:pt x="7451" y="0"/>
                  <a:pt x="7381" y="15"/>
                  <a:pt x="7311" y="47"/>
                </a:cubicBezTo>
                <a:cubicBezTo>
                  <a:pt x="7073" y="142"/>
                  <a:pt x="6966" y="416"/>
                  <a:pt x="6918" y="666"/>
                </a:cubicBezTo>
                <a:cubicBezTo>
                  <a:pt x="6775" y="1488"/>
                  <a:pt x="7073" y="2321"/>
                  <a:pt x="7525" y="3000"/>
                </a:cubicBezTo>
                <a:cubicBezTo>
                  <a:pt x="7942" y="3619"/>
                  <a:pt x="8478" y="4119"/>
                  <a:pt x="9038" y="4595"/>
                </a:cubicBezTo>
                <a:cubicBezTo>
                  <a:pt x="8371" y="4286"/>
                  <a:pt x="7716" y="3988"/>
                  <a:pt x="7073" y="3702"/>
                </a:cubicBezTo>
                <a:cubicBezTo>
                  <a:pt x="6275" y="3357"/>
                  <a:pt x="5478" y="3035"/>
                  <a:pt x="4656" y="2738"/>
                </a:cubicBezTo>
                <a:cubicBezTo>
                  <a:pt x="3917" y="1775"/>
                  <a:pt x="2716" y="1171"/>
                  <a:pt x="1497" y="1171"/>
                </a:cubicBezTo>
                <a:cubicBezTo>
                  <a:pt x="1419" y="1171"/>
                  <a:pt x="1341" y="1173"/>
                  <a:pt x="1263" y="1178"/>
                </a:cubicBezTo>
                <a:cubicBezTo>
                  <a:pt x="739" y="1202"/>
                  <a:pt x="132" y="1428"/>
                  <a:pt x="72" y="1952"/>
                </a:cubicBezTo>
                <a:cubicBezTo>
                  <a:pt x="1" y="2452"/>
                  <a:pt x="536" y="2845"/>
                  <a:pt x="1013" y="3035"/>
                </a:cubicBezTo>
                <a:cubicBezTo>
                  <a:pt x="1566" y="3251"/>
                  <a:pt x="2147" y="3374"/>
                  <a:pt x="2758" y="3374"/>
                </a:cubicBezTo>
                <a:cubicBezTo>
                  <a:pt x="3330" y="3374"/>
                  <a:pt x="3927" y="3266"/>
                  <a:pt x="4549" y="3024"/>
                </a:cubicBezTo>
                <a:cubicBezTo>
                  <a:pt x="5239" y="3274"/>
                  <a:pt x="5942" y="3536"/>
                  <a:pt x="6609" y="3833"/>
                </a:cubicBezTo>
                <a:cubicBezTo>
                  <a:pt x="6483" y="3825"/>
                  <a:pt x="6357" y="3820"/>
                  <a:pt x="6231" y="3820"/>
                </a:cubicBezTo>
                <a:cubicBezTo>
                  <a:pt x="5306" y="3820"/>
                  <a:pt x="4381" y="4051"/>
                  <a:pt x="3584" y="4512"/>
                </a:cubicBezTo>
                <a:cubicBezTo>
                  <a:pt x="3227" y="4702"/>
                  <a:pt x="2858" y="5024"/>
                  <a:pt x="2906" y="5429"/>
                </a:cubicBezTo>
                <a:cubicBezTo>
                  <a:pt x="2930" y="5726"/>
                  <a:pt x="3203" y="5964"/>
                  <a:pt x="3501" y="6036"/>
                </a:cubicBezTo>
                <a:cubicBezTo>
                  <a:pt x="3604" y="6067"/>
                  <a:pt x="3714" y="6080"/>
                  <a:pt x="3826" y="6080"/>
                </a:cubicBezTo>
                <a:cubicBezTo>
                  <a:pt x="4013" y="6080"/>
                  <a:pt x="4208" y="6045"/>
                  <a:pt x="4394" y="6000"/>
                </a:cubicBezTo>
                <a:cubicBezTo>
                  <a:pt x="5418" y="5738"/>
                  <a:pt x="6382" y="5226"/>
                  <a:pt x="7347" y="4167"/>
                </a:cubicBezTo>
                <a:cubicBezTo>
                  <a:pt x="8085" y="4488"/>
                  <a:pt x="8811" y="4833"/>
                  <a:pt x="9538" y="5191"/>
                </a:cubicBezTo>
                <a:cubicBezTo>
                  <a:pt x="9379" y="5175"/>
                  <a:pt x="9220" y="5168"/>
                  <a:pt x="9061" y="5168"/>
                </a:cubicBezTo>
                <a:cubicBezTo>
                  <a:pt x="7846" y="5168"/>
                  <a:pt x="6632" y="5606"/>
                  <a:pt x="5716" y="6417"/>
                </a:cubicBezTo>
                <a:cubicBezTo>
                  <a:pt x="5466" y="6631"/>
                  <a:pt x="5228" y="6905"/>
                  <a:pt x="5120" y="7226"/>
                </a:cubicBezTo>
                <a:cubicBezTo>
                  <a:pt x="5025" y="7560"/>
                  <a:pt x="5108" y="7965"/>
                  <a:pt x="5382" y="8143"/>
                </a:cubicBezTo>
                <a:cubicBezTo>
                  <a:pt x="5497" y="8212"/>
                  <a:pt x="5624" y="8240"/>
                  <a:pt x="5756" y="8240"/>
                </a:cubicBezTo>
                <a:cubicBezTo>
                  <a:pt x="6034" y="8240"/>
                  <a:pt x="6334" y="8114"/>
                  <a:pt x="6585" y="7977"/>
                </a:cubicBezTo>
                <a:cubicBezTo>
                  <a:pt x="7716" y="7346"/>
                  <a:pt x="8764" y="6548"/>
                  <a:pt x="9942" y="5417"/>
                </a:cubicBezTo>
                <a:cubicBezTo>
                  <a:pt x="10895" y="5905"/>
                  <a:pt x="11847" y="6429"/>
                  <a:pt x="12764" y="6976"/>
                </a:cubicBezTo>
                <a:cubicBezTo>
                  <a:pt x="12364" y="6922"/>
                  <a:pt x="11965" y="6887"/>
                  <a:pt x="11562" y="6887"/>
                </a:cubicBezTo>
                <a:cubicBezTo>
                  <a:pt x="11352" y="6887"/>
                  <a:pt x="11142" y="6897"/>
                  <a:pt x="10931" y="6917"/>
                </a:cubicBezTo>
                <a:cubicBezTo>
                  <a:pt x="10121" y="7012"/>
                  <a:pt x="9311" y="7322"/>
                  <a:pt x="8752" y="7905"/>
                </a:cubicBezTo>
                <a:cubicBezTo>
                  <a:pt x="8573" y="8096"/>
                  <a:pt x="8406" y="8322"/>
                  <a:pt x="8347" y="8572"/>
                </a:cubicBezTo>
                <a:cubicBezTo>
                  <a:pt x="8287" y="8822"/>
                  <a:pt x="8347" y="9120"/>
                  <a:pt x="8537" y="9310"/>
                </a:cubicBezTo>
                <a:cubicBezTo>
                  <a:pt x="8687" y="9460"/>
                  <a:pt x="8881" y="9516"/>
                  <a:pt x="9087" y="9516"/>
                </a:cubicBezTo>
                <a:cubicBezTo>
                  <a:pt x="9339" y="9516"/>
                  <a:pt x="9611" y="9432"/>
                  <a:pt x="9847" y="9334"/>
                </a:cubicBezTo>
                <a:cubicBezTo>
                  <a:pt x="11097" y="8822"/>
                  <a:pt x="12288" y="8167"/>
                  <a:pt x="13217" y="7250"/>
                </a:cubicBezTo>
                <a:cubicBezTo>
                  <a:pt x="13514" y="7429"/>
                  <a:pt x="13800" y="7607"/>
                  <a:pt x="14098" y="7798"/>
                </a:cubicBezTo>
                <a:cubicBezTo>
                  <a:pt x="15003" y="8381"/>
                  <a:pt x="15884" y="8989"/>
                  <a:pt x="16741" y="9643"/>
                </a:cubicBezTo>
                <a:cubicBezTo>
                  <a:pt x="16770" y="9664"/>
                  <a:pt x="16801" y="9673"/>
                  <a:pt x="16830" y="9673"/>
                </a:cubicBezTo>
                <a:cubicBezTo>
                  <a:pt x="16956" y="9673"/>
                  <a:pt x="17057" y="9514"/>
                  <a:pt x="16931" y="9417"/>
                </a:cubicBezTo>
                <a:cubicBezTo>
                  <a:pt x="15443" y="8322"/>
                  <a:pt x="13883" y="7298"/>
                  <a:pt x="12276" y="6357"/>
                </a:cubicBezTo>
                <a:cubicBezTo>
                  <a:pt x="12609" y="5012"/>
                  <a:pt x="12312" y="3643"/>
                  <a:pt x="11669" y="2440"/>
                </a:cubicBezTo>
                <a:cubicBezTo>
                  <a:pt x="11514" y="2178"/>
                  <a:pt x="11312" y="1881"/>
                  <a:pt x="11014" y="1881"/>
                </a:cubicBezTo>
                <a:cubicBezTo>
                  <a:pt x="10788" y="1881"/>
                  <a:pt x="10585" y="2035"/>
                  <a:pt x="10490" y="2226"/>
                </a:cubicBezTo>
                <a:cubicBezTo>
                  <a:pt x="10383" y="2440"/>
                  <a:pt x="10371" y="2666"/>
                  <a:pt x="10383" y="2881"/>
                </a:cubicBezTo>
                <a:cubicBezTo>
                  <a:pt x="10419" y="4048"/>
                  <a:pt x="10907" y="5191"/>
                  <a:pt x="11728" y="6012"/>
                </a:cubicBezTo>
                <a:cubicBezTo>
                  <a:pt x="10919" y="5548"/>
                  <a:pt x="10109" y="5119"/>
                  <a:pt x="9276" y="4714"/>
                </a:cubicBezTo>
                <a:cubicBezTo>
                  <a:pt x="9883" y="3274"/>
                  <a:pt x="9335" y="1690"/>
                  <a:pt x="8323" y="488"/>
                </a:cubicBezTo>
                <a:cubicBezTo>
                  <a:pt x="8112" y="248"/>
                  <a:pt x="7816" y="0"/>
                  <a:pt x="7522"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78" name="Google Shape;478;p32"/>
          <p:cNvSpPr/>
          <p:nvPr/>
        </p:nvSpPr>
        <p:spPr>
          <a:xfrm>
            <a:off x="2961842" y="5168224"/>
            <a:ext cx="209791" cy="222193"/>
          </a:xfrm>
          <a:custGeom>
            <a:avLst/>
            <a:gdLst/>
            <a:ahLst/>
            <a:cxnLst/>
            <a:rect l="l" t="t" r="r" b="b"/>
            <a:pathLst>
              <a:path w="3871" h="4100" extrusionOk="0">
                <a:moveTo>
                  <a:pt x="675" y="0"/>
                </a:moveTo>
                <a:cubicBezTo>
                  <a:pt x="467" y="0"/>
                  <a:pt x="240" y="87"/>
                  <a:pt x="155" y="278"/>
                </a:cubicBezTo>
                <a:cubicBezTo>
                  <a:pt x="1" y="552"/>
                  <a:pt x="191" y="885"/>
                  <a:pt x="370" y="1135"/>
                </a:cubicBezTo>
                <a:cubicBezTo>
                  <a:pt x="1298" y="2362"/>
                  <a:pt x="2501" y="3374"/>
                  <a:pt x="3870" y="4100"/>
                </a:cubicBezTo>
                <a:cubicBezTo>
                  <a:pt x="3751" y="2612"/>
                  <a:pt x="2727" y="1207"/>
                  <a:pt x="1370" y="290"/>
                </a:cubicBezTo>
                <a:cubicBezTo>
                  <a:pt x="1179" y="159"/>
                  <a:pt x="965" y="40"/>
                  <a:pt x="751" y="4"/>
                </a:cubicBezTo>
                <a:cubicBezTo>
                  <a:pt x="726" y="2"/>
                  <a:pt x="701" y="0"/>
                  <a:pt x="675"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nvGrpSpPr>
          <p:cNvPr id="479" name="Google Shape;479;p32"/>
          <p:cNvGrpSpPr/>
          <p:nvPr/>
        </p:nvGrpSpPr>
        <p:grpSpPr>
          <a:xfrm>
            <a:off x="6437342" y="3889315"/>
            <a:ext cx="1349305" cy="1379167"/>
            <a:chOff x="7168139" y="2668132"/>
            <a:chExt cx="1597143" cy="1632490"/>
          </a:xfrm>
        </p:grpSpPr>
        <p:sp>
          <p:nvSpPr>
            <p:cNvPr id="480" name="Google Shape;480;p32"/>
            <p:cNvSpPr/>
            <p:nvPr/>
          </p:nvSpPr>
          <p:spPr>
            <a:xfrm>
              <a:off x="8039616" y="266813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81" name="Google Shape;481;p32"/>
            <p:cNvSpPr/>
            <p:nvPr/>
          </p:nvSpPr>
          <p:spPr>
            <a:xfrm>
              <a:off x="743012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82" name="Google Shape;482;p32"/>
            <p:cNvSpPr/>
            <p:nvPr/>
          </p:nvSpPr>
          <p:spPr>
            <a:xfrm>
              <a:off x="716813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483" name="Google Shape;483;p32"/>
          <p:cNvGrpSpPr/>
          <p:nvPr/>
        </p:nvGrpSpPr>
        <p:grpSpPr>
          <a:xfrm>
            <a:off x="6312801" y="4734830"/>
            <a:ext cx="1691929" cy="1036828"/>
            <a:chOff x="7020722" y="3595000"/>
            <a:chExt cx="2002699" cy="1227270"/>
          </a:xfrm>
        </p:grpSpPr>
        <p:sp>
          <p:nvSpPr>
            <p:cNvPr id="484" name="Google Shape;484;p32"/>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85" name="Google Shape;485;p32"/>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86" name="Google Shape;486;p32"/>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487" name="Google Shape;487;p32"/>
          <p:cNvGrpSpPr/>
          <p:nvPr/>
        </p:nvGrpSpPr>
        <p:grpSpPr>
          <a:xfrm>
            <a:off x="3195447" y="4099369"/>
            <a:ext cx="1342205" cy="1068476"/>
            <a:chOff x="4168741" y="2916768"/>
            <a:chExt cx="1588739" cy="1264732"/>
          </a:xfrm>
        </p:grpSpPr>
        <p:sp>
          <p:nvSpPr>
            <p:cNvPr id="488" name="Google Shape;488;p32"/>
            <p:cNvSpPr/>
            <p:nvPr/>
          </p:nvSpPr>
          <p:spPr>
            <a:xfrm>
              <a:off x="4168741" y="2916768"/>
              <a:ext cx="1588739" cy="1264732"/>
            </a:xfrm>
            <a:custGeom>
              <a:avLst/>
              <a:gdLst/>
              <a:ahLst/>
              <a:cxnLst/>
              <a:rect l="l" t="t" r="r" b="b"/>
              <a:pathLst>
                <a:path w="24766" h="19716" extrusionOk="0">
                  <a:moveTo>
                    <a:pt x="21191" y="0"/>
                  </a:moveTo>
                  <a:cubicBezTo>
                    <a:pt x="19979" y="0"/>
                    <a:pt x="18767" y="104"/>
                    <a:pt x="17574" y="308"/>
                  </a:cubicBezTo>
                  <a:cubicBezTo>
                    <a:pt x="17419" y="320"/>
                    <a:pt x="17288" y="356"/>
                    <a:pt x="17145" y="380"/>
                  </a:cubicBezTo>
                  <a:cubicBezTo>
                    <a:pt x="16074" y="594"/>
                    <a:pt x="15014" y="868"/>
                    <a:pt x="13990" y="1249"/>
                  </a:cubicBezTo>
                  <a:lnTo>
                    <a:pt x="13574" y="1392"/>
                  </a:lnTo>
                  <a:cubicBezTo>
                    <a:pt x="12466" y="1808"/>
                    <a:pt x="11395" y="2320"/>
                    <a:pt x="10371" y="2916"/>
                  </a:cubicBezTo>
                  <a:cubicBezTo>
                    <a:pt x="10252" y="2987"/>
                    <a:pt x="10121" y="3058"/>
                    <a:pt x="10002" y="3130"/>
                  </a:cubicBezTo>
                  <a:cubicBezTo>
                    <a:pt x="9359" y="3511"/>
                    <a:pt x="8752" y="3939"/>
                    <a:pt x="8168" y="4380"/>
                  </a:cubicBezTo>
                  <a:cubicBezTo>
                    <a:pt x="7894" y="4594"/>
                    <a:pt x="7632" y="4797"/>
                    <a:pt x="7382" y="5023"/>
                  </a:cubicBezTo>
                  <a:cubicBezTo>
                    <a:pt x="7275" y="5118"/>
                    <a:pt x="7156" y="5202"/>
                    <a:pt x="7049" y="5309"/>
                  </a:cubicBezTo>
                  <a:cubicBezTo>
                    <a:pt x="6085" y="6166"/>
                    <a:pt x="5192" y="7142"/>
                    <a:pt x="4406" y="8166"/>
                  </a:cubicBezTo>
                  <a:lnTo>
                    <a:pt x="4132" y="8523"/>
                  </a:lnTo>
                  <a:cubicBezTo>
                    <a:pt x="3394" y="9535"/>
                    <a:pt x="2739" y="10595"/>
                    <a:pt x="2179" y="11702"/>
                  </a:cubicBezTo>
                  <a:lnTo>
                    <a:pt x="1989" y="12107"/>
                  </a:lnTo>
                  <a:cubicBezTo>
                    <a:pt x="1453" y="13238"/>
                    <a:pt x="1013" y="14405"/>
                    <a:pt x="679" y="15608"/>
                  </a:cubicBezTo>
                  <a:lnTo>
                    <a:pt x="560" y="16036"/>
                  </a:lnTo>
                  <a:cubicBezTo>
                    <a:pt x="274" y="17155"/>
                    <a:pt x="84" y="18298"/>
                    <a:pt x="0" y="19465"/>
                  </a:cubicBezTo>
                  <a:lnTo>
                    <a:pt x="429" y="19477"/>
                  </a:lnTo>
                  <a:lnTo>
                    <a:pt x="3346" y="19715"/>
                  </a:lnTo>
                  <a:cubicBezTo>
                    <a:pt x="3429" y="18584"/>
                    <a:pt x="3644" y="17465"/>
                    <a:pt x="3941" y="16381"/>
                  </a:cubicBezTo>
                  <a:cubicBezTo>
                    <a:pt x="3965" y="16227"/>
                    <a:pt x="4013" y="16084"/>
                    <a:pt x="4061" y="15941"/>
                  </a:cubicBezTo>
                  <a:cubicBezTo>
                    <a:pt x="4358" y="14977"/>
                    <a:pt x="4727" y="14048"/>
                    <a:pt x="5192" y="13131"/>
                  </a:cubicBezTo>
                  <a:cubicBezTo>
                    <a:pt x="5263" y="13012"/>
                    <a:pt x="5323" y="12881"/>
                    <a:pt x="5394" y="12750"/>
                  </a:cubicBezTo>
                  <a:cubicBezTo>
                    <a:pt x="5846" y="11881"/>
                    <a:pt x="6382" y="11059"/>
                    <a:pt x="6954" y="10286"/>
                  </a:cubicBezTo>
                  <a:lnTo>
                    <a:pt x="7228" y="9952"/>
                  </a:lnTo>
                  <a:cubicBezTo>
                    <a:pt x="7823" y="9190"/>
                    <a:pt x="8490" y="8476"/>
                    <a:pt x="9204" y="7833"/>
                  </a:cubicBezTo>
                  <a:cubicBezTo>
                    <a:pt x="9311" y="7749"/>
                    <a:pt x="9430" y="7642"/>
                    <a:pt x="9537" y="7559"/>
                  </a:cubicBezTo>
                  <a:cubicBezTo>
                    <a:pt x="9752" y="7380"/>
                    <a:pt x="9966" y="7202"/>
                    <a:pt x="10192" y="7035"/>
                  </a:cubicBezTo>
                  <a:cubicBezTo>
                    <a:pt x="10680" y="6642"/>
                    <a:pt x="11180" y="6297"/>
                    <a:pt x="11716" y="5975"/>
                  </a:cubicBezTo>
                  <a:cubicBezTo>
                    <a:pt x="11847" y="5904"/>
                    <a:pt x="11966" y="5833"/>
                    <a:pt x="12097" y="5749"/>
                  </a:cubicBezTo>
                  <a:cubicBezTo>
                    <a:pt x="12871" y="5309"/>
                    <a:pt x="13669" y="4916"/>
                    <a:pt x="14502" y="4594"/>
                  </a:cubicBezTo>
                  <a:cubicBezTo>
                    <a:pt x="14657" y="4547"/>
                    <a:pt x="14788" y="4487"/>
                    <a:pt x="14919" y="4440"/>
                  </a:cubicBezTo>
                  <a:cubicBezTo>
                    <a:pt x="15693" y="4142"/>
                    <a:pt x="16503" y="3928"/>
                    <a:pt x="17324" y="3749"/>
                  </a:cubicBezTo>
                  <a:cubicBezTo>
                    <a:pt x="17467" y="3713"/>
                    <a:pt x="17598" y="3689"/>
                    <a:pt x="17753" y="3654"/>
                  </a:cubicBezTo>
                  <a:cubicBezTo>
                    <a:pt x="18876" y="3440"/>
                    <a:pt x="20012" y="3333"/>
                    <a:pt x="21146" y="3333"/>
                  </a:cubicBezTo>
                  <a:cubicBezTo>
                    <a:pt x="22163" y="3333"/>
                    <a:pt x="23179" y="3420"/>
                    <a:pt x="24182" y="3594"/>
                  </a:cubicBezTo>
                  <a:lnTo>
                    <a:pt x="24718" y="594"/>
                  </a:lnTo>
                  <a:lnTo>
                    <a:pt x="24765" y="308"/>
                  </a:lnTo>
                  <a:cubicBezTo>
                    <a:pt x="23583" y="101"/>
                    <a:pt x="22387" y="0"/>
                    <a:pt x="21191" y="0"/>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89" name="Google Shape;489;p32"/>
            <p:cNvSpPr/>
            <p:nvPr/>
          </p:nvSpPr>
          <p:spPr>
            <a:xfrm>
              <a:off x="4808060" y="3104528"/>
              <a:ext cx="136768" cy="196355"/>
            </a:xfrm>
            <a:custGeom>
              <a:avLst/>
              <a:gdLst/>
              <a:ahLst/>
              <a:cxnLst/>
              <a:rect l="l" t="t" r="r" b="b"/>
              <a:pathLst>
                <a:path w="2132" h="3061" extrusionOk="0">
                  <a:moveTo>
                    <a:pt x="369" y="0"/>
                  </a:moveTo>
                  <a:cubicBezTo>
                    <a:pt x="250" y="72"/>
                    <a:pt x="119" y="143"/>
                    <a:pt x="0" y="227"/>
                  </a:cubicBezTo>
                  <a:lnTo>
                    <a:pt x="1762" y="3060"/>
                  </a:lnTo>
                  <a:cubicBezTo>
                    <a:pt x="1881" y="2989"/>
                    <a:pt x="2000" y="2917"/>
                    <a:pt x="2131" y="2846"/>
                  </a:cubicBezTo>
                  <a:lnTo>
                    <a:pt x="369" y="0"/>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0" name="Google Shape;490;p32"/>
            <p:cNvSpPr/>
            <p:nvPr/>
          </p:nvSpPr>
          <p:spPr>
            <a:xfrm>
              <a:off x="4620165" y="3239687"/>
              <a:ext cx="160439" cy="181088"/>
            </a:xfrm>
            <a:custGeom>
              <a:avLst/>
              <a:gdLst/>
              <a:ahLst/>
              <a:cxnLst/>
              <a:rect l="l" t="t" r="r" b="b"/>
              <a:pathLst>
                <a:path w="2501" h="2823" extrusionOk="0">
                  <a:moveTo>
                    <a:pt x="322" y="1"/>
                  </a:moveTo>
                  <a:cubicBezTo>
                    <a:pt x="226" y="96"/>
                    <a:pt x="107" y="179"/>
                    <a:pt x="0" y="287"/>
                  </a:cubicBezTo>
                  <a:lnTo>
                    <a:pt x="2167" y="2823"/>
                  </a:lnTo>
                  <a:lnTo>
                    <a:pt x="2500" y="2537"/>
                  </a:lnTo>
                  <a:lnTo>
                    <a:pt x="322" y="1"/>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1" name="Google Shape;491;p32"/>
            <p:cNvSpPr/>
            <p:nvPr/>
          </p:nvSpPr>
          <p:spPr>
            <a:xfrm>
              <a:off x="4433039" y="3440597"/>
              <a:ext cx="199378" cy="137532"/>
            </a:xfrm>
            <a:custGeom>
              <a:avLst/>
              <a:gdLst/>
              <a:ahLst/>
              <a:cxnLst/>
              <a:rect l="l" t="t" r="r" b="b"/>
              <a:pathLst>
                <a:path w="3108" h="2144" extrusionOk="0">
                  <a:moveTo>
                    <a:pt x="262" y="0"/>
                  </a:moveTo>
                  <a:lnTo>
                    <a:pt x="0" y="357"/>
                  </a:lnTo>
                  <a:lnTo>
                    <a:pt x="2846" y="2143"/>
                  </a:lnTo>
                  <a:lnTo>
                    <a:pt x="3108" y="1798"/>
                  </a:lnTo>
                  <a:lnTo>
                    <a:pt x="262" y="0"/>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2" name="Google Shape;492;p32"/>
            <p:cNvSpPr/>
            <p:nvPr/>
          </p:nvSpPr>
          <p:spPr>
            <a:xfrm>
              <a:off x="4295502" y="3667422"/>
              <a:ext cx="218559" cy="93206"/>
            </a:xfrm>
            <a:custGeom>
              <a:avLst/>
              <a:gdLst/>
              <a:ahLst/>
              <a:cxnLst/>
              <a:rect l="l" t="t" r="r" b="b"/>
              <a:pathLst>
                <a:path w="3407" h="1453" extrusionOk="0">
                  <a:moveTo>
                    <a:pt x="191" y="0"/>
                  </a:moveTo>
                  <a:lnTo>
                    <a:pt x="1" y="405"/>
                  </a:lnTo>
                  <a:lnTo>
                    <a:pt x="3204" y="1453"/>
                  </a:lnTo>
                  <a:cubicBezTo>
                    <a:pt x="3275" y="1334"/>
                    <a:pt x="3335" y="1191"/>
                    <a:pt x="3406" y="1060"/>
                  </a:cubicBezTo>
                  <a:lnTo>
                    <a:pt x="191" y="0"/>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3" name="Google Shape;493;p32"/>
            <p:cNvSpPr/>
            <p:nvPr/>
          </p:nvSpPr>
          <p:spPr>
            <a:xfrm>
              <a:off x="4204665" y="3917918"/>
              <a:ext cx="223819" cy="50484"/>
            </a:xfrm>
            <a:custGeom>
              <a:avLst/>
              <a:gdLst/>
              <a:ahLst/>
              <a:cxnLst/>
              <a:rect l="l" t="t" r="r" b="b"/>
              <a:pathLst>
                <a:path w="3489" h="787" extrusionOk="0">
                  <a:moveTo>
                    <a:pt x="119" y="1"/>
                  </a:moveTo>
                  <a:lnTo>
                    <a:pt x="0" y="429"/>
                  </a:lnTo>
                  <a:lnTo>
                    <a:pt x="3358" y="786"/>
                  </a:lnTo>
                  <a:lnTo>
                    <a:pt x="3489" y="358"/>
                  </a:lnTo>
                  <a:lnTo>
                    <a:pt x="119" y="1"/>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4" name="Google Shape;494;p32"/>
            <p:cNvSpPr/>
            <p:nvPr/>
          </p:nvSpPr>
          <p:spPr>
            <a:xfrm>
              <a:off x="5037140" y="2996824"/>
              <a:ext cx="88655" cy="214702"/>
            </a:xfrm>
            <a:custGeom>
              <a:avLst/>
              <a:gdLst/>
              <a:ahLst/>
              <a:cxnLst/>
              <a:rect l="l" t="t" r="r" b="b"/>
              <a:pathLst>
                <a:path w="1382" h="3347" extrusionOk="0">
                  <a:moveTo>
                    <a:pt x="418" y="1"/>
                  </a:moveTo>
                  <a:lnTo>
                    <a:pt x="1" y="144"/>
                  </a:lnTo>
                  <a:lnTo>
                    <a:pt x="965" y="3346"/>
                  </a:lnTo>
                  <a:cubicBezTo>
                    <a:pt x="1108" y="3287"/>
                    <a:pt x="1239" y="3239"/>
                    <a:pt x="1382" y="3192"/>
                  </a:cubicBezTo>
                  <a:lnTo>
                    <a:pt x="418" y="1"/>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5" name="Google Shape;495;p32"/>
            <p:cNvSpPr/>
            <p:nvPr/>
          </p:nvSpPr>
          <p:spPr>
            <a:xfrm>
              <a:off x="5266284" y="2936526"/>
              <a:ext cx="41313" cy="221501"/>
            </a:xfrm>
            <a:custGeom>
              <a:avLst/>
              <a:gdLst/>
              <a:ahLst/>
              <a:cxnLst/>
              <a:rect l="l" t="t" r="r" b="b"/>
              <a:pathLst>
                <a:path w="644" h="3453" extrusionOk="0">
                  <a:moveTo>
                    <a:pt x="429" y="0"/>
                  </a:moveTo>
                  <a:cubicBezTo>
                    <a:pt x="298" y="24"/>
                    <a:pt x="156" y="60"/>
                    <a:pt x="1" y="83"/>
                  </a:cubicBezTo>
                  <a:lnTo>
                    <a:pt x="215" y="3453"/>
                  </a:lnTo>
                  <a:cubicBezTo>
                    <a:pt x="358" y="3417"/>
                    <a:pt x="489" y="3393"/>
                    <a:pt x="644" y="3358"/>
                  </a:cubicBezTo>
                  <a:lnTo>
                    <a:pt x="429" y="0"/>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496" name="Google Shape;496;p32"/>
          <p:cNvGrpSpPr/>
          <p:nvPr/>
        </p:nvGrpSpPr>
        <p:grpSpPr>
          <a:xfrm>
            <a:off x="1619685" y="4332184"/>
            <a:ext cx="1858417" cy="1479587"/>
            <a:chOff x="3203284" y="3192346"/>
            <a:chExt cx="2199768" cy="1751355"/>
          </a:xfrm>
        </p:grpSpPr>
        <p:sp>
          <p:nvSpPr>
            <p:cNvPr id="497" name="Google Shape;497;p32"/>
            <p:cNvSpPr/>
            <p:nvPr/>
          </p:nvSpPr>
          <p:spPr>
            <a:xfrm>
              <a:off x="4215314" y="4878719"/>
              <a:ext cx="176541" cy="64981"/>
            </a:xfrm>
            <a:custGeom>
              <a:avLst/>
              <a:gdLst/>
              <a:ahLst/>
              <a:cxnLst/>
              <a:rect l="l" t="t" r="r" b="b"/>
              <a:pathLst>
                <a:path w="2752"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 name="Google Shape;498;p32"/>
            <p:cNvSpPr/>
            <p:nvPr/>
          </p:nvSpPr>
          <p:spPr>
            <a:xfrm>
              <a:off x="3268268" y="4878719"/>
              <a:ext cx="176477" cy="64981"/>
            </a:xfrm>
            <a:custGeom>
              <a:avLst/>
              <a:gdLst/>
              <a:ahLst/>
              <a:cxnLst/>
              <a:rect l="l" t="t" r="r" b="b"/>
              <a:pathLst>
                <a:path w="2751" h="1013" extrusionOk="0">
                  <a:moveTo>
                    <a:pt x="0" y="1"/>
                  </a:moveTo>
                  <a:lnTo>
                    <a:pt x="0" y="1013"/>
                  </a:lnTo>
                  <a:lnTo>
                    <a:pt x="2750" y="1013"/>
                  </a:lnTo>
                  <a:lnTo>
                    <a:pt x="2750"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 name="Google Shape;499;p32"/>
            <p:cNvSpPr/>
            <p:nvPr/>
          </p:nvSpPr>
          <p:spPr>
            <a:xfrm>
              <a:off x="5161655" y="4878719"/>
              <a:ext cx="176477" cy="64981"/>
            </a:xfrm>
            <a:custGeom>
              <a:avLst/>
              <a:gdLst/>
              <a:ahLst/>
              <a:cxnLst/>
              <a:rect l="l" t="t" r="r" b="b"/>
              <a:pathLst>
                <a:path w="2751"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 name="Google Shape;500;p32"/>
            <p:cNvSpPr/>
            <p:nvPr/>
          </p:nvSpPr>
          <p:spPr>
            <a:xfrm>
              <a:off x="3229265" y="4040119"/>
              <a:ext cx="2134848" cy="866953"/>
            </a:xfrm>
            <a:custGeom>
              <a:avLst/>
              <a:gdLst/>
              <a:ahLst/>
              <a:cxnLst/>
              <a:rect l="l" t="t" r="r" b="b"/>
              <a:pathLst>
                <a:path w="33279" h="13515" extrusionOk="0">
                  <a:moveTo>
                    <a:pt x="1" y="1"/>
                  </a:moveTo>
                  <a:lnTo>
                    <a:pt x="1" y="13514"/>
                  </a:lnTo>
                  <a:lnTo>
                    <a:pt x="33279" y="13514"/>
                  </a:lnTo>
                  <a:lnTo>
                    <a:pt x="33279"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 name="Google Shape;501;p32"/>
            <p:cNvSpPr/>
            <p:nvPr/>
          </p:nvSpPr>
          <p:spPr>
            <a:xfrm>
              <a:off x="3229265" y="4019528"/>
              <a:ext cx="2134848" cy="64981"/>
            </a:xfrm>
            <a:custGeom>
              <a:avLst/>
              <a:gdLst/>
              <a:ahLst/>
              <a:cxnLst/>
              <a:rect l="l" t="t" r="r" b="b"/>
              <a:pathLst>
                <a:path w="33279" h="1013" extrusionOk="0">
                  <a:moveTo>
                    <a:pt x="1" y="0"/>
                  </a:moveTo>
                  <a:lnTo>
                    <a:pt x="1" y="1012"/>
                  </a:lnTo>
                  <a:lnTo>
                    <a:pt x="33279" y="1012"/>
                  </a:lnTo>
                  <a:lnTo>
                    <a:pt x="33279" y="0"/>
                  </a:ln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 name="Google Shape;502;p32"/>
            <p:cNvSpPr/>
            <p:nvPr/>
          </p:nvSpPr>
          <p:spPr>
            <a:xfrm>
              <a:off x="4028959" y="4085215"/>
              <a:ext cx="19181" cy="821858"/>
            </a:xfrm>
            <a:custGeom>
              <a:avLst/>
              <a:gdLst/>
              <a:ahLst/>
              <a:cxnLst/>
              <a:rect l="l" t="t" r="r" b="b"/>
              <a:pathLst>
                <a:path w="299" h="12812" extrusionOk="0">
                  <a:moveTo>
                    <a:pt x="1" y="0"/>
                  </a:moveTo>
                  <a:lnTo>
                    <a:pt x="1" y="12811"/>
                  </a:lnTo>
                  <a:lnTo>
                    <a:pt x="298" y="12811"/>
                  </a:lnTo>
                  <a:lnTo>
                    <a:pt x="298" y="0"/>
                  </a:ln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 name="Google Shape;503;p32"/>
            <p:cNvSpPr/>
            <p:nvPr/>
          </p:nvSpPr>
          <p:spPr>
            <a:xfrm>
              <a:off x="3307977" y="4110361"/>
              <a:ext cx="671394" cy="214702"/>
            </a:xfrm>
            <a:custGeom>
              <a:avLst/>
              <a:gdLst/>
              <a:ahLst/>
              <a:cxnLst/>
              <a:rect l="l" t="t" r="r" b="b"/>
              <a:pathLst>
                <a:path w="10466" h="3347" extrusionOk="0">
                  <a:moveTo>
                    <a:pt x="0" y="1"/>
                  </a:moveTo>
                  <a:lnTo>
                    <a:pt x="0" y="3347"/>
                  </a:lnTo>
                  <a:lnTo>
                    <a:pt x="10466" y="3347"/>
                  </a:lnTo>
                  <a:lnTo>
                    <a:pt x="10466" y="1"/>
                  </a:ln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 name="Google Shape;504;p32"/>
            <p:cNvSpPr/>
            <p:nvPr/>
          </p:nvSpPr>
          <p:spPr>
            <a:xfrm>
              <a:off x="3550849" y="4138650"/>
              <a:ext cx="186420" cy="27583"/>
            </a:xfrm>
            <a:custGeom>
              <a:avLst/>
              <a:gdLst/>
              <a:ahLst/>
              <a:cxnLst/>
              <a:rect l="l" t="t" r="r" b="b"/>
              <a:pathLst>
                <a:path w="2906" h="430" extrusionOk="0">
                  <a:moveTo>
                    <a:pt x="0" y="0"/>
                  </a:moveTo>
                  <a:lnTo>
                    <a:pt x="0" y="429"/>
                  </a:lnTo>
                  <a:lnTo>
                    <a:pt x="2905" y="429"/>
                  </a:lnTo>
                  <a:lnTo>
                    <a:pt x="2905" y="0"/>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 name="Google Shape;505;p32"/>
            <p:cNvSpPr/>
            <p:nvPr/>
          </p:nvSpPr>
          <p:spPr>
            <a:xfrm>
              <a:off x="3307977" y="4370094"/>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 name="Google Shape;506;p32"/>
            <p:cNvSpPr/>
            <p:nvPr/>
          </p:nvSpPr>
          <p:spPr>
            <a:xfrm>
              <a:off x="3550849" y="4399089"/>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 name="Google Shape;507;p32"/>
            <p:cNvSpPr/>
            <p:nvPr/>
          </p:nvSpPr>
          <p:spPr>
            <a:xfrm>
              <a:off x="3307977" y="4630533"/>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 name="Google Shape;508;p32"/>
            <p:cNvSpPr/>
            <p:nvPr/>
          </p:nvSpPr>
          <p:spPr>
            <a:xfrm>
              <a:off x="3550849" y="4658758"/>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9" name="Google Shape;509;p32"/>
            <p:cNvSpPr/>
            <p:nvPr/>
          </p:nvSpPr>
          <p:spPr>
            <a:xfrm>
              <a:off x="4095418" y="4110361"/>
              <a:ext cx="578248" cy="735579"/>
            </a:xfrm>
            <a:custGeom>
              <a:avLst/>
              <a:gdLst/>
              <a:ahLst/>
              <a:cxnLst/>
              <a:rect l="l" t="t" r="r" b="b"/>
              <a:pathLst>
                <a:path w="9014" h="11467" extrusionOk="0">
                  <a:moveTo>
                    <a:pt x="0" y="1"/>
                  </a:moveTo>
                  <a:lnTo>
                    <a:pt x="0" y="11467"/>
                  </a:lnTo>
                  <a:lnTo>
                    <a:pt x="9014" y="11467"/>
                  </a:lnTo>
                  <a:lnTo>
                    <a:pt x="9014" y="1"/>
                  </a:ln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 name="Google Shape;510;p32"/>
            <p:cNvSpPr/>
            <p:nvPr/>
          </p:nvSpPr>
          <p:spPr>
            <a:xfrm>
              <a:off x="4604127"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 name="Google Shape;511;p32"/>
            <p:cNvSpPr/>
            <p:nvPr/>
          </p:nvSpPr>
          <p:spPr>
            <a:xfrm>
              <a:off x="4708756" y="4110361"/>
              <a:ext cx="577478" cy="735579"/>
            </a:xfrm>
            <a:custGeom>
              <a:avLst/>
              <a:gdLst/>
              <a:ahLst/>
              <a:cxnLst/>
              <a:rect l="l" t="t" r="r" b="b"/>
              <a:pathLst>
                <a:path w="9002" h="11467" extrusionOk="0">
                  <a:moveTo>
                    <a:pt x="0" y="1"/>
                  </a:moveTo>
                  <a:lnTo>
                    <a:pt x="0" y="11467"/>
                  </a:lnTo>
                  <a:lnTo>
                    <a:pt x="9001" y="11467"/>
                  </a:lnTo>
                  <a:lnTo>
                    <a:pt x="9001" y="1"/>
                  </a:ln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 name="Google Shape;512;p32"/>
            <p:cNvSpPr/>
            <p:nvPr/>
          </p:nvSpPr>
          <p:spPr>
            <a:xfrm>
              <a:off x="4750774"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3" name="Google Shape;513;p32"/>
            <p:cNvSpPr/>
            <p:nvPr/>
          </p:nvSpPr>
          <p:spPr>
            <a:xfrm>
              <a:off x="3203284" y="3940819"/>
              <a:ext cx="2199768" cy="101674"/>
            </a:xfrm>
            <a:custGeom>
              <a:avLst/>
              <a:gdLst/>
              <a:ahLst/>
              <a:cxnLst/>
              <a:rect l="l" t="t" r="r" b="b"/>
              <a:pathLst>
                <a:path w="34291" h="1585" extrusionOk="0">
                  <a:moveTo>
                    <a:pt x="1" y="1"/>
                  </a:moveTo>
                  <a:lnTo>
                    <a:pt x="1" y="1584"/>
                  </a:lnTo>
                  <a:lnTo>
                    <a:pt x="34291" y="1584"/>
                  </a:lnTo>
                  <a:lnTo>
                    <a:pt x="34291" y="1"/>
                  </a:ln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4" name="Google Shape;514;p32"/>
            <p:cNvSpPr/>
            <p:nvPr/>
          </p:nvSpPr>
          <p:spPr>
            <a:xfrm>
              <a:off x="3203284" y="3968338"/>
              <a:ext cx="2199768" cy="74155"/>
            </a:xfrm>
            <a:custGeom>
              <a:avLst/>
              <a:gdLst/>
              <a:ahLst/>
              <a:cxnLst/>
              <a:rect l="l" t="t" r="r" b="b"/>
              <a:pathLst>
                <a:path w="34291" h="1156" extrusionOk="0">
                  <a:moveTo>
                    <a:pt x="1" y="0"/>
                  </a:moveTo>
                  <a:lnTo>
                    <a:pt x="1" y="1155"/>
                  </a:lnTo>
                  <a:lnTo>
                    <a:pt x="34291" y="1155"/>
                  </a:lnTo>
                  <a:lnTo>
                    <a:pt x="34291" y="0"/>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5" name="Google Shape;515;p32"/>
            <p:cNvSpPr/>
            <p:nvPr/>
          </p:nvSpPr>
          <p:spPr>
            <a:xfrm>
              <a:off x="3643225" y="3896557"/>
              <a:ext cx="488887" cy="44326"/>
            </a:xfrm>
            <a:custGeom>
              <a:avLst/>
              <a:gdLst/>
              <a:ahLst/>
              <a:cxnLst/>
              <a:rect l="l" t="t" r="r" b="b"/>
              <a:pathLst>
                <a:path w="7621" h="691" extrusionOk="0">
                  <a:moveTo>
                    <a:pt x="1" y="0"/>
                  </a:moveTo>
                  <a:lnTo>
                    <a:pt x="1" y="691"/>
                  </a:lnTo>
                  <a:lnTo>
                    <a:pt x="7621" y="691"/>
                  </a:lnTo>
                  <a:lnTo>
                    <a:pt x="7621" y="0"/>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6" name="Google Shape;516;p32"/>
            <p:cNvSpPr/>
            <p:nvPr/>
          </p:nvSpPr>
          <p:spPr>
            <a:xfrm>
              <a:off x="3761645" y="3784235"/>
              <a:ext cx="251340" cy="112386"/>
            </a:xfrm>
            <a:custGeom>
              <a:avLst/>
              <a:gdLst/>
              <a:ahLst/>
              <a:cxnLst/>
              <a:rect l="l" t="t" r="r" b="b"/>
              <a:pathLst>
                <a:path w="3918" h="1752" extrusionOk="0">
                  <a:moveTo>
                    <a:pt x="0" y="1"/>
                  </a:moveTo>
                  <a:lnTo>
                    <a:pt x="0" y="1751"/>
                  </a:lnTo>
                  <a:lnTo>
                    <a:pt x="3918" y="1751"/>
                  </a:lnTo>
                  <a:lnTo>
                    <a:pt x="3918"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7" name="Google Shape;517;p32"/>
            <p:cNvSpPr/>
            <p:nvPr/>
          </p:nvSpPr>
          <p:spPr>
            <a:xfrm>
              <a:off x="3391179" y="3192346"/>
              <a:ext cx="993748" cy="635509"/>
            </a:xfrm>
            <a:custGeom>
              <a:avLst/>
              <a:gdLst/>
              <a:ahLst/>
              <a:cxnLst/>
              <a:rect l="l" t="t" r="r" b="b"/>
              <a:pathLst>
                <a:path w="15491" h="9907" extrusionOk="0">
                  <a:moveTo>
                    <a:pt x="596" y="1"/>
                  </a:moveTo>
                  <a:cubicBezTo>
                    <a:pt x="275" y="1"/>
                    <a:pt x="1" y="251"/>
                    <a:pt x="1" y="584"/>
                  </a:cubicBezTo>
                  <a:lnTo>
                    <a:pt x="1" y="9311"/>
                  </a:lnTo>
                  <a:cubicBezTo>
                    <a:pt x="1" y="9645"/>
                    <a:pt x="275" y="9907"/>
                    <a:pt x="596" y="9907"/>
                  </a:cubicBezTo>
                  <a:lnTo>
                    <a:pt x="14896" y="9907"/>
                  </a:lnTo>
                  <a:cubicBezTo>
                    <a:pt x="15229" y="9907"/>
                    <a:pt x="15491" y="9645"/>
                    <a:pt x="15491" y="9311"/>
                  </a:cubicBezTo>
                  <a:lnTo>
                    <a:pt x="15491" y="584"/>
                  </a:lnTo>
                  <a:cubicBezTo>
                    <a:pt x="15491" y="263"/>
                    <a:pt x="15229" y="1"/>
                    <a:pt x="14896"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8" name="Google Shape;518;p32"/>
            <p:cNvSpPr/>
            <p:nvPr/>
          </p:nvSpPr>
          <p:spPr>
            <a:xfrm>
              <a:off x="3867814" y="3773586"/>
              <a:ext cx="39773" cy="40541"/>
            </a:xfrm>
            <a:custGeom>
              <a:avLst/>
              <a:gdLst/>
              <a:ahLst/>
              <a:cxnLst/>
              <a:rect l="l" t="t" r="r" b="b"/>
              <a:pathLst>
                <a:path w="620" h="632" extrusionOk="0">
                  <a:moveTo>
                    <a:pt x="310" y="0"/>
                  </a:moveTo>
                  <a:cubicBezTo>
                    <a:pt x="143" y="0"/>
                    <a:pt x="0" y="143"/>
                    <a:pt x="0" y="310"/>
                  </a:cubicBezTo>
                  <a:cubicBezTo>
                    <a:pt x="0" y="488"/>
                    <a:pt x="143" y="631"/>
                    <a:pt x="310" y="631"/>
                  </a:cubicBezTo>
                  <a:cubicBezTo>
                    <a:pt x="477" y="631"/>
                    <a:pt x="620" y="488"/>
                    <a:pt x="620" y="310"/>
                  </a:cubicBezTo>
                  <a:cubicBezTo>
                    <a:pt x="620" y="143"/>
                    <a:pt x="477" y="0"/>
                    <a:pt x="310"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9" name="Google Shape;519;p32"/>
            <p:cNvSpPr/>
            <p:nvPr/>
          </p:nvSpPr>
          <p:spPr>
            <a:xfrm>
              <a:off x="3433967" y="3234362"/>
              <a:ext cx="907466" cy="519402"/>
            </a:xfrm>
            <a:custGeom>
              <a:avLst/>
              <a:gdLst/>
              <a:ahLst/>
              <a:cxnLst/>
              <a:rect l="l" t="t" r="r" b="b"/>
              <a:pathLst>
                <a:path w="14146" h="8097" extrusionOk="0">
                  <a:moveTo>
                    <a:pt x="144" y="1"/>
                  </a:moveTo>
                  <a:cubicBezTo>
                    <a:pt x="60" y="1"/>
                    <a:pt x="1" y="60"/>
                    <a:pt x="1" y="131"/>
                  </a:cubicBezTo>
                  <a:lnTo>
                    <a:pt x="1" y="7978"/>
                  </a:lnTo>
                  <a:cubicBezTo>
                    <a:pt x="1" y="8037"/>
                    <a:pt x="60" y="8097"/>
                    <a:pt x="144" y="8097"/>
                  </a:cubicBezTo>
                  <a:lnTo>
                    <a:pt x="14014" y="8097"/>
                  </a:lnTo>
                  <a:cubicBezTo>
                    <a:pt x="14086" y="8097"/>
                    <a:pt x="14145" y="8049"/>
                    <a:pt x="14145" y="7978"/>
                  </a:cubicBezTo>
                  <a:lnTo>
                    <a:pt x="14145" y="131"/>
                  </a:lnTo>
                  <a:cubicBezTo>
                    <a:pt x="14145" y="72"/>
                    <a:pt x="14086" y="12"/>
                    <a:pt x="14014" y="1"/>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0" name="Google Shape;520;p32"/>
            <p:cNvSpPr/>
            <p:nvPr/>
          </p:nvSpPr>
          <p:spPr>
            <a:xfrm>
              <a:off x="3435507" y="3234362"/>
              <a:ext cx="905926" cy="64212"/>
            </a:xfrm>
            <a:custGeom>
              <a:avLst/>
              <a:gdLst/>
              <a:ahLst/>
              <a:cxnLst/>
              <a:rect l="l" t="t" r="r" b="b"/>
              <a:pathLst>
                <a:path w="14122" h="1001" extrusionOk="0">
                  <a:moveTo>
                    <a:pt x="131" y="1"/>
                  </a:moveTo>
                  <a:cubicBezTo>
                    <a:pt x="60" y="1"/>
                    <a:pt x="0" y="60"/>
                    <a:pt x="0" y="131"/>
                  </a:cubicBezTo>
                  <a:lnTo>
                    <a:pt x="0" y="1001"/>
                  </a:lnTo>
                  <a:lnTo>
                    <a:pt x="14121" y="1001"/>
                  </a:lnTo>
                  <a:lnTo>
                    <a:pt x="14121" y="131"/>
                  </a:lnTo>
                  <a:cubicBezTo>
                    <a:pt x="14121" y="72"/>
                    <a:pt x="14062" y="12"/>
                    <a:pt x="14002" y="1"/>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1" name="Google Shape;521;p32"/>
            <p:cNvSpPr/>
            <p:nvPr/>
          </p:nvSpPr>
          <p:spPr>
            <a:xfrm>
              <a:off x="4269585" y="3251939"/>
              <a:ext cx="29060" cy="29059"/>
            </a:xfrm>
            <a:custGeom>
              <a:avLst/>
              <a:gdLst/>
              <a:ahLst/>
              <a:cxnLst/>
              <a:rect l="l" t="t" r="r" b="b"/>
              <a:pathLst>
                <a:path w="453" h="453" extrusionOk="0">
                  <a:moveTo>
                    <a:pt x="226" y="0"/>
                  </a:moveTo>
                  <a:cubicBezTo>
                    <a:pt x="95" y="0"/>
                    <a:pt x="0" y="108"/>
                    <a:pt x="0" y="227"/>
                  </a:cubicBezTo>
                  <a:cubicBezTo>
                    <a:pt x="0" y="358"/>
                    <a:pt x="95" y="453"/>
                    <a:pt x="226" y="453"/>
                  </a:cubicBezTo>
                  <a:cubicBezTo>
                    <a:pt x="345" y="453"/>
                    <a:pt x="453" y="358"/>
                    <a:pt x="453" y="227"/>
                  </a:cubicBezTo>
                  <a:cubicBezTo>
                    <a:pt x="453" y="108"/>
                    <a:pt x="345" y="0"/>
                    <a:pt x="226"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2" name="Google Shape;522;p32"/>
            <p:cNvSpPr/>
            <p:nvPr/>
          </p:nvSpPr>
          <p:spPr>
            <a:xfrm>
              <a:off x="4213775" y="3251939"/>
              <a:ext cx="29124" cy="29059"/>
            </a:xfrm>
            <a:custGeom>
              <a:avLst/>
              <a:gdLst/>
              <a:ahLst/>
              <a:cxnLst/>
              <a:rect l="l" t="t" r="r" b="b"/>
              <a:pathLst>
                <a:path w="454" h="453" extrusionOk="0">
                  <a:moveTo>
                    <a:pt x="227" y="0"/>
                  </a:moveTo>
                  <a:cubicBezTo>
                    <a:pt x="108" y="0"/>
                    <a:pt x="1" y="108"/>
                    <a:pt x="1" y="227"/>
                  </a:cubicBezTo>
                  <a:cubicBezTo>
                    <a:pt x="1" y="358"/>
                    <a:pt x="108" y="453"/>
                    <a:pt x="227" y="453"/>
                  </a:cubicBezTo>
                  <a:cubicBezTo>
                    <a:pt x="358" y="453"/>
                    <a:pt x="453" y="358"/>
                    <a:pt x="453" y="227"/>
                  </a:cubicBezTo>
                  <a:cubicBezTo>
                    <a:pt x="453" y="108"/>
                    <a:pt x="358" y="0"/>
                    <a:pt x="227"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3" name="Google Shape;523;p32"/>
            <p:cNvSpPr/>
            <p:nvPr/>
          </p:nvSpPr>
          <p:spPr>
            <a:xfrm>
              <a:off x="4157259" y="3251939"/>
              <a:ext cx="28354" cy="29059"/>
            </a:xfrm>
            <a:custGeom>
              <a:avLst/>
              <a:gdLst/>
              <a:ahLst/>
              <a:cxnLst/>
              <a:rect l="l" t="t" r="r" b="b"/>
              <a:pathLst>
                <a:path w="442" h="453" extrusionOk="0">
                  <a:moveTo>
                    <a:pt x="215" y="0"/>
                  </a:moveTo>
                  <a:cubicBezTo>
                    <a:pt x="96" y="0"/>
                    <a:pt x="1" y="108"/>
                    <a:pt x="1" y="227"/>
                  </a:cubicBezTo>
                  <a:cubicBezTo>
                    <a:pt x="1" y="358"/>
                    <a:pt x="96" y="453"/>
                    <a:pt x="215" y="453"/>
                  </a:cubicBezTo>
                  <a:cubicBezTo>
                    <a:pt x="346" y="453"/>
                    <a:pt x="441" y="358"/>
                    <a:pt x="441" y="227"/>
                  </a:cubicBezTo>
                  <a:cubicBezTo>
                    <a:pt x="441" y="108"/>
                    <a:pt x="346" y="0"/>
                    <a:pt x="215"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4" name="Google Shape;524;p32"/>
            <p:cNvSpPr/>
            <p:nvPr/>
          </p:nvSpPr>
          <p:spPr>
            <a:xfrm>
              <a:off x="4007597" y="3316086"/>
              <a:ext cx="322354" cy="423951"/>
            </a:xfrm>
            <a:custGeom>
              <a:avLst/>
              <a:gdLst/>
              <a:ahLst/>
              <a:cxnLst/>
              <a:rect l="l" t="t" r="r" b="b"/>
              <a:pathLst>
                <a:path w="5025" h="6609" extrusionOk="0">
                  <a:moveTo>
                    <a:pt x="0" y="0"/>
                  </a:moveTo>
                  <a:lnTo>
                    <a:pt x="0" y="6608"/>
                  </a:lnTo>
                  <a:lnTo>
                    <a:pt x="5025" y="6608"/>
                  </a:lnTo>
                  <a:lnTo>
                    <a:pt x="5025" y="0"/>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5" name="Google Shape;525;p32"/>
            <p:cNvSpPr/>
            <p:nvPr/>
          </p:nvSpPr>
          <p:spPr>
            <a:xfrm>
              <a:off x="4074826" y="3342066"/>
              <a:ext cx="226129" cy="14561"/>
            </a:xfrm>
            <a:custGeom>
              <a:avLst/>
              <a:gdLst/>
              <a:ahLst/>
              <a:cxnLst/>
              <a:rect l="l" t="t" r="r" b="b"/>
              <a:pathLst>
                <a:path w="3525" h="227" extrusionOk="0">
                  <a:moveTo>
                    <a:pt x="0" y="0"/>
                  </a:moveTo>
                  <a:lnTo>
                    <a:pt x="0" y="227"/>
                  </a:lnTo>
                  <a:lnTo>
                    <a:pt x="3524" y="227"/>
                  </a:lnTo>
                  <a:lnTo>
                    <a:pt x="3524"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6" name="Google Shape;526;p32"/>
            <p:cNvSpPr/>
            <p:nvPr/>
          </p:nvSpPr>
          <p:spPr>
            <a:xfrm>
              <a:off x="4029728" y="3397810"/>
              <a:ext cx="270456" cy="13792"/>
            </a:xfrm>
            <a:custGeom>
              <a:avLst/>
              <a:gdLst/>
              <a:ahLst/>
              <a:cxnLst/>
              <a:rect l="l" t="t" r="r" b="b"/>
              <a:pathLst>
                <a:path w="4216" h="215" extrusionOk="0">
                  <a:moveTo>
                    <a:pt x="1" y="0"/>
                  </a:moveTo>
                  <a:lnTo>
                    <a:pt x="1" y="215"/>
                  </a:lnTo>
                  <a:lnTo>
                    <a:pt x="4215" y="215"/>
                  </a:lnTo>
                  <a:lnTo>
                    <a:pt x="4215"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7" name="Google Shape;527;p32"/>
            <p:cNvSpPr/>
            <p:nvPr/>
          </p:nvSpPr>
          <p:spPr>
            <a:xfrm>
              <a:off x="4029728" y="3453554"/>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8" name="Google Shape;528;p32"/>
            <p:cNvSpPr/>
            <p:nvPr/>
          </p:nvSpPr>
          <p:spPr>
            <a:xfrm>
              <a:off x="4029728" y="3516162"/>
              <a:ext cx="270456" cy="13856"/>
            </a:xfrm>
            <a:custGeom>
              <a:avLst/>
              <a:gdLst/>
              <a:ahLst/>
              <a:cxnLst/>
              <a:rect l="l" t="t" r="r" b="b"/>
              <a:pathLst>
                <a:path w="4216" h="216" extrusionOk="0">
                  <a:moveTo>
                    <a:pt x="1" y="1"/>
                  </a:moveTo>
                  <a:lnTo>
                    <a:pt x="1" y="215"/>
                  </a:lnTo>
                  <a:lnTo>
                    <a:pt x="4215" y="215"/>
                  </a:lnTo>
                  <a:lnTo>
                    <a:pt x="4215"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9" name="Google Shape;529;p32"/>
            <p:cNvSpPr/>
            <p:nvPr/>
          </p:nvSpPr>
          <p:spPr>
            <a:xfrm>
              <a:off x="4029728" y="3574216"/>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30" name="Google Shape;530;p32"/>
            <p:cNvSpPr/>
            <p:nvPr/>
          </p:nvSpPr>
          <p:spPr>
            <a:xfrm>
              <a:off x="4029728" y="3633039"/>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31" name="Google Shape;531;p32"/>
            <p:cNvSpPr/>
            <p:nvPr/>
          </p:nvSpPr>
          <p:spPr>
            <a:xfrm>
              <a:off x="4029728" y="3688783"/>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32" name="Google Shape;532;p32"/>
            <p:cNvSpPr/>
            <p:nvPr/>
          </p:nvSpPr>
          <p:spPr>
            <a:xfrm>
              <a:off x="3534811" y="3365737"/>
              <a:ext cx="324663" cy="324650"/>
            </a:xfrm>
            <a:custGeom>
              <a:avLst/>
              <a:gdLst/>
              <a:ahLst/>
              <a:cxnLst/>
              <a:rect l="l" t="t" r="r" b="b"/>
              <a:pathLst>
                <a:path w="5061" h="5061" extrusionOk="0">
                  <a:moveTo>
                    <a:pt x="2524" y="0"/>
                  </a:moveTo>
                  <a:cubicBezTo>
                    <a:pt x="1131" y="0"/>
                    <a:pt x="0" y="1131"/>
                    <a:pt x="0" y="2536"/>
                  </a:cubicBezTo>
                  <a:cubicBezTo>
                    <a:pt x="0" y="3929"/>
                    <a:pt x="1131" y="5061"/>
                    <a:pt x="2524" y="5061"/>
                  </a:cubicBezTo>
                  <a:cubicBezTo>
                    <a:pt x="3917" y="5061"/>
                    <a:pt x="5060" y="3929"/>
                    <a:pt x="5060" y="2536"/>
                  </a:cubicBezTo>
                  <a:cubicBezTo>
                    <a:pt x="5060" y="1131"/>
                    <a:pt x="3917" y="0"/>
                    <a:pt x="2524"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33" name="Google Shape;533;p32"/>
            <p:cNvSpPr/>
            <p:nvPr/>
          </p:nvSpPr>
          <p:spPr>
            <a:xfrm>
              <a:off x="3552388" y="3384083"/>
              <a:ext cx="288739" cy="287958"/>
            </a:xfrm>
            <a:custGeom>
              <a:avLst/>
              <a:gdLst/>
              <a:ahLst/>
              <a:cxnLst/>
              <a:rect l="l" t="t" r="r" b="b"/>
              <a:pathLst>
                <a:path w="4501" h="4489" extrusionOk="0">
                  <a:moveTo>
                    <a:pt x="2250" y="0"/>
                  </a:moveTo>
                  <a:cubicBezTo>
                    <a:pt x="1012" y="0"/>
                    <a:pt x="0" y="1012"/>
                    <a:pt x="0" y="2250"/>
                  </a:cubicBezTo>
                  <a:cubicBezTo>
                    <a:pt x="0" y="3489"/>
                    <a:pt x="1012" y="4489"/>
                    <a:pt x="2250" y="4489"/>
                  </a:cubicBezTo>
                  <a:cubicBezTo>
                    <a:pt x="3489" y="4489"/>
                    <a:pt x="4501" y="3489"/>
                    <a:pt x="4501" y="2250"/>
                  </a:cubicBezTo>
                  <a:cubicBezTo>
                    <a:pt x="4501" y="1012"/>
                    <a:pt x="3489" y="0"/>
                    <a:pt x="2250" y="0"/>
                  </a:cubicBezTo>
                  <a:close/>
                </a:path>
              </a:pathLst>
            </a:custGeom>
            <a:solidFill>
              <a:schemeClr val="accent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34" name="Google Shape;534;p32"/>
          <p:cNvGrpSpPr/>
          <p:nvPr/>
        </p:nvGrpSpPr>
        <p:grpSpPr>
          <a:xfrm>
            <a:off x="5593250" y="3832791"/>
            <a:ext cx="1247363" cy="1941586"/>
            <a:chOff x="7199444" y="2601227"/>
            <a:chExt cx="1476476" cy="2298212"/>
          </a:xfrm>
        </p:grpSpPr>
        <p:sp>
          <p:nvSpPr>
            <p:cNvPr id="535" name="Google Shape;535;p32"/>
            <p:cNvSpPr/>
            <p:nvPr/>
          </p:nvSpPr>
          <p:spPr>
            <a:xfrm>
              <a:off x="7199444" y="2601227"/>
              <a:ext cx="1476476" cy="2298212"/>
            </a:xfrm>
            <a:custGeom>
              <a:avLst/>
              <a:gdLst/>
              <a:ahLst/>
              <a:cxnLst/>
              <a:rect l="l" t="t" r="r" b="b"/>
              <a:pathLst>
                <a:path w="23016" h="35827" extrusionOk="0">
                  <a:moveTo>
                    <a:pt x="7954" y="0"/>
                  </a:moveTo>
                  <a:cubicBezTo>
                    <a:pt x="7323" y="0"/>
                    <a:pt x="6823" y="512"/>
                    <a:pt x="6823" y="1131"/>
                  </a:cubicBezTo>
                  <a:lnTo>
                    <a:pt x="6823" y="1477"/>
                  </a:lnTo>
                  <a:cubicBezTo>
                    <a:pt x="6823" y="2096"/>
                    <a:pt x="7323" y="2608"/>
                    <a:pt x="7954" y="2608"/>
                  </a:cubicBezTo>
                  <a:lnTo>
                    <a:pt x="8787" y="2608"/>
                  </a:lnTo>
                  <a:lnTo>
                    <a:pt x="8787" y="16228"/>
                  </a:lnTo>
                  <a:lnTo>
                    <a:pt x="1120" y="31064"/>
                  </a:lnTo>
                  <a:cubicBezTo>
                    <a:pt x="0" y="33231"/>
                    <a:pt x="1572" y="35826"/>
                    <a:pt x="4025" y="35826"/>
                  </a:cubicBezTo>
                  <a:lnTo>
                    <a:pt x="18991" y="35826"/>
                  </a:lnTo>
                  <a:cubicBezTo>
                    <a:pt x="21456" y="35826"/>
                    <a:pt x="23015" y="33231"/>
                    <a:pt x="21896" y="31064"/>
                  </a:cubicBezTo>
                  <a:lnTo>
                    <a:pt x="14228" y="16228"/>
                  </a:lnTo>
                  <a:lnTo>
                    <a:pt x="14228" y="2608"/>
                  </a:lnTo>
                  <a:lnTo>
                    <a:pt x="15062" y="2608"/>
                  </a:lnTo>
                  <a:cubicBezTo>
                    <a:pt x="15693" y="2608"/>
                    <a:pt x="16193" y="2096"/>
                    <a:pt x="16193" y="1477"/>
                  </a:cubicBezTo>
                  <a:lnTo>
                    <a:pt x="16193" y="1131"/>
                  </a:lnTo>
                  <a:cubicBezTo>
                    <a:pt x="16193" y="512"/>
                    <a:pt x="15693" y="0"/>
                    <a:pt x="15062"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36" name="Google Shape;536;p32"/>
            <p:cNvSpPr/>
            <p:nvPr/>
          </p:nvSpPr>
          <p:spPr>
            <a:xfrm>
              <a:off x="7336917" y="4337250"/>
              <a:ext cx="1201529" cy="466673"/>
            </a:xfrm>
            <a:custGeom>
              <a:avLst/>
              <a:gdLst/>
              <a:ahLst/>
              <a:cxnLst/>
              <a:rect l="l" t="t" r="r" b="b"/>
              <a:pathLst>
                <a:path w="18730" h="7275" extrusionOk="0">
                  <a:moveTo>
                    <a:pt x="2727" y="0"/>
                  </a:moveTo>
                  <a:lnTo>
                    <a:pt x="298" y="4679"/>
                  </a:lnTo>
                  <a:cubicBezTo>
                    <a:pt x="1" y="5251"/>
                    <a:pt x="36" y="5870"/>
                    <a:pt x="358" y="6429"/>
                  </a:cubicBezTo>
                  <a:cubicBezTo>
                    <a:pt x="691" y="6965"/>
                    <a:pt x="1239" y="7275"/>
                    <a:pt x="1882" y="7275"/>
                  </a:cubicBezTo>
                  <a:lnTo>
                    <a:pt x="16848" y="7275"/>
                  </a:lnTo>
                  <a:cubicBezTo>
                    <a:pt x="17491" y="7275"/>
                    <a:pt x="18039" y="6953"/>
                    <a:pt x="18372" y="6429"/>
                  </a:cubicBezTo>
                  <a:cubicBezTo>
                    <a:pt x="18693" y="5894"/>
                    <a:pt x="18729" y="5251"/>
                    <a:pt x="18431" y="4679"/>
                  </a:cubicBezTo>
                  <a:lnTo>
                    <a:pt x="16003" y="0"/>
                  </a:ln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37" name="Google Shape;537;p32"/>
            <p:cNvSpPr/>
            <p:nvPr/>
          </p:nvSpPr>
          <p:spPr>
            <a:xfrm>
              <a:off x="7630981" y="4463685"/>
              <a:ext cx="191039" cy="177945"/>
            </a:xfrm>
            <a:custGeom>
              <a:avLst/>
              <a:gdLst/>
              <a:ahLst/>
              <a:cxnLst/>
              <a:rect l="l" t="t" r="r" b="b"/>
              <a:pathLst>
                <a:path w="2978" h="2774" extrusionOk="0">
                  <a:moveTo>
                    <a:pt x="1495" y="0"/>
                  </a:moveTo>
                  <a:cubicBezTo>
                    <a:pt x="822" y="0"/>
                    <a:pt x="238" y="483"/>
                    <a:pt x="120" y="1160"/>
                  </a:cubicBezTo>
                  <a:cubicBezTo>
                    <a:pt x="1" y="1922"/>
                    <a:pt x="512" y="2637"/>
                    <a:pt x="1263" y="2756"/>
                  </a:cubicBezTo>
                  <a:cubicBezTo>
                    <a:pt x="1337" y="2767"/>
                    <a:pt x="1410" y="2773"/>
                    <a:pt x="1483" y="2773"/>
                  </a:cubicBezTo>
                  <a:cubicBezTo>
                    <a:pt x="2156" y="2773"/>
                    <a:pt x="2740" y="2290"/>
                    <a:pt x="2858" y="1613"/>
                  </a:cubicBezTo>
                  <a:cubicBezTo>
                    <a:pt x="2977" y="851"/>
                    <a:pt x="2465" y="148"/>
                    <a:pt x="1715" y="17"/>
                  </a:cubicBezTo>
                  <a:cubicBezTo>
                    <a:pt x="1641" y="6"/>
                    <a:pt x="1567" y="0"/>
                    <a:pt x="1495" y="0"/>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38" name="Google Shape;538;p32"/>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39" name="Google Shape;539;p32"/>
            <p:cNvSpPr/>
            <p:nvPr/>
          </p:nvSpPr>
          <p:spPr>
            <a:xfrm>
              <a:off x="8065597" y="4583898"/>
              <a:ext cx="141322" cy="141381"/>
            </a:xfrm>
            <a:custGeom>
              <a:avLst/>
              <a:gdLst/>
              <a:ahLst/>
              <a:cxnLst/>
              <a:rect l="l" t="t" r="r" b="b"/>
              <a:pathLst>
                <a:path w="2203" h="2204" extrusionOk="0">
                  <a:moveTo>
                    <a:pt x="1096" y="1"/>
                  </a:moveTo>
                  <a:cubicBezTo>
                    <a:pt x="488" y="1"/>
                    <a:pt x="0" y="501"/>
                    <a:pt x="0" y="1108"/>
                  </a:cubicBezTo>
                  <a:cubicBezTo>
                    <a:pt x="0" y="1715"/>
                    <a:pt x="488" y="2203"/>
                    <a:pt x="1096" y="2203"/>
                  </a:cubicBezTo>
                  <a:cubicBezTo>
                    <a:pt x="1715" y="2203"/>
                    <a:pt x="2203" y="1715"/>
                    <a:pt x="2203" y="1108"/>
                  </a:cubicBezTo>
                  <a:cubicBezTo>
                    <a:pt x="2203" y="501"/>
                    <a:pt x="1715" y="1"/>
                    <a:pt x="1096" y="1"/>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40" name="Google Shape;540;p32"/>
            <p:cNvSpPr/>
            <p:nvPr/>
          </p:nvSpPr>
          <p:spPr>
            <a:xfrm>
              <a:off x="7961674" y="4428853"/>
              <a:ext cx="68833" cy="68830"/>
            </a:xfrm>
            <a:custGeom>
              <a:avLst/>
              <a:gdLst/>
              <a:ahLst/>
              <a:cxnLst/>
              <a:rect l="l" t="t" r="r" b="b"/>
              <a:pathLst>
                <a:path w="1073" h="1073" extrusionOk="0">
                  <a:moveTo>
                    <a:pt x="537" y="1"/>
                  </a:moveTo>
                  <a:cubicBezTo>
                    <a:pt x="239" y="1"/>
                    <a:pt x="1" y="239"/>
                    <a:pt x="1" y="537"/>
                  </a:cubicBezTo>
                  <a:cubicBezTo>
                    <a:pt x="1" y="822"/>
                    <a:pt x="239" y="1072"/>
                    <a:pt x="537" y="1072"/>
                  </a:cubicBezTo>
                  <a:cubicBezTo>
                    <a:pt x="834" y="1072"/>
                    <a:pt x="1072" y="822"/>
                    <a:pt x="1072" y="537"/>
                  </a:cubicBezTo>
                  <a:cubicBezTo>
                    <a:pt x="1072" y="239"/>
                    <a:pt x="834" y="1"/>
                    <a:pt x="537" y="1"/>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41" name="Google Shape;541;p32"/>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42" name="Google Shape;542;p32"/>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43" name="Google Shape;543;p32"/>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44" name="Google Shape;544;p32"/>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45" name="Google Shape;545;p32"/>
          <p:cNvGrpSpPr/>
          <p:nvPr/>
        </p:nvGrpSpPr>
        <p:grpSpPr>
          <a:xfrm>
            <a:off x="2211873" y="4012712"/>
            <a:ext cx="947933" cy="1857966"/>
            <a:chOff x="786993" y="2814196"/>
            <a:chExt cx="1122048" cy="2199233"/>
          </a:xfrm>
        </p:grpSpPr>
        <p:sp>
          <p:nvSpPr>
            <p:cNvPr id="546" name="Google Shape;546;p32"/>
            <p:cNvSpPr/>
            <p:nvPr/>
          </p:nvSpPr>
          <p:spPr>
            <a:xfrm>
              <a:off x="1530171" y="4045443"/>
              <a:ext cx="210091" cy="882798"/>
            </a:xfrm>
            <a:custGeom>
              <a:avLst/>
              <a:gdLst/>
              <a:ahLst/>
              <a:cxnLst/>
              <a:rect l="l" t="t" r="r" b="b"/>
              <a:pathLst>
                <a:path w="3275" h="13762" extrusionOk="0">
                  <a:moveTo>
                    <a:pt x="3275" y="1"/>
                  </a:moveTo>
                  <a:lnTo>
                    <a:pt x="3275" y="1"/>
                  </a:lnTo>
                  <a:cubicBezTo>
                    <a:pt x="2144" y="596"/>
                    <a:pt x="1072" y="953"/>
                    <a:pt x="0" y="1323"/>
                  </a:cubicBezTo>
                  <a:lnTo>
                    <a:pt x="0" y="3347"/>
                  </a:lnTo>
                  <a:cubicBezTo>
                    <a:pt x="12" y="5514"/>
                    <a:pt x="36" y="7621"/>
                    <a:pt x="60" y="9764"/>
                  </a:cubicBezTo>
                  <a:cubicBezTo>
                    <a:pt x="72" y="11074"/>
                    <a:pt x="72" y="12383"/>
                    <a:pt x="72" y="13729"/>
                  </a:cubicBezTo>
                  <a:cubicBezTo>
                    <a:pt x="163" y="13752"/>
                    <a:pt x="307" y="13761"/>
                    <a:pt x="482" y="13761"/>
                  </a:cubicBezTo>
                  <a:cubicBezTo>
                    <a:pt x="1132" y="13761"/>
                    <a:pt x="2208" y="13625"/>
                    <a:pt x="2536" y="13503"/>
                  </a:cubicBezTo>
                  <a:cubicBezTo>
                    <a:pt x="2655" y="12121"/>
                    <a:pt x="2763" y="10764"/>
                    <a:pt x="2858" y="9431"/>
                  </a:cubicBezTo>
                  <a:cubicBezTo>
                    <a:pt x="2989" y="7419"/>
                    <a:pt x="3096" y="5418"/>
                    <a:pt x="3167" y="3382"/>
                  </a:cubicBezTo>
                  <a:cubicBezTo>
                    <a:pt x="3215" y="2263"/>
                    <a:pt x="3239" y="1156"/>
                    <a:pt x="3275" y="1"/>
                  </a:cubicBezTo>
                  <a:close/>
                </a:path>
              </a:pathLst>
            </a:custGeom>
            <a:solidFill>
              <a:schemeClr val="accent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47" name="Google Shape;547;p32"/>
            <p:cNvSpPr/>
            <p:nvPr/>
          </p:nvSpPr>
          <p:spPr>
            <a:xfrm>
              <a:off x="1279665" y="4027931"/>
              <a:ext cx="229144" cy="907751"/>
            </a:xfrm>
            <a:custGeom>
              <a:avLst/>
              <a:gdLst/>
              <a:ahLst/>
              <a:cxnLst/>
              <a:rect l="l" t="t" r="r" b="b"/>
              <a:pathLst>
                <a:path w="3572" h="14151" extrusionOk="0">
                  <a:moveTo>
                    <a:pt x="405" y="0"/>
                  </a:moveTo>
                  <a:cubicBezTo>
                    <a:pt x="345" y="1203"/>
                    <a:pt x="286" y="2405"/>
                    <a:pt x="226" y="3596"/>
                  </a:cubicBezTo>
                  <a:cubicBezTo>
                    <a:pt x="131" y="5536"/>
                    <a:pt x="83" y="7465"/>
                    <a:pt x="36" y="9382"/>
                  </a:cubicBezTo>
                  <a:cubicBezTo>
                    <a:pt x="0" y="10870"/>
                    <a:pt x="0" y="12359"/>
                    <a:pt x="12" y="13847"/>
                  </a:cubicBezTo>
                  <a:cubicBezTo>
                    <a:pt x="768" y="14036"/>
                    <a:pt x="1617" y="14151"/>
                    <a:pt x="2370" y="14151"/>
                  </a:cubicBezTo>
                  <a:cubicBezTo>
                    <a:pt x="2471" y="14151"/>
                    <a:pt x="2570" y="14149"/>
                    <a:pt x="2667" y="14145"/>
                  </a:cubicBezTo>
                  <a:cubicBezTo>
                    <a:pt x="2762" y="12775"/>
                    <a:pt x="2858" y="11394"/>
                    <a:pt x="2965" y="10013"/>
                  </a:cubicBezTo>
                  <a:cubicBezTo>
                    <a:pt x="3108" y="7882"/>
                    <a:pt x="3274" y="5751"/>
                    <a:pt x="3429" y="3631"/>
                  </a:cubicBezTo>
                  <a:cubicBezTo>
                    <a:pt x="3477" y="2941"/>
                    <a:pt x="3524" y="2262"/>
                    <a:pt x="3572" y="1572"/>
                  </a:cubicBezTo>
                  <a:cubicBezTo>
                    <a:pt x="2536" y="1131"/>
                    <a:pt x="1488" y="679"/>
                    <a:pt x="405" y="0"/>
                  </a:cubicBezTo>
                  <a:close/>
                </a:path>
              </a:pathLst>
            </a:custGeom>
            <a:solidFill>
              <a:schemeClr val="accent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48" name="Google Shape;548;p32"/>
            <p:cNvSpPr/>
            <p:nvPr/>
          </p:nvSpPr>
          <p:spPr>
            <a:xfrm>
              <a:off x="1184915" y="4899952"/>
              <a:ext cx="278090" cy="113477"/>
            </a:xfrm>
            <a:custGeom>
              <a:avLst/>
              <a:gdLst/>
              <a:ahLst/>
              <a:cxnLst/>
              <a:rect l="l" t="t" r="r" b="b"/>
              <a:pathLst>
                <a:path w="4335" h="1769" extrusionOk="0">
                  <a:moveTo>
                    <a:pt x="3500" y="1"/>
                  </a:moveTo>
                  <a:cubicBezTo>
                    <a:pt x="3094" y="1"/>
                    <a:pt x="2510" y="23"/>
                    <a:pt x="1941" y="122"/>
                  </a:cubicBezTo>
                  <a:cubicBezTo>
                    <a:pt x="918" y="313"/>
                    <a:pt x="1" y="991"/>
                    <a:pt x="48" y="1491"/>
                  </a:cubicBezTo>
                  <a:cubicBezTo>
                    <a:pt x="70" y="1677"/>
                    <a:pt x="1501" y="1768"/>
                    <a:pt x="2681" y="1768"/>
                  </a:cubicBezTo>
                  <a:cubicBezTo>
                    <a:pt x="3471" y="1768"/>
                    <a:pt x="4149" y="1727"/>
                    <a:pt x="4216" y="1646"/>
                  </a:cubicBezTo>
                  <a:cubicBezTo>
                    <a:pt x="4335" y="1491"/>
                    <a:pt x="4037" y="15"/>
                    <a:pt x="4037" y="15"/>
                  </a:cubicBezTo>
                  <a:cubicBezTo>
                    <a:pt x="4037" y="15"/>
                    <a:pt x="3825" y="1"/>
                    <a:pt x="3500"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49" name="Google Shape;549;p32"/>
            <p:cNvSpPr/>
            <p:nvPr/>
          </p:nvSpPr>
          <p:spPr>
            <a:xfrm>
              <a:off x="1521767" y="4899952"/>
              <a:ext cx="277320" cy="113477"/>
            </a:xfrm>
            <a:custGeom>
              <a:avLst/>
              <a:gdLst/>
              <a:ahLst/>
              <a:cxnLst/>
              <a:rect l="l" t="t" r="r" b="b"/>
              <a:pathLst>
                <a:path w="4323" h="1769" extrusionOk="0">
                  <a:moveTo>
                    <a:pt x="835" y="1"/>
                  </a:moveTo>
                  <a:cubicBezTo>
                    <a:pt x="510" y="1"/>
                    <a:pt x="298" y="15"/>
                    <a:pt x="298" y="15"/>
                  </a:cubicBezTo>
                  <a:cubicBezTo>
                    <a:pt x="298" y="15"/>
                    <a:pt x="0" y="1491"/>
                    <a:pt x="119" y="1646"/>
                  </a:cubicBezTo>
                  <a:cubicBezTo>
                    <a:pt x="182" y="1727"/>
                    <a:pt x="858" y="1768"/>
                    <a:pt x="1648" y="1768"/>
                  </a:cubicBezTo>
                  <a:cubicBezTo>
                    <a:pt x="2830" y="1768"/>
                    <a:pt x="4265" y="1677"/>
                    <a:pt x="4287" y="1491"/>
                  </a:cubicBezTo>
                  <a:cubicBezTo>
                    <a:pt x="4322" y="991"/>
                    <a:pt x="3418" y="313"/>
                    <a:pt x="2394" y="122"/>
                  </a:cubicBezTo>
                  <a:cubicBezTo>
                    <a:pt x="1825" y="23"/>
                    <a:pt x="1241" y="1"/>
                    <a:pt x="835"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0" name="Google Shape;550;p32"/>
            <p:cNvSpPr/>
            <p:nvPr/>
          </p:nvSpPr>
          <p:spPr>
            <a:xfrm>
              <a:off x="1281910" y="4258541"/>
              <a:ext cx="217789" cy="411763"/>
            </a:xfrm>
            <a:custGeom>
              <a:avLst/>
              <a:gdLst/>
              <a:ahLst/>
              <a:cxnLst/>
              <a:rect l="l" t="t" r="r" b="b"/>
              <a:pathLst>
                <a:path w="3395" h="6419" extrusionOk="0">
                  <a:moveTo>
                    <a:pt x="191" y="1"/>
                  </a:moveTo>
                  <a:cubicBezTo>
                    <a:pt x="96" y="1941"/>
                    <a:pt x="48" y="3870"/>
                    <a:pt x="1" y="5787"/>
                  </a:cubicBezTo>
                  <a:cubicBezTo>
                    <a:pt x="953" y="6132"/>
                    <a:pt x="1930" y="6323"/>
                    <a:pt x="2930" y="6418"/>
                  </a:cubicBezTo>
                  <a:cubicBezTo>
                    <a:pt x="3073" y="4287"/>
                    <a:pt x="3239" y="2156"/>
                    <a:pt x="3394" y="36"/>
                  </a:cubicBezTo>
                  <a:cubicBezTo>
                    <a:pt x="2334" y="13"/>
                    <a:pt x="1263" y="1"/>
                    <a:pt x="191"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1" name="Google Shape;551;p32"/>
            <p:cNvSpPr/>
            <p:nvPr/>
          </p:nvSpPr>
          <p:spPr>
            <a:xfrm>
              <a:off x="1529401" y="4260851"/>
              <a:ext cx="203997" cy="410993"/>
            </a:xfrm>
            <a:custGeom>
              <a:avLst/>
              <a:gdLst/>
              <a:ahLst/>
              <a:cxnLst/>
              <a:rect l="l" t="t" r="r" b="b"/>
              <a:pathLst>
                <a:path w="3180" h="6407" extrusionOk="0">
                  <a:moveTo>
                    <a:pt x="0" y="0"/>
                  </a:moveTo>
                  <a:cubicBezTo>
                    <a:pt x="12" y="2156"/>
                    <a:pt x="36" y="4263"/>
                    <a:pt x="60" y="6406"/>
                  </a:cubicBezTo>
                  <a:cubicBezTo>
                    <a:pt x="1013" y="6406"/>
                    <a:pt x="1953" y="6287"/>
                    <a:pt x="2870" y="6073"/>
                  </a:cubicBezTo>
                  <a:cubicBezTo>
                    <a:pt x="3001" y="4061"/>
                    <a:pt x="3108" y="2060"/>
                    <a:pt x="3179" y="24"/>
                  </a:cubicBezTo>
                  <a:cubicBezTo>
                    <a:pt x="2120" y="12"/>
                    <a:pt x="1072" y="0"/>
                    <a:pt x="0"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2" name="Google Shape;552;p32"/>
            <p:cNvSpPr/>
            <p:nvPr/>
          </p:nvSpPr>
          <p:spPr>
            <a:xfrm>
              <a:off x="1478209" y="2979248"/>
              <a:ext cx="178016" cy="231059"/>
            </a:xfrm>
            <a:custGeom>
              <a:avLst/>
              <a:gdLst/>
              <a:ahLst/>
              <a:cxnLst/>
              <a:rect l="l" t="t" r="r" b="b"/>
              <a:pathLst>
                <a:path w="2775" h="3602" extrusionOk="0">
                  <a:moveTo>
                    <a:pt x="2644" y="1"/>
                  </a:moveTo>
                  <a:lnTo>
                    <a:pt x="2644" y="1"/>
                  </a:lnTo>
                  <a:cubicBezTo>
                    <a:pt x="1787" y="72"/>
                    <a:pt x="1060" y="525"/>
                    <a:pt x="632" y="1180"/>
                  </a:cubicBezTo>
                  <a:cubicBezTo>
                    <a:pt x="167" y="1834"/>
                    <a:pt x="1" y="2668"/>
                    <a:pt x="179" y="3442"/>
                  </a:cubicBezTo>
                  <a:cubicBezTo>
                    <a:pt x="190" y="3442"/>
                    <a:pt x="202" y="3441"/>
                    <a:pt x="213" y="3441"/>
                  </a:cubicBezTo>
                  <a:cubicBezTo>
                    <a:pt x="644" y="3441"/>
                    <a:pt x="1087" y="3601"/>
                    <a:pt x="1507" y="3601"/>
                  </a:cubicBezTo>
                  <a:cubicBezTo>
                    <a:pt x="1668" y="3601"/>
                    <a:pt x="1825" y="3578"/>
                    <a:pt x="1977" y="3513"/>
                  </a:cubicBezTo>
                  <a:cubicBezTo>
                    <a:pt x="2370" y="3346"/>
                    <a:pt x="2608" y="2954"/>
                    <a:pt x="2703" y="2537"/>
                  </a:cubicBezTo>
                  <a:cubicBezTo>
                    <a:pt x="2775" y="2120"/>
                    <a:pt x="2727" y="1680"/>
                    <a:pt x="2668" y="1263"/>
                  </a:cubicBezTo>
                  <a:cubicBezTo>
                    <a:pt x="2608" y="846"/>
                    <a:pt x="2549" y="418"/>
                    <a:pt x="2644" y="1"/>
                  </a:cubicBezTo>
                  <a:close/>
                </a:path>
              </a:pathLst>
            </a:custGeom>
            <a:solidFill>
              <a:srgbClr val="F2C9AA"/>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3" name="Google Shape;553;p32"/>
            <p:cNvSpPr/>
            <p:nvPr/>
          </p:nvSpPr>
          <p:spPr>
            <a:xfrm>
              <a:off x="1596630" y="3283243"/>
              <a:ext cx="312410" cy="683620"/>
            </a:xfrm>
            <a:custGeom>
              <a:avLst/>
              <a:gdLst/>
              <a:ahLst/>
              <a:cxnLst/>
              <a:rect l="l" t="t" r="r" b="b"/>
              <a:pathLst>
                <a:path w="4870" h="10657" extrusionOk="0">
                  <a:moveTo>
                    <a:pt x="1191" y="1"/>
                  </a:moveTo>
                  <a:lnTo>
                    <a:pt x="0" y="2144"/>
                  </a:lnTo>
                  <a:lnTo>
                    <a:pt x="1405" y="10657"/>
                  </a:lnTo>
                  <a:cubicBezTo>
                    <a:pt x="1405" y="10657"/>
                    <a:pt x="4227" y="9776"/>
                    <a:pt x="4560" y="9180"/>
                  </a:cubicBezTo>
                  <a:cubicBezTo>
                    <a:pt x="4870" y="8585"/>
                    <a:pt x="3334" y="1846"/>
                    <a:pt x="2953" y="1108"/>
                  </a:cubicBezTo>
                  <a:cubicBezTo>
                    <a:pt x="2560" y="382"/>
                    <a:pt x="1191" y="1"/>
                    <a:pt x="1191"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4" name="Google Shape;554;p32"/>
            <p:cNvSpPr/>
            <p:nvPr/>
          </p:nvSpPr>
          <p:spPr>
            <a:xfrm>
              <a:off x="1220839" y="4124922"/>
              <a:ext cx="610323" cy="474563"/>
            </a:xfrm>
            <a:custGeom>
              <a:avLst/>
              <a:gdLst/>
              <a:ahLst/>
              <a:cxnLst/>
              <a:rect l="l" t="t" r="r" b="b"/>
              <a:pathLst>
                <a:path w="9514" h="7398" extrusionOk="0">
                  <a:moveTo>
                    <a:pt x="9073" y="0"/>
                  </a:moveTo>
                  <a:cubicBezTo>
                    <a:pt x="8120" y="1119"/>
                    <a:pt x="6846" y="1977"/>
                    <a:pt x="5465" y="2477"/>
                  </a:cubicBezTo>
                  <a:cubicBezTo>
                    <a:pt x="4290" y="2893"/>
                    <a:pt x="3053" y="3074"/>
                    <a:pt x="1805" y="3074"/>
                  </a:cubicBezTo>
                  <a:cubicBezTo>
                    <a:pt x="1232" y="3074"/>
                    <a:pt x="657" y="3036"/>
                    <a:pt x="84" y="2965"/>
                  </a:cubicBezTo>
                  <a:lnTo>
                    <a:pt x="84" y="2965"/>
                  </a:lnTo>
                  <a:cubicBezTo>
                    <a:pt x="0" y="5108"/>
                    <a:pt x="12" y="6656"/>
                    <a:pt x="238" y="6834"/>
                  </a:cubicBezTo>
                  <a:cubicBezTo>
                    <a:pt x="711" y="7229"/>
                    <a:pt x="2381" y="7397"/>
                    <a:pt x="4168" y="7397"/>
                  </a:cubicBezTo>
                  <a:cubicBezTo>
                    <a:pt x="6479" y="7397"/>
                    <a:pt x="8984" y="7116"/>
                    <a:pt x="9347" y="6680"/>
                  </a:cubicBezTo>
                  <a:cubicBezTo>
                    <a:pt x="9513" y="6489"/>
                    <a:pt x="9347" y="3548"/>
                    <a:pt x="9073" y="0"/>
                  </a:cubicBezTo>
                  <a:close/>
                </a:path>
              </a:pathLst>
            </a:custGeom>
            <a:solidFill>
              <a:srgbClr val="E4F3F7"/>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5" name="Google Shape;555;p32"/>
            <p:cNvSpPr/>
            <p:nvPr/>
          </p:nvSpPr>
          <p:spPr>
            <a:xfrm>
              <a:off x="1220839" y="3266436"/>
              <a:ext cx="610323" cy="1333049"/>
            </a:xfrm>
            <a:custGeom>
              <a:avLst/>
              <a:gdLst/>
              <a:ahLst/>
              <a:cxnLst/>
              <a:rect l="l" t="t" r="r" b="b"/>
              <a:pathLst>
                <a:path w="9514" h="20781" extrusionOk="0">
                  <a:moveTo>
                    <a:pt x="4370" y="1"/>
                  </a:moveTo>
                  <a:cubicBezTo>
                    <a:pt x="3036" y="1"/>
                    <a:pt x="2132" y="536"/>
                    <a:pt x="2132" y="536"/>
                  </a:cubicBezTo>
                  <a:cubicBezTo>
                    <a:pt x="2132" y="536"/>
                    <a:pt x="322" y="10621"/>
                    <a:pt x="84" y="16348"/>
                  </a:cubicBezTo>
                  <a:cubicBezTo>
                    <a:pt x="0" y="18491"/>
                    <a:pt x="12" y="20039"/>
                    <a:pt x="238" y="20217"/>
                  </a:cubicBezTo>
                  <a:cubicBezTo>
                    <a:pt x="711" y="20612"/>
                    <a:pt x="2381" y="20780"/>
                    <a:pt x="4168" y="20780"/>
                  </a:cubicBezTo>
                  <a:cubicBezTo>
                    <a:pt x="6479" y="20780"/>
                    <a:pt x="8984" y="20499"/>
                    <a:pt x="9347" y="20063"/>
                  </a:cubicBezTo>
                  <a:cubicBezTo>
                    <a:pt x="9513" y="19872"/>
                    <a:pt x="9347" y="16931"/>
                    <a:pt x="9073" y="13383"/>
                  </a:cubicBezTo>
                  <a:cubicBezTo>
                    <a:pt x="8644" y="7799"/>
                    <a:pt x="7930" y="739"/>
                    <a:pt x="7751" y="560"/>
                  </a:cubicBezTo>
                  <a:cubicBezTo>
                    <a:pt x="7454" y="263"/>
                    <a:pt x="5715" y="1"/>
                    <a:pt x="4370" y="1"/>
                  </a:cubicBezTo>
                  <a:close/>
                </a:path>
              </a:pathLst>
            </a:custGeom>
            <a:solidFill>
              <a:srgbClr val="FFFFFF"/>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6" name="Google Shape;556;p32"/>
            <p:cNvSpPr/>
            <p:nvPr/>
          </p:nvSpPr>
          <p:spPr>
            <a:xfrm>
              <a:off x="1271261" y="3505514"/>
              <a:ext cx="164994" cy="410159"/>
            </a:xfrm>
            <a:custGeom>
              <a:avLst/>
              <a:gdLst/>
              <a:ahLst/>
              <a:cxnLst/>
              <a:rect l="l" t="t" r="r" b="b"/>
              <a:pathLst>
                <a:path w="2572" h="6394" extrusionOk="0">
                  <a:moveTo>
                    <a:pt x="2429" y="0"/>
                  </a:moveTo>
                  <a:cubicBezTo>
                    <a:pt x="2381" y="0"/>
                    <a:pt x="2346" y="24"/>
                    <a:pt x="2346" y="72"/>
                  </a:cubicBezTo>
                  <a:cubicBezTo>
                    <a:pt x="2429" y="2096"/>
                    <a:pt x="1619" y="5263"/>
                    <a:pt x="1322" y="5596"/>
                  </a:cubicBezTo>
                  <a:cubicBezTo>
                    <a:pt x="1119" y="5822"/>
                    <a:pt x="429" y="6156"/>
                    <a:pt x="72" y="6251"/>
                  </a:cubicBezTo>
                  <a:cubicBezTo>
                    <a:pt x="36" y="6263"/>
                    <a:pt x="0" y="6299"/>
                    <a:pt x="12" y="6334"/>
                  </a:cubicBezTo>
                  <a:cubicBezTo>
                    <a:pt x="36" y="6370"/>
                    <a:pt x="60" y="6394"/>
                    <a:pt x="84" y="6394"/>
                  </a:cubicBezTo>
                  <a:lnTo>
                    <a:pt x="107" y="6394"/>
                  </a:lnTo>
                  <a:cubicBezTo>
                    <a:pt x="488" y="6311"/>
                    <a:pt x="1203" y="5953"/>
                    <a:pt x="1429" y="5703"/>
                  </a:cubicBezTo>
                  <a:cubicBezTo>
                    <a:pt x="1738" y="5358"/>
                    <a:pt x="2572" y="2131"/>
                    <a:pt x="2500" y="72"/>
                  </a:cubicBezTo>
                  <a:cubicBezTo>
                    <a:pt x="2500" y="24"/>
                    <a:pt x="2453" y="0"/>
                    <a:pt x="2429"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7" name="Google Shape;557;p32"/>
            <p:cNvSpPr/>
            <p:nvPr/>
          </p:nvSpPr>
          <p:spPr>
            <a:xfrm>
              <a:off x="786993" y="3753316"/>
              <a:ext cx="285724" cy="183911"/>
            </a:xfrm>
            <a:custGeom>
              <a:avLst/>
              <a:gdLst/>
              <a:ahLst/>
              <a:cxnLst/>
              <a:rect l="l" t="t" r="r" b="b"/>
              <a:pathLst>
                <a:path w="4454" h="2867" extrusionOk="0">
                  <a:moveTo>
                    <a:pt x="1521" y="0"/>
                  </a:moveTo>
                  <a:cubicBezTo>
                    <a:pt x="1205" y="0"/>
                    <a:pt x="820" y="328"/>
                    <a:pt x="536" y="590"/>
                  </a:cubicBezTo>
                  <a:cubicBezTo>
                    <a:pt x="477" y="626"/>
                    <a:pt x="417" y="709"/>
                    <a:pt x="394" y="781"/>
                  </a:cubicBezTo>
                  <a:cubicBezTo>
                    <a:pt x="358" y="864"/>
                    <a:pt x="358" y="971"/>
                    <a:pt x="441" y="1043"/>
                  </a:cubicBezTo>
                  <a:cubicBezTo>
                    <a:pt x="203" y="1162"/>
                    <a:pt x="60" y="1495"/>
                    <a:pt x="155" y="1745"/>
                  </a:cubicBezTo>
                  <a:cubicBezTo>
                    <a:pt x="24" y="1876"/>
                    <a:pt x="1" y="2138"/>
                    <a:pt x="84" y="2328"/>
                  </a:cubicBezTo>
                  <a:cubicBezTo>
                    <a:pt x="155" y="2519"/>
                    <a:pt x="298" y="2650"/>
                    <a:pt x="453" y="2793"/>
                  </a:cubicBezTo>
                  <a:cubicBezTo>
                    <a:pt x="496" y="2836"/>
                    <a:pt x="552" y="2867"/>
                    <a:pt x="602" y="2867"/>
                  </a:cubicBezTo>
                  <a:cubicBezTo>
                    <a:pt x="621" y="2867"/>
                    <a:pt x="639" y="2862"/>
                    <a:pt x="655" y="2852"/>
                  </a:cubicBezTo>
                  <a:cubicBezTo>
                    <a:pt x="715" y="2805"/>
                    <a:pt x="703" y="2698"/>
                    <a:pt x="691" y="2626"/>
                  </a:cubicBezTo>
                  <a:cubicBezTo>
                    <a:pt x="644" y="2436"/>
                    <a:pt x="584" y="2257"/>
                    <a:pt x="596" y="2043"/>
                  </a:cubicBezTo>
                  <a:cubicBezTo>
                    <a:pt x="715" y="1983"/>
                    <a:pt x="834" y="1924"/>
                    <a:pt x="1048" y="1852"/>
                  </a:cubicBezTo>
                  <a:cubicBezTo>
                    <a:pt x="1359" y="2222"/>
                    <a:pt x="1821" y="2432"/>
                    <a:pt x="2305" y="2432"/>
                  </a:cubicBezTo>
                  <a:cubicBezTo>
                    <a:pt x="2413" y="2432"/>
                    <a:pt x="2523" y="2422"/>
                    <a:pt x="2632" y="2400"/>
                  </a:cubicBezTo>
                  <a:cubicBezTo>
                    <a:pt x="2739" y="2388"/>
                    <a:pt x="2846" y="2352"/>
                    <a:pt x="2953" y="2305"/>
                  </a:cubicBezTo>
                  <a:cubicBezTo>
                    <a:pt x="3453" y="2328"/>
                    <a:pt x="3953" y="2340"/>
                    <a:pt x="4454" y="2352"/>
                  </a:cubicBezTo>
                  <a:cubicBezTo>
                    <a:pt x="4382" y="1757"/>
                    <a:pt x="4287" y="1185"/>
                    <a:pt x="4263" y="602"/>
                  </a:cubicBezTo>
                  <a:cubicBezTo>
                    <a:pt x="3811" y="816"/>
                    <a:pt x="3346" y="983"/>
                    <a:pt x="2977" y="983"/>
                  </a:cubicBezTo>
                  <a:cubicBezTo>
                    <a:pt x="2894" y="924"/>
                    <a:pt x="2787" y="864"/>
                    <a:pt x="2703" y="793"/>
                  </a:cubicBezTo>
                  <a:cubicBezTo>
                    <a:pt x="2299" y="495"/>
                    <a:pt x="1894" y="90"/>
                    <a:pt x="1644" y="19"/>
                  </a:cubicBezTo>
                  <a:cubicBezTo>
                    <a:pt x="1604" y="6"/>
                    <a:pt x="1563" y="0"/>
                    <a:pt x="1521" y="0"/>
                  </a:cubicBezTo>
                  <a:close/>
                </a:path>
              </a:pathLst>
            </a:custGeom>
            <a:solidFill>
              <a:srgbClr val="F2C9AA"/>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8" name="Google Shape;558;p32"/>
            <p:cNvSpPr/>
            <p:nvPr/>
          </p:nvSpPr>
          <p:spPr>
            <a:xfrm>
              <a:off x="966485" y="3282986"/>
              <a:ext cx="471438" cy="662515"/>
            </a:xfrm>
            <a:custGeom>
              <a:avLst/>
              <a:gdLst/>
              <a:ahLst/>
              <a:cxnLst/>
              <a:rect l="l" t="t" r="r" b="b"/>
              <a:pathLst>
                <a:path w="7349" h="10328" extrusionOk="0">
                  <a:moveTo>
                    <a:pt x="6720" y="0"/>
                  </a:moveTo>
                  <a:cubicBezTo>
                    <a:pt x="6703" y="0"/>
                    <a:pt x="6686" y="2"/>
                    <a:pt x="6668" y="5"/>
                  </a:cubicBezTo>
                  <a:cubicBezTo>
                    <a:pt x="6049" y="88"/>
                    <a:pt x="5108" y="612"/>
                    <a:pt x="4668" y="1862"/>
                  </a:cubicBezTo>
                  <a:cubicBezTo>
                    <a:pt x="4025" y="3695"/>
                    <a:pt x="3775" y="6077"/>
                    <a:pt x="3096" y="6982"/>
                  </a:cubicBezTo>
                  <a:cubicBezTo>
                    <a:pt x="2834" y="7351"/>
                    <a:pt x="1" y="8041"/>
                    <a:pt x="1" y="8041"/>
                  </a:cubicBezTo>
                  <a:lnTo>
                    <a:pt x="298" y="10327"/>
                  </a:lnTo>
                  <a:cubicBezTo>
                    <a:pt x="298" y="10327"/>
                    <a:pt x="4870" y="10161"/>
                    <a:pt x="5263" y="9446"/>
                  </a:cubicBezTo>
                  <a:cubicBezTo>
                    <a:pt x="5680" y="8732"/>
                    <a:pt x="6597" y="4743"/>
                    <a:pt x="6656" y="2981"/>
                  </a:cubicBezTo>
                  <a:cubicBezTo>
                    <a:pt x="6703" y="1971"/>
                    <a:pt x="7348" y="0"/>
                    <a:pt x="6720" y="0"/>
                  </a:cubicBezTo>
                  <a:close/>
                </a:path>
              </a:pathLst>
            </a:custGeom>
            <a:solidFill>
              <a:srgbClr val="FFFFFF"/>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9" name="Google Shape;559;p32"/>
            <p:cNvSpPr/>
            <p:nvPr/>
          </p:nvSpPr>
          <p:spPr>
            <a:xfrm>
              <a:off x="1304876" y="2814196"/>
              <a:ext cx="375021" cy="402718"/>
            </a:xfrm>
            <a:custGeom>
              <a:avLst/>
              <a:gdLst/>
              <a:ahLst/>
              <a:cxnLst/>
              <a:rect l="l" t="t" r="r" b="b"/>
              <a:pathLst>
                <a:path w="5846" h="6278" extrusionOk="0">
                  <a:moveTo>
                    <a:pt x="3258" y="1"/>
                  </a:moveTo>
                  <a:cubicBezTo>
                    <a:pt x="3011" y="1"/>
                    <a:pt x="2764" y="35"/>
                    <a:pt x="2524" y="109"/>
                  </a:cubicBezTo>
                  <a:cubicBezTo>
                    <a:pt x="1881" y="300"/>
                    <a:pt x="1334" y="788"/>
                    <a:pt x="1107" y="1395"/>
                  </a:cubicBezTo>
                  <a:cubicBezTo>
                    <a:pt x="1036" y="1609"/>
                    <a:pt x="1012" y="1812"/>
                    <a:pt x="1012" y="2026"/>
                  </a:cubicBezTo>
                  <a:cubicBezTo>
                    <a:pt x="937" y="1978"/>
                    <a:pt x="856" y="1958"/>
                    <a:pt x="774" y="1958"/>
                  </a:cubicBezTo>
                  <a:cubicBezTo>
                    <a:pt x="569" y="1958"/>
                    <a:pt x="355" y="2084"/>
                    <a:pt x="202" y="2229"/>
                  </a:cubicBezTo>
                  <a:cubicBezTo>
                    <a:pt x="131" y="2312"/>
                    <a:pt x="60" y="2395"/>
                    <a:pt x="24" y="2514"/>
                  </a:cubicBezTo>
                  <a:cubicBezTo>
                    <a:pt x="0" y="2621"/>
                    <a:pt x="24" y="2752"/>
                    <a:pt x="119" y="2824"/>
                  </a:cubicBezTo>
                  <a:cubicBezTo>
                    <a:pt x="161" y="2866"/>
                    <a:pt x="223" y="2886"/>
                    <a:pt x="307" y="2886"/>
                  </a:cubicBezTo>
                  <a:cubicBezTo>
                    <a:pt x="390" y="2886"/>
                    <a:pt x="494" y="2866"/>
                    <a:pt x="619" y="2824"/>
                  </a:cubicBezTo>
                  <a:lnTo>
                    <a:pt x="619" y="2824"/>
                  </a:lnTo>
                  <a:cubicBezTo>
                    <a:pt x="238" y="3276"/>
                    <a:pt x="214" y="3943"/>
                    <a:pt x="452" y="4479"/>
                  </a:cubicBezTo>
                  <a:cubicBezTo>
                    <a:pt x="703" y="5015"/>
                    <a:pt x="1131" y="5431"/>
                    <a:pt x="1595" y="5789"/>
                  </a:cubicBezTo>
                  <a:cubicBezTo>
                    <a:pt x="1488" y="5919"/>
                    <a:pt x="1572" y="6062"/>
                    <a:pt x="1679" y="6134"/>
                  </a:cubicBezTo>
                  <a:cubicBezTo>
                    <a:pt x="1798" y="6217"/>
                    <a:pt x="1929" y="6241"/>
                    <a:pt x="2072" y="6241"/>
                  </a:cubicBezTo>
                  <a:cubicBezTo>
                    <a:pt x="2369" y="6241"/>
                    <a:pt x="2643" y="6086"/>
                    <a:pt x="2846" y="5860"/>
                  </a:cubicBezTo>
                  <a:lnTo>
                    <a:pt x="2846" y="5860"/>
                  </a:lnTo>
                  <a:cubicBezTo>
                    <a:pt x="2750" y="5979"/>
                    <a:pt x="2846" y="6181"/>
                    <a:pt x="2977" y="6241"/>
                  </a:cubicBezTo>
                  <a:cubicBezTo>
                    <a:pt x="3039" y="6267"/>
                    <a:pt x="3105" y="6277"/>
                    <a:pt x="3170" y="6277"/>
                  </a:cubicBezTo>
                  <a:cubicBezTo>
                    <a:pt x="3253" y="6277"/>
                    <a:pt x="3337" y="6261"/>
                    <a:pt x="3417" y="6241"/>
                  </a:cubicBezTo>
                  <a:cubicBezTo>
                    <a:pt x="4108" y="6027"/>
                    <a:pt x="4608" y="5312"/>
                    <a:pt x="4572" y="4598"/>
                  </a:cubicBezTo>
                  <a:cubicBezTo>
                    <a:pt x="4810" y="4241"/>
                    <a:pt x="5013" y="3812"/>
                    <a:pt x="5144" y="3348"/>
                  </a:cubicBezTo>
                  <a:cubicBezTo>
                    <a:pt x="5174" y="3352"/>
                    <a:pt x="5204" y="3354"/>
                    <a:pt x="5232" y="3354"/>
                  </a:cubicBezTo>
                  <a:cubicBezTo>
                    <a:pt x="5509" y="3354"/>
                    <a:pt x="5711" y="3156"/>
                    <a:pt x="5786" y="2919"/>
                  </a:cubicBezTo>
                  <a:cubicBezTo>
                    <a:pt x="5834" y="2788"/>
                    <a:pt x="5846" y="2633"/>
                    <a:pt x="5798" y="2490"/>
                  </a:cubicBezTo>
                  <a:cubicBezTo>
                    <a:pt x="5715" y="2074"/>
                    <a:pt x="5394" y="1752"/>
                    <a:pt x="5096" y="1478"/>
                  </a:cubicBezTo>
                  <a:lnTo>
                    <a:pt x="5096" y="1478"/>
                  </a:lnTo>
                  <a:cubicBezTo>
                    <a:pt x="5121" y="1486"/>
                    <a:pt x="5146" y="1490"/>
                    <a:pt x="5170" y="1490"/>
                  </a:cubicBezTo>
                  <a:cubicBezTo>
                    <a:pt x="5366" y="1490"/>
                    <a:pt x="5531" y="1252"/>
                    <a:pt x="5489" y="1062"/>
                  </a:cubicBezTo>
                  <a:cubicBezTo>
                    <a:pt x="5441" y="836"/>
                    <a:pt x="5239" y="669"/>
                    <a:pt x="5036" y="550"/>
                  </a:cubicBezTo>
                  <a:cubicBezTo>
                    <a:pt x="4508" y="217"/>
                    <a:pt x="3882" y="1"/>
                    <a:pt x="3258" y="1"/>
                  </a:cubicBezTo>
                  <a:close/>
                </a:path>
              </a:pathLst>
            </a:custGeom>
            <a:solidFill>
              <a:srgbClr val="85430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60" name="Google Shape;560;p32"/>
            <p:cNvSpPr/>
            <p:nvPr/>
          </p:nvSpPr>
          <p:spPr>
            <a:xfrm>
              <a:off x="1376660" y="2814196"/>
              <a:ext cx="303237" cy="187311"/>
            </a:xfrm>
            <a:custGeom>
              <a:avLst/>
              <a:gdLst/>
              <a:ahLst/>
              <a:cxnLst/>
              <a:rect l="l" t="t" r="r" b="b"/>
              <a:pathLst>
                <a:path w="4727" h="2920" extrusionOk="0">
                  <a:moveTo>
                    <a:pt x="2145" y="1"/>
                  </a:moveTo>
                  <a:cubicBezTo>
                    <a:pt x="1897" y="1"/>
                    <a:pt x="1649" y="35"/>
                    <a:pt x="1405" y="109"/>
                  </a:cubicBezTo>
                  <a:cubicBezTo>
                    <a:pt x="774" y="300"/>
                    <a:pt x="215" y="788"/>
                    <a:pt x="0" y="1395"/>
                  </a:cubicBezTo>
                  <a:cubicBezTo>
                    <a:pt x="529" y="782"/>
                    <a:pt x="1354" y="430"/>
                    <a:pt x="2175" y="430"/>
                  </a:cubicBezTo>
                  <a:cubicBezTo>
                    <a:pt x="2518" y="430"/>
                    <a:pt x="2860" y="491"/>
                    <a:pt x="3179" y="621"/>
                  </a:cubicBezTo>
                  <a:cubicBezTo>
                    <a:pt x="3358" y="705"/>
                    <a:pt x="3524" y="788"/>
                    <a:pt x="3596" y="955"/>
                  </a:cubicBezTo>
                  <a:cubicBezTo>
                    <a:pt x="3691" y="1109"/>
                    <a:pt x="3608" y="1359"/>
                    <a:pt x="3429" y="1383"/>
                  </a:cubicBezTo>
                  <a:cubicBezTo>
                    <a:pt x="4084" y="1609"/>
                    <a:pt x="4560" y="2229"/>
                    <a:pt x="4667" y="2919"/>
                  </a:cubicBezTo>
                  <a:cubicBezTo>
                    <a:pt x="4715" y="2788"/>
                    <a:pt x="4727" y="2633"/>
                    <a:pt x="4679" y="2490"/>
                  </a:cubicBezTo>
                  <a:cubicBezTo>
                    <a:pt x="4596" y="2074"/>
                    <a:pt x="4286" y="1752"/>
                    <a:pt x="3989" y="1478"/>
                  </a:cubicBezTo>
                  <a:lnTo>
                    <a:pt x="3989" y="1478"/>
                  </a:lnTo>
                  <a:cubicBezTo>
                    <a:pt x="4013" y="1486"/>
                    <a:pt x="4036" y="1490"/>
                    <a:pt x="4060" y="1490"/>
                  </a:cubicBezTo>
                  <a:cubicBezTo>
                    <a:pt x="4247" y="1490"/>
                    <a:pt x="4412" y="1252"/>
                    <a:pt x="4370" y="1062"/>
                  </a:cubicBezTo>
                  <a:cubicBezTo>
                    <a:pt x="4322" y="836"/>
                    <a:pt x="4120" y="669"/>
                    <a:pt x="3929" y="550"/>
                  </a:cubicBezTo>
                  <a:cubicBezTo>
                    <a:pt x="3392" y="217"/>
                    <a:pt x="2770" y="1"/>
                    <a:pt x="2145" y="1"/>
                  </a:cubicBezTo>
                  <a:close/>
                </a:path>
              </a:pathLst>
            </a:custGeom>
            <a:solidFill>
              <a:srgbClr val="B5630B"/>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61" name="Google Shape;561;p32"/>
            <p:cNvSpPr/>
            <p:nvPr/>
          </p:nvSpPr>
          <p:spPr>
            <a:xfrm>
              <a:off x="1572189" y="3069375"/>
              <a:ext cx="53501" cy="64981"/>
            </a:xfrm>
            <a:custGeom>
              <a:avLst/>
              <a:gdLst/>
              <a:ahLst/>
              <a:cxnLst/>
              <a:rect l="l" t="t" r="r" b="b"/>
              <a:pathLst>
                <a:path w="834" h="1013" extrusionOk="0">
                  <a:moveTo>
                    <a:pt x="417" y="1"/>
                  </a:moveTo>
                  <a:cubicBezTo>
                    <a:pt x="179" y="1"/>
                    <a:pt x="0" y="227"/>
                    <a:pt x="0" y="501"/>
                  </a:cubicBezTo>
                  <a:cubicBezTo>
                    <a:pt x="0" y="775"/>
                    <a:pt x="179" y="1013"/>
                    <a:pt x="417" y="1013"/>
                  </a:cubicBezTo>
                  <a:cubicBezTo>
                    <a:pt x="643" y="1013"/>
                    <a:pt x="834" y="775"/>
                    <a:pt x="834" y="501"/>
                  </a:cubicBezTo>
                  <a:cubicBezTo>
                    <a:pt x="834" y="227"/>
                    <a:pt x="643" y="1"/>
                    <a:pt x="417" y="1"/>
                  </a:cubicBezTo>
                  <a:close/>
                </a:path>
              </a:pathLst>
            </a:custGeom>
            <a:solidFill>
              <a:srgbClr val="F2C9AA"/>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62" name="Google Shape;562;p32"/>
            <p:cNvSpPr/>
            <p:nvPr/>
          </p:nvSpPr>
          <p:spPr>
            <a:xfrm>
              <a:off x="1438500" y="3180158"/>
              <a:ext cx="156654" cy="113092"/>
            </a:xfrm>
            <a:custGeom>
              <a:avLst/>
              <a:gdLst/>
              <a:ahLst/>
              <a:cxnLst/>
              <a:rect l="l" t="t" r="r" b="b"/>
              <a:pathLst>
                <a:path w="2442" h="1763" extrusionOk="0">
                  <a:moveTo>
                    <a:pt x="203" y="0"/>
                  </a:moveTo>
                  <a:lnTo>
                    <a:pt x="1" y="1762"/>
                  </a:lnTo>
                  <a:lnTo>
                    <a:pt x="2441" y="1667"/>
                  </a:lnTo>
                  <a:lnTo>
                    <a:pt x="2370" y="24"/>
                  </a:lnTo>
                  <a:lnTo>
                    <a:pt x="203" y="0"/>
                  </a:lnTo>
                  <a:close/>
                </a:path>
              </a:pathLst>
            </a:custGeom>
            <a:solidFill>
              <a:srgbClr val="F2C9AA"/>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
        <p:nvSpPr>
          <p:cNvPr id="563" name="Google Shape;563;p32"/>
          <p:cNvSpPr/>
          <p:nvPr/>
        </p:nvSpPr>
        <p:spPr>
          <a:xfrm>
            <a:off x="898725" y="3834406"/>
            <a:ext cx="1143388" cy="264959"/>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rgbClr val="FFFFFF"/>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64" name="Google Shape;564;p32"/>
          <p:cNvSpPr/>
          <p:nvPr/>
        </p:nvSpPr>
        <p:spPr>
          <a:xfrm>
            <a:off x="6735332" y="3585151"/>
            <a:ext cx="846868" cy="170651"/>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rgbClr val="FFFFFF"/>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nvGrpSpPr>
          <p:cNvPr id="565" name="Google Shape;565;p32"/>
          <p:cNvGrpSpPr/>
          <p:nvPr/>
        </p:nvGrpSpPr>
        <p:grpSpPr>
          <a:xfrm>
            <a:off x="2552315" y="3372777"/>
            <a:ext cx="1247316" cy="164765"/>
            <a:chOff x="213125" y="197550"/>
            <a:chExt cx="1737375" cy="229500"/>
          </a:xfrm>
        </p:grpSpPr>
        <p:cxnSp>
          <p:nvCxnSpPr>
            <p:cNvPr id="566" name="Google Shape;566;p32"/>
            <p:cNvCxnSpPr/>
            <p:nvPr/>
          </p:nvCxnSpPr>
          <p:spPr>
            <a:xfrm flipH="1">
              <a:off x="21312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67" name="Google Shape;567;p32"/>
            <p:cNvCxnSpPr/>
            <p:nvPr/>
          </p:nvCxnSpPr>
          <p:spPr>
            <a:xfrm flipH="1">
              <a:off x="35901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68" name="Google Shape;568;p32"/>
            <p:cNvCxnSpPr/>
            <p:nvPr/>
          </p:nvCxnSpPr>
          <p:spPr>
            <a:xfrm flipH="1">
              <a:off x="504902"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69" name="Google Shape;569;p32"/>
            <p:cNvCxnSpPr/>
            <p:nvPr/>
          </p:nvCxnSpPr>
          <p:spPr>
            <a:xfrm flipH="1">
              <a:off x="65079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70" name="Google Shape;570;p32"/>
            <p:cNvCxnSpPr/>
            <p:nvPr/>
          </p:nvCxnSpPr>
          <p:spPr>
            <a:xfrm flipH="1">
              <a:off x="796680"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71" name="Google Shape;571;p32"/>
            <p:cNvCxnSpPr/>
            <p:nvPr/>
          </p:nvCxnSpPr>
          <p:spPr>
            <a:xfrm flipH="1">
              <a:off x="942568"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72" name="Google Shape;572;p32"/>
            <p:cNvCxnSpPr/>
            <p:nvPr/>
          </p:nvCxnSpPr>
          <p:spPr>
            <a:xfrm flipH="1">
              <a:off x="1088457"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73" name="Google Shape;573;p32"/>
            <p:cNvCxnSpPr/>
            <p:nvPr/>
          </p:nvCxnSpPr>
          <p:spPr>
            <a:xfrm flipH="1">
              <a:off x="123434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74" name="Google Shape;574;p32"/>
            <p:cNvCxnSpPr/>
            <p:nvPr/>
          </p:nvCxnSpPr>
          <p:spPr>
            <a:xfrm flipH="1">
              <a:off x="138023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75" name="Google Shape;575;p32"/>
            <p:cNvCxnSpPr/>
            <p:nvPr/>
          </p:nvCxnSpPr>
          <p:spPr>
            <a:xfrm flipH="1">
              <a:off x="1526123"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76" name="Google Shape;576;p32"/>
            <p:cNvCxnSpPr/>
            <p:nvPr/>
          </p:nvCxnSpPr>
          <p:spPr>
            <a:xfrm flipH="1">
              <a:off x="167201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577" name="Google Shape;577;p32"/>
            <p:cNvCxnSpPr/>
            <p:nvPr/>
          </p:nvCxnSpPr>
          <p:spPr>
            <a:xfrm flipH="1">
              <a:off x="1817900" y="197550"/>
              <a:ext cx="132600" cy="229500"/>
            </a:xfrm>
            <a:prstGeom prst="straightConnector1">
              <a:avLst/>
            </a:prstGeom>
            <a:noFill/>
            <a:ln w="19050" cap="flat" cmpd="sng">
              <a:solidFill>
                <a:schemeClr val="dk2"/>
              </a:solidFill>
              <a:prstDash val="solid"/>
              <a:round/>
              <a:headEnd type="none" w="med" len="med"/>
              <a:tailEnd type="none" w="med" len="med"/>
            </a:ln>
          </p:spPr>
        </p:cxnSp>
      </p:grpSp>
      <p:grpSp>
        <p:nvGrpSpPr>
          <p:cNvPr id="584" name="Google Shape;584;p32"/>
          <p:cNvGrpSpPr/>
          <p:nvPr/>
        </p:nvGrpSpPr>
        <p:grpSpPr>
          <a:xfrm>
            <a:off x="4028975" y="3345976"/>
            <a:ext cx="1942629" cy="2425892"/>
            <a:chOff x="4995891" y="1783987"/>
            <a:chExt cx="2492356" cy="3112373"/>
          </a:xfrm>
        </p:grpSpPr>
        <p:sp>
          <p:nvSpPr>
            <p:cNvPr id="585" name="Google Shape;585;p32"/>
            <p:cNvSpPr/>
            <p:nvPr/>
          </p:nvSpPr>
          <p:spPr>
            <a:xfrm>
              <a:off x="5310611" y="1942111"/>
              <a:ext cx="1864456" cy="1966698"/>
            </a:xfrm>
            <a:custGeom>
              <a:avLst/>
              <a:gdLst/>
              <a:ahLst/>
              <a:cxnLst/>
              <a:rect l="l" t="t" r="r" b="b"/>
              <a:pathLst>
                <a:path w="29064" h="30659" extrusionOk="0">
                  <a:moveTo>
                    <a:pt x="0" y="0"/>
                  </a:moveTo>
                  <a:lnTo>
                    <a:pt x="0" y="30659"/>
                  </a:lnTo>
                  <a:lnTo>
                    <a:pt x="29063" y="30659"/>
                  </a:lnTo>
                  <a:lnTo>
                    <a:pt x="29063"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86" name="Google Shape;586;p32"/>
            <p:cNvSpPr/>
            <p:nvPr/>
          </p:nvSpPr>
          <p:spPr>
            <a:xfrm>
              <a:off x="5374761" y="1942111"/>
              <a:ext cx="1734616" cy="1966698"/>
            </a:xfrm>
            <a:custGeom>
              <a:avLst/>
              <a:gdLst/>
              <a:ahLst/>
              <a:cxnLst/>
              <a:rect l="l" t="t" r="r" b="b"/>
              <a:pathLst>
                <a:path w="27040" h="30659" extrusionOk="0">
                  <a:moveTo>
                    <a:pt x="0" y="0"/>
                  </a:moveTo>
                  <a:lnTo>
                    <a:pt x="0" y="30659"/>
                  </a:lnTo>
                  <a:lnTo>
                    <a:pt x="27040" y="30659"/>
                  </a:lnTo>
                  <a:lnTo>
                    <a:pt x="27040" y="0"/>
                  </a:lnTo>
                  <a:close/>
                </a:path>
              </a:pathLst>
            </a:custGeom>
            <a:solidFill>
              <a:srgbClr val="3AC5CA">
                <a:alpha val="2123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87" name="Google Shape;587;p32"/>
            <p:cNvSpPr/>
            <p:nvPr/>
          </p:nvSpPr>
          <p:spPr>
            <a:xfrm>
              <a:off x="5463353" y="1824849"/>
              <a:ext cx="1541396" cy="703570"/>
            </a:xfrm>
            <a:custGeom>
              <a:avLst/>
              <a:gdLst/>
              <a:ahLst/>
              <a:cxnLst/>
              <a:rect l="l" t="t" r="r" b="b"/>
              <a:pathLst>
                <a:path w="24028" h="10968" extrusionOk="0">
                  <a:moveTo>
                    <a:pt x="10515" y="1"/>
                  </a:moveTo>
                  <a:cubicBezTo>
                    <a:pt x="7558" y="1"/>
                    <a:pt x="4695" y="186"/>
                    <a:pt x="1858" y="542"/>
                  </a:cubicBezTo>
                  <a:cubicBezTo>
                    <a:pt x="1203" y="614"/>
                    <a:pt x="429" y="792"/>
                    <a:pt x="155" y="1400"/>
                  </a:cubicBezTo>
                  <a:cubicBezTo>
                    <a:pt x="1" y="1757"/>
                    <a:pt x="72" y="2162"/>
                    <a:pt x="132" y="2543"/>
                  </a:cubicBezTo>
                  <a:cubicBezTo>
                    <a:pt x="322" y="3709"/>
                    <a:pt x="524" y="4852"/>
                    <a:pt x="727" y="5995"/>
                  </a:cubicBezTo>
                  <a:cubicBezTo>
                    <a:pt x="965" y="7365"/>
                    <a:pt x="1239" y="8829"/>
                    <a:pt x="2215" y="9829"/>
                  </a:cubicBezTo>
                  <a:cubicBezTo>
                    <a:pt x="2990" y="10631"/>
                    <a:pt x="4084" y="10968"/>
                    <a:pt x="5217" y="10968"/>
                  </a:cubicBezTo>
                  <a:cubicBezTo>
                    <a:pt x="6051" y="10968"/>
                    <a:pt x="6906" y="10785"/>
                    <a:pt x="7668" y="10472"/>
                  </a:cubicBezTo>
                  <a:cubicBezTo>
                    <a:pt x="9478" y="9722"/>
                    <a:pt x="10966" y="8400"/>
                    <a:pt x="12597" y="7341"/>
                  </a:cubicBezTo>
                  <a:cubicBezTo>
                    <a:pt x="14669" y="6019"/>
                    <a:pt x="17003" y="5126"/>
                    <a:pt x="19432" y="4733"/>
                  </a:cubicBezTo>
                  <a:cubicBezTo>
                    <a:pt x="20503" y="4555"/>
                    <a:pt x="21634" y="4471"/>
                    <a:pt x="22551" y="3876"/>
                  </a:cubicBezTo>
                  <a:cubicBezTo>
                    <a:pt x="23468" y="3281"/>
                    <a:pt x="24027" y="1971"/>
                    <a:pt x="23384" y="1078"/>
                  </a:cubicBezTo>
                  <a:cubicBezTo>
                    <a:pt x="18800" y="348"/>
                    <a:pt x="14569" y="1"/>
                    <a:pt x="10515" y="1"/>
                  </a:cubicBezTo>
                  <a:close/>
                </a:path>
              </a:pathLst>
            </a:custGeom>
            <a:solidFill>
              <a:srgbClr val="3AC5CA">
                <a:alpha val="2123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88" name="Google Shape;588;p32"/>
            <p:cNvSpPr/>
            <p:nvPr/>
          </p:nvSpPr>
          <p:spPr>
            <a:xfrm>
              <a:off x="5965134" y="2204346"/>
              <a:ext cx="974695" cy="813262"/>
            </a:xfrm>
            <a:custGeom>
              <a:avLst/>
              <a:gdLst/>
              <a:ahLst/>
              <a:cxnLst/>
              <a:rect l="l" t="t" r="r" b="b"/>
              <a:pathLst>
                <a:path w="15194" h="12678" extrusionOk="0">
                  <a:moveTo>
                    <a:pt x="12505" y="1"/>
                  </a:moveTo>
                  <a:cubicBezTo>
                    <a:pt x="10998" y="1"/>
                    <a:pt x="9468" y="844"/>
                    <a:pt x="8252" y="1830"/>
                  </a:cubicBezTo>
                  <a:cubicBezTo>
                    <a:pt x="6668" y="3092"/>
                    <a:pt x="5240" y="4663"/>
                    <a:pt x="3311" y="5247"/>
                  </a:cubicBezTo>
                  <a:cubicBezTo>
                    <a:pt x="2192" y="5592"/>
                    <a:pt x="763" y="5747"/>
                    <a:pt x="334" y="6830"/>
                  </a:cubicBezTo>
                  <a:cubicBezTo>
                    <a:pt x="1" y="7628"/>
                    <a:pt x="477" y="8580"/>
                    <a:pt x="1204" y="9057"/>
                  </a:cubicBezTo>
                  <a:cubicBezTo>
                    <a:pt x="1942" y="9533"/>
                    <a:pt x="2847" y="9640"/>
                    <a:pt x="3704" y="9652"/>
                  </a:cubicBezTo>
                  <a:cubicBezTo>
                    <a:pt x="4573" y="9688"/>
                    <a:pt x="5466" y="9640"/>
                    <a:pt x="6299" y="9890"/>
                  </a:cubicBezTo>
                  <a:cubicBezTo>
                    <a:pt x="8293" y="10494"/>
                    <a:pt x="9763" y="12678"/>
                    <a:pt x="11785" y="12678"/>
                  </a:cubicBezTo>
                  <a:cubicBezTo>
                    <a:pt x="11876" y="12678"/>
                    <a:pt x="11968" y="12674"/>
                    <a:pt x="12062" y="12664"/>
                  </a:cubicBezTo>
                  <a:cubicBezTo>
                    <a:pt x="13907" y="12486"/>
                    <a:pt x="15015" y="10414"/>
                    <a:pt x="15110" y="8557"/>
                  </a:cubicBezTo>
                  <a:cubicBezTo>
                    <a:pt x="15193" y="6687"/>
                    <a:pt x="14622" y="4866"/>
                    <a:pt x="14646" y="2996"/>
                  </a:cubicBezTo>
                  <a:cubicBezTo>
                    <a:pt x="14669" y="2008"/>
                    <a:pt x="14872" y="639"/>
                    <a:pt x="13812" y="234"/>
                  </a:cubicBezTo>
                  <a:cubicBezTo>
                    <a:pt x="13384" y="73"/>
                    <a:pt x="12946" y="1"/>
                    <a:pt x="12505" y="1"/>
                  </a:cubicBezTo>
                  <a:close/>
                </a:path>
              </a:pathLst>
            </a:custGeom>
            <a:solidFill>
              <a:srgbClr val="3AC5CA">
                <a:alpha val="2123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89" name="Google Shape;589;p32"/>
            <p:cNvSpPr/>
            <p:nvPr/>
          </p:nvSpPr>
          <p:spPr>
            <a:xfrm>
              <a:off x="5451870" y="2981236"/>
              <a:ext cx="1536072" cy="980815"/>
            </a:xfrm>
            <a:custGeom>
              <a:avLst/>
              <a:gdLst/>
              <a:ahLst/>
              <a:cxnLst/>
              <a:rect l="l" t="t" r="r" b="b"/>
              <a:pathLst>
                <a:path w="23945" h="15290" extrusionOk="0">
                  <a:moveTo>
                    <a:pt x="10129" y="1"/>
                  </a:moveTo>
                  <a:cubicBezTo>
                    <a:pt x="9976" y="1"/>
                    <a:pt x="9822" y="6"/>
                    <a:pt x="9669" y="17"/>
                  </a:cubicBezTo>
                  <a:cubicBezTo>
                    <a:pt x="7871" y="148"/>
                    <a:pt x="6073" y="1220"/>
                    <a:pt x="5490" y="2923"/>
                  </a:cubicBezTo>
                  <a:cubicBezTo>
                    <a:pt x="4942" y="4530"/>
                    <a:pt x="5502" y="6447"/>
                    <a:pt x="4656" y="7935"/>
                  </a:cubicBezTo>
                  <a:cubicBezTo>
                    <a:pt x="4061" y="8971"/>
                    <a:pt x="2918" y="9542"/>
                    <a:pt x="1930" y="10221"/>
                  </a:cubicBezTo>
                  <a:cubicBezTo>
                    <a:pt x="942" y="10912"/>
                    <a:pt x="1" y="11959"/>
                    <a:pt x="180" y="13138"/>
                  </a:cubicBezTo>
                  <a:cubicBezTo>
                    <a:pt x="311" y="14067"/>
                    <a:pt x="1120" y="14769"/>
                    <a:pt x="2001" y="15043"/>
                  </a:cubicBezTo>
                  <a:cubicBezTo>
                    <a:pt x="2574" y="15237"/>
                    <a:pt x="3177" y="15289"/>
                    <a:pt x="3785" y="15289"/>
                  </a:cubicBezTo>
                  <a:cubicBezTo>
                    <a:pt x="4111" y="15289"/>
                    <a:pt x="4439" y="15274"/>
                    <a:pt x="4763" y="15257"/>
                  </a:cubicBezTo>
                  <a:cubicBezTo>
                    <a:pt x="8215" y="15097"/>
                    <a:pt x="11672" y="14936"/>
                    <a:pt x="15627" y="14936"/>
                  </a:cubicBezTo>
                  <a:cubicBezTo>
                    <a:pt x="17539" y="14936"/>
                    <a:pt x="19566" y="14974"/>
                    <a:pt x="21766" y="15067"/>
                  </a:cubicBezTo>
                  <a:cubicBezTo>
                    <a:pt x="22563" y="13948"/>
                    <a:pt x="23278" y="12757"/>
                    <a:pt x="23599" y="11436"/>
                  </a:cubicBezTo>
                  <a:cubicBezTo>
                    <a:pt x="23944" y="10102"/>
                    <a:pt x="23861" y="8638"/>
                    <a:pt x="23182" y="7459"/>
                  </a:cubicBezTo>
                  <a:cubicBezTo>
                    <a:pt x="22337" y="6018"/>
                    <a:pt x="20730" y="5256"/>
                    <a:pt x="19301" y="4387"/>
                  </a:cubicBezTo>
                  <a:cubicBezTo>
                    <a:pt x="17765" y="3458"/>
                    <a:pt x="16348" y="2327"/>
                    <a:pt x="14789" y="1434"/>
                  </a:cubicBezTo>
                  <a:cubicBezTo>
                    <a:pt x="13363" y="618"/>
                    <a:pt x="11758" y="1"/>
                    <a:pt x="10129" y="1"/>
                  </a:cubicBezTo>
                  <a:close/>
                </a:path>
              </a:pathLst>
            </a:custGeom>
            <a:solidFill>
              <a:srgbClr val="3AC5CA">
                <a:alpha val="2123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0" name="Google Shape;590;p32"/>
            <p:cNvSpPr/>
            <p:nvPr/>
          </p:nvSpPr>
          <p:spPr>
            <a:xfrm>
              <a:off x="5451870" y="2649786"/>
              <a:ext cx="450718" cy="663670"/>
            </a:xfrm>
            <a:custGeom>
              <a:avLst/>
              <a:gdLst/>
              <a:ahLst/>
              <a:cxnLst/>
              <a:rect l="l" t="t" r="r" b="b"/>
              <a:pathLst>
                <a:path w="7026" h="10346" extrusionOk="0">
                  <a:moveTo>
                    <a:pt x="4692" y="0"/>
                  </a:moveTo>
                  <a:cubicBezTo>
                    <a:pt x="3945" y="0"/>
                    <a:pt x="3182" y="413"/>
                    <a:pt x="2858" y="1101"/>
                  </a:cubicBezTo>
                  <a:cubicBezTo>
                    <a:pt x="2454" y="1934"/>
                    <a:pt x="2692" y="2934"/>
                    <a:pt x="2513" y="3839"/>
                  </a:cubicBezTo>
                  <a:cubicBezTo>
                    <a:pt x="2180" y="5565"/>
                    <a:pt x="442" y="6756"/>
                    <a:pt x="132" y="8482"/>
                  </a:cubicBezTo>
                  <a:cubicBezTo>
                    <a:pt x="1" y="9185"/>
                    <a:pt x="215" y="10030"/>
                    <a:pt x="894" y="10280"/>
                  </a:cubicBezTo>
                  <a:cubicBezTo>
                    <a:pt x="1014" y="10325"/>
                    <a:pt x="1137" y="10346"/>
                    <a:pt x="1259" y="10346"/>
                  </a:cubicBezTo>
                  <a:cubicBezTo>
                    <a:pt x="1754" y="10346"/>
                    <a:pt x="2241" y="10010"/>
                    <a:pt x="2537" y="9590"/>
                  </a:cubicBezTo>
                  <a:cubicBezTo>
                    <a:pt x="2918" y="9066"/>
                    <a:pt x="3097" y="8423"/>
                    <a:pt x="3418" y="7875"/>
                  </a:cubicBezTo>
                  <a:cubicBezTo>
                    <a:pt x="4073" y="6732"/>
                    <a:pt x="5299" y="6006"/>
                    <a:pt x="5990" y="4887"/>
                  </a:cubicBezTo>
                  <a:cubicBezTo>
                    <a:pt x="6859" y="3458"/>
                    <a:pt x="7026" y="1136"/>
                    <a:pt x="5692" y="291"/>
                  </a:cubicBezTo>
                  <a:cubicBezTo>
                    <a:pt x="5394" y="92"/>
                    <a:pt x="5045" y="0"/>
                    <a:pt x="4692" y="0"/>
                  </a:cubicBezTo>
                  <a:close/>
                </a:path>
              </a:pathLst>
            </a:custGeom>
            <a:solidFill>
              <a:srgbClr val="3AC5CA">
                <a:alpha val="2123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1" name="Google Shape;591;p32"/>
            <p:cNvSpPr/>
            <p:nvPr/>
          </p:nvSpPr>
          <p:spPr>
            <a:xfrm>
              <a:off x="6061038" y="2732729"/>
              <a:ext cx="200533" cy="940787"/>
            </a:xfrm>
            <a:custGeom>
              <a:avLst/>
              <a:gdLst/>
              <a:ahLst/>
              <a:cxnLst/>
              <a:rect l="l" t="t" r="r" b="b"/>
              <a:pathLst>
                <a:path w="3126" h="14666" extrusionOk="0">
                  <a:moveTo>
                    <a:pt x="2314" y="1"/>
                  </a:moveTo>
                  <a:cubicBezTo>
                    <a:pt x="2258" y="1"/>
                    <a:pt x="2203" y="37"/>
                    <a:pt x="2209" y="105"/>
                  </a:cubicBezTo>
                  <a:cubicBezTo>
                    <a:pt x="2840" y="3963"/>
                    <a:pt x="3126" y="8059"/>
                    <a:pt x="1614" y="11750"/>
                  </a:cubicBezTo>
                  <a:cubicBezTo>
                    <a:pt x="1221" y="12726"/>
                    <a:pt x="685" y="13631"/>
                    <a:pt x="54" y="14500"/>
                  </a:cubicBezTo>
                  <a:cubicBezTo>
                    <a:pt x="1" y="14580"/>
                    <a:pt x="86" y="14666"/>
                    <a:pt x="162" y="14666"/>
                  </a:cubicBezTo>
                  <a:cubicBezTo>
                    <a:pt x="189" y="14666"/>
                    <a:pt x="214" y="14655"/>
                    <a:pt x="232" y="14631"/>
                  </a:cubicBezTo>
                  <a:cubicBezTo>
                    <a:pt x="1435" y="13143"/>
                    <a:pt x="2173" y="11285"/>
                    <a:pt x="2554" y="9440"/>
                  </a:cubicBezTo>
                  <a:cubicBezTo>
                    <a:pt x="2971" y="7487"/>
                    <a:pt x="3018" y="5487"/>
                    <a:pt x="2852" y="3487"/>
                  </a:cubicBezTo>
                  <a:cubicBezTo>
                    <a:pt x="2757" y="2356"/>
                    <a:pt x="2602" y="1224"/>
                    <a:pt x="2423" y="93"/>
                  </a:cubicBezTo>
                  <a:cubicBezTo>
                    <a:pt x="2417" y="31"/>
                    <a:pt x="2366" y="1"/>
                    <a:pt x="2314"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2" name="Google Shape;592;p32"/>
            <p:cNvSpPr/>
            <p:nvPr/>
          </p:nvSpPr>
          <p:spPr>
            <a:xfrm>
              <a:off x="6232511" y="2437779"/>
              <a:ext cx="517883" cy="588168"/>
            </a:xfrm>
            <a:custGeom>
              <a:avLst/>
              <a:gdLst/>
              <a:ahLst/>
              <a:cxnLst/>
              <a:rect l="l" t="t" r="r" b="b"/>
              <a:pathLst>
                <a:path w="8073" h="9169" extrusionOk="0">
                  <a:moveTo>
                    <a:pt x="8073" y="0"/>
                  </a:moveTo>
                  <a:lnTo>
                    <a:pt x="8073" y="0"/>
                  </a:lnTo>
                  <a:cubicBezTo>
                    <a:pt x="5870" y="262"/>
                    <a:pt x="3763" y="1358"/>
                    <a:pt x="2298" y="3036"/>
                  </a:cubicBezTo>
                  <a:cubicBezTo>
                    <a:pt x="822" y="4727"/>
                    <a:pt x="0" y="6954"/>
                    <a:pt x="48" y="9168"/>
                  </a:cubicBezTo>
                  <a:cubicBezTo>
                    <a:pt x="4358" y="8156"/>
                    <a:pt x="7573" y="4287"/>
                    <a:pt x="8073" y="0"/>
                  </a:cubicBezTo>
                  <a:close/>
                </a:path>
              </a:pathLst>
            </a:custGeom>
            <a:solidFill>
              <a:schemeClr val="accent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3" name="Google Shape;593;p32"/>
            <p:cNvSpPr/>
            <p:nvPr/>
          </p:nvSpPr>
          <p:spPr>
            <a:xfrm>
              <a:off x="6233986" y="2490123"/>
              <a:ext cx="470540" cy="548269"/>
            </a:xfrm>
            <a:custGeom>
              <a:avLst/>
              <a:gdLst/>
              <a:ahLst/>
              <a:cxnLst/>
              <a:rect l="l" t="t" r="r" b="b"/>
              <a:pathLst>
                <a:path w="7335" h="8547" extrusionOk="0">
                  <a:moveTo>
                    <a:pt x="7273" y="0"/>
                  </a:moveTo>
                  <a:cubicBezTo>
                    <a:pt x="7259" y="0"/>
                    <a:pt x="7244" y="5"/>
                    <a:pt x="7228" y="18"/>
                  </a:cubicBezTo>
                  <a:cubicBezTo>
                    <a:pt x="6716" y="434"/>
                    <a:pt x="6228" y="863"/>
                    <a:pt x="5752" y="1327"/>
                  </a:cubicBezTo>
                  <a:cubicBezTo>
                    <a:pt x="5752" y="935"/>
                    <a:pt x="5692" y="530"/>
                    <a:pt x="5573" y="137"/>
                  </a:cubicBezTo>
                  <a:cubicBezTo>
                    <a:pt x="5569" y="115"/>
                    <a:pt x="5554" y="106"/>
                    <a:pt x="5537" y="106"/>
                  </a:cubicBezTo>
                  <a:cubicBezTo>
                    <a:pt x="5508" y="106"/>
                    <a:pt x="5475" y="135"/>
                    <a:pt x="5490" y="173"/>
                  </a:cubicBezTo>
                  <a:cubicBezTo>
                    <a:pt x="5609" y="554"/>
                    <a:pt x="5668" y="970"/>
                    <a:pt x="5668" y="1375"/>
                  </a:cubicBezTo>
                  <a:cubicBezTo>
                    <a:pt x="5668" y="1387"/>
                    <a:pt x="5668" y="1387"/>
                    <a:pt x="5680" y="1399"/>
                  </a:cubicBezTo>
                  <a:cubicBezTo>
                    <a:pt x="5133" y="1923"/>
                    <a:pt x="4597" y="2459"/>
                    <a:pt x="4085" y="3006"/>
                  </a:cubicBezTo>
                  <a:lnTo>
                    <a:pt x="4025" y="3066"/>
                  </a:lnTo>
                  <a:cubicBezTo>
                    <a:pt x="3882" y="2530"/>
                    <a:pt x="3609" y="2018"/>
                    <a:pt x="3239" y="1613"/>
                  </a:cubicBezTo>
                  <a:cubicBezTo>
                    <a:pt x="3228" y="1602"/>
                    <a:pt x="3217" y="1597"/>
                    <a:pt x="3206" y="1597"/>
                  </a:cubicBezTo>
                  <a:cubicBezTo>
                    <a:pt x="3169" y="1597"/>
                    <a:pt x="3141" y="1648"/>
                    <a:pt x="3168" y="1685"/>
                  </a:cubicBezTo>
                  <a:cubicBezTo>
                    <a:pt x="3525" y="2137"/>
                    <a:pt x="3787" y="2613"/>
                    <a:pt x="3954" y="3161"/>
                  </a:cubicBezTo>
                  <a:cubicBezTo>
                    <a:pt x="3370" y="3804"/>
                    <a:pt x="2823" y="4471"/>
                    <a:pt x="2287" y="5149"/>
                  </a:cubicBezTo>
                  <a:cubicBezTo>
                    <a:pt x="2061" y="4768"/>
                    <a:pt x="1811" y="4399"/>
                    <a:pt x="1501" y="4066"/>
                  </a:cubicBezTo>
                  <a:cubicBezTo>
                    <a:pt x="1491" y="4056"/>
                    <a:pt x="1480" y="4052"/>
                    <a:pt x="1470" y="4052"/>
                  </a:cubicBezTo>
                  <a:cubicBezTo>
                    <a:pt x="1433" y="4052"/>
                    <a:pt x="1404" y="4109"/>
                    <a:pt x="1442" y="4137"/>
                  </a:cubicBezTo>
                  <a:cubicBezTo>
                    <a:pt x="1644" y="4364"/>
                    <a:pt x="1835" y="4602"/>
                    <a:pt x="2001" y="4875"/>
                  </a:cubicBezTo>
                  <a:cubicBezTo>
                    <a:pt x="2073" y="4995"/>
                    <a:pt x="2156" y="5114"/>
                    <a:pt x="2216" y="5233"/>
                  </a:cubicBezTo>
                  <a:cubicBezTo>
                    <a:pt x="2216" y="5245"/>
                    <a:pt x="2216" y="5245"/>
                    <a:pt x="2227" y="5245"/>
                  </a:cubicBezTo>
                  <a:cubicBezTo>
                    <a:pt x="1930" y="5626"/>
                    <a:pt x="1644" y="6007"/>
                    <a:pt x="1382" y="6399"/>
                  </a:cubicBezTo>
                  <a:cubicBezTo>
                    <a:pt x="1287" y="6519"/>
                    <a:pt x="1215" y="6638"/>
                    <a:pt x="1120" y="6757"/>
                  </a:cubicBezTo>
                  <a:lnTo>
                    <a:pt x="1108" y="6745"/>
                  </a:lnTo>
                  <a:cubicBezTo>
                    <a:pt x="1037" y="6626"/>
                    <a:pt x="965" y="6507"/>
                    <a:pt x="870" y="6399"/>
                  </a:cubicBezTo>
                  <a:cubicBezTo>
                    <a:pt x="787" y="6280"/>
                    <a:pt x="668" y="6197"/>
                    <a:pt x="549" y="6102"/>
                  </a:cubicBezTo>
                  <a:cubicBezTo>
                    <a:pt x="541" y="6098"/>
                    <a:pt x="533" y="6096"/>
                    <a:pt x="524" y="6096"/>
                  </a:cubicBezTo>
                  <a:cubicBezTo>
                    <a:pt x="481" y="6096"/>
                    <a:pt x="439" y="6141"/>
                    <a:pt x="489" y="6161"/>
                  </a:cubicBezTo>
                  <a:cubicBezTo>
                    <a:pt x="608" y="6257"/>
                    <a:pt x="727" y="6364"/>
                    <a:pt x="811" y="6483"/>
                  </a:cubicBezTo>
                  <a:cubicBezTo>
                    <a:pt x="858" y="6542"/>
                    <a:pt x="906" y="6602"/>
                    <a:pt x="942" y="6673"/>
                  </a:cubicBezTo>
                  <a:cubicBezTo>
                    <a:pt x="977" y="6733"/>
                    <a:pt x="1001" y="6804"/>
                    <a:pt x="1049" y="6852"/>
                  </a:cubicBezTo>
                  <a:cubicBezTo>
                    <a:pt x="692" y="7388"/>
                    <a:pt x="346" y="7923"/>
                    <a:pt x="25" y="8471"/>
                  </a:cubicBezTo>
                  <a:cubicBezTo>
                    <a:pt x="1" y="8511"/>
                    <a:pt x="36" y="8546"/>
                    <a:pt x="69" y="8546"/>
                  </a:cubicBezTo>
                  <a:cubicBezTo>
                    <a:pt x="85" y="8546"/>
                    <a:pt x="100" y="8538"/>
                    <a:pt x="108" y="8519"/>
                  </a:cubicBezTo>
                  <a:cubicBezTo>
                    <a:pt x="442" y="7971"/>
                    <a:pt x="787" y="7435"/>
                    <a:pt x="1144" y="6911"/>
                  </a:cubicBezTo>
                  <a:cubicBezTo>
                    <a:pt x="1227" y="6959"/>
                    <a:pt x="1358" y="6935"/>
                    <a:pt x="1454" y="6959"/>
                  </a:cubicBezTo>
                  <a:cubicBezTo>
                    <a:pt x="1632" y="6983"/>
                    <a:pt x="1811" y="7042"/>
                    <a:pt x="1954" y="7114"/>
                  </a:cubicBezTo>
                  <a:cubicBezTo>
                    <a:pt x="1963" y="7119"/>
                    <a:pt x="1972" y="7122"/>
                    <a:pt x="1980" y="7122"/>
                  </a:cubicBezTo>
                  <a:cubicBezTo>
                    <a:pt x="2025" y="7122"/>
                    <a:pt x="2052" y="7051"/>
                    <a:pt x="2001" y="7031"/>
                  </a:cubicBezTo>
                  <a:cubicBezTo>
                    <a:pt x="1858" y="6959"/>
                    <a:pt x="1704" y="6911"/>
                    <a:pt x="1561" y="6864"/>
                  </a:cubicBezTo>
                  <a:cubicBezTo>
                    <a:pt x="1477" y="6852"/>
                    <a:pt x="1394" y="6840"/>
                    <a:pt x="1323" y="6816"/>
                  </a:cubicBezTo>
                  <a:cubicBezTo>
                    <a:pt x="1275" y="6816"/>
                    <a:pt x="1227" y="6816"/>
                    <a:pt x="1180" y="6804"/>
                  </a:cubicBezTo>
                  <a:cubicBezTo>
                    <a:pt x="1537" y="6292"/>
                    <a:pt x="1918" y="5768"/>
                    <a:pt x="2299" y="5268"/>
                  </a:cubicBezTo>
                  <a:lnTo>
                    <a:pt x="2335" y="5268"/>
                  </a:lnTo>
                  <a:cubicBezTo>
                    <a:pt x="2418" y="5292"/>
                    <a:pt x="2489" y="5292"/>
                    <a:pt x="2585" y="5304"/>
                  </a:cubicBezTo>
                  <a:cubicBezTo>
                    <a:pt x="2906" y="5328"/>
                    <a:pt x="3239" y="5376"/>
                    <a:pt x="3561" y="5411"/>
                  </a:cubicBezTo>
                  <a:cubicBezTo>
                    <a:pt x="3894" y="5447"/>
                    <a:pt x="4240" y="5507"/>
                    <a:pt x="4561" y="5542"/>
                  </a:cubicBezTo>
                  <a:cubicBezTo>
                    <a:pt x="4564" y="5543"/>
                    <a:pt x="4567" y="5543"/>
                    <a:pt x="4570" y="5543"/>
                  </a:cubicBezTo>
                  <a:cubicBezTo>
                    <a:pt x="4624" y="5543"/>
                    <a:pt x="4653" y="5446"/>
                    <a:pt x="4597" y="5435"/>
                  </a:cubicBezTo>
                  <a:cubicBezTo>
                    <a:pt x="4204" y="5364"/>
                    <a:pt x="3799" y="5316"/>
                    <a:pt x="3418" y="5268"/>
                  </a:cubicBezTo>
                  <a:cubicBezTo>
                    <a:pt x="3073" y="5233"/>
                    <a:pt x="2716" y="5197"/>
                    <a:pt x="2370" y="5149"/>
                  </a:cubicBezTo>
                  <a:cubicBezTo>
                    <a:pt x="2454" y="5066"/>
                    <a:pt x="2513" y="4971"/>
                    <a:pt x="2585" y="4887"/>
                  </a:cubicBezTo>
                  <a:cubicBezTo>
                    <a:pt x="3049" y="4292"/>
                    <a:pt x="3537" y="3721"/>
                    <a:pt x="4037" y="3161"/>
                  </a:cubicBezTo>
                  <a:cubicBezTo>
                    <a:pt x="4668" y="3173"/>
                    <a:pt x="5323" y="3399"/>
                    <a:pt x="5859" y="3709"/>
                  </a:cubicBezTo>
                  <a:cubicBezTo>
                    <a:pt x="5868" y="3714"/>
                    <a:pt x="5877" y="3717"/>
                    <a:pt x="5885" y="3717"/>
                  </a:cubicBezTo>
                  <a:cubicBezTo>
                    <a:pt x="5931" y="3717"/>
                    <a:pt x="5957" y="3645"/>
                    <a:pt x="5906" y="3625"/>
                  </a:cubicBezTo>
                  <a:cubicBezTo>
                    <a:pt x="5609" y="3459"/>
                    <a:pt x="5311" y="3304"/>
                    <a:pt x="4978" y="3221"/>
                  </a:cubicBezTo>
                  <a:cubicBezTo>
                    <a:pt x="4692" y="3125"/>
                    <a:pt x="4418" y="3101"/>
                    <a:pt x="4121" y="3066"/>
                  </a:cubicBezTo>
                  <a:cubicBezTo>
                    <a:pt x="4561" y="2590"/>
                    <a:pt x="5014" y="2113"/>
                    <a:pt x="5490" y="1673"/>
                  </a:cubicBezTo>
                  <a:cubicBezTo>
                    <a:pt x="5585" y="1577"/>
                    <a:pt x="5680" y="1482"/>
                    <a:pt x="5787" y="1387"/>
                  </a:cubicBezTo>
                  <a:cubicBezTo>
                    <a:pt x="5905" y="1384"/>
                    <a:pt x="6023" y="1383"/>
                    <a:pt x="6140" y="1383"/>
                  </a:cubicBezTo>
                  <a:cubicBezTo>
                    <a:pt x="6519" y="1383"/>
                    <a:pt x="6896" y="1398"/>
                    <a:pt x="7288" y="1435"/>
                  </a:cubicBezTo>
                  <a:cubicBezTo>
                    <a:pt x="7294" y="1440"/>
                    <a:pt x="7300" y="1442"/>
                    <a:pt x="7305" y="1442"/>
                  </a:cubicBezTo>
                  <a:cubicBezTo>
                    <a:pt x="7334" y="1442"/>
                    <a:pt x="7327" y="1363"/>
                    <a:pt x="7276" y="1363"/>
                  </a:cubicBezTo>
                  <a:cubicBezTo>
                    <a:pt x="6921" y="1327"/>
                    <a:pt x="6566" y="1311"/>
                    <a:pt x="6212" y="1311"/>
                  </a:cubicBezTo>
                  <a:cubicBezTo>
                    <a:pt x="6102" y="1311"/>
                    <a:pt x="5992" y="1313"/>
                    <a:pt x="5883" y="1316"/>
                  </a:cubicBezTo>
                  <a:cubicBezTo>
                    <a:pt x="6347" y="887"/>
                    <a:pt x="6811" y="482"/>
                    <a:pt x="7300" y="77"/>
                  </a:cubicBezTo>
                  <a:cubicBezTo>
                    <a:pt x="7335" y="42"/>
                    <a:pt x="7311" y="0"/>
                    <a:pt x="7273"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4" name="Google Shape;594;p32"/>
            <p:cNvSpPr/>
            <p:nvPr/>
          </p:nvSpPr>
          <p:spPr>
            <a:xfrm>
              <a:off x="6204221" y="2967445"/>
              <a:ext cx="653881" cy="459424"/>
            </a:xfrm>
            <a:custGeom>
              <a:avLst/>
              <a:gdLst/>
              <a:ahLst/>
              <a:cxnLst/>
              <a:rect l="l" t="t" r="r" b="b"/>
              <a:pathLst>
                <a:path w="10193" h="7162" extrusionOk="0">
                  <a:moveTo>
                    <a:pt x="9012" y="0"/>
                  </a:moveTo>
                  <a:cubicBezTo>
                    <a:pt x="7134" y="0"/>
                    <a:pt x="5250" y="577"/>
                    <a:pt x="3715" y="1649"/>
                  </a:cubicBezTo>
                  <a:cubicBezTo>
                    <a:pt x="1858" y="2935"/>
                    <a:pt x="501" y="4947"/>
                    <a:pt x="1" y="7162"/>
                  </a:cubicBezTo>
                  <a:cubicBezTo>
                    <a:pt x="4716" y="6614"/>
                    <a:pt x="8645" y="3888"/>
                    <a:pt x="10192" y="78"/>
                  </a:cubicBezTo>
                  <a:cubicBezTo>
                    <a:pt x="9801" y="26"/>
                    <a:pt x="9407" y="0"/>
                    <a:pt x="9012" y="0"/>
                  </a:cubicBezTo>
                  <a:close/>
                </a:path>
              </a:pathLst>
            </a:custGeom>
            <a:solidFill>
              <a:schemeClr val="accent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5" name="Google Shape;595;p32"/>
            <p:cNvSpPr/>
            <p:nvPr/>
          </p:nvSpPr>
          <p:spPr>
            <a:xfrm>
              <a:off x="6211919" y="2991243"/>
              <a:ext cx="605704" cy="433252"/>
            </a:xfrm>
            <a:custGeom>
              <a:avLst/>
              <a:gdLst/>
              <a:ahLst/>
              <a:cxnLst/>
              <a:rect l="l" t="t" r="r" b="b"/>
              <a:pathLst>
                <a:path w="9442" h="6754" extrusionOk="0">
                  <a:moveTo>
                    <a:pt x="9358" y="0"/>
                  </a:moveTo>
                  <a:cubicBezTo>
                    <a:pt x="9351" y="0"/>
                    <a:pt x="9343" y="1"/>
                    <a:pt x="9334" y="4"/>
                  </a:cubicBezTo>
                  <a:cubicBezTo>
                    <a:pt x="8703" y="290"/>
                    <a:pt x="8096" y="623"/>
                    <a:pt x="7477" y="945"/>
                  </a:cubicBezTo>
                  <a:cubicBezTo>
                    <a:pt x="7513" y="695"/>
                    <a:pt x="7513" y="421"/>
                    <a:pt x="7453" y="171"/>
                  </a:cubicBezTo>
                  <a:cubicBezTo>
                    <a:pt x="7444" y="150"/>
                    <a:pt x="7428" y="140"/>
                    <a:pt x="7411" y="140"/>
                  </a:cubicBezTo>
                  <a:cubicBezTo>
                    <a:pt x="7381" y="140"/>
                    <a:pt x="7350" y="169"/>
                    <a:pt x="7358" y="207"/>
                  </a:cubicBezTo>
                  <a:cubicBezTo>
                    <a:pt x="7417" y="469"/>
                    <a:pt x="7417" y="743"/>
                    <a:pt x="7370" y="1004"/>
                  </a:cubicBezTo>
                  <a:cubicBezTo>
                    <a:pt x="6703" y="1374"/>
                    <a:pt x="6036" y="1766"/>
                    <a:pt x="5393" y="2183"/>
                  </a:cubicBezTo>
                  <a:lnTo>
                    <a:pt x="4857" y="2540"/>
                  </a:lnTo>
                  <a:cubicBezTo>
                    <a:pt x="4786" y="2088"/>
                    <a:pt x="4691" y="1659"/>
                    <a:pt x="4596" y="1231"/>
                  </a:cubicBezTo>
                  <a:cubicBezTo>
                    <a:pt x="4586" y="1207"/>
                    <a:pt x="4567" y="1196"/>
                    <a:pt x="4548" y="1196"/>
                  </a:cubicBezTo>
                  <a:cubicBezTo>
                    <a:pt x="4520" y="1196"/>
                    <a:pt x="4493" y="1219"/>
                    <a:pt x="4500" y="1254"/>
                  </a:cubicBezTo>
                  <a:cubicBezTo>
                    <a:pt x="4619" y="1695"/>
                    <a:pt x="4715" y="2136"/>
                    <a:pt x="4786" y="2588"/>
                  </a:cubicBezTo>
                  <a:lnTo>
                    <a:pt x="4786" y="2600"/>
                  </a:lnTo>
                  <a:cubicBezTo>
                    <a:pt x="4000" y="3136"/>
                    <a:pt x="3238" y="3719"/>
                    <a:pt x="2512" y="4326"/>
                  </a:cubicBezTo>
                  <a:cubicBezTo>
                    <a:pt x="2452" y="4195"/>
                    <a:pt x="2393" y="4076"/>
                    <a:pt x="2345" y="3933"/>
                  </a:cubicBezTo>
                  <a:cubicBezTo>
                    <a:pt x="2226" y="3671"/>
                    <a:pt x="2119" y="3398"/>
                    <a:pt x="2036" y="3136"/>
                  </a:cubicBezTo>
                  <a:cubicBezTo>
                    <a:pt x="2026" y="3112"/>
                    <a:pt x="2005" y="3101"/>
                    <a:pt x="1984" y="3101"/>
                  </a:cubicBezTo>
                  <a:cubicBezTo>
                    <a:pt x="1954" y="3101"/>
                    <a:pt x="1926" y="3124"/>
                    <a:pt x="1940" y="3159"/>
                  </a:cubicBezTo>
                  <a:cubicBezTo>
                    <a:pt x="2048" y="3433"/>
                    <a:pt x="2155" y="3707"/>
                    <a:pt x="2274" y="3981"/>
                  </a:cubicBezTo>
                  <a:lnTo>
                    <a:pt x="2452" y="4386"/>
                  </a:lnTo>
                  <a:lnTo>
                    <a:pt x="2452" y="4398"/>
                  </a:lnTo>
                  <a:cubicBezTo>
                    <a:pt x="2250" y="4564"/>
                    <a:pt x="2059" y="4719"/>
                    <a:pt x="1869" y="4898"/>
                  </a:cubicBezTo>
                  <a:cubicBezTo>
                    <a:pt x="1571" y="5160"/>
                    <a:pt x="1286" y="5422"/>
                    <a:pt x="1000" y="5696"/>
                  </a:cubicBezTo>
                  <a:lnTo>
                    <a:pt x="964" y="5600"/>
                  </a:lnTo>
                  <a:lnTo>
                    <a:pt x="726" y="5184"/>
                  </a:lnTo>
                  <a:cubicBezTo>
                    <a:pt x="716" y="5166"/>
                    <a:pt x="701" y="5159"/>
                    <a:pt x="686" y="5159"/>
                  </a:cubicBezTo>
                  <a:cubicBezTo>
                    <a:pt x="651" y="5159"/>
                    <a:pt x="614" y="5201"/>
                    <a:pt x="631" y="5243"/>
                  </a:cubicBezTo>
                  <a:lnTo>
                    <a:pt x="905" y="5696"/>
                  </a:lnTo>
                  <a:cubicBezTo>
                    <a:pt x="916" y="5707"/>
                    <a:pt x="928" y="5731"/>
                    <a:pt x="940" y="5767"/>
                  </a:cubicBezTo>
                  <a:cubicBezTo>
                    <a:pt x="631" y="6065"/>
                    <a:pt x="333" y="6362"/>
                    <a:pt x="35" y="6672"/>
                  </a:cubicBezTo>
                  <a:cubicBezTo>
                    <a:pt x="1" y="6707"/>
                    <a:pt x="36" y="6754"/>
                    <a:pt x="71" y="6754"/>
                  </a:cubicBezTo>
                  <a:cubicBezTo>
                    <a:pt x="84" y="6754"/>
                    <a:pt x="97" y="6747"/>
                    <a:pt x="107" y="6731"/>
                  </a:cubicBezTo>
                  <a:lnTo>
                    <a:pt x="1000" y="5838"/>
                  </a:lnTo>
                  <a:lnTo>
                    <a:pt x="1024" y="5850"/>
                  </a:lnTo>
                  <a:cubicBezTo>
                    <a:pt x="1059" y="5898"/>
                    <a:pt x="1143" y="5910"/>
                    <a:pt x="1178" y="5946"/>
                  </a:cubicBezTo>
                  <a:cubicBezTo>
                    <a:pt x="1500" y="6077"/>
                    <a:pt x="1774" y="6243"/>
                    <a:pt x="2071" y="6386"/>
                  </a:cubicBezTo>
                  <a:cubicBezTo>
                    <a:pt x="2081" y="6392"/>
                    <a:pt x="2090" y="6394"/>
                    <a:pt x="2098" y="6394"/>
                  </a:cubicBezTo>
                  <a:cubicBezTo>
                    <a:pt x="2143" y="6394"/>
                    <a:pt x="2169" y="6323"/>
                    <a:pt x="2119" y="6303"/>
                  </a:cubicBezTo>
                  <a:cubicBezTo>
                    <a:pt x="1869" y="6136"/>
                    <a:pt x="1571" y="6005"/>
                    <a:pt x="1286" y="5886"/>
                  </a:cubicBezTo>
                  <a:cubicBezTo>
                    <a:pt x="1226" y="5850"/>
                    <a:pt x="1119" y="5838"/>
                    <a:pt x="1083" y="5791"/>
                  </a:cubicBezTo>
                  <a:lnTo>
                    <a:pt x="1059" y="5779"/>
                  </a:lnTo>
                  <a:cubicBezTo>
                    <a:pt x="1524" y="5338"/>
                    <a:pt x="2000" y="4898"/>
                    <a:pt x="2488" y="4505"/>
                  </a:cubicBezTo>
                  <a:cubicBezTo>
                    <a:pt x="2488" y="4505"/>
                    <a:pt x="2512" y="4517"/>
                    <a:pt x="2524" y="4517"/>
                  </a:cubicBezTo>
                  <a:cubicBezTo>
                    <a:pt x="2583" y="4541"/>
                    <a:pt x="2655" y="4541"/>
                    <a:pt x="2714" y="4564"/>
                  </a:cubicBezTo>
                  <a:cubicBezTo>
                    <a:pt x="3000" y="4624"/>
                    <a:pt x="3262" y="4719"/>
                    <a:pt x="3524" y="4838"/>
                  </a:cubicBezTo>
                  <a:cubicBezTo>
                    <a:pt x="3774" y="4957"/>
                    <a:pt x="4012" y="5112"/>
                    <a:pt x="4250" y="5255"/>
                  </a:cubicBezTo>
                  <a:cubicBezTo>
                    <a:pt x="4259" y="5262"/>
                    <a:pt x="4269" y="5265"/>
                    <a:pt x="4278" y="5265"/>
                  </a:cubicBezTo>
                  <a:cubicBezTo>
                    <a:pt x="4317" y="5265"/>
                    <a:pt x="4348" y="5212"/>
                    <a:pt x="4310" y="5184"/>
                  </a:cubicBezTo>
                  <a:cubicBezTo>
                    <a:pt x="3893" y="4874"/>
                    <a:pt x="3381" y="4648"/>
                    <a:pt x="2893" y="4517"/>
                  </a:cubicBezTo>
                  <a:cubicBezTo>
                    <a:pt x="2833" y="4505"/>
                    <a:pt x="2762" y="4481"/>
                    <a:pt x="2702" y="4469"/>
                  </a:cubicBezTo>
                  <a:cubicBezTo>
                    <a:pt x="2655" y="4457"/>
                    <a:pt x="2631" y="4457"/>
                    <a:pt x="2595" y="4445"/>
                  </a:cubicBezTo>
                  <a:cubicBezTo>
                    <a:pt x="2881" y="4207"/>
                    <a:pt x="3167" y="3981"/>
                    <a:pt x="3464" y="3755"/>
                  </a:cubicBezTo>
                  <a:cubicBezTo>
                    <a:pt x="3941" y="3386"/>
                    <a:pt x="4429" y="3040"/>
                    <a:pt x="4929" y="2695"/>
                  </a:cubicBezTo>
                  <a:cubicBezTo>
                    <a:pt x="5619" y="2802"/>
                    <a:pt x="6239" y="3136"/>
                    <a:pt x="6715" y="3636"/>
                  </a:cubicBezTo>
                  <a:cubicBezTo>
                    <a:pt x="6726" y="3647"/>
                    <a:pt x="6738" y="3651"/>
                    <a:pt x="6748" y="3651"/>
                  </a:cubicBezTo>
                  <a:cubicBezTo>
                    <a:pt x="6784" y="3651"/>
                    <a:pt x="6811" y="3601"/>
                    <a:pt x="6774" y="3564"/>
                  </a:cubicBezTo>
                  <a:cubicBezTo>
                    <a:pt x="6334" y="3052"/>
                    <a:pt x="5691" y="2731"/>
                    <a:pt x="5036" y="2612"/>
                  </a:cubicBezTo>
                  <a:cubicBezTo>
                    <a:pt x="5739" y="2136"/>
                    <a:pt x="6453" y="1683"/>
                    <a:pt x="7191" y="1266"/>
                  </a:cubicBezTo>
                  <a:cubicBezTo>
                    <a:pt x="7286" y="1207"/>
                    <a:pt x="7393" y="1171"/>
                    <a:pt x="7477" y="1112"/>
                  </a:cubicBezTo>
                  <a:cubicBezTo>
                    <a:pt x="7644" y="1171"/>
                    <a:pt x="7786" y="1243"/>
                    <a:pt x="7941" y="1314"/>
                  </a:cubicBezTo>
                  <a:cubicBezTo>
                    <a:pt x="8108" y="1409"/>
                    <a:pt x="8251" y="1505"/>
                    <a:pt x="8417" y="1612"/>
                  </a:cubicBezTo>
                  <a:cubicBezTo>
                    <a:pt x="8426" y="1618"/>
                    <a:pt x="8434" y="1620"/>
                    <a:pt x="8442" y="1620"/>
                  </a:cubicBezTo>
                  <a:cubicBezTo>
                    <a:pt x="8482" y="1620"/>
                    <a:pt x="8516" y="1560"/>
                    <a:pt x="8477" y="1540"/>
                  </a:cubicBezTo>
                  <a:cubicBezTo>
                    <a:pt x="8203" y="1326"/>
                    <a:pt x="7905" y="1183"/>
                    <a:pt x="7596" y="1052"/>
                  </a:cubicBezTo>
                  <a:cubicBezTo>
                    <a:pt x="8203" y="719"/>
                    <a:pt x="8822" y="409"/>
                    <a:pt x="9441" y="123"/>
                  </a:cubicBezTo>
                  <a:cubicBezTo>
                    <a:pt x="9441" y="71"/>
                    <a:pt x="9414" y="0"/>
                    <a:pt x="9358"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6" name="Google Shape;596;p32"/>
            <p:cNvSpPr/>
            <p:nvPr/>
          </p:nvSpPr>
          <p:spPr>
            <a:xfrm>
              <a:off x="5881931" y="2055909"/>
              <a:ext cx="421658" cy="709600"/>
            </a:xfrm>
            <a:custGeom>
              <a:avLst/>
              <a:gdLst/>
              <a:ahLst/>
              <a:cxnLst/>
              <a:rect l="l" t="t" r="r" b="b"/>
              <a:pathLst>
                <a:path w="6573" h="11062" extrusionOk="0">
                  <a:moveTo>
                    <a:pt x="0" y="0"/>
                  </a:moveTo>
                  <a:lnTo>
                    <a:pt x="0" y="0"/>
                  </a:lnTo>
                  <a:cubicBezTo>
                    <a:pt x="60" y="1989"/>
                    <a:pt x="119" y="3977"/>
                    <a:pt x="596" y="5894"/>
                  </a:cubicBezTo>
                  <a:cubicBezTo>
                    <a:pt x="1107" y="7823"/>
                    <a:pt x="2060" y="9680"/>
                    <a:pt x="5108" y="11061"/>
                  </a:cubicBezTo>
                  <a:cubicBezTo>
                    <a:pt x="6394" y="9025"/>
                    <a:pt x="6572" y="6334"/>
                    <a:pt x="5560" y="4155"/>
                  </a:cubicBezTo>
                  <a:cubicBezTo>
                    <a:pt x="4548" y="1965"/>
                    <a:pt x="2381" y="357"/>
                    <a:pt x="0" y="0"/>
                  </a:cubicBezTo>
                  <a:close/>
                </a:path>
              </a:pathLst>
            </a:custGeom>
            <a:solidFill>
              <a:schemeClr val="accent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7" name="Google Shape;597;p32"/>
            <p:cNvSpPr/>
            <p:nvPr/>
          </p:nvSpPr>
          <p:spPr>
            <a:xfrm>
              <a:off x="5907720" y="2082017"/>
              <a:ext cx="355712" cy="680797"/>
            </a:xfrm>
            <a:custGeom>
              <a:avLst/>
              <a:gdLst/>
              <a:ahLst/>
              <a:cxnLst/>
              <a:rect l="l" t="t" r="r" b="b"/>
              <a:pathLst>
                <a:path w="5545" h="10613" extrusionOk="0">
                  <a:moveTo>
                    <a:pt x="82" y="0"/>
                  </a:moveTo>
                  <a:cubicBezTo>
                    <a:pt x="40" y="0"/>
                    <a:pt x="0" y="55"/>
                    <a:pt x="39" y="93"/>
                  </a:cubicBezTo>
                  <a:cubicBezTo>
                    <a:pt x="479" y="570"/>
                    <a:pt x="908" y="1058"/>
                    <a:pt x="1313" y="1582"/>
                  </a:cubicBezTo>
                  <a:cubicBezTo>
                    <a:pt x="944" y="1617"/>
                    <a:pt x="575" y="1724"/>
                    <a:pt x="229" y="1855"/>
                  </a:cubicBezTo>
                  <a:cubicBezTo>
                    <a:pt x="176" y="1877"/>
                    <a:pt x="189" y="1954"/>
                    <a:pt x="235" y="1954"/>
                  </a:cubicBezTo>
                  <a:cubicBezTo>
                    <a:pt x="240" y="1954"/>
                    <a:pt x="247" y="1953"/>
                    <a:pt x="253" y="1951"/>
                  </a:cubicBezTo>
                  <a:cubicBezTo>
                    <a:pt x="610" y="1796"/>
                    <a:pt x="1003" y="1713"/>
                    <a:pt x="1384" y="1665"/>
                  </a:cubicBezTo>
                  <a:cubicBezTo>
                    <a:pt x="1896" y="2320"/>
                    <a:pt x="2372" y="3022"/>
                    <a:pt x="2789" y="3748"/>
                  </a:cubicBezTo>
                  <a:cubicBezTo>
                    <a:pt x="2980" y="4094"/>
                    <a:pt x="3158" y="4451"/>
                    <a:pt x="3337" y="4808"/>
                  </a:cubicBezTo>
                  <a:cubicBezTo>
                    <a:pt x="3337" y="4820"/>
                    <a:pt x="3337" y="4820"/>
                    <a:pt x="3325" y="4832"/>
                  </a:cubicBezTo>
                  <a:cubicBezTo>
                    <a:pt x="3286" y="4831"/>
                    <a:pt x="3248" y="4831"/>
                    <a:pt x="3209" y="4831"/>
                  </a:cubicBezTo>
                  <a:cubicBezTo>
                    <a:pt x="2474" y="4831"/>
                    <a:pt x="1741" y="4940"/>
                    <a:pt x="1051" y="5177"/>
                  </a:cubicBezTo>
                  <a:cubicBezTo>
                    <a:pt x="997" y="5188"/>
                    <a:pt x="1011" y="5276"/>
                    <a:pt x="1058" y="5276"/>
                  </a:cubicBezTo>
                  <a:cubicBezTo>
                    <a:pt x="1063" y="5276"/>
                    <a:pt x="1069" y="5275"/>
                    <a:pt x="1075" y="5272"/>
                  </a:cubicBezTo>
                  <a:cubicBezTo>
                    <a:pt x="1730" y="5036"/>
                    <a:pt x="2443" y="4936"/>
                    <a:pt x="3135" y="4936"/>
                  </a:cubicBezTo>
                  <a:cubicBezTo>
                    <a:pt x="3211" y="4936"/>
                    <a:pt x="3286" y="4937"/>
                    <a:pt x="3361" y="4939"/>
                  </a:cubicBezTo>
                  <a:cubicBezTo>
                    <a:pt x="3384" y="4939"/>
                    <a:pt x="3384" y="4939"/>
                    <a:pt x="3384" y="4927"/>
                  </a:cubicBezTo>
                  <a:cubicBezTo>
                    <a:pt x="3825" y="5904"/>
                    <a:pt x="4170" y="6939"/>
                    <a:pt x="4396" y="7987"/>
                  </a:cubicBezTo>
                  <a:cubicBezTo>
                    <a:pt x="4396" y="8011"/>
                    <a:pt x="4385" y="8011"/>
                    <a:pt x="4385" y="8023"/>
                  </a:cubicBezTo>
                  <a:cubicBezTo>
                    <a:pt x="4140" y="8002"/>
                    <a:pt x="3895" y="7991"/>
                    <a:pt x="3650" y="7991"/>
                  </a:cubicBezTo>
                  <a:cubicBezTo>
                    <a:pt x="3192" y="7991"/>
                    <a:pt x="2735" y="8029"/>
                    <a:pt x="2277" y="8106"/>
                  </a:cubicBezTo>
                  <a:cubicBezTo>
                    <a:pt x="2221" y="8128"/>
                    <a:pt x="2249" y="8203"/>
                    <a:pt x="2301" y="8203"/>
                  </a:cubicBezTo>
                  <a:cubicBezTo>
                    <a:pt x="2305" y="8203"/>
                    <a:pt x="2309" y="8202"/>
                    <a:pt x="2313" y="8201"/>
                  </a:cubicBezTo>
                  <a:cubicBezTo>
                    <a:pt x="2774" y="8121"/>
                    <a:pt x="3252" y="8073"/>
                    <a:pt x="3727" y="8073"/>
                  </a:cubicBezTo>
                  <a:cubicBezTo>
                    <a:pt x="3951" y="8073"/>
                    <a:pt x="4175" y="8083"/>
                    <a:pt x="4396" y="8106"/>
                  </a:cubicBezTo>
                  <a:lnTo>
                    <a:pt x="4408" y="8106"/>
                  </a:lnTo>
                  <a:cubicBezTo>
                    <a:pt x="4575" y="8916"/>
                    <a:pt x="4646" y="9737"/>
                    <a:pt x="4646" y="10547"/>
                  </a:cubicBezTo>
                  <a:cubicBezTo>
                    <a:pt x="4653" y="10592"/>
                    <a:pt x="4687" y="10613"/>
                    <a:pt x="4718" y="10613"/>
                  </a:cubicBezTo>
                  <a:cubicBezTo>
                    <a:pt x="4743" y="10613"/>
                    <a:pt x="4766" y="10598"/>
                    <a:pt x="4766" y="10571"/>
                  </a:cubicBezTo>
                  <a:cubicBezTo>
                    <a:pt x="4766" y="9714"/>
                    <a:pt x="4682" y="8868"/>
                    <a:pt x="4504" y="8035"/>
                  </a:cubicBezTo>
                  <a:cubicBezTo>
                    <a:pt x="4623" y="7797"/>
                    <a:pt x="4742" y="7547"/>
                    <a:pt x="4920" y="7332"/>
                  </a:cubicBezTo>
                  <a:cubicBezTo>
                    <a:pt x="5099" y="7094"/>
                    <a:pt x="5301" y="6892"/>
                    <a:pt x="5516" y="6701"/>
                  </a:cubicBezTo>
                  <a:cubicBezTo>
                    <a:pt x="5545" y="6663"/>
                    <a:pt x="5503" y="6608"/>
                    <a:pt x="5461" y="6608"/>
                  </a:cubicBezTo>
                  <a:cubicBezTo>
                    <a:pt x="5451" y="6608"/>
                    <a:pt x="5441" y="6611"/>
                    <a:pt x="5432" y="6618"/>
                  </a:cubicBezTo>
                  <a:cubicBezTo>
                    <a:pt x="5039" y="6951"/>
                    <a:pt x="4682" y="7380"/>
                    <a:pt x="4456" y="7856"/>
                  </a:cubicBezTo>
                  <a:cubicBezTo>
                    <a:pt x="4325" y="7249"/>
                    <a:pt x="4158" y="6654"/>
                    <a:pt x="3944" y="6058"/>
                  </a:cubicBezTo>
                  <a:cubicBezTo>
                    <a:pt x="3801" y="5642"/>
                    <a:pt x="3623" y="5225"/>
                    <a:pt x="3444" y="4820"/>
                  </a:cubicBezTo>
                  <a:cubicBezTo>
                    <a:pt x="3623" y="4106"/>
                    <a:pt x="3968" y="3439"/>
                    <a:pt x="4444" y="2891"/>
                  </a:cubicBezTo>
                  <a:cubicBezTo>
                    <a:pt x="4472" y="2844"/>
                    <a:pt x="4434" y="2797"/>
                    <a:pt x="4393" y="2797"/>
                  </a:cubicBezTo>
                  <a:cubicBezTo>
                    <a:pt x="4382" y="2797"/>
                    <a:pt x="4371" y="2800"/>
                    <a:pt x="4361" y="2808"/>
                  </a:cubicBezTo>
                  <a:cubicBezTo>
                    <a:pt x="3908" y="3344"/>
                    <a:pt x="3563" y="3987"/>
                    <a:pt x="3372" y="4677"/>
                  </a:cubicBezTo>
                  <a:cubicBezTo>
                    <a:pt x="2920" y="3737"/>
                    <a:pt x="2384" y="2844"/>
                    <a:pt x="1777" y="2010"/>
                  </a:cubicBezTo>
                  <a:cubicBezTo>
                    <a:pt x="1670" y="1879"/>
                    <a:pt x="1587" y="1736"/>
                    <a:pt x="1479" y="1605"/>
                  </a:cubicBezTo>
                  <a:cubicBezTo>
                    <a:pt x="1527" y="1427"/>
                    <a:pt x="1563" y="1248"/>
                    <a:pt x="1658" y="1070"/>
                  </a:cubicBezTo>
                  <a:cubicBezTo>
                    <a:pt x="1741" y="891"/>
                    <a:pt x="1848" y="748"/>
                    <a:pt x="1968" y="593"/>
                  </a:cubicBezTo>
                  <a:cubicBezTo>
                    <a:pt x="2002" y="559"/>
                    <a:pt x="1974" y="511"/>
                    <a:pt x="1937" y="511"/>
                  </a:cubicBezTo>
                  <a:cubicBezTo>
                    <a:pt x="1924" y="511"/>
                    <a:pt x="1909" y="518"/>
                    <a:pt x="1896" y="534"/>
                  </a:cubicBezTo>
                  <a:cubicBezTo>
                    <a:pt x="1646" y="784"/>
                    <a:pt x="1467" y="1165"/>
                    <a:pt x="1384" y="1498"/>
                  </a:cubicBezTo>
                  <a:cubicBezTo>
                    <a:pt x="991" y="986"/>
                    <a:pt x="551" y="486"/>
                    <a:pt x="110" y="10"/>
                  </a:cubicBezTo>
                  <a:cubicBezTo>
                    <a:pt x="101" y="3"/>
                    <a:pt x="91" y="0"/>
                    <a:pt x="82"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8" name="Google Shape;598;p32"/>
            <p:cNvSpPr/>
            <p:nvPr/>
          </p:nvSpPr>
          <p:spPr>
            <a:xfrm>
              <a:off x="5694806" y="2684490"/>
              <a:ext cx="581263" cy="578226"/>
            </a:xfrm>
            <a:custGeom>
              <a:avLst/>
              <a:gdLst/>
              <a:ahLst/>
              <a:cxnLst/>
              <a:rect l="l" t="t" r="r" b="b"/>
              <a:pathLst>
                <a:path w="9061" h="9014" extrusionOk="0">
                  <a:moveTo>
                    <a:pt x="0" y="0"/>
                  </a:moveTo>
                  <a:lnTo>
                    <a:pt x="0" y="0"/>
                  </a:lnTo>
                  <a:cubicBezTo>
                    <a:pt x="631" y="4072"/>
                    <a:pt x="3632" y="7691"/>
                    <a:pt x="8489" y="9013"/>
                  </a:cubicBezTo>
                  <a:cubicBezTo>
                    <a:pt x="9061" y="6751"/>
                    <a:pt x="8061" y="4298"/>
                    <a:pt x="6334" y="2727"/>
                  </a:cubicBezTo>
                  <a:cubicBezTo>
                    <a:pt x="4596" y="1143"/>
                    <a:pt x="2310" y="357"/>
                    <a:pt x="0" y="0"/>
                  </a:cubicBezTo>
                  <a:close/>
                </a:path>
              </a:pathLst>
            </a:custGeom>
            <a:solidFill>
              <a:schemeClr val="accent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9" name="Google Shape;599;p32"/>
            <p:cNvSpPr/>
            <p:nvPr/>
          </p:nvSpPr>
          <p:spPr>
            <a:xfrm>
              <a:off x="5722711" y="2707840"/>
              <a:ext cx="521026" cy="557442"/>
            </a:xfrm>
            <a:custGeom>
              <a:avLst/>
              <a:gdLst/>
              <a:ahLst/>
              <a:cxnLst/>
              <a:rect l="l" t="t" r="r" b="b"/>
              <a:pathLst>
                <a:path w="8122" h="8690" extrusionOk="0">
                  <a:moveTo>
                    <a:pt x="70" y="0"/>
                  </a:moveTo>
                  <a:cubicBezTo>
                    <a:pt x="30" y="0"/>
                    <a:pt x="0" y="59"/>
                    <a:pt x="41" y="100"/>
                  </a:cubicBezTo>
                  <a:cubicBezTo>
                    <a:pt x="506" y="434"/>
                    <a:pt x="970" y="791"/>
                    <a:pt x="1399" y="1172"/>
                  </a:cubicBezTo>
                  <a:cubicBezTo>
                    <a:pt x="1101" y="1231"/>
                    <a:pt x="803" y="1303"/>
                    <a:pt x="506" y="1362"/>
                  </a:cubicBezTo>
                  <a:cubicBezTo>
                    <a:pt x="438" y="1374"/>
                    <a:pt x="456" y="1471"/>
                    <a:pt x="519" y="1471"/>
                  </a:cubicBezTo>
                  <a:cubicBezTo>
                    <a:pt x="522" y="1471"/>
                    <a:pt x="526" y="1470"/>
                    <a:pt x="530" y="1470"/>
                  </a:cubicBezTo>
                  <a:cubicBezTo>
                    <a:pt x="708" y="1422"/>
                    <a:pt x="875" y="1386"/>
                    <a:pt x="1053" y="1339"/>
                  </a:cubicBezTo>
                  <a:cubicBezTo>
                    <a:pt x="1149" y="1327"/>
                    <a:pt x="1220" y="1315"/>
                    <a:pt x="1303" y="1279"/>
                  </a:cubicBezTo>
                  <a:cubicBezTo>
                    <a:pt x="1363" y="1267"/>
                    <a:pt x="1446" y="1267"/>
                    <a:pt x="1506" y="1243"/>
                  </a:cubicBezTo>
                  <a:cubicBezTo>
                    <a:pt x="2065" y="1732"/>
                    <a:pt x="2601" y="2232"/>
                    <a:pt x="3125" y="2767"/>
                  </a:cubicBezTo>
                  <a:cubicBezTo>
                    <a:pt x="2994" y="2803"/>
                    <a:pt x="2851" y="2815"/>
                    <a:pt x="2732" y="2851"/>
                  </a:cubicBezTo>
                  <a:cubicBezTo>
                    <a:pt x="2601" y="2875"/>
                    <a:pt x="2470" y="2910"/>
                    <a:pt x="2339" y="2946"/>
                  </a:cubicBezTo>
                  <a:cubicBezTo>
                    <a:pt x="2065" y="3041"/>
                    <a:pt x="1804" y="3148"/>
                    <a:pt x="1542" y="3267"/>
                  </a:cubicBezTo>
                  <a:cubicBezTo>
                    <a:pt x="1491" y="3288"/>
                    <a:pt x="1526" y="3359"/>
                    <a:pt x="1574" y="3359"/>
                  </a:cubicBezTo>
                  <a:cubicBezTo>
                    <a:pt x="1583" y="3359"/>
                    <a:pt x="1592" y="3356"/>
                    <a:pt x="1601" y="3351"/>
                  </a:cubicBezTo>
                  <a:cubicBezTo>
                    <a:pt x="1887" y="3220"/>
                    <a:pt x="2173" y="3113"/>
                    <a:pt x="2470" y="3029"/>
                  </a:cubicBezTo>
                  <a:cubicBezTo>
                    <a:pt x="2613" y="2982"/>
                    <a:pt x="2756" y="2946"/>
                    <a:pt x="2899" y="2922"/>
                  </a:cubicBezTo>
                  <a:cubicBezTo>
                    <a:pt x="2970" y="2910"/>
                    <a:pt x="3066" y="2898"/>
                    <a:pt x="3137" y="2875"/>
                  </a:cubicBezTo>
                  <a:cubicBezTo>
                    <a:pt x="3173" y="2875"/>
                    <a:pt x="3197" y="2863"/>
                    <a:pt x="3232" y="2863"/>
                  </a:cubicBezTo>
                  <a:cubicBezTo>
                    <a:pt x="3304" y="2934"/>
                    <a:pt x="3375" y="3029"/>
                    <a:pt x="3470" y="3101"/>
                  </a:cubicBezTo>
                  <a:cubicBezTo>
                    <a:pt x="4101" y="3767"/>
                    <a:pt x="4721" y="4470"/>
                    <a:pt x="5292" y="5184"/>
                  </a:cubicBezTo>
                  <a:cubicBezTo>
                    <a:pt x="4697" y="5351"/>
                    <a:pt x="4137" y="5565"/>
                    <a:pt x="3613" y="5863"/>
                  </a:cubicBezTo>
                  <a:cubicBezTo>
                    <a:pt x="3561" y="5894"/>
                    <a:pt x="3601" y="5962"/>
                    <a:pt x="3651" y="5962"/>
                  </a:cubicBezTo>
                  <a:cubicBezTo>
                    <a:pt x="3658" y="5962"/>
                    <a:pt x="3666" y="5961"/>
                    <a:pt x="3673" y="5958"/>
                  </a:cubicBezTo>
                  <a:cubicBezTo>
                    <a:pt x="4209" y="5661"/>
                    <a:pt x="4780" y="5422"/>
                    <a:pt x="5375" y="5268"/>
                  </a:cubicBezTo>
                  <a:cubicBezTo>
                    <a:pt x="5733" y="5708"/>
                    <a:pt x="6090" y="6137"/>
                    <a:pt x="6423" y="6577"/>
                  </a:cubicBezTo>
                  <a:cubicBezTo>
                    <a:pt x="6649" y="6863"/>
                    <a:pt x="6876" y="7161"/>
                    <a:pt x="7102" y="7447"/>
                  </a:cubicBezTo>
                  <a:cubicBezTo>
                    <a:pt x="7066" y="7458"/>
                    <a:pt x="7007" y="7470"/>
                    <a:pt x="6983" y="7470"/>
                  </a:cubicBezTo>
                  <a:cubicBezTo>
                    <a:pt x="6923" y="7494"/>
                    <a:pt x="6876" y="7506"/>
                    <a:pt x="6828" y="7518"/>
                  </a:cubicBezTo>
                  <a:lnTo>
                    <a:pt x="6507" y="7613"/>
                  </a:lnTo>
                  <a:cubicBezTo>
                    <a:pt x="6453" y="7624"/>
                    <a:pt x="6467" y="7712"/>
                    <a:pt x="6514" y="7712"/>
                  </a:cubicBezTo>
                  <a:cubicBezTo>
                    <a:pt x="6519" y="7712"/>
                    <a:pt x="6524" y="7711"/>
                    <a:pt x="6530" y="7708"/>
                  </a:cubicBezTo>
                  <a:cubicBezTo>
                    <a:pt x="6649" y="7685"/>
                    <a:pt x="6757" y="7649"/>
                    <a:pt x="6876" y="7625"/>
                  </a:cubicBezTo>
                  <a:cubicBezTo>
                    <a:pt x="6959" y="7589"/>
                    <a:pt x="7078" y="7589"/>
                    <a:pt x="7173" y="7530"/>
                  </a:cubicBezTo>
                  <a:cubicBezTo>
                    <a:pt x="7459" y="7887"/>
                    <a:pt x="7721" y="8256"/>
                    <a:pt x="7995" y="8601"/>
                  </a:cubicBezTo>
                  <a:cubicBezTo>
                    <a:pt x="8022" y="8667"/>
                    <a:pt x="8054" y="8690"/>
                    <a:pt x="8078" y="8690"/>
                  </a:cubicBezTo>
                  <a:cubicBezTo>
                    <a:pt x="8106" y="8690"/>
                    <a:pt x="8121" y="8658"/>
                    <a:pt x="8102" y="8625"/>
                  </a:cubicBezTo>
                  <a:cubicBezTo>
                    <a:pt x="7816" y="8256"/>
                    <a:pt x="7530" y="7875"/>
                    <a:pt x="7233" y="7506"/>
                  </a:cubicBezTo>
                  <a:cubicBezTo>
                    <a:pt x="7233" y="7482"/>
                    <a:pt x="7245" y="7447"/>
                    <a:pt x="7245" y="7423"/>
                  </a:cubicBezTo>
                  <a:cubicBezTo>
                    <a:pt x="7269" y="7280"/>
                    <a:pt x="7280" y="7161"/>
                    <a:pt x="7292" y="7030"/>
                  </a:cubicBezTo>
                  <a:cubicBezTo>
                    <a:pt x="7352" y="6554"/>
                    <a:pt x="7459" y="6089"/>
                    <a:pt x="7578" y="5637"/>
                  </a:cubicBezTo>
                  <a:cubicBezTo>
                    <a:pt x="7585" y="5588"/>
                    <a:pt x="7551" y="5564"/>
                    <a:pt x="7520" y="5564"/>
                  </a:cubicBezTo>
                  <a:cubicBezTo>
                    <a:pt x="7497" y="5564"/>
                    <a:pt x="7476" y="5576"/>
                    <a:pt x="7471" y="5601"/>
                  </a:cubicBezTo>
                  <a:cubicBezTo>
                    <a:pt x="7340" y="6018"/>
                    <a:pt x="7245" y="6446"/>
                    <a:pt x="7185" y="6887"/>
                  </a:cubicBezTo>
                  <a:lnTo>
                    <a:pt x="7149" y="7196"/>
                  </a:lnTo>
                  <a:cubicBezTo>
                    <a:pt x="7149" y="7244"/>
                    <a:pt x="7126" y="7280"/>
                    <a:pt x="7126" y="7327"/>
                  </a:cubicBezTo>
                  <a:lnTo>
                    <a:pt x="7126" y="7387"/>
                  </a:lnTo>
                  <a:cubicBezTo>
                    <a:pt x="6566" y="6661"/>
                    <a:pt x="5983" y="5934"/>
                    <a:pt x="5399" y="5220"/>
                  </a:cubicBezTo>
                  <a:cubicBezTo>
                    <a:pt x="5447" y="4410"/>
                    <a:pt x="5494" y="3589"/>
                    <a:pt x="5828" y="2863"/>
                  </a:cubicBezTo>
                  <a:cubicBezTo>
                    <a:pt x="5853" y="2821"/>
                    <a:pt x="5807" y="2778"/>
                    <a:pt x="5773" y="2778"/>
                  </a:cubicBezTo>
                  <a:cubicBezTo>
                    <a:pt x="5760" y="2778"/>
                    <a:pt x="5748" y="2786"/>
                    <a:pt x="5745" y="2803"/>
                  </a:cubicBezTo>
                  <a:cubicBezTo>
                    <a:pt x="5411" y="3517"/>
                    <a:pt x="5340" y="4303"/>
                    <a:pt x="5292" y="5077"/>
                  </a:cubicBezTo>
                  <a:cubicBezTo>
                    <a:pt x="5268" y="5053"/>
                    <a:pt x="5256" y="5018"/>
                    <a:pt x="5221" y="4994"/>
                  </a:cubicBezTo>
                  <a:cubicBezTo>
                    <a:pt x="4602" y="4244"/>
                    <a:pt x="3959" y="3529"/>
                    <a:pt x="3292" y="2839"/>
                  </a:cubicBezTo>
                  <a:cubicBezTo>
                    <a:pt x="3351" y="2744"/>
                    <a:pt x="3328" y="2601"/>
                    <a:pt x="3328" y="2494"/>
                  </a:cubicBezTo>
                  <a:cubicBezTo>
                    <a:pt x="3351" y="2327"/>
                    <a:pt x="3363" y="2148"/>
                    <a:pt x="3387" y="1982"/>
                  </a:cubicBezTo>
                  <a:cubicBezTo>
                    <a:pt x="3447" y="1660"/>
                    <a:pt x="3542" y="1351"/>
                    <a:pt x="3649" y="1029"/>
                  </a:cubicBezTo>
                  <a:cubicBezTo>
                    <a:pt x="3656" y="994"/>
                    <a:pt x="3621" y="971"/>
                    <a:pt x="3589" y="971"/>
                  </a:cubicBezTo>
                  <a:cubicBezTo>
                    <a:pt x="3567" y="971"/>
                    <a:pt x="3547" y="981"/>
                    <a:pt x="3542" y="1005"/>
                  </a:cubicBezTo>
                  <a:cubicBezTo>
                    <a:pt x="3435" y="1303"/>
                    <a:pt x="3351" y="1612"/>
                    <a:pt x="3304" y="1910"/>
                  </a:cubicBezTo>
                  <a:cubicBezTo>
                    <a:pt x="3268" y="2065"/>
                    <a:pt x="3256" y="2196"/>
                    <a:pt x="3244" y="2339"/>
                  </a:cubicBezTo>
                  <a:cubicBezTo>
                    <a:pt x="3244" y="2422"/>
                    <a:pt x="3232" y="2482"/>
                    <a:pt x="3232" y="2553"/>
                  </a:cubicBezTo>
                  <a:cubicBezTo>
                    <a:pt x="3232" y="2613"/>
                    <a:pt x="3232" y="2684"/>
                    <a:pt x="3208" y="2732"/>
                  </a:cubicBezTo>
                  <a:cubicBezTo>
                    <a:pt x="2839" y="2363"/>
                    <a:pt x="2470" y="1982"/>
                    <a:pt x="2077" y="1624"/>
                  </a:cubicBezTo>
                  <a:cubicBezTo>
                    <a:pt x="1935" y="1481"/>
                    <a:pt x="1768" y="1351"/>
                    <a:pt x="1601" y="1208"/>
                  </a:cubicBezTo>
                  <a:cubicBezTo>
                    <a:pt x="1625" y="1184"/>
                    <a:pt x="1637" y="1148"/>
                    <a:pt x="1637" y="1124"/>
                  </a:cubicBezTo>
                  <a:lnTo>
                    <a:pt x="1684" y="850"/>
                  </a:lnTo>
                  <a:cubicBezTo>
                    <a:pt x="1708" y="672"/>
                    <a:pt x="1744" y="493"/>
                    <a:pt x="1756" y="315"/>
                  </a:cubicBezTo>
                  <a:cubicBezTo>
                    <a:pt x="1763" y="273"/>
                    <a:pt x="1726" y="248"/>
                    <a:pt x="1691" y="248"/>
                  </a:cubicBezTo>
                  <a:cubicBezTo>
                    <a:pt x="1666" y="248"/>
                    <a:pt x="1642" y="261"/>
                    <a:pt x="1637" y="291"/>
                  </a:cubicBezTo>
                  <a:cubicBezTo>
                    <a:pt x="1625" y="434"/>
                    <a:pt x="1589" y="600"/>
                    <a:pt x="1565" y="755"/>
                  </a:cubicBezTo>
                  <a:cubicBezTo>
                    <a:pt x="1542" y="827"/>
                    <a:pt x="1530" y="910"/>
                    <a:pt x="1530" y="993"/>
                  </a:cubicBezTo>
                  <a:cubicBezTo>
                    <a:pt x="1530" y="1029"/>
                    <a:pt x="1530" y="1077"/>
                    <a:pt x="1518" y="1112"/>
                  </a:cubicBezTo>
                  <a:cubicBezTo>
                    <a:pt x="1518" y="1124"/>
                    <a:pt x="1518" y="1124"/>
                    <a:pt x="1506" y="1124"/>
                  </a:cubicBezTo>
                  <a:cubicBezTo>
                    <a:pt x="1042" y="731"/>
                    <a:pt x="577" y="362"/>
                    <a:pt x="89" y="5"/>
                  </a:cubicBezTo>
                  <a:cubicBezTo>
                    <a:pt x="83" y="2"/>
                    <a:pt x="76" y="0"/>
                    <a:pt x="70"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0" name="Google Shape;600;p32"/>
            <p:cNvSpPr/>
            <p:nvPr/>
          </p:nvSpPr>
          <p:spPr>
            <a:xfrm>
              <a:off x="6781635" y="3518472"/>
              <a:ext cx="154345" cy="155109"/>
            </a:xfrm>
            <a:custGeom>
              <a:avLst/>
              <a:gdLst/>
              <a:ahLst/>
              <a:cxnLst/>
              <a:rect l="l" t="t" r="r" b="b"/>
              <a:pathLst>
                <a:path w="2406" h="2418" extrusionOk="0">
                  <a:moveTo>
                    <a:pt x="1203" y="1"/>
                  </a:moveTo>
                  <a:cubicBezTo>
                    <a:pt x="537" y="1"/>
                    <a:pt x="1" y="548"/>
                    <a:pt x="1" y="1203"/>
                  </a:cubicBezTo>
                  <a:cubicBezTo>
                    <a:pt x="1" y="1870"/>
                    <a:pt x="537" y="2418"/>
                    <a:pt x="1203" y="2418"/>
                  </a:cubicBezTo>
                  <a:cubicBezTo>
                    <a:pt x="1870" y="2418"/>
                    <a:pt x="2406" y="1870"/>
                    <a:pt x="2406" y="1203"/>
                  </a:cubicBezTo>
                  <a:cubicBezTo>
                    <a:pt x="2406" y="548"/>
                    <a:pt x="1870" y="1"/>
                    <a:pt x="1203"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1" name="Google Shape;601;p32"/>
            <p:cNvSpPr/>
            <p:nvPr/>
          </p:nvSpPr>
          <p:spPr>
            <a:xfrm>
              <a:off x="5772684" y="3654400"/>
              <a:ext cx="154345" cy="154339"/>
            </a:xfrm>
            <a:custGeom>
              <a:avLst/>
              <a:gdLst/>
              <a:ahLst/>
              <a:cxnLst/>
              <a:rect l="l" t="t" r="r" b="b"/>
              <a:pathLst>
                <a:path w="2406" h="2406" extrusionOk="0">
                  <a:moveTo>
                    <a:pt x="1203" y="1"/>
                  </a:moveTo>
                  <a:cubicBezTo>
                    <a:pt x="536" y="1"/>
                    <a:pt x="1" y="537"/>
                    <a:pt x="1" y="1203"/>
                  </a:cubicBezTo>
                  <a:cubicBezTo>
                    <a:pt x="1" y="1870"/>
                    <a:pt x="536" y="2406"/>
                    <a:pt x="1203" y="2406"/>
                  </a:cubicBezTo>
                  <a:cubicBezTo>
                    <a:pt x="1870" y="2406"/>
                    <a:pt x="2406" y="1870"/>
                    <a:pt x="2406" y="1203"/>
                  </a:cubicBezTo>
                  <a:cubicBezTo>
                    <a:pt x="2406" y="537"/>
                    <a:pt x="1870" y="1"/>
                    <a:pt x="1203"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2" name="Google Shape;602;p32"/>
            <p:cNvSpPr/>
            <p:nvPr/>
          </p:nvSpPr>
          <p:spPr>
            <a:xfrm>
              <a:off x="5506910" y="2815800"/>
              <a:ext cx="154345" cy="155109"/>
            </a:xfrm>
            <a:custGeom>
              <a:avLst/>
              <a:gdLst/>
              <a:ahLst/>
              <a:cxnLst/>
              <a:rect l="l" t="t" r="r" b="b"/>
              <a:pathLst>
                <a:path w="2406" h="2418" extrusionOk="0">
                  <a:moveTo>
                    <a:pt x="1203" y="1"/>
                  </a:moveTo>
                  <a:cubicBezTo>
                    <a:pt x="536" y="1"/>
                    <a:pt x="0" y="549"/>
                    <a:pt x="0" y="1215"/>
                  </a:cubicBezTo>
                  <a:cubicBezTo>
                    <a:pt x="0" y="1870"/>
                    <a:pt x="536" y="2418"/>
                    <a:pt x="1203" y="2418"/>
                  </a:cubicBezTo>
                  <a:cubicBezTo>
                    <a:pt x="1870" y="2418"/>
                    <a:pt x="2405" y="1870"/>
                    <a:pt x="2405" y="1215"/>
                  </a:cubicBezTo>
                  <a:cubicBezTo>
                    <a:pt x="2405" y="549"/>
                    <a:pt x="1870" y="1"/>
                    <a:pt x="1203"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3" name="Google Shape;603;p32"/>
            <p:cNvSpPr/>
            <p:nvPr/>
          </p:nvSpPr>
          <p:spPr>
            <a:xfrm>
              <a:off x="6858807" y="3070915"/>
              <a:ext cx="118421" cy="118480"/>
            </a:xfrm>
            <a:custGeom>
              <a:avLst/>
              <a:gdLst/>
              <a:ahLst/>
              <a:cxnLst/>
              <a:rect l="l" t="t" r="r" b="b"/>
              <a:pathLst>
                <a:path w="1846" h="1847" extrusionOk="0">
                  <a:moveTo>
                    <a:pt x="929" y="1"/>
                  </a:moveTo>
                  <a:cubicBezTo>
                    <a:pt x="417" y="1"/>
                    <a:pt x="0" y="417"/>
                    <a:pt x="0" y="929"/>
                  </a:cubicBezTo>
                  <a:cubicBezTo>
                    <a:pt x="0" y="1429"/>
                    <a:pt x="417" y="1846"/>
                    <a:pt x="929" y="1846"/>
                  </a:cubicBezTo>
                  <a:cubicBezTo>
                    <a:pt x="1429" y="1846"/>
                    <a:pt x="1846" y="1429"/>
                    <a:pt x="1846" y="929"/>
                  </a:cubicBezTo>
                  <a:cubicBezTo>
                    <a:pt x="1846" y="417"/>
                    <a:pt x="1429" y="1"/>
                    <a:pt x="929"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4" name="Google Shape;604;p32"/>
            <p:cNvSpPr/>
            <p:nvPr/>
          </p:nvSpPr>
          <p:spPr>
            <a:xfrm>
              <a:off x="6918339" y="2592823"/>
              <a:ext cx="118485" cy="118416"/>
            </a:xfrm>
            <a:custGeom>
              <a:avLst/>
              <a:gdLst/>
              <a:ahLst/>
              <a:cxnLst/>
              <a:rect l="l" t="t" r="r" b="b"/>
              <a:pathLst>
                <a:path w="1847" h="1846" extrusionOk="0">
                  <a:moveTo>
                    <a:pt x="918" y="0"/>
                  </a:moveTo>
                  <a:cubicBezTo>
                    <a:pt x="406" y="0"/>
                    <a:pt x="1" y="405"/>
                    <a:pt x="1" y="917"/>
                  </a:cubicBezTo>
                  <a:cubicBezTo>
                    <a:pt x="1" y="1429"/>
                    <a:pt x="406" y="1846"/>
                    <a:pt x="918" y="1846"/>
                  </a:cubicBezTo>
                  <a:cubicBezTo>
                    <a:pt x="1430" y="1846"/>
                    <a:pt x="1846" y="1429"/>
                    <a:pt x="1846" y="917"/>
                  </a:cubicBezTo>
                  <a:cubicBezTo>
                    <a:pt x="1846" y="405"/>
                    <a:pt x="1430" y="0"/>
                    <a:pt x="918"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5" name="Google Shape;605;p32"/>
            <p:cNvSpPr/>
            <p:nvPr/>
          </p:nvSpPr>
          <p:spPr>
            <a:xfrm>
              <a:off x="6353947" y="2134554"/>
              <a:ext cx="118421" cy="118480"/>
            </a:xfrm>
            <a:custGeom>
              <a:avLst/>
              <a:gdLst/>
              <a:ahLst/>
              <a:cxnLst/>
              <a:rect l="l" t="t" r="r" b="b"/>
              <a:pathLst>
                <a:path w="1846" h="1847" extrusionOk="0">
                  <a:moveTo>
                    <a:pt x="917" y="1"/>
                  </a:moveTo>
                  <a:cubicBezTo>
                    <a:pt x="405" y="1"/>
                    <a:pt x="0" y="405"/>
                    <a:pt x="0" y="917"/>
                  </a:cubicBezTo>
                  <a:cubicBezTo>
                    <a:pt x="0" y="1429"/>
                    <a:pt x="405" y="1846"/>
                    <a:pt x="917" y="1846"/>
                  </a:cubicBezTo>
                  <a:cubicBezTo>
                    <a:pt x="1429" y="1846"/>
                    <a:pt x="1846" y="1429"/>
                    <a:pt x="1846" y="917"/>
                  </a:cubicBezTo>
                  <a:cubicBezTo>
                    <a:pt x="1846" y="405"/>
                    <a:pt x="1429" y="1"/>
                    <a:pt x="917"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6" name="Google Shape;606;p32"/>
            <p:cNvSpPr/>
            <p:nvPr/>
          </p:nvSpPr>
          <p:spPr>
            <a:xfrm>
              <a:off x="6472304" y="3596411"/>
              <a:ext cx="58890" cy="58823"/>
            </a:xfrm>
            <a:custGeom>
              <a:avLst/>
              <a:gdLst/>
              <a:ahLst/>
              <a:cxnLst/>
              <a:rect l="l" t="t" r="r" b="b"/>
              <a:pathLst>
                <a:path w="918" h="917" extrusionOk="0">
                  <a:moveTo>
                    <a:pt x="453" y="0"/>
                  </a:moveTo>
                  <a:cubicBezTo>
                    <a:pt x="203" y="0"/>
                    <a:pt x="1" y="202"/>
                    <a:pt x="1" y="453"/>
                  </a:cubicBezTo>
                  <a:cubicBezTo>
                    <a:pt x="1" y="714"/>
                    <a:pt x="203" y="917"/>
                    <a:pt x="453" y="917"/>
                  </a:cubicBezTo>
                  <a:cubicBezTo>
                    <a:pt x="715" y="917"/>
                    <a:pt x="918" y="714"/>
                    <a:pt x="918" y="453"/>
                  </a:cubicBezTo>
                  <a:cubicBezTo>
                    <a:pt x="918" y="202"/>
                    <a:pt x="715" y="0"/>
                    <a:pt x="453"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7" name="Google Shape;607;p32"/>
            <p:cNvSpPr/>
            <p:nvPr/>
          </p:nvSpPr>
          <p:spPr>
            <a:xfrm>
              <a:off x="5613848" y="3488707"/>
              <a:ext cx="58826" cy="59593"/>
            </a:xfrm>
            <a:custGeom>
              <a:avLst/>
              <a:gdLst/>
              <a:ahLst/>
              <a:cxnLst/>
              <a:rect l="l" t="t" r="r" b="b"/>
              <a:pathLst>
                <a:path w="917" h="929" extrusionOk="0">
                  <a:moveTo>
                    <a:pt x="464" y="0"/>
                  </a:moveTo>
                  <a:cubicBezTo>
                    <a:pt x="203" y="0"/>
                    <a:pt x="0" y="215"/>
                    <a:pt x="0" y="465"/>
                  </a:cubicBezTo>
                  <a:cubicBezTo>
                    <a:pt x="0" y="727"/>
                    <a:pt x="203" y="929"/>
                    <a:pt x="464" y="929"/>
                  </a:cubicBezTo>
                  <a:cubicBezTo>
                    <a:pt x="714" y="929"/>
                    <a:pt x="917" y="727"/>
                    <a:pt x="917" y="465"/>
                  </a:cubicBezTo>
                  <a:cubicBezTo>
                    <a:pt x="917" y="215"/>
                    <a:pt x="714" y="0"/>
                    <a:pt x="464"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8" name="Google Shape;608;p32"/>
            <p:cNvSpPr/>
            <p:nvPr/>
          </p:nvSpPr>
          <p:spPr>
            <a:xfrm>
              <a:off x="5820027" y="2533230"/>
              <a:ext cx="59660" cy="59657"/>
            </a:xfrm>
            <a:custGeom>
              <a:avLst/>
              <a:gdLst/>
              <a:ahLst/>
              <a:cxnLst/>
              <a:rect l="l" t="t" r="r" b="b"/>
              <a:pathLst>
                <a:path w="930" h="930" extrusionOk="0">
                  <a:moveTo>
                    <a:pt x="465" y="1"/>
                  </a:moveTo>
                  <a:cubicBezTo>
                    <a:pt x="203" y="1"/>
                    <a:pt x="1" y="215"/>
                    <a:pt x="1" y="465"/>
                  </a:cubicBezTo>
                  <a:cubicBezTo>
                    <a:pt x="1" y="715"/>
                    <a:pt x="203" y="929"/>
                    <a:pt x="465" y="929"/>
                  </a:cubicBezTo>
                  <a:cubicBezTo>
                    <a:pt x="715" y="929"/>
                    <a:pt x="929" y="715"/>
                    <a:pt x="929" y="465"/>
                  </a:cubicBezTo>
                  <a:cubicBezTo>
                    <a:pt x="929" y="215"/>
                    <a:pt x="715" y="1"/>
                    <a:pt x="465"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9" name="Google Shape;609;p32"/>
            <p:cNvSpPr/>
            <p:nvPr/>
          </p:nvSpPr>
          <p:spPr>
            <a:xfrm>
              <a:off x="5584019" y="2179649"/>
              <a:ext cx="59660" cy="58823"/>
            </a:xfrm>
            <a:custGeom>
              <a:avLst/>
              <a:gdLst/>
              <a:ahLst/>
              <a:cxnLst/>
              <a:rect l="l" t="t" r="r" b="b"/>
              <a:pathLst>
                <a:path w="930" h="917" extrusionOk="0">
                  <a:moveTo>
                    <a:pt x="465" y="0"/>
                  </a:moveTo>
                  <a:cubicBezTo>
                    <a:pt x="215" y="0"/>
                    <a:pt x="1" y="202"/>
                    <a:pt x="1" y="452"/>
                  </a:cubicBezTo>
                  <a:cubicBezTo>
                    <a:pt x="1" y="714"/>
                    <a:pt x="215" y="917"/>
                    <a:pt x="465" y="917"/>
                  </a:cubicBezTo>
                  <a:cubicBezTo>
                    <a:pt x="715" y="917"/>
                    <a:pt x="929" y="714"/>
                    <a:pt x="929" y="452"/>
                  </a:cubicBezTo>
                  <a:cubicBezTo>
                    <a:pt x="929" y="202"/>
                    <a:pt x="715" y="0"/>
                    <a:pt x="465"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0" name="Google Shape;610;p32"/>
            <p:cNvSpPr/>
            <p:nvPr/>
          </p:nvSpPr>
          <p:spPr>
            <a:xfrm>
              <a:off x="6698368" y="2104789"/>
              <a:ext cx="58890" cy="59593"/>
            </a:xfrm>
            <a:custGeom>
              <a:avLst/>
              <a:gdLst/>
              <a:ahLst/>
              <a:cxnLst/>
              <a:rect l="l" t="t" r="r" b="b"/>
              <a:pathLst>
                <a:path w="918" h="929" extrusionOk="0">
                  <a:moveTo>
                    <a:pt x="465" y="0"/>
                  </a:moveTo>
                  <a:cubicBezTo>
                    <a:pt x="203" y="0"/>
                    <a:pt x="1" y="203"/>
                    <a:pt x="1" y="465"/>
                  </a:cubicBezTo>
                  <a:cubicBezTo>
                    <a:pt x="1" y="715"/>
                    <a:pt x="203" y="929"/>
                    <a:pt x="465" y="929"/>
                  </a:cubicBezTo>
                  <a:cubicBezTo>
                    <a:pt x="715" y="929"/>
                    <a:pt x="918" y="715"/>
                    <a:pt x="918" y="465"/>
                  </a:cubicBezTo>
                  <a:cubicBezTo>
                    <a:pt x="918" y="203"/>
                    <a:pt x="715" y="0"/>
                    <a:pt x="465"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1" name="Google Shape;611;p32"/>
            <p:cNvSpPr/>
            <p:nvPr/>
          </p:nvSpPr>
          <p:spPr>
            <a:xfrm>
              <a:off x="5272442" y="1783987"/>
              <a:ext cx="1938549" cy="158188"/>
            </a:xfrm>
            <a:custGeom>
              <a:avLst/>
              <a:gdLst/>
              <a:ahLst/>
              <a:cxnLst/>
              <a:rect l="l" t="t" r="r" b="b"/>
              <a:pathLst>
                <a:path w="30219" h="2466" extrusionOk="0">
                  <a:moveTo>
                    <a:pt x="0" y="1"/>
                  </a:moveTo>
                  <a:lnTo>
                    <a:pt x="0" y="2465"/>
                  </a:lnTo>
                  <a:lnTo>
                    <a:pt x="30218" y="2465"/>
                  </a:lnTo>
                  <a:lnTo>
                    <a:pt x="30218" y="1"/>
                  </a:ln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2" name="Google Shape;612;p32"/>
            <p:cNvSpPr/>
            <p:nvPr/>
          </p:nvSpPr>
          <p:spPr>
            <a:xfrm>
              <a:off x="5864354" y="1783987"/>
              <a:ext cx="36694" cy="158188"/>
            </a:xfrm>
            <a:custGeom>
              <a:avLst/>
              <a:gdLst/>
              <a:ahLst/>
              <a:cxnLst/>
              <a:rect l="l" t="t" r="r" b="b"/>
              <a:pathLst>
                <a:path w="572" h="2466" extrusionOk="0">
                  <a:moveTo>
                    <a:pt x="0" y="1"/>
                  </a:moveTo>
                  <a:lnTo>
                    <a:pt x="0" y="2465"/>
                  </a:lnTo>
                  <a:lnTo>
                    <a:pt x="572" y="2465"/>
                  </a:lnTo>
                  <a:lnTo>
                    <a:pt x="572"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3" name="Google Shape;613;p32"/>
            <p:cNvSpPr/>
            <p:nvPr/>
          </p:nvSpPr>
          <p:spPr>
            <a:xfrm>
              <a:off x="5365588" y="1783987"/>
              <a:ext cx="428522" cy="158188"/>
            </a:xfrm>
            <a:custGeom>
              <a:avLst/>
              <a:gdLst/>
              <a:ahLst/>
              <a:cxnLst/>
              <a:rect l="l" t="t" r="r" b="b"/>
              <a:pathLst>
                <a:path w="6680" h="2466" extrusionOk="0">
                  <a:moveTo>
                    <a:pt x="1" y="1"/>
                  </a:moveTo>
                  <a:lnTo>
                    <a:pt x="1" y="2465"/>
                  </a:lnTo>
                  <a:lnTo>
                    <a:pt x="6680" y="2465"/>
                  </a:lnTo>
                  <a:lnTo>
                    <a:pt x="6680"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4" name="Google Shape;614;p32"/>
            <p:cNvSpPr/>
            <p:nvPr/>
          </p:nvSpPr>
          <p:spPr>
            <a:xfrm>
              <a:off x="5272442" y="3881996"/>
              <a:ext cx="1938549" cy="158958"/>
            </a:xfrm>
            <a:custGeom>
              <a:avLst/>
              <a:gdLst/>
              <a:ahLst/>
              <a:cxnLst/>
              <a:rect l="l" t="t" r="r" b="b"/>
              <a:pathLst>
                <a:path w="30219" h="2478" extrusionOk="0">
                  <a:moveTo>
                    <a:pt x="0" y="1"/>
                  </a:moveTo>
                  <a:lnTo>
                    <a:pt x="0" y="2477"/>
                  </a:lnTo>
                  <a:lnTo>
                    <a:pt x="30218" y="2477"/>
                  </a:lnTo>
                  <a:lnTo>
                    <a:pt x="30218" y="1"/>
                  </a:ln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5" name="Google Shape;615;p32"/>
            <p:cNvSpPr/>
            <p:nvPr/>
          </p:nvSpPr>
          <p:spPr>
            <a:xfrm>
              <a:off x="5864354" y="3881996"/>
              <a:ext cx="36694" cy="158958"/>
            </a:xfrm>
            <a:custGeom>
              <a:avLst/>
              <a:gdLst/>
              <a:ahLst/>
              <a:cxnLst/>
              <a:rect l="l" t="t" r="r" b="b"/>
              <a:pathLst>
                <a:path w="572" h="2478" extrusionOk="0">
                  <a:moveTo>
                    <a:pt x="0" y="1"/>
                  </a:moveTo>
                  <a:lnTo>
                    <a:pt x="0" y="2477"/>
                  </a:lnTo>
                  <a:lnTo>
                    <a:pt x="572" y="2477"/>
                  </a:lnTo>
                  <a:lnTo>
                    <a:pt x="572"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6" name="Google Shape;616;p32"/>
            <p:cNvSpPr/>
            <p:nvPr/>
          </p:nvSpPr>
          <p:spPr>
            <a:xfrm>
              <a:off x="5365588" y="3881996"/>
              <a:ext cx="428522" cy="158958"/>
            </a:xfrm>
            <a:custGeom>
              <a:avLst/>
              <a:gdLst/>
              <a:ahLst/>
              <a:cxnLst/>
              <a:rect l="l" t="t" r="r" b="b"/>
              <a:pathLst>
                <a:path w="6680" h="2478" extrusionOk="0">
                  <a:moveTo>
                    <a:pt x="1" y="1"/>
                  </a:moveTo>
                  <a:lnTo>
                    <a:pt x="1" y="2477"/>
                  </a:lnTo>
                  <a:lnTo>
                    <a:pt x="6680" y="2477"/>
                  </a:lnTo>
                  <a:lnTo>
                    <a:pt x="6680"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7" name="Google Shape;617;p32"/>
            <p:cNvSpPr/>
            <p:nvPr/>
          </p:nvSpPr>
          <p:spPr>
            <a:xfrm>
              <a:off x="4995891" y="4021003"/>
              <a:ext cx="2492356" cy="146705"/>
            </a:xfrm>
            <a:custGeom>
              <a:avLst/>
              <a:gdLst/>
              <a:ahLst/>
              <a:cxnLst/>
              <a:rect l="l" t="t" r="r" b="b"/>
              <a:pathLst>
                <a:path w="38852" h="2287" extrusionOk="0">
                  <a:moveTo>
                    <a:pt x="1192" y="1"/>
                  </a:moveTo>
                  <a:lnTo>
                    <a:pt x="1" y="2287"/>
                  </a:lnTo>
                  <a:lnTo>
                    <a:pt x="38851" y="2287"/>
                  </a:lnTo>
                  <a:lnTo>
                    <a:pt x="37660" y="1"/>
                  </a:lnTo>
                  <a:close/>
                </a:path>
              </a:pathLst>
            </a:custGeom>
            <a:solidFill>
              <a:schemeClr val="accent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8" name="Google Shape;618;p32"/>
            <p:cNvSpPr/>
            <p:nvPr/>
          </p:nvSpPr>
          <p:spPr>
            <a:xfrm>
              <a:off x="4995891" y="4167644"/>
              <a:ext cx="2492356" cy="728716"/>
            </a:xfrm>
            <a:custGeom>
              <a:avLst/>
              <a:gdLst/>
              <a:ahLst/>
              <a:cxnLst/>
              <a:rect l="l" t="t" r="r" b="b"/>
              <a:pathLst>
                <a:path w="38852" h="11360" extrusionOk="0">
                  <a:moveTo>
                    <a:pt x="1" y="1"/>
                  </a:moveTo>
                  <a:lnTo>
                    <a:pt x="1" y="11359"/>
                  </a:lnTo>
                  <a:lnTo>
                    <a:pt x="38851" y="11359"/>
                  </a:lnTo>
                  <a:lnTo>
                    <a:pt x="38851"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9" name="Google Shape;619;p32"/>
            <p:cNvSpPr/>
            <p:nvPr/>
          </p:nvSpPr>
          <p:spPr>
            <a:xfrm>
              <a:off x="6717485" y="1783987"/>
              <a:ext cx="74927" cy="158188"/>
            </a:xfrm>
            <a:custGeom>
              <a:avLst/>
              <a:gdLst/>
              <a:ahLst/>
              <a:cxnLst/>
              <a:rect l="l" t="t" r="r" b="b"/>
              <a:pathLst>
                <a:path w="1168" h="2466" extrusionOk="0">
                  <a:moveTo>
                    <a:pt x="1" y="1"/>
                  </a:moveTo>
                  <a:lnTo>
                    <a:pt x="1" y="2465"/>
                  </a:lnTo>
                  <a:lnTo>
                    <a:pt x="1167" y="2465"/>
                  </a:lnTo>
                  <a:lnTo>
                    <a:pt x="1167"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20" name="Google Shape;620;p32"/>
            <p:cNvSpPr/>
            <p:nvPr/>
          </p:nvSpPr>
          <p:spPr>
            <a:xfrm>
              <a:off x="6856498" y="1783987"/>
              <a:ext cx="280400" cy="158188"/>
            </a:xfrm>
            <a:custGeom>
              <a:avLst/>
              <a:gdLst/>
              <a:ahLst/>
              <a:cxnLst/>
              <a:rect l="l" t="t" r="r" b="b"/>
              <a:pathLst>
                <a:path w="4371" h="2466" extrusionOk="0">
                  <a:moveTo>
                    <a:pt x="1" y="1"/>
                  </a:moveTo>
                  <a:lnTo>
                    <a:pt x="1" y="2465"/>
                  </a:lnTo>
                  <a:lnTo>
                    <a:pt x="4370" y="2465"/>
                  </a:lnTo>
                  <a:lnTo>
                    <a:pt x="4370"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21" name="Google Shape;621;p32"/>
            <p:cNvSpPr/>
            <p:nvPr/>
          </p:nvSpPr>
          <p:spPr>
            <a:xfrm>
              <a:off x="6856499" y="3882002"/>
              <a:ext cx="280400" cy="118417"/>
            </a:xfrm>
            <a:custGeom>
              <a:avLst/>
              <a:gdLst/>
              <a:ahLst/>
              <a:cxnLst/>
              <a:rect l="l" t="t" r="r" b="b"/>
              <a:pathLst>
                <a:path w="4371" h="2478" extrusionOk="0">
                  <a:moveTo>
                    <a:pt x="1" y="1"/>
                  </a:moveTo>
                  <a:lnTo>
                    <a:pt x="1" y="2477"/>
                  </a:lnTo>
                  <a:lnTo>
                    <a:pt x="4370" y="2477"/>
                  </a:lnTo>
                  <a:lnTo>
                    <a:pt x="4370"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22" name="Google Shape;622;p32"/>
            <p:cNvSpPr/>
            <p:nvPr/>
          </p:nvSpPr>
          <p:spPr>
            <a:xfrm>
              <a:off x="6717486" y="3882002"/>
              <a:ext cx="74927" cy="118417"/>
            </a:xfrm>
            <a:custGeom>
              <a:avLst/>
              <a:gdLst/>
              <a:ahLst/>
              <a:cxnLst/>
              <a:rect l="l" t="t" r="r" b="b"/>
              <a:pathLst>
                <a:path w="1168" h="2478" extrusionOk="0">
                  <a:moveTo>
                    <a:pt x="1" y="1"/>
                  </a:moveTo>
                  <a:lnTo>
                    <a:pt x="1" y="2477"/>
                  </a:lnTo>
                  <a:lnTo>
                    <a:pt x="1167" y="2477"/>
                  </a:lnTo>
                  <a:lnTo>
                    <a:pt x="1167"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7" name="Group 6">
            <a:extLst>
              <a:ext uri="{FF2B5EF4-FFF2-40B4-BE49-F238E27FC236}">
                <a16:creationId xmlns:a16="http://schemas.microsoft.com/office/drawing/2014/main" id="{550E796A-A30E-4A51-BD63-EA2D1A20A779}"/>
              </a:ext>
            </a:extLst>
          </p:cNvPr>
          <p:cNvGrpSpPr/>
          <p:nvPr/>
        </p:nvGrpSpPr>
        <p:grpSpPr>
          <a:xfrm>
            <a:off x="3766906" y="351579"/>
            <a:ext cx="1589039" cy="507831"/>
            <a:chOff x="1428859" y="218864"/>
            <a:chExt cx="1589039" cy="507831"/>
          </a:xfrm>
        </p:grpSpPr>
        <p:sp>
          <p:nvSpPr>
            <p:cNvPr id="5" name="Rectangle: Rounded Corners 4">
              <a:extLst>
                <a:ext uri="{FF2B5EF4-FFF2-40B4-BE49-F238E27FC236}">
                  <a16:creationId xmlns:a16="http://schemas.microsoft.com/office/drawing/2014/main" id="{5097DA97-EB63-4BA0-8382-F10EF02C7E0C}"/>
                </a:ext>
              </a:extLst>
            </p:cNvPr>
            <p:cNvSpPr/>
            <p:nvPr/>
          </p:nvSpPr>
          <p:spPr>
            <a:xfrm>
              <a:off x="1428859" y="243613"/>
              <a:ext cx="1589039" cy="459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200" kern="0">
                <a:solidFill>
                  <a:srgbClr val="FFFFFF"/>
                </a:solidFill>
                <a:latin typeface="Arial"/>
                <a:sym typeface="Arial"/>
              </a:endParaRPr>
            </a:p>
          </p:txBody>
        </p:sp>
        <p:sp>
          <p:nvSpPr>
            <p:cNvPr id="6" name="TextBox 5">
              <a:extLst>
                <a:ext uri="{FF2B5EF4-FFF2-40B4-BE49-F238E27FC236}">
                  <a16:creationId xmlns:a16="http://schemas.microsoft.com/office/drawing/2014/main" id="{7B2E9A2F-8303-4390-8111-4CB877E0095F}"/>
                </a:ext>
              </a:extLst>
            </p:cNvPr>
            <p:cNvSpPr txBox="1"/>
            <p:nvPr/>
          </p:nvSpPr>
          <p:spPr>
            <a:xfrm>
              <a:off x="1671662" y="218864"/>
              <a:ext cx="1204176" cy="507831"/>
            </a:xfrm>
            <a:prstGeom prst="rect">
              <a:avLst/>
            </a:prstGeom>
            <a:noFill/>
          </p:spPr>
          <p:txBody>
            <a:bodyPr wrap="none" rtlCol="0">
              <a:spAutoFit/>
            </a:bodyPr>
            <a:lstStyle/>
            <a:p>
              <a:pPr defTabSz="914378">
                <a:buClr>
                  <a:srgbClr val="000000"/>
                </a:buClr>
              </a:pPr>
              <a:r>
                <a:rPr lang="vi-VN" sz="2700" b="1" kern="0" dirty="0">
                  <a:solidFill>
                    <a:srgbClr val="56B2DB"/>
                  </a:solidFill>
                  <a:latin typeface="Arial"/>
                  <a:cs typeface="Arial"/>
                  <a:sym typeface="Arial"/>
                </a:rPr>
                <a:t>Bài </a:t>
              </a:r>
              <a:r>
                <a:rPr lang="en-US" sz="2700" b="1" kern="0" dirty="0">
                  <a:solidFill>
                    <a:srgbClr val="56B2DB"/>
                  </a:solidFill>
                  <a:latin typeface="Arial"/>
                  <a:cs typeface="Arial"/>
                  <a:sym typeface="Arial"/>
                </a:rPr>
                <a:t>13</a:t>
              </a:r>
            </a:p>
          </p:txBody>
        </p:sp>
      </p:grpSp>
      <p:sp>
        <p:nvSpPr>
          <p:cNvPr id="475" name="Google Shape;475;p32"/>
          <p:cNvSpPr txBox="1">
            <a:spLocks noGrp="1"/>
          </p:cNvSpPr>
          <p:nvPr>
            <p:ph type="ctrTitle" idx="4294967295"/>
          </p:nvPr>
        </p:nvSpPr>
        <p:spPr>
          <a:xfrm>
            <a:off x="404206" y="834745"/>
            <a:ext cx="8580758" cy="2062043"/>
          </a:xfrm>
          <a:prstGeom prst="rect">
            <a:avLst/>
          </a:prstGeom>
        </p:spPr>
        <p:txBody>
          <a:bodyPr spcFirstLastPara="1" vert="horz" wrap="square" lIns="91425" tIns="91425" rIns="91425" bIns="91425" rtlCol="0" anchor="ctr" anchorCtr="0">
            <a:noAutofit/>
          </a:bodyPr>
          <a:lstStyle/>
          <a:p>
            <a:pPr algn="ctr">
              <a:lnSpc>
                <a:spcPct val="130000"/>
              </a:lnSpc>
            </a:pPr>
            <a:r>
              <a:rPr lang="en-US" sz="3600" b="1" dirty="0">
                <a:solidFill>
                  <a:srgbClr val="56B2DB"/>
                </a:solidFill>
                <a:effectLst>
                  <a:glow rad="101600">
                    <a:schemeClr val="bg1">
                      <a:alpha val="60000"/>
                    </a:schemeClr>
                  </a:glow>
                </a:effectLst>
                <a:latin typeface="+mn-lt"/>
              </a:rPr>
              <a:t>DỰ ÁN TÌM HIỂU CÔNG NGHỆ ỨNG DỤNG VI SINH VẬT TRONG XỬ LÍ Ô NHIỄM MÔI TRƯỜNG TẠI ĐỊA PHƯƠNG</a:t>
            </a:r>
            <a:endParaRPr sz="3600" b="1" dirty="0">
              <a:solidFill>
                <a:srgbClr val="56B2DB"/>
              </a:solidFill>
              <a:effectLst>
                <a:glow rad="101600">
                  <a:schemeClr val="bg1">
                    <a:alpha val="60000"/>
                  </a:schemeClr>
                </a:glow>
              </a:effectLst>
              <a:latin typeface="+mn-lt"/>
            </a:endParaRPr>
          </a:p>
        </p:txBody>
      </p:sp>
      <p:sp>
        <p:nvSpPr>
          <p:cNvPr id="583" name="Google Shape;583;p32"/>
          <p:cNvSpPr/>
          <p:nvPr/>
        </p:nvSpPr>
        <p:spPr>
          <a:xfrm>
            <a:off x="7101888" y="3280635"/>
            <a:ext cx="1143388" cy="264959"/>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rgbClr val="FFFFFF"/>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6842801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472"/>
                                        </p:tgtEl>
                                        <p:attrNameLst>
                                          <p:attrName>style.visibility</p:attrName>
                                        </p:attrNameLst>
                                      </p:cBhvr>
                                      <p:to>
                                        <p:strVal val="visible"/>
                                      </p:to>
                                    </p:set>
                                    <p:anim calcmode="lin" valueType="num">
                                      <p:cBhvr additive="base">
                                        <p:cTn id="7" dur="500" fill="hold"/>
                                        <p:tgtEl>
                                          <p:spTgt spid="472"/>
                                        </p:tgtEl>
                                        <p:attrNameLst>
                                          <p:attrName>ppt_x</p:attrName>
                                        </p:attrNameLst>
                                      </p:cBhvr>
                                      <p:tavLst>
                                        <p:tav tm="0">
                                          <p:val>
                                            <p:strVal val="#ppt_x"/>
                                          </p:val>
                                        </p:tav>
                                        <p:tav tm="100000">
                                          <p:val>
                                            <p:strVal val="#ppt_x"/>
                                          </p:val>
                                        </p:tav>
                                      </p:tavLst>
                                    </p:anim>
                                    <p:anim calcmode="lin" valueType="num">
                                      <p:cBhvr additive="base">
                                        <p:cTn id="8" dur="500" fill="hold"/>
                                        <p:tgtEl>
                                          <p:spTgt spid="47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476"/>
                                        </p:tgtEl>
                                        <p:attrNameLst>
                                          <p:attrName>style.visibility</p:attrName>
                                        </p:attrNameLst>
                                      </p:cBhvr>
                                      <p:to>
                                        <p:strVal val="visible"/>
                                      </p:to>
                                    </p:set>
                                    <p:anim calcmode="lin" valueType="num">
                                      <p:cBhvr additive="base">
                                        <p:cTn id="11" dur="500" fill="hold"/>
                                        <p:tgtEl>
                                          <p:spTgt spid="476"/>
                                        </p:tgtEl>
                                        <p:attrNameLst>
                                          <p:attrName>ppt_x</p:attrName>
                                        </p:attrNameLst>
                                      </p:cBhvr>
                                      <p:tavLst>
                                        <p:tav tm="0">
                                          <p:val>
                                            <p:strVal val="#ppt_x"/>
                                          </p:val>
                                        </p:tav>
                                        <p:tav tm="100000">
                                          <p:val>
                                            <p:strVal val="#ppt_x"/>
                                          </p:val>
                                        </p:tav>
                                      </p:tavLst>
                                    </p:anim>
                                    <p:anim calcmode="lin" valueType="num">
                                      <p:cBhvr additive="base">
                                        <p:cTn id="12" dur="500" fill="hold"/>
                                        <p:tgtEl>
                                          <p:spTgt spid="47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477"/>
                                        </p:tgtEl>
                                        <p:attrNameLst>
                                          <p:attrName>style.visibility</p:attrName>
                                        </p:attrNameLst>
                                      </p:cBhvr>
                                      <p:to>
                                        <p:strVal val="visible"/>
                                      </p:to>
                                    </p:set>
                                    <p:anim calcmode="lin" valueType="num">
                                      <p:cBhvr additive="base">
                                        <p:cTn id="15" dur="500" fill="hold"/>
                                        <p:tgtEl>
                                          <p:spTgt spid="477"/>
                                        </p:tgtEl>
                                        <p:attrNameLst>
                                          <p:attrName>ppt_x</p:attrName>
                                        </p:attrNameLst>
                                      </p:cBhvr>
                                      <p:tavLst>
                                        <p:tav tm="0">
                                          <p:val>
                                            <p:strVal val="#ppt_x"/>
                                          </p:val>
                                        </p:tav>
                                        <p:tav tm="100000">
                                          <p:val>
                                            <p:strVal val="#ppt_x"/>
                                          </p:val>
                                        </p:tav>
                                      </p:tavLst>
                                    </p:anim>
                                    <p:anim calcmode="lin" valueType="num">
                                      <p:cBhvr additive="base">
                                        <p:cTn id="16" dur="500" fill="hold"/>
                                        <p:tgtEl>
                                          <p:spTgt spid="47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478"/>
                                        </p:tgtEl>
                                        <p:attrNameLst>
                                          <p:attrName>style.visibility</p:attrName>
                                        </p:attrNameLst>
                                      </p:cBhvr>
                                      <p:to>
                                        <p:strVal val="visible"/>
                                      </p:to>
                                    </p:set>
                                    <p:anim calcmode="lin" valueType="num">
                                      <p:cBhvr additive="base">
                                        <p:cTn id="19" dur="500" fill="hold"/>
                                        <p:tgtEl>
                                          <p:spTgt spid="478"/>
                                        </p:tgtEl>
                                        <p:attrNameLst>
                                          <p:attrName>ppt_x</p:attrName>
                                        </p:attrNameLst>
                                      </p:cBhvr>
                                      <p:tavLst>
                                        <p:tav tm="0">
                                          <p:val>
                                            <p:strVal val="#ppt_x"/>
                                          </p:val>
                                        </p:tav>
                                        <p:tav tm="100000">
                                          <p:val>
                                            <p:strVal val="#ppt_x"/>
                                          </p:val>
                                        </p:tav>
                                      </p:tavLst>
                                    </p:anim>
                                    <p:anim calcmode="lin" valueType="num">
                                      <p:cBhvr additive="base">
                                        <p:cTn id="20" dur="500" fill="hold"/>
                                        <p:tgtEl>
                                          <p:spTgt spid="478"/>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500"/>
                                  </p:stCondLst>
                                  <p:childTnLst>
                                    <p:set>
                                      <p:cBhvr>
                                        <p:cTn id="22" dur="1" fill="hold">
                                          <p:stCondLst>
                                            <p:cond delay="0"/>
                                          </p:stCondLst>
                                        </p:cTn>
                                        <p:tgtEl>
                                          <p:spTgt spid="479"/>
                                        </p:tgtEl>
                                        <p:attrNameLst>
                                          <p:attrName>style.visibility</p:attrName>
                                        </p:attrNameLst>
                                      </p:cBhvr>
                                      <p:to>
                                        <p:strVal val="visible"/>
                                      </p:to>
                                    </p:set>
                                    <p:anim calcmode="lin" valueType="num">
                                      <p:cBhvr additive="base">
                                        <p:cTn id="23" dur="500" fill="hold"/>
                                        <p:tgtEl>
                                          <p:spTgt spid="479"/>
                                        </p:tgtEl>
                                        <p:attrNameLst>
                                          <p:attrName>ppt_x</p:attrName>
                                        </p:attrNameLst>
                                      </p:cBhvr>
                                      <p:tavLst>
                                        <p:tav tm="0">
                                          <p:val>
                                            <p:strVal val="#ppt_x"/>
                                          </p:val>
                                        </p:tav>
                                        <p:tav tm="100000">
                                          <p:val>
                                            <p:strVal val="#ppt_x"/>
                                          </p:val>
                                        </p:tav>
                                      </p:tavLst>
                                    </p:anim>
                                    <p:anim calcmode="lin" valueType="num">
                                      <p:cBhvr additive="base">
                                        <p:cTn id="24" dur="500" fill="hold"/>
                                        <p:tgtEl>
                                          <p:spTgt spid="479"/>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600"/>
                                  </p:stCondLst>
                                  <p:childTnLst>
                                    <p:set>
                                      <p:cBhvr>
                                        <p:cTn id="26" dur="1" fill="hold">
                                          <p:stCondLst>
                                            <p:cond delay="0"/>
                                          </p:stCondLst>
                                        </p:cTn>
                                        <p:tgtEl>
                                          <p:spTgt spid="483"/>
                                        </p:tgtEl>
                                        <p:attrNameLst>
                                          <p:attrName>style.visibility</p:attrName>
                                        </p:attrNameLst>
                                      </p:cBhvr>
                                      <p:to>
                                        <p:strVal val="visible"/>
                                      </p:to>
                                    </p:set>
                                    <p:anim calcmode="lin" valueType="num">
                                      <p:cBhvr additive="base">
                                        <p:cTn id="27" dur="500" fill="hold"/>
                                        <p:tgtEl>
                                          <p:spTgt spid="483"/>
                                        </p:tgtEl>
                                        <p:attrNameLst>
                                          <p:attrName>ppt_x</p:attrName>
                                        </p:attrNameLst>
                                      </p:cBhvr>
                                      <p:tavLst>
                                        <p:tav tm="0">
                                          <p:val>
                                            <p:strVal val="#ppt_x"/>
                                          </p:val>
                                        </p:tav>
                                        <p:tav tm="100000">
                                          <p:val>
                                            <p:strVal val="#ppt_x"/>
                                          </p:val>
                                        </p:tav>
                                      </p:tavLst>
                                    </p:anim>
                                    <p:anim calcmode="lin" valueType="num">
                                      <p:cBhvr additive="base">
                                        <p:cTn id="28" dur="500" fill="hold"/>
                                        <p:tgtEl>
                                          <p:spTgt spid="483"/>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700"/>
                                  </p:stCondLst>
                                  <p:childTnLst>
                                    <p:set>
                                      <p:cBhvr>
                                        <p:cTn id="30" dur="1" fill="hold">
                                          <p:stCondLst>
                                            <p:cond delay="0"/>
                                          </p:stCondLst>
                                        </p:cTn>
                                        <p:tgtEl>
                                          <p:spTgt spid="487"/>
                                        </p:tgtEl>
                                        <p:attrNameLst>
                                          <p:attrName>style.visibility</p:attrName>
                                        </p:attrNameLst>
                                      </p:cBhvr>
                                      <p:to>
                                        <p:strVal val="visible"/>
                                      </p:to>
                                    </p:set>
                                    <p:anim calcmode="lin" valueType="num">
                                      <p:cBhvr additive="base">
                                        <p:cTn id="31" dur="500" fill="hold"/>
                                        <p:tgtEl>
                                          <p:spTgt spid="487"/>
                                        </p:tgtEl>
                                        <p:attrNameLst>
                                          <p:attrName>ppt_x</p:attrName>
                                        </p:attrNameLst>
                                      </p:cBhvr>
                                      <p:tavLst>
                                        <p:tav tm="0">
                                          <p:val>
                                            <p:strVal val="#ppt_x"/>
                                          </p:val>
                                        </p:tav>
                                        <p:tav tm="100000">
                                          <p:val>
                                            <p:strVal val="#ppt_x"/>
                                          </p:val>
                                        </p:tav>
                                      </p:tavLst>
                                    </p:anim>
                                    <p:anim calcmode="lin" valueType="num">
                                      <p:cBhvr additive="base">
                                        <p:cTn id="32" dur="500" fill="hold"/>
                                        <p:tgtEl>
                                          <p:spTgt spid="487"/>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800"/>
                                  </p:stCondLst>
                                  <p:childTnLst>
                                    <p:set>
                                      <p:cBhvr>
                                        <p:cTn id="34" dur="1" fill="hold">
                                          <p:stCondLst>
                                            <p:cond delay="0"/>
                                          </p:stCondLst>
                                        </p:cTn>
                                        <p:tgtEl>
                                          <p:spTgt spid="496"/>
                                        </p:tgtEl>
                                        <p:attrNameLst>
                                          <p:attrName>style.visibility</p:attrName>
                                        </p:attrNameLst>
                                      </p:cBhvr>
                                      <p:to>
                                        <p:strVal val="visible"/>
                                      </p:to>
                                    </p:set>
                                    <p:anim calcmode="lin" valueType="num">
                                      <p:cBhvr additive="base">
                                        <p:cTn id="35" dur="500" fill="hold"/>
                                        <p:tgtEl>
                                          <p:spTgt spid="496"/>
                                        </p:tgtEl>
                                        <p:attrNameLst>
                                          <p:attrName>ppt_x</p:attrName>
                                        </p:attrNameLst>
                                      </p:cBhvr>
                                      <p:tavLst>
                                        <p:tav tm="0">
                                          <p:val>
                                            <p:strVal val="#ppt_x"/>
                                          </p:val>
                                        </p:tav>
                                        <p:tav tm="100000">
                                          <p:val>
                                            <p:strVal val="#ppt_x"/>
                                          </p:val>
                                        </p:tav>
                                      </p:tavLst>
                                    </p:anim>
                                    <p:anim calcmode="lin" valueType="num">
                                      <p:cBhvr additive="base">
                                        <p:cTn id="36" dur="500" fill="hold"/>
                                        <p:tgtEl>
                                          <p:spTgt spid="496"/>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900"/>
                                  </p:stCondLst>
                                  <p:childTnLst>
                                    <p:set>
                                      <p:cBhvr>
                                        <p:cTn id="38" dur="1" fill="hold">
                                          <p:stCondLst>
                                            <p:cond delay="0"/>
                                          </p:stCondLst>
                                        </p:cTn>
                                        <p:tgtEl>
                                          <p:spTgt spid="534"/>
                                        </p:tgtEl>
                                        <p:attrNameLst>
                                          <p:attrName>style.visibility</p:attrName>
                                        </p:attrNameLst>
                                      </p:cBhvr>
                                      <p:to>
                                        <p:strVal val="visible"/>
                                      </p:to>
                                    </p:set>
                                    <p:anim calcmode="lin" valueType="num">
                                      <p:cBhvr additive="base">
                                        <p:cTn id="39" dur="500" fill="hold"/>
                                        <p:tgtEl>
                                          <p:spTgt spid="534"/>
                                        </p:tgtEl>
                                        <p:attrNameLst>
                                          <p:attrName>ppt_x</p:attrName>
                                        </p:attrNameLst>
                                      </p:cBhvr>
                                      <p:tavLst>
                                        <p:tav tm="0">
                                          <p:val>
                                            <p:strVal val="#ppt_x"/>
                                          </p:val>
                                        </p:tav>
                                        <p:tav tm="100000">
                                          <p:val>
                                            <p:strVal val="#ppt_x"/>
                                          </p:val>
                                        </p:tav>
                                      </p:tavLst>
                                    </p:anim>
                                    <p:anim calcmode="lin" valueType="num">
                                      <p:cBhvr additive="base">
                                        <p:cTn id="40" dur="500" fill="hold"/>
                                        <p:tgtEl>
                                          <p:spTgt spid="534"/>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000"/>
                                  </p:stCondLst>
                                  <p:childTnLst>
                                    <p:set>
                                      <p:cBhvr>
                                        <p:cTn id="42" dur="1" fill="hold">
                                          <p:stCondLst>
                                            <p:cond delay="0"/>
                                          </p:stCondLst>
                                        </p:cTn>
                                        <p:tgtEl>
                                          <p:spTgt spid="545"/>
                                        </p:tgtEl>
                                        <p:attrNameLst>
                                          <p:attrName>style.visibility</p:attrName>
                                        </p:attrNameLst>
                                      </p:cBhvr>
                                      <p:to>
                                        <p:strVal val="visible"/>
                                      </p:to>
                                    </p:set>
                                    <p:anim calcmode="lin" valueType="num">
                                      <p:cBhvr additive="base">
                                        <p:cTn id="43" dur="500" fill="hold"/>
                                        <p:tgtEl>
                                          <p:spTgt spid="545"/>
                                        </p:tgtEl>
                                        <p:attrNameLst>
                                          <p:attrName>ppt_x</p:attrName>
                                        </p:attrNameLst>
                                      </p:cBhvr>
                                      <p:tavLst>
                                        <p:tav tm="0">
                                          <p:val>
                                            <p:strVal val="#ppt_x"/>
                                          </p:val>
                                        </p:tav>
                                        <p:tav tm="100000">
                                          <p:val>
                                            <p:strVal val="#ppt_x"/>
                                          </p:val>
                                        </p:tav>
                                      </p:tavLst>
                                    </p:anim>
                                    <p:anim calcmode="lin" valueType="num">
                                      <p:cBhvr additive="base">
                                        <p:cTn id="44" dur="500" fill="hold"/>
                                        <p:tgtEl>
                                          <p:spTgt spid="545"/>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100"/>
                                  </p:stCondLst>
                                  <p:childTnLst>
                                    <p:set>
                                      <p:cBhvr>
                                        <p:cTn id="46" dur="1" fill="hold">
                                          <p:stCondLst>
                                            <p:cond delay="0"/>
                                          </p:stCondLst>
                                        </p:cTn>
                                        <p:tgtEl>
                                          <p:spTgt spid="563"/>
                                        </p:tgtEl>
                                        <p:attrNameLst>
                                          <p:attrName>style.visibility</p:attrName>
                                        </p:attrNameLst>
                                      </p:cBhvr>
                                      <p:to>
                                        <p:strVal val="visible"/>
                                      </p:to>
                                    </p:set>
                                    <p:anim calcmode="lin" valueType="num">
                                      <p:cBhvr additive="base">
                                        <p:cTn id="47" dur="500" fill="hold"/>
                                        <p:tgtEl>
                                          <p:spTgt spid="563"/>
                                        </p:tgtEl>
                                        <p:attrNameLst>
                                          <p:attrName>ppt_x</p:attrName>
                                        </p:attrNameLst>
                                      </p:cBhvr>
                                      <p:tavLst>
                                        <p:tav tm="0">
                                          <p:val>
                                            <p:strVal val="#ppt_x"/>
                                          </p:val>
                                        </p:tav>
                                        <p:tav tm="100000">
                                          <p:val>
                                            <p:strVal val="#ppt_x"/>
                                          </p:val>
                                        </p:tav>
                                      </p:tavLst>
                                    </p:anim>
                                    <p:anim calcmode="lin" valueType="num">
                                      <p:cBhvr additive="base">
                                        <p:cTn id="48" dur="500" fill="hold"/>
                                        <p:tgtEl>
                                          <p:spTgt spid="563"/>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1200"/>
                                  </p:stCondLst>
                                  <p:childTnLst>
                                    <p:set>
                                      <p:cBhvr>
                                        <p:cTn id="50" dur="1" fill="hold">
                                          <p:stCondLst>
                                            <p:cond delay="0"/>
                                          </p:stCondLst>
                                        </p:cTn>
                                        <p:tgtEl>
                                          <p:spTgt spid="564"/>
                                        </p:tgtEl>
                                        <p:attrNameLst>
                                          <p:attrName>style.visibility</p:attrName>
                                        </p:attrNameLst>
                                      </p:cBhvr>
                                      <p:to>
                                        <p:strVal val="visible"/>
                                      </p:to>
                                    </p:set>
                                    <p:anim calcmode="lin" valueType="num">
                                      <p:cBhvr additive="base">
                                        <p:cTn id="51" dur="500" fill="hold"/>
                                        <p:tgtEl>
                                          <p:spTgt spid="564"/>
                                        </p:tgtEl>
                                        <p:attrNameLst>
                                          <p:attrName>ppt_x</p:attrName>
                                        </p:attrNameLst>
                                      </p:cBhvr>
                                      <p:tavLst>
                                        <p:tav tm="0">
                                          <p:val>
                                            <p:strVal val="#ppt_x"/>
                                          </p:val>
                                        </p:tav>
                                        <p:tav tm="100000">
                                          <p:val>
                                            <p:strVal val="#ppt_x"/>
                                          </p:val>
                                        </p:tav>
                                      </p:tavLst>
                                    </p:anim>
                                    <p:anim calcmode="lin" valueType="num">
                                      <p:cBhvr additive="base">
                                        <p:cTn id="52" dur="500" fill="hold"/>
                                        <p:tgtEl>
                                          <p:spTgt spid="564"/>
                                        </p:tgtEl>
                                        <p:attrNameLst>
                                          <p:attrName>ppt_y</p:attrName>
                                        </p:attrNameLst>
                                      </p:cBhvr>
                                      <p:tavLst>
                                        <p:tav tm="0">
                                          <p:val>
                                            <p:strVal val="1+#ppt_h/2"/>
                                          </p:val>
                                        </p:tav>
                                        <p:tav tm="100000">
                                          <p:val>
                                            <p:strVal val="#ppt_y"/>
                                          </p:val>
                                        </p:tav>
                                      </p:tavLst>
                                    </p:anim>
                                  </p:childTnLst>
                                </p:cTn>
                              </p:par>
                              <p:par>
                                <p:cTn id="53" presetID="2" presetClass="entr" presetSubtype="4" decel="100000" fill="hold" nodeType="withEffect">
                                  <p:stCondLst>
                                    <p:cond delay="1300"/>
                                  </p:stCondLst>
                                  <p:childTnLst>
                                    <p:set>
                                      <p:cBhvr>
                                        <p:cTn id="54" dur="1" fill="hold">
                                          <p:stCondLst>
                                            <p:cond delay="0"/>
                                          </p:stCondLst>
                                        </p:cTn>
                                        <p:tgtEl>
                                          <p:spTgt spid="565"/>
                                        </p:tgtEl>
                                        <p:attrNameLst>
                                          <p:attrName>style.visibility</p:attrName>
                                        </p:attrNameLst>
                                      </p:cBhvr>
                                      <p:to>
                                        <p:strVal val="visible"/>
                                      </p:to>
                                    </p:set>
                                    <p:anim calcmode="lin" valueType="num">
                                      <p:cBhvr additive="base">
                                        <p:cTn id="55" dur="500" fill="hold"/>
                                        <p:tgtEl>
                                          <p:spTgt spid="565"/>
                                        </p:tgtEl>
                                        <p:attrNameLst>
                                          <p:attrName>ppt_x</p:attrName>
                                        </p:attrNameLst>
                                      </p:cBhvr>
                                      <p:tavLst>
                                        <p:tav tm="0">
                                          <p:val>
                                            <p:strVal val="#ppt_x"/>
                                          </p:val>
                                        </p:tav>
                                        <p:tav tm="100000">
                                          <p:val>
                                            <p:strVal val="#ppt_x"/>
                                          </p:val>
                                        </p:tav>
                                      </p:tavLst>
                                    </p:anim>
                                    <p:anim calcmode="lin" valueType="num">
                                      <p:cBhvr additive="base">
                                        <p:cTn id="56" dur="500" fill="hold"/>
                                        <p:tgtEl>
                                          <p:spTgt spid="565"/>
                                        </p:tgtEl>
                                        <p:attrNameLst>
                                          <p:attrName>ppt_y</p:attrName>
                                        </p:attrNameLst>
                                      </p:cBhvr>
                                      <p:tavLst>
                                        <p:tav tm="0">
                                          <p:val>
                                            <p:strVal val="1+#ppt_h/2"/>
                                          </p:val>
                                        </p:tav>
                                        <p:tav tm="100000">
                                          <p:val>
                                            <p:strVal val="#ppt_y"/>
                                          </p:val>
                                        </p:tav>
                                      </p:tavLst>
                                    </p:anim>
                                  </p:childTnLst>
                                </p:cTn>
                              </p:par>
                              <p:par>
                                <p:cTn id="57" presetID="2" presetClass="entr" presetSubtype="4" decel="100000" fill="hold" nodeType="withEffect">
                                  <p:stCondLst>
                                    <p:cond delay="1400"/>
                                  </p:stCondLst>
                                  <p:childTnLst>
                                    <p:set>
                                      <p:cBhvr>
                                        <p:cTn id="58" dur="1" fill="hold">
                                          <p:stCondLst>
                                            <p:cond delay="0"/>
                                          </p:stCondLst>
                                        </p:cTn>
                                        <p:tgtEl>
                                          <p:spTgt spid="584"/>
                                        </p:tgtEl>
                                        <p:attrNameLst>
                                          <p:attrName>style.visibility</p:attrName>
                                        </p:attrNameLst>
                                      </p:cBhvr>
                                      <p:to>
                                        <p:strVal val="visible"/>
                                      </p:to>
                                    </p:set>
                                    <p:anim calcmode="lin" valueType="num">
                                      <p:cBhvr additive="base">
                                        <p:cTn id="59" dur="500" fill="hold"/>
                                        <p:tgtEl>
                                          <p:spTgt spid="584"/>
                                        </p:tgtEl>
                                        <p:attrNameLst>
                                          <p:attrName>ppt_x</p:attrName>
                                        </p:attrNameLst>
                                      </p:cBhvr>
                                      <p:tavLst>
                                        <p:tav tm="0">
                                          <p:val>
                                            <p:strVal val="#ppt_x"/>
                                          </p:val>
                                        </p:tav>
                                        <p:tav tm="100000">
                                          <p:val>
                                            <p:strVal val="#ppt_x"/>
                                          </p:val>
                                        </p:tav>
                                      </p:tavLst>
                                    </p:anim>
                                    <p:anim calcmode="lin" valueType="num">
                                      <p:cBhvr additive="base">
                                        <p:cTn id="60" dur="500" fill="hold"/>
                                        <p:tgtEl>
                                          <p:spTgt spid="584"/>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1500"/>
                                  </p:stCondLst>
                                  <p:childTnLst>
                                    <p:set>
                                      <p:cBhvr>
                                        <p:cTn id="62" dur="1" fill="hold">
                                          <p:stCondLst>
                                            <p:cond delay="0"/>
                                          </p:stCondLst>
                                        </p:cTn>
                                        <p:tgtEl>
                                          <p:spTgt spid="583"/>
                                        </p:tgtEl>
                                        <p:attrNameLst>
                                          <p:attrName>style.visibility</p:attrName>
                                        </p:attrNameLst>
                                      </p:cBhvr>
                                      <p:to>
                                        <p:strVal val="visible"/>
                                      </p:to>
                                    </p:set>
                                    <p:anim calcmode="lin" valueType="num">
                                      <p:cBhvr additive="base">
                                        <p:cTn id="63" dur="500" fill="hold"/>
                                        <p:tgtEl>
                                          <p:spTgt spid="583"/>
                                        </p:tgtEl>
                                        <p:attrNameLst>
                                          <p:attrName>ppt_x</p:attrName>
                                        </p:attrNameLst>
                                      </p:cBhvr>
                                      <p:tavLst>
                                        <p:tav tm="0">
                                          <p:val>
                                            <p:strVal val="#ppt_x"/>
                                          </p:val>
                                        </p:tav>
                                        <p:tav tm="100000">
                                          <p:val>
                                            <p:strVal val="#ppt_x"/>
                                          </p:val>
                                        </p:tav>
                                      </p:tavLst>
                                    </p:anim>
                                    <p:anim calcmode="lin" valueType="num">
                                      <p:cBhvr additive="base">
                                        <p:cTn id="64" dur="500" fill="hold"/>
                                        <p:tgtEl>
                                          <p:spTgt spid="58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6" presetClass="entr" presetSubtype="32" fill="hold" grpId="0" nodeType="clickEffect">
                                  <p:stCondLst>
                                    <p:cond delay="0"/>
                                  </p:stCondLst>
                                  <p:childTnLst>
                                    <p:set>
                                      <p:cBhvr>
                                        <p:cTn id="74" dur="1" fill="hold">
                                          <p:stCondLst>
                                            <p:cond delay="0"/>
                                          </p:stCondLst>
                                        </p:cTn>
                                        <p:tgtEl>
                                          <p:spTgt spid="475"/>
                                        </p:tgtEl>
                                        <p:attrNameLst>
                                          <p:attrName>style.visibility</p:attrName>
                                        </p:attrNameLst>
                                      </p:cBhvr>
                                      <p:to>
                                        <p:strVal val="visible"/>
                                      </p:to>
                                    </p:set>
                                    <p:animEffect transition="in" filter="circle(out)">
                                      <p:cBhvr>
                                        <p:cTn id="75" dur="500"/>
                                        <p:tgtEl>
                                          <p:spTgt spid="475"/>
                                        </p:tgtEl>
                                      </p:cBhvr>
                                    </p:animEffect>
                                  </p:childTnLst>
                                </p:cTn>
                              </p:par>
                              <p:par>
                                <p:cTn id="76" presetID="50" presetClass="entr" presetSubtype="0" decel="100000" fill="hold" grpId="1" nodeType="withEffect">
                                  <p:stCondLst>
                                    <p:cond delay="0"/>
                                  </p:stCondLst>
                                  <p:childTnLst>
                                    <p:set>
                                      <p:cBhvr>
                                        <p:cTn id="77" dur="1" fill="hold">
                                          <p:stCondLst>
                                            <p:cond delay="0"/>
                                          </p:stCondLst>
                                        </p:cTn>
                                        <p:tgtEl>
                                          <p:spTgt spid="475"/>
                                        </p:tgtEl>
                                        <p:attrNameLst>
                                          <p:attrName>style.visibility</p:attrName>
                                        </p:attrNameLst>
                                      </p:cBhvr>
                                      <p:to>
                                        <p:strVal val="visible"/>
                                      </p:to>
                                    </p:set>
                                    <p:anim calcmode="lin" valueType="num">
                                      <p:cBhvr>
                                        <p:cTn id="78" dur="1000" fill="hold"/>
                                        <p:tgtEl>
                                          <p:spTgt spid="475"/>
                                        </p:tgtEl>
                                        <p:attrNameLst>
                                          <p:attrName>ppt_w</p:attrName>
                                        </p:attrNameLst>
                                      </p:cBhvr>
                                      <p:tavLst>
                                        <p:tav tm="0">
                                          <p:val>
                                            <p:strVal val="#ppt_w+.3"/>
                                          </p:val>
                                        </p:tav>
                                        <p:tav tm="100000">
                                          <p:val>
                                            <p:strVal val="#ppt_w"/>
                                          </p:val>
                                        </p:tav>
                                      </p:tavLst>
                                    </p:anim>
                                    <p:anim calcmode="lin" valueType="num">
                                      <p:cBhvr>
                                        <p:cTn id="79" dur="1000" fill="hold"/>
                                        <p:tgtEl>
                                          <p:spTgt spid="475"/>
                                        </p:tgtEl>
                                        <p:attrNameLst>
                                          <p:attrName>ppt_h</p:attrName>
                                        </p:attrNameLst>
                                      </p:cBhvr>
                                      <p:tavLst>
                                        <p:tav tm="0">
                                          <p:val>
                                            <p:strVal val="#ppt_h"/>
                                          </p:val>
                                        </p:tav>
                                        <p:tav tm="100000">
                                          <p:val>
                                            <p:strVal val="#ppt_h"/>
                                          </p:val>
                                        </p:tav>
                                      </p:tavLst>
                                    </p:anim>
                                    <p:animEffect transition="in" filter="fade">
                                      <p:cBhvr>
                                        <p:cTn id="80" dur="10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p:bldP spid="476" grpId="0" animBg="1"/>
      <p:bldP spid="477" grpId="0" animBg="1"/>
      <p:bldP spid="478" grpId="0" animBg="1"/>
      <p:bldP spid="563" grpId="0" animBg="1"/>
      <p:bldP spid="564" grpId="0" animBg="1"/>
      <p:bldP spid="475" grpId="0"/>
      <p:bldP spid="475" grpId="1"/>
      <p:bldP spid="58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676" name="Freeform 2"/>
          <p:cNvSpPr/>
          <p:nvPr/>
        </p:nvSpPr>
        <p:spPr>
          <a:xfrm>
            <a:off x="186800" y="1304234"/>
            <a:ext cx="8835062" cy="3192966"/>
          </a:xfrm>
          <a:custGeom>
            <a:avLst/>
            <a:gdLst/>
            <a:ahLst/>
            <a:cxnLst/>
            <a:rect l="l" t="t" r="r" b="b"/>
            <a:pathLst>
              <a:path w="17670123" h="6385932">
                <a:moveTo>
                  <a:pt x="0" y="0"/>
                </a:moveTo>
                <a:lnTo>
                  <a:pt x="17670123" y="0"/>
                </a:lnTo>
                <a:lnTo>
                  <a:pt x="17670123" y="6385932"/>
                </a:lnTo>
                <a:lnTo>
                  <a:pt x="0" y="6385932"/>
                </a:lnTo>
                <a:lnTo>
                  <a:pt x="0" y="0"/>
                </a:lnTo>
                <a:close/>
              </a:path>
            </a:pathLst>
          </a:custGeom>
          <a:blipFill>
            <a:blip r:embed="rId3"/>
            <a:stretch>
              <a:fillRect/>
            </a:stretch>
          </a:blipFill>
        </p:spPr>
        <p:txBody>
          <a:bodyPr/>
          <a:lstStyle/>
          <a:p>
            <a:endParaRPr lang="en-US"/>
          </a:p>
        </p:txBody>
      </p:sp>
      <p:sp>
        <p:nvSpPr>
          <p:cNvPr id="1048677" name="Freeform 3"/>
          <p:cNvSpPr/>
          <p:nvPr/>
        </p:nvSpPr>
        <p:spPr>
          <a:xfrm>
            <a:off x="6896026" y="2863200"/>
            <a:ext cx="1228310" cy="2394228"/>
          </a:xfrm>
          <a:custGeom>
            <a:avLst/>
            <a:gdLst/>
            <a:ahLst/>
            <a:cxnLst/>
            <a:rect l="l" t="t" r="r" b="b"/>
            <a:pathLst>
              <a:path w="2456620" h="4788456">
                <a:moveTo>
                  <a:pt x="0" y="0"/>
                </a:moveTo>
                <a:lnTo>
                  <a:pt x="2456620" y="0"/>
                </a:lnTo>
                <a:lnTo>
                  <a:pt x="2456620" y="4788456"/>
                </a:lnTo>
                <a:lnTo>
                  <a:pt x="0" y="4788456"/>
                </a:lnTo>
                <a:lnTo>
                  <a:pt x="0" y="0"/>
                </a:lnTo>
                <a:close/>
              </a:path>
            </a:pathLst>
          </a:custGeom>
          <a:blipFill>
            <a:blip r:embed="rId4"/>
            <a:stretch>
              <a:fillRect/>
            </a:stretch>
          </a:blipFill>
        </p:spPr>
        <p:txBody>
          <a:bodyPr/>
          <a:lstStyle/>
          <a:p>
            <a:endParaRPr lang="en-US"/>
          </a:p>
        </p:txBody>
      </p:sp>
      <p:sp>
        <p:nvSpPr>
          <p:cNvPr id="1048678" name="Freeform 4"/>
          <p:cNvSpPr/>
          <p:nvPr/>
        </p:nvSpPr>
        <p:spPr>
          <a:xfrm>
            <a:off x="5643850" y="4485875"/>
            <a:ext cx="1891580" cy="702012"/>
          </a:xfrm>
          <a:custGeom>
            <a:avLst/>
            <a:gdLst/>
            <a:ahLst/>
            <a:cxnLst/>
            <a:rect l="l" t="t" r="r" b="b"/>
            <a:pathLst>
              <a:path w="3783160" h="1404024">
                <a:moveTo>
                  <a:pt x="0" y="0"/>
                </a:moveTo>
                <a:lnTo>
                  <a:pt x="3783160" y="0"/>
                </a:lnTo>
                <a:lnTo>
                  <a:pt x="3783160" y="1404024"/>
                </a:lnTo>
                <a:lnTo>
                  <a:pt x="0" y="1404024"/>
                </a:lnTo>
                <a:lnTo>
                  <a:pt x="0" y="0"/>
                </a:lnTo>
                <a:close/>
              </a:path>
            </a:pathLst>
          </a:custGeom>
          <a:blipFill>
            <a:blip r:embed="rId5"/>
            <a:stretch>
              <a:fillRect/>
            </a:stretch>
          </a:blipFill>
        </p:spPr>
        <p:txBody>
          <a:bodyPr/>
          <a:lstStyle/>
          <a:p>
            <a:endParaRPr lang="en-US"/>
          </a:p>
        </p:txBody>
      </p:sp>
      <p:sp>
        <p:nvSpPr>
          <p:cNvPr id="1048679" name="Freeform 5"/>
          <p:cNvSpPr/>
          <p:nvPr/>
        </p:nvSpPr>
        <p:spPr>
          <a:xfrm>
            <a:off x="-126500" y="5095000"/>
            <a:ext cx="9423537" cy="2455670"/>
          </a:xfrm>
          <a:custGeom>
            <a:avLst/>
            <a:gdLst/>
            <a:ahLst/>
            <a:cxnLst/>
            <a:rect l="l" t="t" r="r" b="b"/>
            <a:pathLst>
              <a:path w="18847074" h="4911340">
                <a:moveTo>
                  <a:pt x="0" y="0"/>
                </a:moveTo>
                <a:lnTo>
                  <a:pt x="18847074" y="0"/>
                </a:lnTo>
                <a:lnTo>
                  <a:pt x="18847074" y="4911340"/>
                </a:lnTo>
                <a:lnTo>
                  <a:pt x="0" y="4911340"/>
                </a:lnTo>
                <a:lnTo>
                  <a:pt x="0" y="0"/>
                </a:lnTo>
                <a:close/>
              </a:path>
            </a:pathLst>
          </a:custGeom>
          <a:blipFill>
            <a:blip r:embed="rId6"/>
            <a:stretch>
              <a:fillRect/>
            </a:stretch>
          </a:blipFill>
        </p:spPr>
        <p:txBody>
          <a:bodyPr/>
          <a:lstStyle/>
          <a:p>
            <a:endParaRPr lang="en-US"/>
          </a:p>
        </p:txBody>
      </p:sp>
      <p:sp>
        <p:nvSpPr>
          <p:cNvPr id="1048680" name="Freeform 6"/>
          <p:cNvSpPr/>
          <p:nvPr/>
        </p:nvSpPr>
        <p:spPr>
          <a:xfrm>
            <a:off x="8479026" y="3827170"/>
            <a:ext cx="664945" cy="1409796"/>
          </a:xfrm>
          <a:custGeom>
            <a:avLst/>
            <a:gdLst/>
            <a:ahLst/>
            <a:cxnLst/>
            <a:rect l="l" t="t" r="r" b="b"/>
            <a:pathLst>
              <a:path w="1329890" h="2819592">
                <a:moveTo>
                  <a:pt x="0" y="0"/>
                </a:moveTo>
                <a:lnTo>
                  <a:pt x="1329890" y="0"/>
                </a:lnTo>
                <a:lnTo>
                  <a:pt x="1329890" y="2819592"/>
                </a:lnTo>
                <a:lnTo>
                  <a:pt x="0" y="2819592"/>
                </a:lnTo>
                <a:lnTo>
                  <a:pt x="0" y="0"/>
                </a:lnTo>
                <a:close/>
              </a:path>
            </a:pathLst>
          </a:custGeom>
          <a:blipFill>
            <a:blip r:embed="rId7"/>
            <a:stretch>
              <a:fillRect/>
            </a:stretch>
          </a:blipFill>
        </p:spPr>
        <p:txBody>
          <a:bodyPr/>
          <a:lstStyle/>
          <a:p>
            <a:endParaRPr lang="en-US"/>
          </a:p>
        </p:txBody>
      </p:sp>
      <p:sp>
        <p:nvSpPr>
          <p:cNvPr id="1048681" name="Freeform 7"/>
          <p:cNvSpPr/>
          <p:nvPr/>
        </p:nvSpPr>
        <p:spPr>
          <a:xfrm>
            <a:off x="1565038" y="5053000"/>
            <a:ext cx="664950" cy="634550"/>
          </a:xfrm>
          <a:custGeom>
            <a:avLst/>
            <a:gdLst/>
            <a:ahLst/>
            <a:cxnLst/>
            <a:rect l="l" t="t" r="r" b="b"/>
            <a:pathLst>
              <a:path w="1329900" h="1269100">
                <a:moveTo>
                  <a:pt x="0" y="0"/>
                </a:moveTo>
                <a:lnTo>
                  <a:pt x="1329900" y="0"/>
                </a:lnTo>
                <a:lnTo>
                  <a:pt x="1329900" y="1269100"/>
                </a:lnTo>
                <a:lnTo>
                  <a:pt x="0" y="1269100"/>
                </a:lnTo>
                <a:lnTo>
                  <a:pt x="0" y="0"/>
                </a:lnTo>
                <a:close/>
              </a:path>
            </a:pathLst>
          </a:custGeom>
          <a:blipFill>
            <a:blip r:embed="rId8"/>
            <a:stretch>
              <a:fillRect/>
            </a:stretch>
          </a:blipFill>
        </p:spPr>
        <p:txBody>
          <a:bodyPr/>
          <a:lstStyle/>
          <a:p>
            <a:endParaRPr lang="en-US"/>
          </a:p>
        </p:txBody>
      </p:sp>
      <p:sp>
        <p:nvSpPr>
          <p:cNvPr id="1048682" name="Freeform 8"/>
          <p:cNvSpPr/>
          <p:nvPr/>
        </p:nvSpPr>
        <p:spPr>
          <a:xfrm>
            <a:off x="5828899" y="4812220"/>
            <a:ext cx="1879767" cy="1667183"/>
          </a:xfrm>
          <a:custGeom>
            <a:avLst/>
            <a:gdLst/>
            <a:ahLst/>
            <a:cxnLst/>
            <a:rect l="l" t="t" r="r" b="b"/>
            <a:pathLst>
              <a:path w="3759534" h="3334366">
                <a:moveTo>
                  <a:pt x="0" y="0"/>
                </a:moveTo>
                <a:lnTo>
                  <a:pt x="3759534" y="0"/>
                </a:lnTo>
                <a:lnTo>
                  <a:pt x="3759534" y="3334366"/>
                </a:lnTo>
                <a:lnTo>
                  <a:pt x="0" y="3334366"/>
                </a:lnTo>
                <a:lnTo>
                  <a:pt x="0" y="0"/>
                </a:lnTo>
                <a:close/>
              </a:path>
            </a:pathLst>
          </a:custGeom>
          <a:blipFill>
            <a:blip r:embed="rId9"/>
            <a:stretch>
              <a:fillRect/>
            </a:stretch>
          </a:blipFill>
        </p:spPr>
        <p:txBody>
          <a:bodyPr/>
          <a:lstStyle/>
          <a:p>
            <a:endParaRPr lang="en-US"/>
          </a:p>
        </p:txBody>
      </p:sp>
      <p:sp>
        <p:nvSpPr>
          <p:cNvPr id="1048683" name="Freeform 9"/>
          <p:cNvSpPr/>
          <p:nvPr/>
        </p:nvSpPr>
        <p:spPr>
          <a:xfrm>
            <a:off x="-200250" y="2990375"/>
            <a:ext cx="2717023" cy="3315175"/>
          </a:xfrm>
          <a:custGeom>
            <a:avLst/>
            <a:gdLst/>
            <a:ahLst/>
            <a:cxnLst/>
            <a:rect l="l" t="t" r="r" b="b"/>
            <a:pathLst>
              <a:path w="5434046" h="6630350">
                <a:moveTo>
                  <a:pt x="0" y="0"/>
                </a:moveTo>
                <a:lnTo>
                  <a:pt x="5434046" y="0"/>
                </a:lnTo>
                <a:lnTo>
                  <a:pt x="5434046" y="6630350"/>
                </a:lnTo>
                <a:lnTo>
                  <a:pt x="0" y="6630350"/>
                </a:lnTo>
                <a:lnTo>
                  <a:pt x="0" y="0"/>
                </a:lnTo>
                <a:close/>
              </a:path>
            </a:pathLst>
          </a:custGeom>
          <a:blipFill>
            <a:blip r:embed="rId10"/>
            <a:stretch>
              <a:fillRect/>
            </a:stretch>
          </a:blipFill>
        </p:spPr>
        <p:txBody>
          <a:bodyPr/>
          <a:lstStyle/>
          <a:p>
            <a:endParaRPr lang="en-US"/>
          </a:p>
        </p:txBody>
      </p:sp>
      <p:sp>
        <p:nvSpPr>
          <p:cNvPr id="1048684" name="Freeform 10"/>
          <p:cNvSpPr/>
          <p:nvPr/>
        </p:nvSpPr>
        <p:spPr>
          <a:xfrm>
            <a:off x="0" y="5691725"/>
            <a:ext cx="1483750" cy="817550"/>
          </a:xfrm>
          <a:custGeom>
            <a:avLst/>
            <a:gdLst/>
            <a:ahLst/>
            <a:cxnLst/>
            <a:rect l="l" t="t" r="r" b="b"/>
            <a:pathLst>
              <a:path w="2967500" h="1635100">
                <a:moveTo>
                  <a:pt x="0" y="0"/>
                </a:moveTo>
                <a:lnTo>
                  <a:pt x="2967500" y="0"/>
                </a:lnTo>
                <a:lnTo>
                  <a:pt x="2967500" y="1635100"/>
                </a:lnTo>
                <a:lnTo>
                  <a:pt x="0" y="1635100"/>
                </a:lnTo>
                <a:lnTo>
                  <a:pt x="0" y="0"/>
                </a:lnTo>
                <a:close/>
              </a:path>
            </a:pathLst>
          </a:custGeom>
          <a:blipFill>
            <a:blip r:embed="rId11"/>
            <a:stretch>
              <a:fillRect/>
            </a:stretch>
          </a:blipFill>
        </p:spPr>
        <p:txBody>
          <a:bodyPr/>
          <a:lstStyle/>
          <a:p>
            <a:endParaRPr lang="en-US"/>
          </a:p>
        </p:txBody>
      </p:sp>
      <p:grpSp>
        <p:nvGrpSpPr>
          <p:cNvPr id="55" name="Group 11"/>
          <p:cNvGrpSpPr/>
          <p:nvPr/>
        </p:nvGrpSpPr>
        <p:grpSpPr>
          <a:xfrm>
            <a:off x="7981700" y="5499250"/>
            <a:ext cx="1162300" cy="806300"/>
            <a:chOff x="0" y="0"/>
            <a:chExt cx="3099467" cy="2150133"/>
          </a:xfrm>
        </p:grpSpPr>
        <p:sp>
          <p:nvSpPr>
            <p:cNvPr id="1048685" name="Freeform 12"/>
            <p:cNvSpPr/>
            <p:nvPr/>
          </p:nvSpPr>
          <p:spPr>
            <a:xfrm>
              <a:off x="0" y="0"/>
              <a:ext cx="3099435" cy="2150110"/>
            </a:xfrm>
            <a:custGeom>
              <a:avLst/>
              <a:gdLst/>
              <a:ahLst/>
              <a:cxnLst/>
              <a:rect l="l" t="t" r="r" b="b"/>
              <a:pathLst>
                <a:path w="3099435" h="2150110">
                  <a:moveTo>
                    <a:pt x="2762123" y="0"/>
                  </a:moveTo>
                  <a:cubicBezTo>
                    <a:pt x="2624328" y="0"/>
                    <a:pt x="2486152" y="21590"/>
                    <a:pt x="2355596" y="64008"/>
                  </a:cubicBezTo>
                  <a:cubicBezTo>
                    <a:pt x="1979930" y="186309"/>
                    <a:pt x="1667129" y="468122"/>
                    <a:pt x="1466850" y="808609"/>
                  </a:cubicBezTo>
                  <a:cubicBezTo>
                    <a:pt x="1335913" y="1030986"/>
                    <a:pt x="1252601" y="1320038"/>
                    <a:pt x="1386967" y="1540002"/>
                  </a:cubicBezTo>
                  <a:cubicBezTo>
                    <a:pt x="1257681" y="1498473"/>
                    <a:pt x="1121918" y="1477899"/>
                    <a:pt x="986155" y="1477899"/>
                  </a:cubicBezTo>
                  <a:cubicBezTo>
                    <a:pt x="785368" y="1477899"/>
                    <a:pt x="584327" y="1522857"/>
                    <a:pt x="403860" y="1611122"/>
                  </a:cubicBezTo>
                  <a:cubicBezTo>
                    <a:pt x="194691" y="1713865"/>
                    <a:pt x="0" y="1935861"/>
                    <a:pt x="30988" y="2150110"/>
                  </a:cubicBezTo>
                  <a:lnTo>
                    <a:pt x="3099435" y="2150110"/>
                  </a:lnTo>
                  <a:lnTo>
                    <a:pt x="3099435" y="44958"/>
                  </a:lnTo>
                  <a:cubicBezTo>
                    <a:pt x="2990215" y="14859"/>
                    <a:pt x="2876296" y="0"/>
                    <a:pt x="2762123" y="0"/>
                  </a:cubicBezTo>
                  <a:close/>
                </a:path>
              </a:pathLst>
            </a:custGeom>
            <a:solidFill>
              <a:srgbClr val="EA7734"/>
            </a:solidFill>
          </p:spPr>
          <p:txBody>
            <a:bodyPr/>
            <a:lstStyle/>
            <a:p>
              <a:endParaRPr lang="en-US"/>
            </a:p>
          </p:txBody>
        </p:sp>
      </p:grpSp>
      <p:sp>
        <p:nvSpPr>
          <p:cNvPr id="1048686" name="Freeform 13"/>
          <p:cNvSpPr/>
          <p:nvPr/>
        </p:nvSpPr>
        <p:spPr>
          <a:xfrm>
            <a:off x="-299288" y="4897475"/>
            <a:ext cx="9742572" cy="2394210"/>
          </a:xfrm>
          <a:custGeom>
            <a:avLst/>
            <a:gdLst/>
            <a:ahLst/>
            <a:cxnLst/>
            <a:rect l="l" t="t" r="r" b="b"/>
            <a:pathLst>
              <a:path w="19485144" h="4788420">
                <a:moveTo>
                  <a:pt x="0" y="0"/>
                </a:moveTo>
                <a:lnTo>
                  <a:pt x="19485144" y="0"/>
                </a:lnTo>
                <a:lnTo>
                  <a:pt x="19485144" y="4788420"/>
                </a:lnTo>
                <a:lnTo>
                  <a:pt x="0" y="4788420"/>
                </a:lnTo>
                <a:lnTo>
                  <a:pt x="0" y="0"/>
                </a:lnTo>
                <a:close/>
              </a:path>
            </a:pathLst>
          </a:custGeom>
          <a:blipFill>
            <a:blip r:embed="rId12"/>
            <a:stretch>
              <a:fillRect/>
            </a:stretch>
          </a:blipFill>
        </p:spPr>
        <p:txBody>
          <a:bodyPr/>
          <a:lstStyle/>
          <a:p>
            <a:endParaRPr lang="en-US"/>
          </a:p>
        </p:txBody>
      </p:sp>
      <p:sp>
        <p:nvSpPr>
          <p:cNvPr id="1048687" name="Freeform 14"/>
          <p:cNvSpPr/>
          <p:nvPr/>
        </p:nvSpPr>
        <p:spPr>
          <a:xfrm>
            <a:off x="2008763" y="577585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3"/>
            <a:stretch>
              <a:fillRect/>
            </a:stretch>
          </a:blipFill>
        </p:spPr>
        <p:txBody>
          <a:bodyPr/>
          <a:lstStyle/>
          <a:p>
            <a:endParaRPr lang="en-US"/>
          </a:p>
        </p:txBody>
      </p:sp>
      <p:sp>
        <p:nvSpPr>
          <p:cNvPr id="1048688" name="Freeform 15"/>
          <p:cNvSpPr/>
          <p:nvPr/>
        </p:nvSpPr>
        <p:spPr>
          <a:xfrm>
            <a:off x="7899363" y="532225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3"/>
            <a:stretch>
              <a:fillRect/>
            </a:stretch>
          </a:blipFill>
        </p:spPr>
        <p:txBody>
          <a:bodyPr/>
          <a:lstStyle/>
          <a:p>
            <a:endParaRPr lang="en-US"/>
          </a:p>
        </p:txBody>
      </p:sp>
      <p:sp>
        <p:nvSpPr>
          <p:cNvPr id="1048689" name="Freeform 16"/>
          <p:cNvSpPr/>
          <p:nvPr/>
        </p:nvSpPr>
        <p:spPr>
          <a:xfrm>
            <a:off x="5071875" y="4367954"/>
            <a:ext cx="399802" cy="760988"/>
          </a:xfrm>
          <a:custGeom>
            <a:avLst/>
            <a:gdLst/>
            <a:ahLst/>
            <a:cxnLst/>
            <a:rect l="l" t="t" r="r" b="b"/>
            <a:pathLst>
              <a:path w="799604" h="1521976">
                <a:moveTo>
                  <a:pt x="0" y="0"/>
                </a:moveTo>
                <a:lnTo>
                  <a:pt x="799604" y="0"/>
                </a:lnTo>
                <a:lnTo>
                  <a:pt x="799604" y="1521976"/>
                </a:lnTo>
                <a:lnTo>
                  <a:pt x="0" y="1521976"/>
                </a:lnTo>
                <a:lnTo>
                  <a:pt x="0" y="0"/>
                </a:lnTo>
                <a:close/>
              </a:path>
            </a:pathLst>
          </a:custGeom>
          <a:blipFill>
            <a:blip r:embed="rId14"/>
            <a:stretch>
              <a:fillRect/>
            </a:stretch>
          </a:blipFill>
        </p:spPr>
        <p:txBody>
          <a:bodyPr/>
          <a:lstStyle/>
          <a:p>
            <a:endParaRPr lang="en-US"/>
          </a:p>
        </p:txBody>
      </p:sp>
      <p:sp>
        <p:nvSpPr>
          <p:cNvPr id="1048690" name="Freeform 17"/>
          <p:cNvSpPr/>
          <p:nvPr/>
        </p:nvSpPr>
        <p:spPr>
          <a:xfrm>
            <a:off x="2889150" y="4017550"/>
            <a:ext cx="544904" cy="1191617"/>
          </a:xfrm>
          <a:custGeom>
            <a:avLst/>
            <a:gdLst/>
            <a:ahLst/>
            <a:cxnLst/>
            <a:rect l="l" t="t" r="r" b="b"/>
            <a:pathLst>
              <a:path w="1089808" h="2383234">
                <a:moveTo>
                  <a:pt x="0" y="0"/>
                </a:moveTo>
                <a:lnTo>
                  <a:pt x="1089808" y="0"/>
                </a:lnTo>
                <a:lnTo>
                  <a:pt x="1089808" y="2383234"/>
                </a:lnTo>
                <a:lnTo>
                  <a:pt x="0" y="2383234"/>
                </a:lnTo>
                <a:lnTo>
                  <a:pt x="0" y="0"/>
                </a:lnTo>
                <a:close/>
              </a:path>
            </a:pathLst>
          </a:custGeom>
          <a:blipFill>
            <a:blip r:embed="rId15"/>
            <a:stretch>
              <a:fillRect/>
            </a:stretch>
          </a:blipFill>
        </p:spPr>
        <p:txBody>
          <a:bodyPr/>
          <a:lstStyle/>
          <a:p>
            <a:endParaRPr lang="en-US"/>
          </a:p>
        </p:txBody>
      </p:sp>
      <p:sp>
        <p:nvSpPr>
          <p:cNvPr id="1048691" name="Freeform 18"/>
          <p:cNvSpPr/>
          <p:nvPr/>
        </p:nvSpPr>
        <p:spPr>
          <a:xfrm>
            <a:off x="3467725" y="4700900"/>
            <a:ext cx="1395500" cy="425975"/>
          </a:xfrm>
          <a:custGeom>
            <a:avLst/>
            <a:gdLst/>
            <a:ahLst/>
            <a:cxnLst/>
            <a:rect l="l" t="t" r="r" b="b"/>
            <a:pathLst>
              <a:path w="2791000" h="851950">
                <a:moveTo>
                  <a:pt x="0" y="0"/>
                </a:moveTo>
                <a:lnTo>
                  <a:pt x="2791000" y="0"/>
                </a:lnTo>
                <a:lnTo>
                  <a:pt x="2791000" y="851950"/>
                </a:lnTo>
                <a:lnTo>
                  <a:pt x="0" y="851950"/>
                </a:lnTo>
                <a:lnTo>
                  <a:pt x="0" y="0"/>
                </a:lnTo>
                <a:close/>
              </a:path>
            </a:pathLst>
          </a:custGeom>
          <a:blipFill>
            <a:blip r:embed="rId16"/>
            <a:stretch>
              <a:fillRect/>
            </a:stretch>
          </a:blipFill>
        </p:spPr>
        <p:txBody>
          <a:bodyPr/>
          <a:lstStyle/>
          <a:p>
            <a:endParaRPr lang="en-US"/>
          </a:p>
        </p:txBody>
      </p:sp>
      <p:sp>
        <p:nvSpPr>
          <p:cNvPr id="1048692" name="Freeform 19"/>
          <p:cNvSpPr/>
          <p:nvPr/>
        </p:nvSpPr>
        <p:spPr>
          <a:xfrm>
            <a:off x="8124313" y="536960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3"/>
            <a:stretch>
              <a:fillRect/>
            </a:stretch>
          </a:blipFill>
        </p:spPr>
        <p:txBody>
          <a:bodyPr/>
          <a:lstStyle/>
          <a:p>
            <a:endParaRPr lang="en-US"/>
          </a:p>
        </p:txBody>
      </p:sp>
      <p:sp>
        <p:nvSpPr>
          <p:cNvPr id="1048693" name="Freeform 20"/>
          <p:cNvSpPr/>
          <p:nvPr/>
        </p:nvSpPr>
        <p:spPr>
          <a:xfrm>
            <a:off x="3846038" y="5257425"/>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3"/>
            <a:stretch>
              <a:fillRect/>
            </a:stretch>
          </a:blipFill>
        </p:spPr>
        <p:txBody>
          <a:bodyPr/>
          <a:lstStyle/>
          <a:p>
            <a:endParaRPr lang="en-US"/>
          </a:p>
        </p:txBody>
      </p:sp>
      <p:sp>
        <p:nvSpPr>
          <p:cNvPr id="1048694" name="Freeform 21"/>
          <p:cNvSpPr/>
          <p:nvPr/>
        </p:nvSpPr>
        <p:spPr>
          <a:xfrm>
            <a:off x="3578763" y="5314188"/>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3"/>
            <a:stretch>
              <a:fillRect/>
            </a:stretch>
          </a:blipFill>
        </p:spPr>
        <p:txBody>
          <a:bodyPr/>
          <a:lstStyle/>
          <a:p>
            <a:endParaRPr lang="en-US"/>
          </a:p>
        </p:txBody>
      </p:sp>
      <p:sp>
        <p:nvSpPr>
          <p:cNvPr id="1048695" name="Freeform 22"/>
          <p:cNvSpPr/>
          <p:nvPr/>
        </p:nvSpPr>
        <p:spPr>
          <a:xfrm>
            <a:off x="-12" y="0"/>
            <a:ext cx="9143999" cy="600075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7"/>
            <a:stretch>
              <a:fillRect t="-9160" b="-9160"/>
            </a:stretch>
          </a:blipFill>
        </p:spPr>
        <p:txBody>
          <a:bodyPr/>
          <a:lstStyle/>
          <a:p>
            <a:endParaRPr lang="en-US"/>
          </a:p>
        </p:txBody>
      </p:sp>
      <p:sp>
        <p:nvSpPr>
          <p:cNvPr id="1048697" name="TextBox 24"/>
          <p:cNvSpPr txBox="1"/>
          <p:nvPr/>
        </p:nvSpPr>
        <p:spPr>
          <a:xfrm>
            <a:off x="1590699" y="2421111"/>
            <a:ext cx="5955446" cy="474489"/>
          </a:xfrm>
          <a:prstGeom prst="rect">
            <a:avLst/>
          </a:prstGeom>
        </p:spPr>
        <p:txBody>
          <a:bodyPr wrap="square" lIns="0" tIns="0" rIns="0" bIns="0" rtlCol="0" anchor="t">
            <a:spAutoFit/>
          </a:bodyPr>
          <a:lstStyle/>
          <a:p>
            <a:pPr algn="ctr" defTabSz="457200">
              <a:lnSpc>
                <a:spcPts val="3742"/>
              </a:lnSpc>
              <a:spcBef>
                <a:spcPct val="0"/>
              </a:spcBef>
            </a:pPr>
            <a:r>
              <a:rPr lang="en-US" sz="3120" dirty="0" err="1">
                <a:solidFill>
                  <a:srgbClr val="FF0000"/>
                </a:solidFill>
                <a:latin typeface="Baloo" panose="03080902040302020200"/>
              </a:rPr>
              <a:t>Chủ</a:t>
            </a:r>
            <a:r>
              <a:rPr lang="en-US" sz="3120" dirty="0">
                <a:solidFill>
                  <a:srgbClr val="FF0000"/>
                </a:solidFill>
                <a:latin typeface="Baloo" panose="03080902040302020200"/>
              </a:rPr>
              <a:t> </a:t>
            </a:r>
            <a:r>
              <a:rPr lang="en-US" sz="3120" dirty="0" err="1">
                <a:solidFill>
                  <a:srgbClr val="FF0000"/>
                </a:solidFill>
                <a:latin typeface="Baloo" panose="03080902040302020200"/>
              </a:rPr>
              <a:t>Đề</a:t>
            </a:r>
            <a:r>
              <a:rPr lang="en-US" sz="3120" dirty="0">
                <a:solidFill>
                  <a:srgbClr val="FF0000"/>
                </a:solidFill>
                <a:latin typeface="Baloo" panose="03080902040302020200"/>
              </a:rPr>
              <a:t>: </a:t>
            </a:r>
            <a:r>
              <a:rPr lang="en-US" sz="3120" dirty="0" err="1">
                <a:solidFill>
                  <a:srgbClr val="FF0000"/>
                </a:solidFill>
                <a:latin typeface="Baloo" panose="03080902040302020200"/>
              </a:rPr>
              <a:t>Hệ</a:t>
            </a:r>
            <a:r>
              <a:rPr lang="en-US" sz="3120" dirty="0">
                <a:solidFill>
                  <a:srgbClr val="FF0000"/>
                </a:solidFill>
                <a:latin typeface="Baloo" panose="03080902040302020200"/>
              </a:rPr>
              <a:t> </a:t>
            </a:r>
            <a:r>
              <a:rPr lang="en-US" sz="3120" dirty="0" err="1">
                <a:solidFill>
                  <a:srgbClr val="FF0000"/>
                </a:solidFill>
                <a:latin typeface="Baloo" panose="03080902040302020200"/>
              </a:rPr>
              <a:t>Đệm</a:t>
            </a:r>
            <a:r>
              <a:rPr lang="en-US" sz="3120" dirty="0">
                <a:solidFill>
                  <a:srgbClr val="FF0000"/>
                </a:solidFill>
                <a:latin typeface="Baloo" panose="03080902040302020200"/>
              </a:rPr>
              <a:t> </a:t>
            </a:r>
            <a:r>
              <a:rPr lang="en-US" sz="3120" dirty="0" err="1">
                <a:solidFill>
                  <a:srgbClr val="FF0000"/>
                </a:solidFill>
                <a:latin typeface="Baloo" panose="03080902040302020200"/>
              </a:rPr>
              <a:t>Sinh</a:t>
            </a:r>
            <a:r>
              <a:rPr lang="en-US" sz="3120" dirty="0">
                <a:solidFill>
                  <a:srgbClr val="FF0000"/>
                </a:solidFill>
                <a:latin typeface="Baloo" panose="03080902040302020200"/>
              </a:rPr>
              <a:t> </a:t>
            </a:r>
            <a:r>
              <a:rPr lang="en-US" sz="3120" dirty="0" err="1">
                <a:solidFill>
                  <a:srgbClr val="FF0000"/>
                </a:solidFill>
                <a:latin typeface="Baloo" panose="03080902040302020200"/>
              </a:rPr>
              <a:t>Học</a:t>
            </a:r>
            <a:endParaRPr lang="en-US" sz="3120" dirty="0">
              <a:solidFill>
                <a:srgbClr val="FF0000"/>
              </a:solidFill>
              <a:latin typeface="Baloo" panose="03080902040302020200"/>
            </a:endParaRPr>
          </a:p>
        </p:txBody>
      </p:sp>
      <p:sp>
        <p:nvSpPr>
          <p:cNvPr id="1048698" name="Text Box 25"/>
          <p:cNvSpPr txBox="1"/>
          <p:nvPr/>
        </p:nvSpPr>
        <p:spPr>
          <a:xfrm>
            <a:off x="1483750" y="1098159"/>
            <a:ext cx="8489633" cy="706120"/>
          </a:xfrm>
          <a:prstGeom prst="rect">
            <a:avLst/>
          </a:prstGeom>
          <a:noFill/>
        </p:spPr>
        <p:txBody>
          <a:bodyPr wrap="square" rtlCol="0">
            <a:noAutofit/>
          </a:bodyPr>
          <a:lstStyle/>
          <a:p>
            <a:pPr defTabSz="457200"/>
            <a:r>
              <a:rPr lang="en-US" sz="3000" dirty="0" err="1">
                <a:solidFill>
                  <a:prstClr val="black"/>
                </a:solidFill>
                <a:latin typeface="Circle" panose="020B0703020102020204" charset="0"/>
                <a:cs typeface="Circle" panose="020B0703020102020204" charset="0"/>
              </a:rPr>
              <a:t>Chương</a:t>
            </a:r>
            <a:r>
              <a:rPr lang="en-US" sz="3000" dirty="0">
                <a:solidFill>
                  <a:prstClr val="black"/>
                </a:solidFill>
                <a:latin typeface="Circle" panose="020B0703020102020204" charset="0"/>
                <a:cs typeface="Circle" panose="020B0703020102020204" charset="0"/>
              </a:rPr>
              <a:t> </a:t>
            </a:r>
            <a:r>
              <a:rPr lang="en-US" sz="3000" dirty="0" err="1">
                <a:solidFill>
                  <a:prstClr val="black"/>
                </a:solidFill>
                <a:latin typeface="Circle" panose="020B0703020102020204" charset="0"/>
                <a:cs typeface="Circle" panose="020B0703020102020204" charset="0"/>
              </a:rPr>
              <a:t>Trình</a:t>
            </a:r>
            <a:r>
              <a:rPr lang="en-US" sz="3000" dirty="0">
                <a:solidFill>
                  <a:prstClr val="black"/>
                </a:solidFill>
                <a:latin typeface="Circle" panose="020B0703020102020204" charset="0"/>
                <a:cs typeface="Circle" panose="020B0703020102020204" charset="0"/>
              </a:rPr>
              <a:t>: </a:t>
            </a:r>
            <a:r>
              <a:rPr lang="en-US" sz="3000" dirty="0" err="1">
                <a:solidFill>
                  <a:prstClr val="black"/>
                </a:solidFill>
                <a:latin typeface="Circle" panose="020B0703020102020204" charset="0"/>
                <a:cs typeface="Circle" panose="020B0703020102020204" charset="0"/>
              </a:rPr>
              <a:t>Bản</a:t>
            </a:r>
            <a:r>
              <a:rPr lang="en-US" sz="3000" dirty="0">
                <a:solidFill>
                  <a:prstClr val="black"/>
                </a:solidFill>
                <a:latin typeface="Circle" panose="020B0703020102020204" charset="0"/>
                <a:cs typeface="Circle" panose="020B0703020102020204" charset="0"/>
              </a:rPr>
              <a:t> Tin </a:t>
            </a:r>
            <a:r>
              <a:rPr lang="en-US" sz="3000" dirty="0" err="1">
                <a:solidFill>
                  <a:prstClr val="black"/>
                </a:solidFill>
                <a:latin typeface="Circle" panose="020B0703020102020204" charset="0"/>
                <a:cs typeface="Circle" panose="020B0703020102020204" charset="0"/>
              </a:rPr>
              <a:t>Nông</a:t>
            </a:r>
            <a:r>
              <a:rPr lang="en-US" sz="3000" dirty="0">
                <a:solidFill>
                  <a:prstClr val="black"/>
                </a:solidFill>
                <a:latin typeface="Circle" panose="020B0703020102020204" charset="0"/>
                <a:cs typeface="Circle" panose="020B0703020102020204" charset="0"/>
              </a:rPr>
              <a:t> </a:t>
            </a:r>
            <a:r>
              <a:rPr lang="en-US" sz="3000" dirty="0" err="1">
                <a:solidFill>
                  <a:prstClr val="black"/>
                </a:solidFill>
                <a:latin typeface="Circle" panose="020B0703020102020204" charset="0"/>
                <a:cs typeface="Circle" panose="020B0703020102020204" charset="0"/>
              </a:rPr>
              <a:t>Nghiệp</a:t>
            </a:r>
            <a:endParaRPr lang="en-US" sz="3000" dirty="0">
              <a:solidFill>
                <a:prstClr val="black"/>
              </a:solidFill>
              <a:latin typeface="Circle" panose="020B0703020102020204" charset="0"/>
              <a:cs typeface="Circle" panose="020B0703020102020204" charset="0"/>
            </a:endParaRPr>
          </a:p>
        </p:txBody>
      </p:sp>
      <p:sp>
        <p:nvSpPr>
          <p:cNvPr id="1048699" name="Text Box 26"/>
          <p:cNvSpPr txBox="1"/>
          <p:nvPr/>
        </p:nvSpPr>
        <p:spPr>
          <a:xfrm>
            <a:off x="1564958" y="3200400"/>
            <a:ext cx="5794375" cy="723583"/>
          </a:xfrm>
          <a:prstGeom prst="rect">
            <a:avLst/>
          </a:prstGeom>
          <a:noFill/>
        </p:spPr>
        <p:txBody>
          <a:bodyPr wrap="square" rtlCol="0">
            <a:noAutofit/>
          </a:bodyPr>
          <a:lstStyle/>
          <a:p>
            <a:pPr algn="ctr" defTabSz="457200"/>
            <a:r>
              <a:rPr lang="en-US" sz="2700" b="1" dirty="0" err="1">
                <a:solidFill>
                  <a:srgbClr val="1F497D">
                    <a:lumMod val="50000"/>
                  </a:srgbClr>
                </a:solidFill>
                <a:latin typeface="Circle" panose="020B0703020102020204" charset="0"/>
                <a:cs typeface="Circle" panose="020B0703020102020204" charset="0"/>
              </a:rPr>
              <a:t>Chuyên</a:t>
            </a:r>
            <a:r>
              <a:rPr lang="en-US" sz="2700" b="1" dirty="0">
                <a:solidFill>
                  <a:srgbClr val="1F497D">
                    <a:lumMod val="50000"/>
                  </a:srgbClr>
                </a:solidFill>
                <a:latin typeface="Circle" panose="020B0703020102020204" charset="0"/>
                <a:cs typeface="Circle" panose="020B0703020102020204" charset="0"/>
              </a:rPr>
              <a:t> Gia: </a:t>
            </a:r>
          </a:p>
          <a:p>
            <a:pPr algn="ctr" defTabSz="457200"/>
            <a:r>
              <a:rPr lang="en-US" sz="2700" b="1" dirty="0">
                <a:solidFill>
                  <a:srgbClr val="1F497D">
                    <a:lumMod val="50000"/>
                  </a:srgbClr>
                </a:solidFill>
                <a:latin typeface="Circle" panose="020B0703020102020204" charset="0"/>
                <a:cs typeface="Circle" panose="020B0703020102020204" charset="0"/>
              </a:rPr>
              <a:t>TS. </a:t>
            </a:r>
            <a:r>
              <a:rPr lang="en-US" sz="2700" b="1" dirty="0" err="1">
                <a:solidFill>
                  <a:srgbClr val="1F497D">
                    <a:lumMod val="50000"/>
                  </a:srgbClr>
                </a:solidFill>
                <a:latin typeface="Circle" panose="020B0703020102020204" charset="0"/>
                <a:cs typeface="Circle" panose="020B0703020102020204" charset="0"/>
              </a:rPr>
              <a:t>Trần</a:t>
            </a:r>
            <a:r>
              <a:rPr lang="en-US" sz="2700" b="1" dirty="0">
                <a:solidFill>
                  <a:srgbClr val="1F497D">
                    <a:lumMod val="50000"/>
                  </a:srgbClr>
                </a:solidFill>
                <a:latin typeface="Circle" panose="020B0703020102020204" charset="0"/>
                <a:cs typeface="Circle" panose="020B0703020102020204" charset="0"/>
              </a:rPr>
              <a:t> </a:t>
            </a:r>
            <a:r>
              <a:rPr lang="en-US" sz="2700" b="1" dirty="0" err="1">
                <a:solidFill>
                  <a:srgbClr val="1F497D">
                    <a:lumMod val="50000"/>
                  </a:srgbClr>
                </a:solidFill>
                <a:latin typeface="Circle" panose="020B0703020102020204" charset="0"/>
                <a:cs typeface="Circle" panose="020B0703020102020204" charset="0"/>
              </a:rPr>
              <a:t>Ngọc</a:t>
            </a:r>
            <a:r>
              <a:rPr lang="en-US" sz="2700" b="1" dirty="0">
                <a:solidFill>
                  <a:srgbClr val="1F497D">
                    <a:lumMod val="50000"/>
                  </a:srgbClr>
                </a:solidFill>
                <a:latin typeface="Circle" panose="020B0703020102020204" charset="0"/>
                <a:cs typeface="Circle" panose="020B0703020102020204" charset="0"/>
              </a:rPr>
              <a:t> </a:t>
            </a:r>
            <a:r>
              <a:rPr lang="en-US" sz="2700" b="1" dirty="0" err="1">
                <a:solidFill>
                  <a:srgbClr val="1F497D">
                    <a:lumMod val="50000"/>
                  </a:srgbClr>
                </a:solidFill>
                <a:latin typeface="Circle" panose="020B0703020102020204" charset="0"/>
                <a:cs typeface="Circle" panose="020B0703020102020204" charset="0"/>
              </a:rPr>
              <a:t>Chí</a:t>
            </a:r>
            <a:r>
              <a:rPr lang="en-US" sz="2700" b="1" dirty="0">
                <a:solidFill>
                  <a:srgbClr val="1F497D">
                    <a:lumMod val="50000"/>
                  </a:srgbClr>
                </a:solidFill>
                <a:latin typeface="Circle" panose="020B0703020102020204" charset="0"/>
                <a:cs typeface="Circle" panose="020B0703020102020204" charset="0"/>
              </a:rPr>
              <a:t> Quang</a:t>
            </a:r>
          </a:p>
          <a:p>
            <a:pPr algn="ctr" defTabSz="457200"/>
            <a:r>
              <a:rPr lang="en-US" sz="2700" b="1" dirty="0" err="1">
                <a:solidFill>
                  <a:srgbClr val="1F497D">
                    <a:lumMod val="50000"/>
                  </a:srgbClr>
                </a:solidFill>
                <a:latin typeface="Circle" panose="020B0703020102020204" charset="0"/>
                <a:cs typeface="Circle" panose="020B0703020102020204" charset="0"/>
              </a:rPr>
              <a:t>ThS</a:t>
            </a:r>
            <a:r>
              <a:rPr lang="en-US" sz="2700" b="1" dirty="0">
                <a:solidFill>
                  <a:srgbClr val="1F497D">
                    <a:lumMod val="50000"/>
                  </a:srgbClr>
                </a:solidFill>
                <a:latin typeface="Circle" panose="020B0703020102020204" charset="0"/>
                <a:cs typeface="Circle" panose="020B0703020102020204" charset="0"/>
              </a:rPr>
              <a:t>. </a:t>
            </a:r>
            <a:r>
              <a:rPr lang="en-US" sz="2700" b="1" dirty="0" err="1">
                <a:solidFill>
                  <a:srgbClr val="1F497D">
                    <a:lumMod val="50000"/>
                  </a:srgbClr>
                </a:solidFill>
                <a:latin typeface="Circle" panose="020B0703020102020204" charset="0"/>
                <a:cs typeface="Circle" panose="020B0703020102020204" charset="0"/>
              </a:rPr>
              <a:t>Võ</a:t>
            </a:r>
            <a:r>
              <a:rPr lang="en-US" sz="2700" b="1" dirty="0">
                <a:solidFill>
                  <a:srgbClr val="1F497D">
                    <a:lumMod val="50000"/>
                  </a:srgbClr>
                </a:solidFill>
                <a:latin typeface="Circle" panose="020B0703020102020204" charset="0"/>
                <a:cs typeface="Circle" panose="020B0703020102020204" charset="0"/>
              </a:rPr>
              <a:t> </a:t>
            </a:r>
            <a:r>
              <a:rPr lang="en-US" sz="2700" b="1" dirty="0" err="1">
                <a:solidFill>
                  <a:srgbClr val="1F497D">
                    <a:lumMod val="50000"/>
                  </a:srgbClr>
                </a:solidFill>
                <a:latin typeface="Circle" panose="020B0703020102020204" charset="0"/>
                <a:cs typeface="Circle" panose="020B0703020102020204" charset="0"/>
              </a:rPr>
              <a:t>Hoàng</a:t>
            </a:r>
            <a:r>
              <a:rPr lang="en-US" sz="2700" b="1" dirty="0">
                <a:solidFill>
                  <a:srgbClr val="1F497D">
                    <a:lumMod val="50000"/>
                  </a:srgbClr>
                </a:solidFill>
                <a:latin typeface="Circle" panose="020B0703020102020204" charset="0"/>
                <a:cs typeface="Circle" panose="020B0703020102020204" charset="0"/>
              </a:rPr>
              <a:t> </a:t>
            </a:r>
            <a:r>
              <a:rPr lang="en-US" sz="2700" b="1" dirty="0" err="1">
                <a:solidFill>
                  <a:srgbClr val="1F497D">
                    <a:lumMod val="50000"/>
                  </a:srgbClr>
                </a:solidFill>
                <a:latin typeface="Circle" panose="020B0703020102020204" charset="0"/>
                <a:cs typeface="Circle" panose="020B0703020102020204" charset="0"/>
              </a:rPr>
              <a:t>Việt</a:t>
            </a:r>
            <a:r>
              <a:rPr lang="en-US" sz="2700" b="1" dirty="0">
                <a:solidFill>
                  <a:srgbClr val="1F497D">
                    <a:lumMod val="50000"/>
                  </a:srgbClr>
                </a:solidFill>
                <a:latin typeface="Circle" panose="020B0703020102020204" charset="0"/>
                <a:cs typeface="Circle" panose="020B0703020102020204" charset="0"/>
              </a:rPr>
              <a:t> </a:t>
            </a:r>
            <a:r>
              <a:rPr lang="en-US" sz="2700" b="1" dirty="0" err="1">
                <a:solidFill>
                  <a:srgbClr val="1F497D">
                    <a:lumMod val="50000"/>
                  </a:srgbClr>
                </a:solidFill>
                <a:latin typeface="Circle" panose="020B0703020102020204" charset="0"/>
                <a:cs typeface="Circle" panose="020B0703020102020204" charset="0"/>
              </a:rPr>
              <a:t>Tiến</a:t>
            </a:r>
            <a:endParaRPr lang="en-US" sz="2700" b="1" dirty="0">
              <a:solidFill>
                <a:srgbClr val="1F497D">
                  <a:lumMod val="50000"/>
                </a:srgbClr>
              </a:solidFill>
              <a:latin typeface="Circle" panose="020B0703020102020204" charset="0"/>
              <a:cs typeface="Circle" panose="020B0703020102020204" charset="0"/>
            </a:endParaRPr>
          </a:p>
        </p:txBody>
      </p:sp>
      <p:pic>
        <p:nvPicPr>
          <p:cNvPr id="27" name="Picture 26" descr="Bahaya Ketika Melakukan Hard Shutdown | KASKUS">
            <a:extLst>
              <a:ext uri="{FF2B5EF4-FFF2-40B4-BE49-F238E27FC236}">
                <a16:creationId xmlns:a16="http://schemas.microsoft.com/office/drawing/2014/main" id="{E86BF50C-1770-4616-9ECC-E9196DE5760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210" y="-4740"/>
            <a:ext cx="673741" cy="67374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27F626E-D2E9-4C04-98EA-615939A702B0}"/>
              </a:ext>
            </a:extLst>
          </p:cNvPr>
          <p:cNvSpPr txBox="1"/>
          <p:nvPr/>
        </p:nvSpPr>
        <p:spPr>
          <a:xfrm>
            <a:off x="820172" y="111675"/>
            <a:ext cx="3751827"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FF0000"/>
                </a:solidFill>
                <a:effectLst/>
                <a:uLnTx/>
                <a:uFillTx/>
              </a:rPr>
              <a:t>VÍ DỤ MÔ HÌNH CỤ THỂ</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706" name="Freeform 2"/>
          <p:cNvSpPr/>
          <p:nvPr/>
        </p:nvSpPr>
        <p:spPr>
          <a:xfrm>
            <a:off x="28" y="978059"/>
            <a:ext cx="8907808" cy="3942745"/>
          </a:xfrm>
          <a:custGeom>
            <a:avLst/>
            <a:gdLst/>
            <a:ahLst/>
            <a:cxnLst/>
            <a:rect l="l" t="t" r="r" b="b"/>
            <a:pathLst>
              <a:path w="17815616" h="7885490">
                <a:moveTo>
                  <a:pt x="0" y="0"/>
                </a:moveTo>
                <a:lnTo>
                  <a:pt x="17815616" y="0"/>
                </a:lnTo>
                <a:lnTo>
                  <a:pt x="17815616" y="7885490"/>
                </a:lnTo>
                <a:lnTo>
                  <a:pt x="0" y="7885490"/>
                </a:lnTo>
                <a:lnTo>
                  <a:pt x="0" y="0"/>
                </a:lnTo>
                <a:close/>
              </a:path>
            </a:pathLst>
          </a:custGeom>
          <a:blipFill>
            <a:blip r:embed="rId3"/>
            <a:stretch>
              <a:fillRect/>
            </a:stretch>
          </a:blipFill>
        </p:spPr>
        <p:txBody>
          <a:bodyPr/>
          <a:lstStyle/>
          <a:p>
            <a:endParaRPr lang="en-US"/>
          </a:p>
        </p:txBody>
      </p:sp>
      <p:sp>
        <p:nvSpPr>
          <p:cNvPr id="1048707" name="Freeform 3"/>
          <p:cNvSpPr/>
          <p:nvPr/>
        </p:nvSpPr>
        <p:spPr>
          <a:xfrm>
            <a:off x="8357499" y="4239799"/>
            <a:ext cx="785173" cy="1373504"/>
          </a:xfrm>
          <a:custGeom>
            <a:avLst/>
            <a:gdLst/>
            <a:ahLst/>
            <a:cxnLst/>
            <a:rect l="l" t="t" r="r" b="b"/>
            <a:pathLst>
              <a:path w="1570346" h="2747008">
                <a:moveTo>
                  <a:pt x="0" y="0"/>
                </a:moveTo>
                <a:lnTo>
                  <a:pt x="1570346" y="0"/>
                </a:lnTo>
                <a:lnTo>
                  <a:pt x="1570346" y="2747008"/>
                </a:lnTo>
                <a:lnTo>
                  <a:pt x="0" y="2747008"/>
                </a:lnTo>
                <a:lnTo>
                  <a:pt x="0" y="0"/>
                </a:lnTo>
                <a:close/>
              </a:path>
            </a:pathLst>
          </a:custGeom>
          <a:blipFill>
            <a:blip r:embed="rId4"/>
            <a:stretch>
              <a:fillRect/>
            </a:stretch>
          </a:blipFill>
        </p:spPr>
        <p:txBody>
          <a:bodyPr/>
          <a:lstStyle/>
          <a:p>
            <a:endParaRPr lang="en-US"/>
          </a:p>
        </p:txBody>
      </p:sp>
      <p:sp>
        <p:nvSpPr>
          <p:cNvPr id="1048708" name="Freeform 4"/>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5"/>
            <a:stretch>
              <a:fillRect/>
            </a:stretch>
          </a:blipFill>
        </p:spPr>
        <p:txBody>
          <a:bodyPr/>
          <a:lstStyle/>
          <a:p>
            <a:endParaRPr lang="en-US"/>
          </a:p>
        </p:txBody>
      </p:sp>
      <p:sp>
        <p:nvSpPr>
          <p:cNvPr id="1048709" name="Freeform 5"/>
          <p:cNvSpPr/>
          <p:nvPr/>
        </p:nvSpPr>
        <p:spPr>
          <a:xfrm>
            <a:off x="8771625" y="1116825"/>
            <a:ext cx="371050" cy="1650950"/>
          </a:xfrm>
          <a:custGeom>
            <a:avLst/>
            <a:gdLst/>
            <a:ahLst/>
            <a:cxnLst/>
            <a:rect l="l" t="t" r="r" b="b"/>
            <a:pathLst>
              <a:path w="742100" h="3301900">
                <a:moveTo>
                  <a:pt x="0" y="0"/>
                </a:moveTo>
                <a:lnTo>
                  <a:pt x="742100" y="0"/>
                </a:lnTo>
                <a:lnTo>
                  <a:pt x="742100" y="3301900"/>
                </a:lnTo>
                <a:lnTo>
                  <a:pt x="0" y="3301900"/>
                </a:lnTo>
                <a:lnTo>
                  <a:pt x="0" y="0"/>
                </a:lnTo>
                <a:close/>
              </a:path>
            </a:pathLst>
          </a:custGeom>
          <a:blipFill>
            <a:blip r:embed="rId6"/>
            <a:stretch>
              <a:fillRect/>
            </a:stretch>
          </a:blipFill>
        </p:spPr>
        <p:txBody>
          <a:bodyPr/>
          <a:lstStyle/>
          <a:p>
            <a:endParaRPr lang="en-US"/>
          </a:p>
        </p:txBody>
      </p:sp>
      <p:sp>
        <p:nvSpPr>
          <p:cNvPr id="1048710" name="Freeform 6"/>
          <p:cNvSpPr/>
          <p:nvPr/>
        </p:nvSpPr>
        <p:spPr>
          <a:xfrm>
            <a:off x="0" y="3234410"/>
            <a:ext cx="400839" cy="561977"/>
          </a:xfrm>
          <a:custGeom>
            <a:avLst/>
            <a:gdLst/>
            <a:ahLst/>
            <a:cxnLst/>
            <a:rect l="l" t="t" r="r" b="b"/>
            <a:pathLst>
              <a:path w="801678" h="1123954">
                <a:moveTo>
                  <a:pt x="0" y="0"/>
                </a:moveTo>
                <a:lnTo>
                  <a:pt x="801678" y="0"/>
                </a:lnTo>
                <a:lnTo>
                  <a:pt x="801678" y="1123954"/>
                </a:lnTo>
                <a:lnTo>
                  <a:pt x="0" y="1123954"/>
                </a:lnTo>
                <a:lnTo>
                  <a:pt x="0" y="0"/>
                </a:lnTo>
                <a:close/>
              </a:path>
            </a:pathLst>
          </a:custGeom>
          <a:blipFill>
            <a:blip r:embed="rId7"/>
            <a:stretch>
              <a:fillRect/>
            </a:stretch>
          </a:blipFill>
        </p:spPr>
        <p:txBody>
          <a:bodyPr/>
          <a:lstStyle/>
          <a:p>
            <a:endParaRPr lang="en-US"/>
          </a:p>
        </p:txBody>
      </p:sp>
      <p:sp>
        <p:nvSpPr>
          <p:cNvPr id="1048711" name="Freeform 7"/>
          <p:cNvSpPr/>
          <p:nvPr/>
        </p:nvSpPr>
        <p:spPr>
          <a:xfrm>
            <a:off x="56" y="2341400"/>
            <a:ext cx="512737" cy="673988"/>
          </a:xfrm>
          <a:custGeom>
            <a:avLst/>
            <a:gdLst/>
            <a:ahLst/>
            <a:cxnLst/>
            <a:rect l="l" t="t" r="r" b="b"/>
            <a:pathLst>
              <a:path w="1025474" h="1347976">
                <a:moveTo>
                  <a:pt x="0" y="0"/>
                </a:moveTo>
                <a:lnTo>
                  <a:pt x="1025474" y="0"/>
                </a:lnTo>
                <a:lnTo>
                  <a:pt x="1025474" y="1347976"/>
                </a:lnTo>
                <a:lnTo>
                  <a:pt x="0" y="1347976"/>
                </a:lnTo>
                <a:lnTo>
                  <a:pt x="0" y="0"/>
                </a:lnTo>
                <a:close/>
              </a:path>
            </a:pathLst>
          </a:custGeom>
          <a:blipFill>
            <a:blip r:embed="rId8"/>
            <a:stretch>
              <a:fillRect/>
            </a:stretch>
          </a:blipFill>
        </p:spPr>
        <p:txBody>
          <a:bodyPr/>
          <a:lstStyle/>
          <a:p>
            <a:endParaRPr lang="en-US"/>
          </a:p>
        </p:txBody>
      </p:sp>
      <p:sp>
        <p:nvSpPr>
          <p:cNvPr id="1048712" name="Freeform 8"/>
          <p:cNvSpPr/>
          <p:nvPr/>
        </p:nvSpPr>
        <p:spPr>
          <a:xfrm>
            <a:off x="28" y="2901382"/>
            <a:ext cx="346938" cy="256651"/>
          </a:xfrm>
          <a:custGeom>
            <a:avLst/>
            <a:gdLst/>
            <a:ahLst/>
            <a:cxnLst/>
            <a:rect l="l" t="t" r="r" b="b"/>
            <a:pathLst>
              <a:path w="693876" h="513302">
                <a:moveTo>
                  <a:pt x="0" y="0"/>
                </a:moveTo>
                <a:lnTo>
                  <a:pt x="693876" y="0"/>
                </a:lnTo>
                <a:lnTo>
                  <a:pt x="693876" y="513302"/>
                </a:lnTo>
                <a:lnTo>
                  <a:pt x="0" y="513302"/>
                </a:lnTo>
                <a:lnTo>
                  <a:pt x="0" y="0"/>
                </a:lnTo>
                <a:close/>
              </a:path>
            </a:pathLst>
          </a:custGeom>
          <a:blipFill>
            <a:blip r:embed="rId9"/>
            <a:stretch>
              <a:fillRect/>
            </a:stretch>
          </a:blipFill>
        </p:spPr>
        <p:txBody>
          <a:bodyPr/>
          <a:lstStyle/>
          <a:p>
            <a:endParaRPr lang="en-US"/>
          </a:p>
        </p:txBody>
      </p:sp>
      <p:sp>
        <p:nvSpPr>
          <p:cNvPr id="1048713" name="Freeform 9"/>
          <p:cNvSpPr/>
          <p:nvPr/>
        </p:nvSpPr>
        <p:spPr>
          <a:xfrm>
            <a:off x="28" y="3530404"/>
            <a:ext cx="313801" cy="955952"/>
          </a:xfrm>
          <a:custGeom>
            <a:avLst/>
            <a:gdLst/>
            <a:ahLst/>
            <a:cxnLst/>
            <a:rect l="l" t="t" r="r" b="b"/>
            <a:pathLst>
              <a:path w="627602" h="1911904">
                <a:moveTo>
                  <a:pt x="0" y="0"/>
                </a:moveTo>
                <a:lnTo>
                  <a:pt x="627602" y="0"/>
                </a:lnTo>
                <a:lnTo>
                  <a:pt x="627602" y="1911904"/>
                </a:lnTo>
                <a:lnTo>
                  <a:pt x="0" y="1911904"/>
                </a:lnTo>
                <a:lnTo>
                  <a:pt x="0" y="0"/>
                </a:lnTo>
                <a:close/>
              </a:path>
            </a:pathLst>
          </a:custGeom>
          <a:blipFill>
            <a:blip r:embed="rId10"/>
            <a:stretch>
              <a:fillRect/>
            </a:stretch>
          </a:blipFill>
        </p:spPr>
        <p:txBody>
          <a:bodyPr/>
          <a:lstStyle/>
          <a:p>
            <a:endParaRPr lang="en-US"/>
          </a:p>
        </p:txBody>
      </p:sp>
      <p:sp>
        <p:nvSpPr>
          <p:cNvPr id="1048714" name="Freeform 10"/>
          <p:cNvSpPr/>
          <p:nvPr/>
        </p:nvSpPr>
        <p:spPr>
          <a:xfrm>
            <a:off x="-299288" y="5049875"/>
            <a:ext cx="9742572" cy="2385990"/>
          </a:xfrm>
          <a:custGeom>
            <a:avLst/>
            <a:gdLst/>
            <a:ahLst/>
            <a:cxnLst/>
            <a:rect l="l" t="t" r="r" b="b"/>
            <a:pathLst>
              <a:path w="19485144" h="4771980">
                <a:moveTo>
                  <a:pt x="0" y="0"/>
                </a:moveTo>
                <a:lnTo>
                  <a:pt x="19485144" y="0"/>
                </a:lnTo>
                <a:lnTo>
                  <a:pt x="19485144" y="4771980"/>
                </a:lnTo>
                <a:lnTo>
                  <a:pt x="0" y="4771980"/>
                </a:lnTo>
                <a:lnTo>
                  <a:pt x="0" y="0"/>
                </a:lnTo>
                <a:close/>
              </a:path>
            </a:pathLst>
          </a:custGeom>
          <a:blipFill>
            <a:blip r:embed="rId11"/>
            <a:stretch>
              <a:fillRect/>
            </a:stretch>
          </a:blipFill>
        </p:spPr>
        <p:txBody>
          <a:bodyPr/>
          <a:lstStyle/>
          <a:p>
            <a:endParaRPr lang="en-US"/>
          </a:p>
        </p:txBody>
      </p:sp>
      <p:sp>
        <p:nvSpPr>
          <p:cNvPr id="1048715" name="Freeform 11"/>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2"/>
            <a:stretch>
              <a:fillRect t="-9160" b="-9160"/>
            </a:stretch>
          </a:blipFill>
        </p:spPr>
        <p:txBody>
          <a:bodyPr/>
          <a:lstStyle/>
          <a:p>
            <a:endParaRPr lang="en-US"/>
          </a:p>
        </p:txBody>
      </p:sp>
      <p:sp>
        <p:nvSpPr>
          <p:cNvPr id="1048716" name="TextBox 12"/>
          <p:cNvSpPr txBox="1"/>
          <p:nvPr/>
        </p:nvSpPr>
        <p:spPr>
          <a:xfrm>
            <a:off x="400839" y="1116825"/>
            <a:ext cx="7612575" cy="474489"/>
          </a:xfrm>
          <a:prstGeom prst="rect">
            <a:avLst/>
          </a:prstGeom>
        </p:spPr>
        <p:txBody>
          <a:bodyPr lIns="0" tIns="0" rIns="0" bIns="0" rtlCol="0" anchor="t">
            <a:spAutoFit/>
          </a:bodyPr>
          <a:lstStyle/>
          <a:p>
            <a:pPr defTabSz="457200">
              <a:lnSpc>
                <a:spcPts val="3720"/>
              </a:lnSpc>
            </a:pPr>
            <a:r>
              <a:rPr lang="en-US" sz="3100">
                <a:solidFill>
                  <a:srgbClr val="EA7734"/>
                </a:solidFill>
                <a:latin typeface="Baloo Bold"/>
              </a:rPr>
              <a:t>Thành Viên :</a:t>
            </a:r>
          </a:p>
        </p:txBody>
      </p:sp>
      <p:sp>
        <p:nvSpPr>
          <p:cNvPr id="1048717" name="TextBox 13"/>
          <p:cNvSpPr txBox="1"/>
          <p:nvPr/>
        </p:nvSpPr>
        <p:spPr>
          <a:xfrm>
            <a:off x="551705" y="1669953"/>
            <a:ext cx="8181008" cy="4314323"/>
          </a:xfrm>
          <a:prstGeom prst="rect">
            <a:avLst/>
          </a:prstGeom>
        </p:spPr>
        <p:txBody>
          <a:bodyPr lIns="0" tIns="0" rIns="0" bIns="0" rtlCol="0" anchor="t">
            <a:spAutoFit/>
          </a:bodyPr>
          <a:lstStyle/>
          <a:p>
            <a:pPr defTabSz="457200">
              <a:lnSpc>
                <a:spcPts val="2598"/>
              </a:lnSpc>
              <a:spcBef>
                <a:spcPct val="0"/>
              </a:spcBef>
            </a:pPr>
            <a:r>
              <a:rPr lang="en-US" sz="2163">
                <a:solidFill>
                  <a:srgbClr val="438422"/>
                </a:solidFill>
                <a:latin typeface="Baloo" panose="03080902040302020200"/>
              </a:rPr>
              <a:t>Trần Ngọc Chí Quang : Trưởng nhóm + Trình bày</a:t>
            </a:r>
          </a:p>
          <a:p>
            <a:pPr defTabSz="457200">
              <a:lnSpc>
                <a:spcPts val="2598"/>
              </a:lnSpc>
              <a:spcBef>
                <a:spcPct val="0"/>
              </a:spcBef>
            </a:pPr>
            <a:endParaRPr lang="en-US" sz="2163">
              <a:solidFill>
                <a:srgbClr val="438422"/>
              </a:solidFill>
              <a:latin typeface="Baloo" panose="03080902040302020200"/>
            </a:endParaRPr>
          </a:p>
          <a:p>
            <a:pPr defTabSz="457200">
              <a:lnSpc>
                <a:spcPts val="2598"/>
              </a:lnSpc>
              <a:spcBef>
                <a:spcPct val="0"/>
              </a:spcBef>
            </a:pPr>
            <a:r>
              <a:rPr lang="en-US" sz="2163">
                <a:solidFill>
                  <a:srgbClr val="438422"/>
                </a:solidFill>
                <a:latin typeface="Baloo" panose="03080902040302020200"/>
              </a:rPr>
              <a:t>Võ Hoàng Việt Tiến :  Chuẩn bị nội dung + Trình bày</a:t>
            </a:r>
          </a:p>
          <a:p>
            <a:pPr defTabSz="457200">
              <a:lnSpc>
                <a:spcPts val="2598"/>
              </a:lnSpc>
              <a:spcBef>
                <a:spcPct val="0"/>
              </a:spcBef>
            </a:pPr>
            <a:endParaRPr lang="en-US" sz="2163">
              <a:solidFill>
                <a:srgbClr val="438422"/>
              </a:solidFill>
              <a:latin typeface="Baloo" panose="03080902040302020200"/>
            </a:endParaRPr>
          </a:p>
          <a:p>
            <a:pPr defTabSz="457200">
              <a:lnSpc>
                <a:spcPts val="2598"/>
              </a:lnSpc>
              <a:spcBef>
                <a:spcPct val="0"/>
              </a:spcBef>
            </a:pPr>
            <a:r>
              <a:rPr lang="en-US" sz="2163">
                <a:solidFill>
                  <a:srgbClr val="438422"/>
                </a:solidFill>
                <a:latin typeface="Baloo" panose="03080902040302020200"/>
              </a:rPr>
              <a:t>Giang Đức Minh : Chuẩn bị dụng cụ + Thực hiện</a:t>
            </a:r>
          </a:p>
          <a:p>
            <a:pPr defTabSz="457200">
              <a:lnSpc>
                <a:spcPts val="2598"/>
              </a:lnSpc>
              <a:spcBef>
                <a:spcPct val="0"/>
              </a:spcBef>
            </a:pPr>
            <a:endParaRPr lang="en-US" sz="2163">
              <a:solidFill>
                <a:srgbClr val="438422"/>
              </a:solidFill>
              <a:latin typeface="Baloo" panose="03080902040302020200"/>
            </a:endParaRPr>
          </a:p>
          <a:p>
            <a:pPr defTabSz="457200">
              <a:lnSpc>
                <a:spcPts val="2598"/>
              </a:lnSpc>
              <a:spcBef>
                <a:spcPct val="0"/>
              </a:spcBef>
            </a:pPr>
            <a:r>
              <a:rPr lang="en-US" sz="2163">
                <a:solidFill>
                  <a:srgbClr val="438422"/>
                </a:solidFill>
                <a:latin typeface="Baloo" panose="03080902040302020200"/>
              </a:rPr>
              <a:t>Kim Anh Tài : Chuẩn bị dụng cụ + Thực hiện</a:t>
            </a:r>
          </a:p>
          <a:p>
            <a:pPr defTabSz="457200">
              <a:lnSpc>
                <a:spcPts val="2598"/>
              </a:lnSpc>
              <a:spcBef>
                <a:spcPct val="0"/>
              </a:spcBef>
            </a:pPr>
            <a:endParaRPr lang="en-US" sz="2163">
              <a:solidFill>
                <a:srgbClr val="438422"/>
              </a:solidFill>
              <a:latin typeface="Baloo" panose="03080902040302020200"/>
            </a:endParaRPr>
          </a:p>
          <a:p>
            <a:pPr defTabSz="457200">
              <a:lnSpc>
                <a:spcPts val="2598"/>
              </a:lnSpc>
              <a:spcBef>
                <a:spcPct val="0"/>
              </a:spcBef>
            </a:pPr>
            <a:r>
              <a:rPr lang="en-US" sz="2163">
                <a:solidFill>
                  <a:srgbClr val="438422"/>
                </a:solidFill>
                <a:latin typeface="Baloo" panose="03080902040302020200"/>
              </a:rPr>
              <a:t>Nguyễn Trương An Thịnh : Chuẩn bị nội dung + Làm bài trình chiếu</a:t>
            </a:r>
          </a:p>
          <a:p>
            <a:pPr defTabSz="457200">
              <a:lnSpc>
                <a:spcPts val="2598"/>
              </a:lnSpc>
              <a:spcBef>
                <a:spcPct val="0"/>
              </a:spcBef>
            </a:pPr>
            <a:r>
              <a:rPr lang="en-US" sz="2163">
                <a:solidFill>
                  <a:srgbClr val="438422"/>
                </a:solidFill>
                <a:latin typeface="Baloo" panose="03080902040302020200"/>
              </a:rPr>
              <a:t> </a:t>
            </a:r>
          </a:p>
          <a:p>
            <a:pPr defTabSz="457200">
              <a:lnSpc>
                <a:spcPts val="2598"/>
              </a:lnSpc>
              <a:spcBef>
                <a:spcPct val="0"/>
              </a:spcBef>
            </a:pPr>
            <a:r>
              <a:rPr lang="en-US" sz="2163">
                <a:solidFill>
                  <a:srgbClr val="438422"/>
                </a:solidFill>
                <a:latin typeface="Baloo" panose="03080902040302020200"/>
              </a:rPr>
              <a:t>Phan Nhân : Chuẩn bị nội dung + Làm bài trình chiếu</a:t>
            </a:r>
          </a:p>
          <a:p>
            <a:pPr defTabSz="457200">
              <a:lnSpc>
                <a:spcPts val="2598"/>
              </a:lnSpc>
              <a:spcBef>
                <a:spcPct val="0"/>
              </a:spcBef>
            </a:pPr>
            <a:endParaRPr lang="en-US" sz="2163">
              <a:solidFill>
                <a:srgbClr val="438422"/>
              </a:solidFill>
              <a:latin typeface="Baloo" panose="0308090204030202020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724" name="Freeform 2"/>
          <p:cNvSpPr/>
          <p:nvPr/>
        </p:nvSpPr>
        <p:spPr>
          <a:xfrm>
            <a:off x="108400" y="1024446"/>
            <a:ext cx="8758472" cy="2796814"/>
          </a:xfrm>
          <a:custGeom>
            <a:avLst/>
            <a:gdLst/>
            <a:ahLst/>
            <a:cxnLst/>
            <a:rect l="l" t="t" r="r" b="b"/>
            <a:pathLst>
              <a:path w="17516943" h="5593627">
                <a:moveTo>
                  <a:pt x="0" y="0"/>
                </a:moveTo>
                <a:lnTo>
                  <a:pt x="17516943" y="0"/>
                </a:lnTo>
                <a:lnTo>
                  <a:pt x="17516943" y="5593626"/>
                </a:lnTo>
                <a:lnTo>
                  <a:pt x="0" y="5593626"/>
                </a:lnTo>
                <a:lnTo>
                  <a:pt x="0" y="0"/>
                </a:lnTo>
                <a:close/>
              </a:path>
            </a:pathLst>
          </a:custGeom>
          <a:blipFill>
            <a:blip r:embed="rId3"/>
            <a:stretch>
              <a:fillRect/>
            </a:stretch>
          </a:blipFill>
        </p:spPr>
        <p:txBody>
          <a:bodyPr/>
          <a:lstStyle/>
          <a:p>
            <a:endParaRPr lang="en-US"/>
          </a:p>
        </p:txBody>
      </p:sp>
      <p:sp>
        <p:nvSpPr>
          <p:cNvPr id="1048725" name="Freeform 3"/>
          <p:cNvSpPr/>
          <p:nvPr/>
        </p:nvSpPr>
        <p:spPr>
          <a:xfrm>
            <a:off x="1140350" y="4426250"/>
            <a:ext cx="570351" cy="1241476"/>
          </a:xfrm>
          <a:custGeom>
            <a:avLst/>
            <a:gdLst/>
            <a:ahLst/>
            <a:cxnLst/>
            <a:rect l="l" t="t" r="r" b="b"/>
            <a:pathLst>
              <a:path w="1140702" h="2482952">
                <a:moveTo>
                  <a:pt x="0" y="0"/>
                </a:moveTo>
                <a:lnTo>
                  <a:pt x="1140702" y="0"/>
                </a:lnTo>
                <a:lnTo>
                  <a:pt x="1140702" y="2482952"/>
                </a:lnTo>
                <a:lnTo>
                  <a:pt x="0" y="2482952"/>
                </a:lnTo>
                <a:lnTo>
                  <a:pt x="0" y="0"/>
                </a:lnTo>
                <a:close/>
              </a:path>
            </a:pathLst>
          </a:custGeom>
          <a:blipFill>
            <a:blip r:embed="rId4"/>
            <a:stretch>
              <a:fillRect/>
            </a:stretch>
          </a:blipFill>
        </p:spPr>
        <p:txBody>
          <a:bodyPr/>
          <a:lstStyle/>
          <a:p>
            <a:endParaRPr lang="en-US"/>
          </a:p>
        </p:txBody>
      </p:sp>
      <p:sp>
        <p:nvSpPr>
          <p:cNvPr id="1048726" name="Freeform 4"/>
          <p:cNvSpPr/>
          <p:nvPr/>
        </p:nvSpPr>
        <p:spPr>
          <a:xfrm>
            <a:off x="8226318" y="4027345"/>
            <a:ext cx="700160" cy="1596616"/>
          </a:xfrm>
          <a:custGeom>
            <a:avLst/>
            <a:gdLst/>
            <a:ahLst/>
            <a:cxnLst/>
            <a:rect l="l" t="t" r="r" b="b"/>
            <a:pathLst>
              <a:path w="1400320" h="3193232">
                <a:moveTo>
                  <a:pt x="0" y="0"/>
                </a:moveTo>
                <a:lnTo>
                  <a:pt x="1400320" y="0"/>
                </a:lnTo>
                <a:lnTo>
                  <a:pt x="1400320" y="3193232"/>
                </a:lnTo>
                <a:lnTo>
                  <a:pt x="0" y="3193232"/>
                </a:lnTo>
                <a:lnTo>
                  <a:pt x="0" y="0"/>
                </a:lnTo>
                <a:close/>
              </a:path>
            </a:pathLst>
          </a:custGeom>
          <a:blipFill>
            <a:blip r:embed="rId5"/>
            <a:stretch>
              <a:fillRect/>
            </a:stretch>
          </a:blipFill>
        </p:spPr>
        <p:txBody>
          <a:bodyPr/>
          <a:lstStyle/>
          <a:p>
            <a:endParaRPr lang="en-US"/>
          </a:p>
        </p:txBody>
      </p:sp>
      <p:sp>
        <p:nvSpPr>
          <p:cNvPr id="1048727" name="Freeform 5"/>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6"/>
            <a:stretch>
              <a:fillRect/>
            </a:stretch>
          </a:blipFill>
        </p:spPr>
        <p:txBody>
          <a:bodyPr/>
          <a:lstStyle/>
          <a:p>
            <a:endParaRPr lang="en-US"/>
          </a:p>
        </p:txBody>
      </p:sp>
      <p:sp>
        <p:nvSpPr>
          <p:cNvPr id="1048728" name="Freeform 6"/>
          <p:cNvSpPr/>
          <p:nvPr/>
        </p:nvSpPr>
        <p:spPr>
          <a:xfrm>
            <a:off x="8316928" y="857250"/>
            <a:ext cx="824864" cy="1074843"/>
          </a:xfrm>
          <a:custGeom>
            <a:avLst/>
            <a:gdLst/>
            <a:ahLst/>
            <a:cxnLst/>
            <a:rect l="l" t="t" r="r" b="b"/>
            <a:pathLst>
              <a:path w="1649728" h="2149686">
                <a:moveTo>
                  <a:pt x="0" y="0"/>
                </a:moveTo>
                <a:lnTo>
                  <a:pt x="1649728" y="0"/>
                </a:lnTo>
                <a:lnTo>
                  <a:pt x="1649728" y="2149686"/>
                </a:lnTo>
                <a:lnTo>
                  <a:pt x="0" y="2149686"/>
                </a:lnTo>
                <a:lnTo>
                  <a:pt x="0" y="0"/>
                </a:lnTo>
                <a:close/>
              </a:path>
            </a:pathLst>
          </a:custGeom>
          <a:blipFill>
            <a:blip r:embed="rId7"/>
            <a:stretch>
              <a:fillRect/>
            </a:stretch>
          </a:blipFill>
        </p:spPr>
        <p:txBody>
          <a:bodyPr/>
          <a:lstStyle/>
          <a:p>
            <a:endParaRPr lang="en-US"/>
          </a:p>
        </p:txBody>
      </p:sp>
      <p:sp>
        <p:nvSpPr>
          <p:cNvPr id="1048729" name="Freeform 7"/>
          <p:cNvSpPr/>
          <p:nvPr/>
        </p:nvSpPr>
        <p:spPr>
          <a:xfrm>
            <a:off x="8096575" y="1277144"/>
            <a:ext cx="1045223" cy="1334944"/>
          </a:xfrm>
          <a:custGeom>
            <a:avLst/>
            <a:gdLst/>
            <a:ahLst/>
            <a:cxnLst/>
            <a:rect l="l" t="t" r="r" b="b"/>
            <a:pathLst>
              <a:path w="2090446" h="2669888">
                <a:moveTo>
                  <a:pt x="0" y="0"/>
                </a:moveTo>
                <a:lnTo>
                  <a:pt x="2090446" y="0"/>
                </a:lnTo>
                <a:lnTo>
                  <a:pt x="2090446" y="2669888"/>
                </a:lnTo>
                <a:lnTo>
                  <a:pt x="0" y="2669888"/>
                </a:lnTo>
                <a:lnTo>
                  <a:pt x="0" y="0"/>
                </a:lnTo>
                <a:close/>
              </a:path>
            </a:pathLst>
          </a:custGeom>
          <a:blipFill>
            <a:blip r:embed="rId8"/>
            <a:stretch>
              <a:fillRect/>
            </a:stretch>
          </a:blipFill>
        </p:spPr>
        <p:txBody>
          <a:bodyPr/>
          <a:lstStyle/>
          <a:p>
            <a:endParaRPr lang="en-US"/>
          </a:p>
        </p:txBody>
      </p:sp>
      <p:sp>
        <p:nvSpPr>
          <p:cNvPr id="1048730" name="Freeform 8"/>
          <p:cNvSpPr/>
          <p:nvPr/>
        </p:nvSpPr>
        <p:spPr>
          <a:xfrm>
            <a:off x="5071938" y="5189650"/>
            <a:ext cx="514500" cy="575400"/>
          </a:xfrm>
          <a:custGeom>
            <a:avLst/>
            <a:gdLst/>
            <a:ahLst/>
            <a:cxnLst/>
            <a:rect l="l" t="t" r="r" b="b"/>
            <a:pathLst>
              <a:path w="1029000" h="1150800">
                <a:moveTo>
                  <a:pt x="0" y="0"/>
                </a:moveTo>
                <a:lnTo>
                  <a:pt x="1029000" y="0"/>
                </a:lnTo>
                <a:lnTo>
                  <a:pt x="1029000" y="1150800"/>
                </a:lnTo>
                <a:lnTo>
                  <a:pt x="0" y="1150800"/>
                </a:lnTo>
                <a:lnTo>
                  <a:pt x="0" y="0"/>
                </a:lnTo>
                <a:close/>
              </a:path>
            </a:pathLst>
          </a:custGeom>
          <a:blipFill>
            <a:blip r:embed="rId9"/>
            <a:stretch>
              <a:fillRect/>
            </a:stretch>
          </a:blipFill>
        </p:spPr>
        <p:txBody>
          <a:bodyPr/>
          <a:lstStyle/>
          <a:p>
            <a:endParaRPr lang="en-US"/>
          </a:p>
        </p:txBody>
      </p:sp>
      <p:sp>
        <p:nvSpPr>
          <p:cNvPr id="1048731" name="Freeform 9"/>
          <p:cNvSpPr/>
          <p:nvPr/>
        </p:nvSpPr>
        <p:spPr>
          <a:xfrm>
            <a:off x="7973838" y="5120600"/>
            <a:ext cx="472325" cy="547125"/>
          </a:xfrm>
          <a:custGeom>
            <a:avLst/>
            <a:gdLst/>
            <a:ahLst/>
            <a:cxnLst/>
            <a:rect l="l" t="t" r="r" b="b"/>
            <a:pathLst>
              <a:path w="944650" h="1094250">
                <a:moveTo>
                  <a:pt x="0" y="0"/>
                </a:moveTo>
                <a:lnTo>
                  <a:pt x="944650" y="0"/>
                </a:lnTo>
                <a:lnTo>
                  <a:pt x="944650" y="1094250"/>
                </a:lnTo>
                <a:lnTo>
                  <a:pt x="0" y="1094250"/>
                </a:lnTo>
                <a:lnTo>
                  <a:pt x="0" y="0"/>
                </a:lnTo>
                <a:close/>
              </a:path>
            </a:pathLst>
          </a:custGeom>
          <a:blipFill>
            <a:blip r:embed="rId10"/>
            <a:stretch>
              <a:fillRect/>
            </a:stretch>
          </a:blipFill>
        </p:spPr>
        <p:txBody>
          <a:bodyPr/>
          <a:lstStyle/>
          <a:p>
            <a:endParaRPr lang="en-US"/>
          </a:p>
        </p:txBody>
      </p:sp>
      <p:sp>
        <p:nvSpPr>
          <p:cNvPr id="1048732" name="Freeform 10"/>
          <p:cNvSpPr/>
          <p:nvPr/>
        </p:nvSpPr>
        <p:spPr>
          <a:xfrm>
            <a:off x="-223500" y="1925550"/>
            <a:ext cx="1789723" cy="4087973"/>
          </a:xfrm>
          <a:custGeom>
            <a:avLst/>
            <a:gdLst/>
            <a:ahLst/>
            <a:cxnLst/>
            <a:rect l="l" t="t" r="r" b="b"/>
            <a:pathLst>
              <a:path w="3579446" h="8175946">
                <a:moveTo>
                  <a:pt x="0" y="0"/>
                </a:moveTo>
                <a:lnTo>
                  <a:pt x="3579446" y="0"/>
                </a:lnTo>
                <a:lnTo>
                  <a:pt x="3579446" y="8175946"/>
                </a:lnTo>
                <a:lnTo>
                  <a:pt x="0" y="8175946"/>
                </a:lnTo>
                <a:lnTo>
                  <a:pt x="0" y="0"/>
                </a:lnTo>
                <a:close/>
              </a:path>
            </a:pathLst>
          </a:custGeom>
          <a:blipFill>
            <a:blip r:embed="rId11"/>
            <a:stretch>
              <a:fillRect/>
            </a:stretch>
          </a:blipFill>
        </p:spPr>
        <p:txBody>
          <a:bodyPr/>
          <a:lstStyle/>
          <a:p>
            <a:endParaRPr lang="en-US"/>
          </a:p>
        </p:txBody>
      </p:sp>
      <p:sp>
        <p:nvSpPr>
          <p:cNvPr id="1048733" name="Freeform 11"/>
          <p:cNvSpPr/>
          <p:nvPr/>
        </p:nvSpPr>
        <p:spPr>
          <a:xfrm>
            <a:off x="583156" y="857257"/>
            <a:ext cx="2179716" cy="804728"/>
          </a:xfrm>
          <a:custGeom>
            <a:avLst/>
            <a:gdLst/>
            <a:ahLst/>
            <a:cxnLst/>
            <a:rect l="l" t="t" r="r" b="b"/>
            <a:pathLst>
              <a:path w="4359432" h="1609456">
                <a:moveTo>
                  <a:pt x="0" y="0"/>
                </a:moveTo>
                <a:lnTo>
                  <a:pt x="4359432" y="0"/>
                </a:lnTo>
                <a:lnTo>
                  <a:pt x="4359432" y="1609456"/>
                </a:lnTo>
                <a:lnTo>
                  <a:pt x="0" y="1609456"/>
                </a:lnTo>
                <a:lnTo>
                  <a:pt x="0" y="0"/>
                </a:lnTo>
                <a:close/>
              </a:path>
            </a:pathLst>
          </a:custGeom>
          <a:blipFill>
            <a:blip r:embed="rId12"/>
            <a:stretch>
              <a:fillRect/>
            </a:stretch>
          </a:blipFill>
        </p:spPr>
        <p:txBody>
          <a:bodyPr/>
          <a:lstStyle/>
          <a:p>
            <a:endParaRPr lang="en-US"/>
          </a:p>
        </p:txBody>
      </p:sp>
      <p:sp>
        <p:nvSpPr>
          <p:cNvPr id="1048734" name="Freeform 12"/>
          <p:cNvSpPr/>
          <p:nvPr/>
        </p:nvSpPr>
        <p:spPr>
          <a:xfrm>
            <a:off x="-299288" y="5049875"/>
            <a:ext cx="9742573" cy="2385990"/>
          </a:xfrm>
          <a:custGeom>
            <a:avLst/>
            <a:gdLst/>
            <a:ahLst/>
            <a:cxnLst/>
            <a:rect l="l" t="t" r="r" b="b"/>
            <a:pathLst>
              <a:path w="19485146" h="4771980">
                <a:moveTo>
                  <a:pt x="0" y="0"/>
                </a:moveTo>
                <a:lnTo>
                  <a:pt x="19485146" y="0"/>
                </a:lnTo>
                <a:lnTo>
                  <a:pt x="19485146" y="4771980"/>
                </a:lnTo>
                <a:lnTo>
                  <a:pt x="0" y="4771980"/>
                </a:lnTo>
                <a:lnTo>
                  <a:pt x="0" y="0"/>
                </a:lnTo>
                <a:close/>
              </a:path>
            </a:pathLst>
          </a:custGeom>
          <a:blipFill>
            <a:blip r:embed="rId13"/>
            <a:stretch>
              <a:fillRect/>
            </a:stretch>
          </a:blipFill>
        </p:spPr>
        <p:txBody>
          <a:bodyPr/>
          <a:lstStyle/>
          <a:p>
            <a:endParaRPr lang="en-US"/>
          </a:p>
        </p:txBody>
      </p:sp>
      <p:sp>
        <p:nvSpPr>
          <p:cNvPr id="1048735" name="Freeform 13"/>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4"/>
            <a:stretch>
              <a:fillRect t="-9160" b="-9160"/>
            </a:stretch>
          </a:blipFill>
        </p:spPr>
        <p:txBody>
          <a:bodyPr/>
          <a:lstStyle/>
          <a:p>
            <a:endParaRPr lang="en-US"/>
          </a:p>
        </p:txBody>
      </p:sp>
      <p:grpSp>
        <p:nvGrpSpPr>
          <p:cNvPr id="62" name="Group 14"/>
          <p:cNvGrpSpPr/>
          <p:nvPr/>
        </p:nvGrpSpPr>
        <p:grpSpPr>
          <a:xfrm>
            <a:off x="4383448" y="1415975"/>
            <a:ext cx="621750" cy="621750"/>
            <a:chOff x="0" y="0"/>
            <a:chExt cx="1658000" cy="1658000"/>
          </a:xfrm>
        </p:grpSpPr>
        <p:sp>
          <p:nvSpPr>
            <p:cNvPr id="1048736" name="Freeform 15"/>
            <p:cNvSpPr/>
            <p:nvPr/>
          </p:nvSpPr>
          <p:spPr>
            <a:xfrm>
              <a:off x="-127" y="0"/>
              <a:ext cx="1657985" cy="1658366"/>
            </a:xfrm>
            <a:custGeom>
              <a:avLst/>
              <a:gdLst/>
              <a:ahLst/>
              <a:cxnLst/>
              <a:rect l="l" t="t" r="r" b="b"/>
              <a:pathLst>
                <a:path w="1657985" h="1658366">
                  <a:moveTo>
                    <a:pt x="6731" y="724408"/>
                  </a:moveTo>
                  <a:cubicBezTo>
                    <a:pt x="8890" y="707009"/>
                    <a:pt x="11684" y="689737"/>
                    <a:pt x="14859" y="672719"/>
                  </a:cubicBezTo>
                  <a:cubicBezTo>
                    <a:pt x="17526" y="659003"/>
                    <a:pt x="30734" y="649859"/>
                    <a:pt x="44577" y="652526"/>
                  </a:cubicBezTo>
                  <a:cubicBezTo>
                    <a:pt x="58420" y="655193"/>
                    <a:pt x="67437" y="668401"/>
                    <a:pt x="64770" y="682244"/>
                  </a:cubicBezTo>
                  <a:cubicBezTo>
                    <a:pt x="61722" y="698246"/>
                    <a:pt x="59182" y="714375"/>
                    <a:pt x="57150" y="730758"/>
                  </a:cubicBezTo>
                  <a:cubicBezTo>
                    <a:pt x="55372" y="744728"/>
                    <a:pt x="42672" y="754507"/>
                    <a:pt x="28829" y="752729"/>
                  </a:cubicBezTo>
                  <a:cubicBezTo>
                    <a:pt x="14986" y="750951"/>
                    <a:pt x="4953" y="738251"/>
                    <a:pt x="6731" y="724408"/>
                  </a:cubicBezTo>
                  <a:close/>
                  <a:moveTo>
                    <a:pt x="26416" y="621538"/>
                  </a:moveTo>
                  <a:cubicBezTo>
                    <a:pt x="30734" y="604520"/>
                    <a:pt x="35687" y="587883"/>
                    <a:pt x="41021" y="571246"/>
                  </a:cubicBezTo>
                  <a:cubicBezTo>
                    <a:pt x="45339" y="557911"/>
                    <a:pt x="59690" y="550672"/>
                    <a:pt x="73025" y="554990"/>
                  </a:cubicBezTo>
                  <a:cubicBezTo>
                    <a:pt x="86360" y="559308"/>
                    <a:pt x="93599" y="573659"/>
                    <a:pt x="89281" y="586994"/>
                  </a:cubicBezTo>
                  <a:cubicBezTo>
                    <a:pt x="84201" y="602488"/>
                    <a:pt x="79629" y="618236"/>
                    <a:pt x="75565" y="634111"/>
                  </a:cubicBezTo>
                  <a:cubicBezTo>
                    <a:pt x="72009" y="647700"/>
                    <a:pt x="58166" y="655955"/>
                    <a:pt x="44577" y="652399"/>
                  </a:cubicBezTo>
                  <a:cubicBezTo>
                    <a:pt x="30988" y="648843"/>
                    <a:pt x="22860" y="635000"/>
                    <a:pt x="26289" y="621411"/>
                  </a:cubicBezTo>
                  <a:close/>
                  <a:moveTo>
                    <a:pt x="58801" y="521970"/>
                  </a:moveTo>
                  <a:cubicBezTo>
                    <a:pt x="65278" y="505714"/>
                    <a:pt x="72263" y="489712"/>
                    <a:pt x="79756" y="473964"/>
                  </a:cubicBezTo>
                  <a:cubicBezTo>
                    <a:pt x="85725" y="461264"/>
                    <a:pt x="100965" y="455930"/>
                    <a:pt x="113538" y="461899"/>
                  </a:cubicBezTo>
                  <a:cubicBezTo>
                    <a:pt x="126111" y="467868"/>
                    <a:pt x="131572" y="483108"/>
                    <a:pt x="125603" y="495681"/>
                  </a:cubicBezTo>
                  <a:cubicBezTo>
                    <a:pt x="118618" y="510413"/>
                    <a:pt x="112014" y="525526"/>
                    <a:pt x="105918" y="540766"/>
                  </a:cubicBezTo>
                  <a:cubicBezTo>
                    <a:pt x="100711" y="553847"/>
                    <a:pt x="85979" y="560197"/>
                    <a:pt x="72898" y="554990"/>
                  </a:cubicBezTo>
                  <a:cubicBezTo>
                    <a:pt x="59817" y="549783"/>
                    <a:pt x="53467" y="535051"/>
                    <a:pt x="58674" y="521970"/>
                  </a:cubicBezTo>
                  <a:close/>
                  <a:moveTo>
                    <a:pt x="103632" y="427355"/>
                  </a:moveTo>
                  <a:cubicBezTo>
                    <a:pt x="112141" y="411988"/>
                    <a:pt x="121031" y="397002"/>
                    <a:pt x="130556" y="382397"/>
                  </a:cubicBezTo>
                  <a:cubicBezTo>
                    <a:pt x="138176" y="370586"/>
                    <a:pt x="153797" y="367157"/>
                    <a:pt x="165608" y="374650"/>
                  </a:cubicBezTo>
                  <a:cubicBezTo>
                    <a:pt x="177419" y="382143"/>
                    <a:pt x="180848" y="397891"/>
                    <a:pt x="173355" y="409702"/>
                  </a:cubicBezTo>
                  <a:cubicBezTo>
                    <a:pt x="164465" y="423545"/>
                    <a:pt x="156083" y="437642"/>
                    <a:pt x="148082" y="451993"/>
                  </a:cubicBezTo>
                  <a:cubicBezTo>
                    <a:pt x="141224" y="464312"/>
                    <a:pt x="125857" y="468630"/>
                    <a:pt x="113538" y="461899"/>
                  </a:cubicBezTo>
                  <a:cubicBezTo>
                    <a:pt x="101219" y="455168"/>
                    <a:pt x="96901" y="439674"/>
                    <a:pt x="103632" y="427355"/>
                  </a:cubicBezTo>
                  <a:close/>
                  <a:moveTo>
                    <a:pt x="160147" y="339217"/>
                  </a:moveTo>
                  <a:cubicBezTo>
                    <a:pt x="170434" y="325120"/>
                    <a:pt x="181229" y="311404"/>
                    <a:pt x="192405" y="297942"/>
                  </a:cubicBezTo>
                  <a:cubicBezTo>
                    <a:pt x="201422" y="287147"/>
                    <a:pt x="217424" y="285750"/>
                    <a:pt x="228219" y="294767"/>
                  </a:cubicBezTo>
                  <a:cubicBezTo>
                    <a:pt x="239014" y="303784"/>
                    <a:pt x="240411" y="319786"/>
                    <a:pt x="231394" y="330581"/>
                  </a:cubicBezTo>
                  <a:cubicBezTo>
                    <a:pt x="220853" y="343154"/>
                    <a:pt x="210820" y="356108"/>
                    <a:pt x="201041" y="369316"/>
                  </a:cubicBezTo>
                  <a:cubicBezTo>
                    <a:pt x="192786" y="380619"/>
                    <a:pt x="176911" y="383032"/>
                    <a:pt x="165481" y="374777"/>
                  </a:cubicBezTo>
                  <a:cubicBezTo>
                    <a:pt x="154051" y="366522"/>
                    <a:pt x="151765" y="350647"/>
                    <a:pt x="160020" y="339217"/>
                  </a:cubicBezTo>
                  <a:close/>
                  <a:moveTo>
                    <a:pt x="227076" y="258826"/>
                  </a:moveTo>
                  <a:cubicBezTo>
                    <a:pt x="239141" y="246126"/>
                    <a:pt x="251460" y="233807"/>
                    <a:pt x="264287" y="221996"/>
                  </a:cubicBezTo>
                  <a:cubicBezTo>
                    <a:pt x="274574" y="212471"/>
                    <a:pt x="290576" y="212979"/>
                    <a:pt x="300228" y="223266"/>
                  </a:cubicBezTo>
                  <a:cubicBezTo>
                    <a:pt x="309880" y="233553"/>
                    <a:pt x="309245" y="249555"/>
                    <a:pt x="298958" y="259207"/>
                  </a:cubicBezTo>
                  <a:cubicBezTo>
                    <a:pt x="286893" y="270383"/>
                    <a:pt x="275336" y="281940"/>
                    <a:pt x="264033" y="293878"/>
                  </a:cubicBezTo>
                  <a:cubicBezTo>
                    <a:pt x="254381" y="304038"/>
                    <a:pt x="238252" y="304546"/>
                    <a:pt x="228092" y="294894"/>
                  </a:cubicBezTo>
                  <a:cubicBezTo>
                    <a:pt x="217932" y="285242"/>
                    <a:pt x="217424" y="269113"/>
                    <a:pt x="227076" y="258953"/>
                  </a:cubicBezTo>
                  <a:close/>
                  <a:moveTo>
                    <a:pt x="303784" y="187579"/>
                  </a:moveTo>
                  <a:cubicBezTo>
                    <a:pt x="317246" y="176530"/>
                    <a:pt x="331089" y="165862"/>
                    <a:pt x="345313" y="155702"/>
                  </a:cubicBezTo>
                  <a:cubicBezTo>
                    <a:pt x="356743" y="147574"/>
                    <a:pt x="372618" y="150114"/>
                    <a:pt x="380746" y="161544"/>
                  </a:cubicBezTo>
                  <a:cubicBezTo>
                    <a:pt x="388874" y="172974"/>
                    <a:pt x="386334" y="188849"/>
                    <a:pt x="374904" y="196977"/>
                  </a:cubicBezTo>
                  <a:cubicBezTo>
                    <a:pt x="361569" y="206502"/>
                    <a:pt x="348615" y="216535"/>
                    <a:pt x="335915" y="226949"/>
                  </a:cubicBezTo>
                  <a:cubicBezTo>
                    <a:pt x="325120" y="235839"/>
                    <a:pt x="309118" y="234315"/>
                    <a:pt x="300228" y="223393"/>
                  </a:cubicBezTo>
                  <a:cubicBezTo>
                    <a:pt x="291338" y="212471"/>
                    <a:pt x="292862" y="196596"/>
                    <a:pt x="303784" y="187706"/>
                  </a:cubicBezTo>
                  <a:close/>
                  <a:moveTo>
                    <a:pt x="388747" y="126619"/>
                  </a:moveTo>
                  <a:cubicBezTo>
                    <a:pt x="403479" y="117348"/>
                    <a:pt x="418592" y="108458"/>
                    <a:pt x="433959" y="100203"/>
                  </a:cubicBezTo>
                  <a:cubicBezTo>
                    <a:pt x="446278" y="93472"/>
                    <a:pt x="461645" y="98044"/>
                    <a:pt x="468376" y="110363"/>
                  </a:cubicBezTo>
                  <a:cubicBezTo>
                    <a:pt x="475107" y="122682"/>
                    <a:pt x="470535" y="138049"/>
                    <a:pt x="458216" y="144780"/>
                  </a:cubicBezTo>
                  <a:cubicBezTo>
                    <a:pt x="443738" y="152654"/>
                    <a:pt x="429641" y="160909"/>
                    <a:pt x="415671" y="169672"/>
                  </a:cubicBezTo>
                  <a:cubicBezTo>
                    <a:pt x="403733" y="177165"/>
                    <a:pt x="388112" y="173482"/>
                    <a:pt x="380619" y="161671"/>
                  </a:cubicBezTo>
                  <a:cubicBezTo>
                    <a:pt x="373126" y="149860"/>
                    <a:pt x="376809" y="134112"/>
                    <a:pt x="388620" y="126619"/>
                  </a:cubicBezTo>
                  <a:close/>
                  <a:moveTo>
                    <a:pt x="480695" y="76708"/>
                  </a:moveTo>
                  <a:cubicBezTo>
                    <a:pt x="496443" y="69342"/>
                    <a:pt x="512572" y="62484"/>
                    <a:pt x="528955" y="56261"/>
                  </a:cubicBezTo>
                  <a:cubicBezTo>
                    <a:pt x="542036" y="51181"/>
                    <a:pt x="556768" y="57658"/>
                    <a:pt x="561848" y="70739"/>
                  </a:cubicBezTo>
                  <a:cubicBezTo>
                    <a:pt x="566928" y="83820"/>
                    <a:pt x="560451" y="98552"/>
                    <a:pt x="547370" y="103632"/>
                  </a:cubicBezTo>
                  <a:cubicBezTo>
                    <a:pt x="532003" y="109601"/>
                    <a:pt x="517017" y="115951"/>
                    <a:pt x="502158" y="122809"/>
                  </a:cubicBezTo>
                  <a:cubicBezTo>
                    <a:pt x="489458" y="128651"/>
                    <a:pt x="474345" y="123190"/>
                    <a:pt x="468376" y="110490"/>
                  </a:cubicBezTo>
                  <a:cubicBezTo>
                    <a:pt x="462407" y="97790"/>
                    <a:pt x="467995" y="82677"/>
                    <a:pt x="480695" y="76708"/>
                  </a:cubicBezTo>
                  <a:close/>
                  <a:moveTo>
                    <a:pt x="578358" y="38735"/>
                  </a:moveTo>
                  <a:cubicBezTo>
                    <a:pt x="594868" y="33528"/>
                    <a:pt x="611759" y="28702"/>
                    <a:pt x="628650" y="24511"/>
                  </a:cubicBezTo>
                  <a:cubicBezTo>
                    <a:pt x="642239" y="21082"/>
                    <a:pt x="656082" y="29464"/>
                    <a:pt x="659384" y="43053"/>
                  </a:cubicBezTo>
                  <a:cubicBezTo>
                    <a:pt x="662686" y="56642"/>
                    <a:pt x="654431" y="70485"/>
                    <a:pt x="640842" y="73787"/>
                  </a:cubicBezTo>
                  <a:cubicBezTo>
                    <a:pt x="624840" y="77724"/>
                    <a:pt x="609092" y="82169"/>
                    <a:pt x="593598" y="87122"/>
                  </a:cubicBezTo>
                  <a:cubicBezTo>
                    <a:pt x="580263" y="91313"/>
                    <a:pt x="565912" y="83947"/>
                    <a:pt x="561721" y="70612"/>
                  </a:cubicBezTo>
                  <a:cubicBezTo>
                    <a:pt x="557530" y="57277"/>
                    <a:pt x="564896" y="42926"/>
                    <a:pt x="578231" y="38735"/>
                  </a:cubicBezTo>
                  <a:close/>
                  <a:moveTo>
                    <a:pt x="679831" y="13589"/>
                  </a:moveTo>
                  <a:cubicBezTo>
                    <a:pt x="697484" y="10160"/>
                    <a:pt x="714756" y="7620"/>
                    <a:pt x="732282" y="5588"/>
                  </a:cubicBezTo>
                  <a:cubicBezTo>
                    <a:pt x="746252" y="3937"/>
                    <a:pt x="758825" y="13970"/>
                    <a:pt x="760476" y="27940"/>
                  </a:cubicBezTo>
                  <a:cubicBezTo>
                    <a:pt x="762127" y="41910"/>
                    <a:pt x="752094" y="54483"/>
                    <a:pt x="738124" y="56134"/>
                  </a:cubicBezTo>
                  <a:cubicBezTo>
                    <a:pt x="721741" y="58039"/>
                    <a:pt x="705485" y="60452"/>
                    <a:pt x="689483" y="63373"/>
                  </a:cubicBezTo>
                  <a:cubicBezTo>
                    <a:pt x="675640" y="65913"/>
                    <a:pt x="662432" y="56769"/>
                    <a:pt x="660019" y="42926"/>
                  </a:cubicBezTo>
                  <a:cubicBezTo>
                    <a:pt x="657606" y="29083"/>
                    <a:pt x="666623" y="15875"/>
                    <a:pt x="680466" y="13462"/>
                  </a:cubicBezTo>
                  <a:close/>
                  <a:moveTo>
                    <a:pt x="784352" y="1143"/>
                  </a:moveTo>
                  <a:cubicBezTo>
                    <a:pt x="799211" y="381"/>
                    <a:pt x="814070" y="0"/>
                    <a:pt x="829183" y="0"/>
                  </a:cubicBezTo>
                  <a:lnTo>
                    <a:pt x="829183" y="25400"/>
                  </a:lnTo>
                  <a:lnTo>
                    <a:pt x="829183" y="0"/>
                  </a:lnTo>
                  <a:cubicBezTo>
                    <a:pt x="831850" y="0"/>
                    <a:pt x="834390" y="0"/>
                    <a:pt x="837057" y="0"/>
                  </a:cubicBezTo>
                  <a:cubicBezTo>
                    <a:pt x="851027" y="127"/>
                    <a:pt x="862330" y="11557"/>
                    <a:pt x="862203" y="25654"/>
                  </a:cubicBezTo>
                  <a:cubicBezTo>
                    <a:pt x="862076" y="39751"/>
                    <a:pt x="850519" y="50927"/>
                    <a:pt x="836549" y="50800"/>
                  </a:cubicBezTo>
                  <a:cubicBezTo>
                    <a:pt x="834136" y="50800"/>
                    <a:pt x="831596" y="50800"/>
                    <a:pt x="829183" y="50800"/>
                  </a:cubicBezTo>
                  <a:lnTo>
                    <a:pt x="829183" y="25400"/>
                  </a:lnTo>
                  <a:lnTo>
                    <a:pt x="829183" y="50800"/>
                  </a:lnTo>
                  <a:cubicBezTo>
                    <a:pt x="815086" y="50800"/>
                    <a:pt x="800989" y="51181"/>
                    <a:pt x="787019" y="51943"/>
                  </a:cubicBezTo>
                  <a:cubicBezTo>
                    <a:pt x="773049" y="52705"/>
                    <a:pt x="761111" y="41910"/>
                    <a:pt x="760349" y="27940"/>
                  </a:cubicBezTo>
                  <a:cubicBezTo>
                    <a:pt x="759587" y="13970"/>
                    <a:pt x="770382" y="2032"/>
                    <a:pt x="784352" y="1270"/>
                  </a:cubicBezTo>
                  <a:close/>
                  <a:moveTo>
                    <a:pt x="889508" y="2286"/>
                  </a:moveTo>
                  <a:cubicBezTo>
                    <a:pt x="907034" y="3556"/>
                    <a:pt x="924433" y="5334"/>
                    <a:pt x="941578" y="7620"/>
                  </a:cubicBezTo>
                  <a:cubicBezTo>
                    <a:pt x="955421" y="9525"/>
                    <a:pt x="965200" y="22352"/>
                    <a:pt x="963295" y="36195"/>
                  </a:cubicBezTo>
                  <a:cubicBezTo>
                    <a:pt x="961390" y="50038"/>
                    <a:pt x="948563" y="59817"/>
                    <a:pt x="934720" y="57912"/>
                  </a:cubicBezTo>
                  <a:cubicBezTo>
                    <a:pt x="918591" y="55753"/>
                    <a:pt x="902208" y="53975"/>
                    <a:pt x="885825" y="52832"/>
                  </a:cubicBezTo>
                  <a:cubicBezTo>
                    <a:pt x="871855" y="51816"/>
                    <a:pt x="861314" y="39624"/>
                    <a:pt x="862330" y="25654"/>
                  </a:cubicBezTo>
                  <a:cubicBezTo>
                    <a:pt x="863346" y="11684"/>
                    <a:pt x="875411" y="1143"/>
                    <a:pt x="889381" y="2159"/>
                  </a:cubicBezTo>
                  <a:close/>
                  <a:moveTo>
                    <a:pt x="993013" y="16256"/>
                  </a:moveTo>
                  <a:cubicBezTo>
                    <a:pt x="1010285" y="19685"/>
                    <a:pt x="1027303" y="23749"/>
                    <a:pt x="1044194" y="28194"/>
                  </a:cubicBezTo>
                  <a:cubicBezTo>
                    <a:pt x="1057783" y="31877"/>
                    <a:pt x="1065784" y="45720"/>
                    <a:pt x="1062101" y="59309"/>
                  </a:cubicBezTo>
                  <a:cubicBezTo>
                    <a:pt x="1058418" y="72898"/>
                    <a:pt x="1044575" y="80899"/>
                    <a:pt x="1030986" y="77216"/>
                  </a:cubicBezTo>
                  <a:cubicBezTo>
                    <a:pt x="1015238" y="73025"/>
                    <a:pt x="999236" y="69215"/>
                    <a:pt x="982980" y="66040"/>
                  </a:cubicBezTo>
                  <a:cubicBezTo>
                    <a:pt x="969264" y="63246"/>
                    <a:pt x="960374" y="49911"/>
                    <a:pt x="963041" y="36195"/>
                  </a:cubicBezTo>
                  <a:cubicBezTo>
                    <a:pt x="965708" y="22479"/>
                    <a:pt x="979170" y="13589"/>
                    <a:pt x="992886" y="16256"/>
                  </a:cubicBezTo>
                  <a:close/>
                  <a:moveTo>
                    <a:pt x="1094105" y="43307"/>
                  </a:moveTo>
                  <a:cubicBezTo>
                    <a:pt x="1110742" y="48895"/>
                    <a:pt x="1127125" y="54991"/>
                    <a:pt x="1143127" y="61595"/>
                  </a:cubicBezTo>
                  <a:cubicBezTo>
                    <a:pt x="1156081" y="66929"/>
                    <a:pt x="1162304" y="81788"/>
                    <a:pt x="1156970" y="94742"/>
                  </a:cubicBezTo>
                  <a:cubicBezTo>
                    <a:pt x="1151636" y="107696"/>
                    <a:pt x="1137031" y="113919"/>
                    <a:pt x="1124077" y="108585"/>
                  </a:cubicBezTo>
                  <a:cubicBezTo>
                    <a:pt x="1108964" y="102362"/>
                    <a:pt x="1093597" y="96647"/>
                    <a:pt x="1077976" y="91440"/>
                  </a:cubicBezTo>
                  <a:cubicBezTo>
                    <a:pt x="1064641" y="86995"/>
                    <a:pt x="1057529" y="72517"/>
                    <a:pt x="1061974" y="59309"/>
                  </a:cubicBezTo>
                  <a:cubicBezTo>
                    <a:pt x="1066419" y="46101"/>
                    <a:pt x="1080897" y="38862"/>
                    <a:pt x="1094105" y="43307"/>
                  </a:cubicBezTo>
                  <a:close/>
                  <a:moveTo>
                    <a:pt x="1191006" y="83058"/>
                  </a:moveTo>
                  <a:cubicBezTo>
                    <a:pt x="1206754" y="90678"/>
                    <a:pt x="1222248" y="98806"/>
                    <a:pt x="1237361" y="107442"/>
                  </a:cubicBezTo>
                  <a:cubicBezTo>
                    <a:pt x="1249553" y="114300"/>
                    <a:pt x="1253871" y="129921"/>
                    <a:pt x="1246886" y="142113"/>
                  </a:cubicBezTo>
                  <a:cubicBezTo>
                    <a:pt x="1239901" y="154305"/>
                    <a:pt x="1224407" y="158623"/>
                    <a:pt x="1212215" y="151638"/>
                  </a:cubicBezTo>
                  <a:cubicBezTo>
                    <a:pt x="1197991" y="143510"/>
                    <a:pt x="1183513" y="135890"/>
                    <a:pt x="1168781" y="128778"/>
                  </a:cubicBezTo>
                  <a:cubicBezTo>
                    <a:pt x="1156208" y="122682"/>
                    <a:pt x="1150874" y="107442"/>
                    <a:pt x="1157097" y="94869"/>
                  </a:cubicBezTo>
                  <a:cubicBezTo>
                    <a:pt x="1163320" y="82296"/>
                    <a:pt x="1178433" y="76962"/>
                    <a:pt x="1191006" y="83185"/>
                  </a:cubicBezTo>
                  <a:close/>
                  <a:moveTo>
                    <a:pt x="1282065" y="134874"/>
                  </a:moveTo>
                  <a:cubicBezTo>
                    <a:pt x="1296670" y="144399"/>
                    <a:pt x="1311021" y="154432"/>
                    <a:pt x="1324991" y="164973"/>
                  </a:cubicBezTo>
                  <a:cubicBezTo>
                    <a:pt x="1336167" y="173355"/>
                    <a:pt x="1338580" y="189230"/>
                    <a:pt x="1330071" y="200533"/>
                  </a:cubicBezTo>
                  <a:cubicBezTo>
                    <a:pt x="1321562" y="211836"/>
                    <a:pt x="1305814" y="214122"/>
                    <a:pt x="1294511" y="205613"/>
                  </a:cubicBezTo>
                  <a:cubicBezTo>
                    <a:pt x="1281430" y="195834"/>
                    <a:pt x="1267968" y="186436"/>
                    <a:pt x="1254252" y="177419"/>
                  </a:cubicBezTo>
                  <a:cubicBezTo>
                    <a:pt x="1242568" y="169799"/>
                    <a:pt x="1239266" y="154051"/>
                    <a:pt x="1246886" y="142240"/>
                  </a:cubicBezTo>
                  <a:cubicBezTo>
                    <a:pt x="1254506" y="130429"/>
                    <a:pt x="1270254" y="127254"/>
                    <a:pt x="1282065" y="134874"/>
                  </a:cubicBezTo>
                  <a:close/>
                  <a:moveTo>
                    <a:pt x="1365885" y="197612"/>
                  </a:moveTo>
                  <a:cubicBezTo>
                    <a:pt x="1379220" y="208915"/>
                    <a:pt x="1392174" y="220726"/>
                    <a:pt x="1404747" y="232791"/>
                  </a:cubicBezTo>
                  <a:cubicBezTo>
                    <a:pt x="1414780" y="242570"/>
                    <a:pt x="1415161" y="258572"/>
                    <a:pt x="1405382" y="268732"/>
                  </a:cubicBezTo>
                  <a:cubicBezTo>
                    <a:pt x="1395603" y="278892"/>
                    <a:pt x="1379601" y="279146"/>
                    <a:pt x="1369441" y="269367"/>
                  </a:cubicBezTo>
                  <a:cubicBezTo>
                    <a:pt x="1357630" y="257937"/>
                    <a:pt x="1345438" y="247015"/>
                    <a:pt x="1332992" y="236347"/>
                  </a:cubicBezTo>
                  <a:cubicBezTo>
                    <a:pt x="1322324" y="227203"/>
                    <a:pt x="1321054" y="211201"/>
                    <a:pt x="1330071" y="200533"/>
                  </a:cubicBezTo>
                  <a:cubicBezTo>
                    <a:pt x="1339088" y="189865"/>
                    <a:pt x="1355217" y="188595"/>
                    <a:pt x="1365885" y="197612"/>
                  </a:cubicBezTo>
                  <a:close/>
                  <a:moveTo>
                    <a:pt x="1441196" y="270383"/>
                  </a:moveTo>
                  <a:cubicBezTo>
                    <a:pt x="1453007" y="283337"/>
                    <a:pt x="1464310" y="296545"/>
                    <a:pt x="1475232" y="310134"/>
                  </a:cubicBezTo>
                  <a:cubicBezTo>
                    <a:pt x="1483995" y="321056"/>
                    <a:pt x="1482344" y="337058"/>
                    <a:pt x="1471295" y="345821"/>
                  </a:cubicBezTo>
                  <a:cubicBezTo>
                    <a:pt x="1460246" y="354584"/>
                    <a:pt x="1444371" y="352933"/>
                    <a:pt x="1435608" y="341884"/>
                  </a:cubicBezTo>
                  <a:cubicBezTo>
                    <a:pt x="1425321" y="329057"/>
                    <a:pt x="1414653" y="316611"/>
                    <a:pt x="1403604" y="304546"/>
                  </a:cubicBezTo>
                  <a:cubicBezTo>
                    <a:pt x="1394206" y="294132"/>
                    <a:pt x="1394841" y="278130"/>
                    <a:pt x="1405255" y="268605"/>
                  </a:cubicBezTo>
                  <a:cubicBezTo>
                    <a:pt x="1415669" y="259080"/>
                    <a:pt x="1431671" y="259842"/>
                    <a:pt x="1441196" y="270256"/>
                  </a:cubicBezTo>
                  <a:close/>
                  <a:moveTo>
                    <a:pt x="1506855" y="351917"/>
                  </a:moveTo>
                  <a:cubicBezTo>
                    <a:pt x="1516888" y="366141"/>
                    <a:pt x="1526540" y="380746"/>
                    <a:pt x="1535684" y="395605"/>
                  </a:cubicBezTo>
                  <a:cubicBezTo>
                    <a:pt x="1543050" y="407543"/>
                    <a:pt x="1539240" y="423164"/>
                    <a:pt x="1527302" y="430530"/>
                  </a:cubicBezTo>
                  <a:cubicBezTo>
                    <a:pt x="1515364" y="437896"/>
                    <a:pt x="1499743" y="434086"/>
                    <a:pt x="1492377" y="422148"/>
                  </a:cubicBezTo>
                  <a:cubicBezTo>
                    <a:pt x="1483741" y="408178"/>
                    <a:pt x="1474724" y="394462"/>
                    <a:pt x="1465326" y="381127"/>
                  </a:cubicBezTo>
                  <a:cubicBezTo>
                    <a:pt x="1457198" y="369697"/>
                    <a:pt x="1459992" y="353822"/>
                    <a:pt x="1471422" y="345694"/>
                  </a:cubicBezTo>
                  <a:cubicBezTo>
                    <a:pt x="1482852" y="337566"/>
                    <a:pt x="1498727" y="340360"/>
                    <a:pt x="1506855" y="351790"/>
                  </a:cubicBezTo>
                  <a:close/>
                  <a:moveTo>
                    <a:pt x="1561719" y="441071"/>
                  </a:moveTo>
                  <a:cubicBezTo>
                    <a:pt x="1569847" y="456438"/>
                    <a:pt x="1577594" y="472186"/>
                    <a:pt x="1584833" y="488061"/>
                  </a:cubicBezTo>
                  <a:cubicBezTo>
                    <a:pt x="1590548" y="500888"/>
                    <a:pt x="1584960" y="515874"/>
                    <a:pt x="1572133" y="521716"/>
                  </a:cubicBezTo>
                  <a:cubicBezTo>
                    <a:pt x="1559306" y="527558"/>
                    <a:pt x="1544320" y="521843"/>
                    <a:pt x="1538478" y="509016"/>
                  </a:cubicBezTo>
                  <a:cubicBezTo>
                    <a:pt x="1531747" y="494030"/>
                    <a:pt x="1524508" y="479298"/>
                    <a:pt x="1516888" y="464947"/>
                  </a:cubicBezTo>
                  <a:cubicBezTo>
                    <a:pt x="1510284" y="452501"/>
                    <a:pt x="1514983" y="437134"/>
                    <a:pt x="1527429" y="430657"/>
                  </a:cubicBezTo>
                  <a:cubicBezTo>
                    <a:pt x="1539875" y="424180"/>
                    <a:pt x="1555242" y="428752"/>
                    <a:pt x="1561719" y="441198"/>
                  </a:cubicBezTo>
                  <a:close/>
                  <a:moveTo>
                    <a:pt x="1604772" y="536575"/>
                  </a:moveTo>
                  <a:cubicBezTo>
                    <a:pt x="1610868" y="552831"/>
                    <a:pt x="1616583" y="569468"/>
                    <a:pt x="1621663" y="586232"/>
                  </a:cubicBezTo>
                  <a:cubicBezTo>
                    <a:pt x="1625727" y="599694"/>
                    <a:pt x="1618234" y="613791"/>
                    <a:pt x="1604772" y="617982"/>
                  </a:cubicBezTo>
                  <a:cubicBezTo>
                    <a:pt x="1591310" y="622173"/>
                    <a:pt x="1577213" y="614553"/>
                    <a:pt x="1573022" y="601091"/>
                  </a:cubicBezTo>
                  <a:cubicBezTo>
                    <a:pt x="1568196" y="585343"/>
                    <a:pt x="1562862" y="569849"/>
                    <a:pt x="1557147" y="554482"/>
                  </a:cubicBezTo>
                  <a:cubicBezTo>
                    <a:pt x="1552194" y="541401"/>
                    <a:pt x="1558798" y="526669"/>
                    <a:pt x="1572006" y="521716"/>
                  </a:cubicBezTo>
                  <a:cubicBezTo>
                    <a:pt x="1585214" y="516763"/>
                    <a:pt x="1599819" y="523367"/>
                    <a:pt x="1604772" y="536575"/>
                  </a:cubicBezTo>
                  <a:close/>
                  <a:moveTo>
                    <a:pt x="1635379" y="636778"/>
                  </a:moveTo>
                  <a:cubicBezTo>
                    <a:pt x="1639443" y="653669"/>
                    <a:pt x="1642872" y="670814"/>
                    <a:pt x="1645920" y="688086"/>
                  </a:cubicBezTo>
                  <a:cubicBezTo>
                    <a:pt x="1648333" y="701929"/>
                    <a:pt x="1639062" y="715010"/>
                    <a:pt x="1625219" y="717423"/>
                  </a:cubicBezTo>
                  <a:cubicBezTo>
                    <a:pt x="1611376" y="719836"/>
                    <a:pt x="1598295" y="710565"/>
                    <a:pt x="1595882" y="696722"/>
                  </a:cubicBezTo>
                  <a:cubicBezTo>
                    <a:pt x="1593088" y="680466"/>
                    <a:pt x="1589786" y="664464"/>
                    <a:pt x="1586103" y="648589"/>
                  </a:cubicBezTo>
                  <a:cubicBezTo>
                    <a:pt x="1582801" y="635000"/>
                    <a:pt x="1591310" y="621284"/>
                    <a:pt x="1604899" y="617982"/>
                  </a:cubicBezTo>
                  <a:cubicBezTo>
                    <a:pt x="1618488" y="614680"/>
                    <a:pt x="1632204" y="623189"/>
                    <a:pt x="1635506" y="636778"/>
                  </a:cubicBezTo>
                  <a:close/>
                  <a:moveTo>
                    <a:pt x="1653286" y="740156"/>
                  </a:moveTo>
                  <a:cubicBezTo>
                    <a:pt x="1655064" y="757301"/>
                    <a:pt x="1656461" y="774700"/>
                    <a:pt x="1657223" y="792226"/>
                  </a:cubicBezTo>
                  <a:cubicBezTo>
                    <a:pt x="1657858" y="806196"/>
                    <a:pt x="1646936" y="818134"/>
                    <a:pt x="1632966" y="818769"/>
                  </a:cubicBezTo>
                  <a:cubicBezTo>
                    <a:pt x="1618996" y="819404"/>
                    <a:pt x="1607058" y="808482"/>
                    <a:pt x="1606423" y="794512"/>
                  </a:cubicBezTo>
                  <a:cubicBezTo>
                    <a:pt x="1605661" y="778129"/>
                    <a:pt x="1604518" y="761746"/>
                    <a:pt x="1602740" y="745617"/>
                  </a:cubicBezTo>
                  <a:cubicBezTo>
                    <a:pt x="1601216" y="731647"/>
                    <a:pt x="1611376" y="719201"/>
                    <a:pt x="1625346" y="717677"/>
                  </a:cubicBezTo>
                  <a:cubicBezTo>
                    <a:pt x="1639316" y="716153"/>
                    <a:pt x="1651762" y="726313"/>
                    <a:pt x="1653286" y="740283"/>
                  </a:cubicBezTo>
                  <a:close/>
                  <a:moveTo>
                    <a:pt x="1657858" y="845058"/>
                  </a:moveTo>
                  <a:cubicBezTo>
                    <a:pt x="1657477" y="862584"/>
                    <a:pt x="1656715" y="880110"/>
                    <a:pt x="1655191" y="897382"/>
                  </a:cubicBezTo>
                  <a:cubicBezTo>
                    <a:pt x="1654048" y="911352"/>
                    <a:pt x="1641856" y="921766"/>
                    <a:pt x="1627759" y="920623"/>
                  </a:cubicBezTo>
                  <a:cubicBezTo>
                    <a:pt x="1613662" y="919480"/>
                    <a:pt x="1603375" y="907288"/>
                    <a:pt x="1604518" y="893191"/>
                  </a:cubicBezTo>
                  <a:cubicBezTo>
                    <a:pt x="1605788" y="876935"/>
                    <a:pt x="1606677" y="860552"/>
                    <a:pt x="1606931" y="844042"/>
                  </a:cubicBezTo>
                  <a:cubicBezTo>
                    <a:pt x="1607185" y="830072"/>
                    <a:pt x="1618742" y="818896"/>
                    <a:pt x="1632839" y="819150"/>
                  </a:cubicBezTo>
                  <a:cubicBezTo>
                    <a:pt x="1646936" y="819404"/>
                    <a:pt x="1657985" y="830961"/>
                    <a:pt x="1657731" y="845058"/>
                  </a:cubicBezTo>
                  <a:close/>
                  <a:moveTo>
                    <a:pt x="1649222" y="949452"/>
                  </a:moveTo>
                  <a:cubicBezTo>
                    <a:pt x="1646682" y="966724"/>
                    <a:pt x="1643634" y="983996"/>
                    <a:pt x="1640078" y="1000887"/>
                  </a:cubicBezTo>
                  <a:cubicBezTo>
                    <a:pt x="1637157" y="1014603"/>
                    <a:pt x="1623695" y="1023366"/>
                    <a:pt x="1609979" y="1020572"/>
                  </a:cubicBezTo>
                  <a:cubicBezTo>
                    <a:pt x="1596263" y="1017778"/>
                    <a:pt x="1587500" y="1004189"/>
                    <a:pt x="1590294" y="990473"/>
                  </a:cubicBezTo>
                  <a:cubicBezTo>
                    <a:pt x="1593596" y="974598"/>
                    <a:pt x="1596517" y="958469"/>
                    <a:pt x="1598930" y="942213"/>
                  </a:cubicBezTo>
                  <a:cubicBezTo>
                    <a:pt x="1600962" y="928370"/>
                    <a:pt x="1613789" y="918718"/>
                    <a:pt x="1627759" y="920750"/>
                  </a:cubicBezTo>
                  <a:cubicBezTo>
                    <a:pt x="1641729" y="922782"/>
                    <a:pt x="1651254" y="935609"/>
                    <a:pt x="1649222" y="949579"/>
                  </a:cubicBezTo>
                  <a:close/>
                  <a:moveTo>
                    <a:pt x="1627632" y="1052068"/>
                  </a:moveTo>
                  <a:cubicBezTo>
                    <a:pt x="1622933" y="1068959"/>
                    <a:pt x="1617726" y="1085596"/>
                    <a:pt x="1612011" y="1102106"/>
                  </a:cubicBezTo>
                  <a:cubicBezTo>
                    <a:pt x="1607439" y="1115314"/>
                    <a:pt x="1592961" y="1122299"/>
                    <a:pt x="1579626" y="1117727"/>
                  </a:cubicBezTo>
                  <a:cubicBezTo>
                    <a:pt x="1566291" y="1113155"/>
                    <a:pt x="1559433" y="1098677"/>
                    <a:pt x="1564005" y="1085342"/>
                  </a:cubicBezTo>
                  <a:cubicBezTo>
                    <a:pt x="1569339" y="1069975"/>
                    <a:pt x="1574292" y="1054227"/>
                    <a:pt x="1578610" y="1038479"/>
                  </a:cubicBezTo>
                  <a:cubicBezTo>
                    <a:pt x="1582420" y="1025017"/>
                    <a:pt x="1596390" y="1017016"/>
                    <a:pt x="1609852" y="1020826"/>
                  </a:cubicBezTo>
                  <a:cubicBezTo>
                    <a:pt x="1623314" y="1024636"/>
                    <a:pt x="1631315" y="1038606"/>
                    <a:pt x="1627505" y="1052068"/>
                  </a:cubicBezTo>
                  <a:close/>
                  <a:moveTo>
                    <a:pt x="1593088" y="1150874"/>
                  </a:moveTo>
                  <a:cubicBezTo>
                    <a:pt x="1586230" y="1167003"/>
                    <a:pt x="1578991" y="1182878"/>
                    <a:pt x="1571244" y="1198499"/>
                  </a:cubicBezTo>
                  <a:cubicBezTo>
                    <a:pt x="1565021" y="1211072"/>
                    <a:pt x="1549781" y="1216152"/>
                    <a:pt x="1537208" y="1209929"/>
                  </a:cubicBezTo>
                  <a:cubicBezTo>
                    <a:pt x="1524635" y="1203706"/>
                    <a:pt x="1519555" y="1188466"/>
                    <a:pt x="1525778" y="1175893"/>
                  </a:cubicBezTo>
                  <a:cubicBezTo>
                    <a:pt x="1533017" y="1161288"/>
                    <a:pt x="1539875" y="1146302"/>
                    <a:pt x="1546352" y="1131189"/>
                  </a:cubicBezTo>
                  <a:cubicBezTo>
                    <a:pt x="1551813" y="1118235"/>
                    <a:pt x="1566672" y="1112139"/>
                    <a:pt x="1579626" y="1117600"/>
                  </a:cubicBezTo>
                  <a:cubicBezTo>
                    <a:pt x="1592580" y="1123061"/>
                    <a:pt x="1598676" y="1137920"/>
                    <a:pt x="1593215" y="1150874"/>
                  </a:cubicBezTo>
                  <a:close/>
                  <a:moveTo>
                    <a:pt x="1546479" y="1244727"/>
                  </a:moveTo>
                  <a:cubicBezTo>
                    <a:pt x="1537716" y="1259840"/>
                    <a:pt x="1528445" y="1274699"/>
                    <a:pt x="1518793" y="1289177"/>
                  </a:cubicBezTo>
                  <a:cubicBezTo>
                    <a:pt x="1511046" y="1300861"/>
                    <a:pt x="1495171" y="1304036"/>
                    <a:pt x="1483614" y="1296162"/>
                  </a:cubicBezTo>
                  <a:cubicBezTo>
                    <a:pt x="1472057" y="1288288"/>
                    <a:pt x="1468755" y="1272540"/>
                    <a:pt x="1476629" y="1260983"/>
                  </a:cubicBezTo>
                  <a:cubicBezTo>
                    <a:pt x="1485773" y="1247394"/>
                    <a:pt x="1494409" y="1233424"/>
                    <a:pt x="1502664" y="1219200"/>
                  </a:cubicBezTo>
                  <a:cubicBezTo>
                    <a:pt x="1509649" y="1207008"/>
                    <a:pt x="1525270" y="1202944"/>
                    <a:pt x="1537335" y="1209929"/>
                  </a:cubicBezTo>
                  <a:cubicBezTo>
                    <a:pt x="1549400" y="1216914"/>
                    <a:pt x="1553591" y="1232535"/>
                    <a:pt x="1546606" y="1244600"/>
                  </a:cubicBezTo>
                  <a:close/>
                  <a:moveTo>
                    <a:pt x="1488440" y="1331722"/>
                  </a:moveTo>
                  <a:cubicBezTo>
                    <a:pt x="1477899" y="1345565"/>
                    <a:pt x="1466850" y="1359154"/>
                    <a:pt x="1455420" y="1372362"/>
                  </a:cubicBezTo>
                  <a:cubicBezTo>
                    <a:pt x="1446276" y="1382903"/>
                    <a:pt x="1430147" y="1384046"/>
                    <a:pt x="1419606" y="1374902"/>
                  </a:cubicBezTo>
                  <a:cubicBezTo>
                    <a:pt x="1409065" y="1365758"/>
                    <a:pt x="1407922" y="1349629"/>
                    <a:pt x="1417066" y="1339088"/>
                  </a:cubicBezTo>
                  <a:cubicBezTo>
                    <a:pt x="1427861" y="1326769"/>
                    <a:pt x="1438148" y="1313942"/>
                    <a:pt x="1448054" y="1300988"/>
                  </a:cubicBezTo>
                  <a:cubicBezTo>
                    <a:pt x="1456563" y="1289812"/>
                    <a:pt x="1472438" y="1287653"/>
                    <a:pt x="1483614" y="1296162"/>
                  </a:cubicBezTo>
                  <a:cubicBezTo>
                    <a:pt x="1494790" y="1304671"/>
                    <a:pt x="1496949" y="1320546"/>
                    <a:pt x="1488440" y="1331722"/>
                  </a:cubicBezTo>
                  <a:close/>
                  <a:moveTo>
                    <a:pt x="1419860" y="1410843"/>
                  </a:moveTo>
                  <a:cubicBezTo>
                    <a:pt x="1407668" y="1423289"/>
                    <a:pt x="1394968" y="1435354"/>
                    <a:pt x="1382014" y="1447038"/>
                  </a:cubicBezTo>
                  <a:cubicBezTo>
                    <a:pt x="1371600" y="1456436"/>
                    <a:pt x="1355471" y="1455547"/>
                    <a:pt x="1346200" y="1445133"/>
                  </a:cubicBezTo>
                  <a:cubicBezTo>
                    <a:pt x="1336929" y="1434719"/>
                    <a:pt x="1337691" y="1418590"/>
                    <a:pt x="1348105" y="1409319"/>
                  </a:cubicBezTo>
                  <a:cubicBezTo>
                    <a:pt x="1360297" y="1398397"/>
                    <a:pt x="1372235" y="1387094"/>
                    <a:pt x="1383665" y="1375410"/>
                  </a:cubicBezTo>
                  <a:cubicBezTo>
                    <a:pt x="1393444" y="1365377"/>
                    <a:pt x="1409573" y="1365250"/>
                    <a:pt x="1419606" y="1375156"/>
                  </a:cubicBezTo>
                  <a:cubicBezTo>
                    <a:pt x="1429639" y="1385062"/>
                    <a:pt x="1429766" y="1401064"/>
                    <a:pt x="1419860" y="1411097"/>
                  </a:cubicBezTo>
                  <a:close/>
                  <a:moveTo>
                    <a:pt x="1341882" y="1480947"/>
                  </a:moveTo>
                  <a:cubicBezTo>
                    <a:pt x="1328166" y="1491742"/>
                    <a:pt x="1314069" y="1502156"/>
                    <a:pt x="1299718" y="1512062"/>
                  </a:cubicBezTo>
                  <a:cubicBezTo>
                    <a:pt x="1288161" y="1520063"/>
                    <a:pt x="1272413" y="1517142"/>
                    <a:pt x="1264412" y="1505585"/>
                  </a:cubicBezTo>
                  <a:cubicBezTo>
                    <a:pt x="1256411" y="1494028"/>
                    <a:pt x="1259332" y="1478280"/>
                    <a:pt x="1270889" y="1470279"/>
                  </a:cubicBezTo>
                  <a:cubicBezTo>
                    <a:pt x="1284351" y="1460881"/>
                    <a:pt x="1297559" y="1451229"/>
                    <a:pt x="1310513" y="1441069"/>
                  </a:cubicBezTo>
                  <a:cubicBezTo>
                    <a:pt x="1321562" y="1432433"/>
                    <a:pt x="1337437" y="1434211"/>
                    <a:pt x="1346200" y="1445260"/>
                  </a:cubicBezTo>
                  <a:cubicBezTo>
                    <a:pt x="1354963" y="1456309"/>
                    <a:pt x="1353058" y="1472184"/>
                    <a:pt x="1342009" y="1480947"/>
                  </a:cubicBezTo>
                  <a:close/>
                  <a:moveTo>
                    <a:pt x="1255903" y="1540510"/>
                  </a:moveTo>
                  <a:cubicBezTo>
                    <a:pt x="1240917" y="1549527"/>
                    <a:pt x="1225677" y="1558036"/>
                    <a:pt x="1210183" y="1566037"/>
                  </a:cubicBezTo>
                  <a:cubicBezTo>
                    <a:pt x="1197737" y="1572514"/>
                    <a:pt x="1182370" y="1567688"/>
                    <a:pt x="1175893" y="1555242"/>
                  </a:cubicBezTo>
                  <a:cubicBezTo>
                    <a:pt x="1169416" y="1542796"/>
                    <a:pt x="1174242" y="1527429"/>
                    <a:pt x="1186688" y="1520952"/>
                  </a:cubicBezTo>
                  <a:cubicBezTo>
                    <a:pt x="1201293" y="1513332"/>
                    <a:pt x="1215644" y="1505331"/>
                    <a:pt x="1229614" y="1496949"/>
                  </a:cubicBezTo>
                  <a:cubicBezTo>
                    <a:pt x="1241679" y="1489710"/>
                    <a:pt x="1257300" y="1493647"/>
                    <a:pt x="1264412" y="1505585"/>
                  </a:cubicBezTo>
                  <a:cubicBezTo>
                    <a:pt x="1271524" y="1517523"/>
                    <a:pt x="1267714" y="1533271"/>
                    <a:pt x="1255776" y="1540383"/>
                  </a:cubicBezTo>
                  <a:close/>
                  <a:moveTo>
                    <a:pt x="1162812" y="1588643"/>
                  </a:moveTo>
                  <a:cubicBezTo>
                    <a:pt x="1146937" y="1595628"/>
                    <a:pt x="1130681" y="1602232"/>
                    <a:pt x="1114298" y="1608201"/>
                  </a:cubicBezTo>
                  <a:cubicBezTo>
                    <a:pt x="1101090" y="1613027"/>
                    <a:pt x="1086485" y="1606296"/>
                    <a:pt x="1081659" y="1593088"/>
                  </a:cubicBezTo>
                  <a:cubicBezTo>
                    <a:pt x="1076833" y="1579880"/>
                    <a:pt x="1083564" y="1565275"/>
                    <a:pt x="1096772" y="1560449"/>
                  </a:cubicBezTo>
                  <a:cubicBezTo>
                    <a:pt x="1112139" y="1554734"/>
                    <a:pt x="1127379" y="1548638"/>
                    <a:pt x="1142365" y="1542034"/>
                  </a:cubicBezTo>
                  <a:cubicBezTo>
                    <a:pt x="1155192" y="1536319"/>
                    <a:pt x="1170178" y="1542161"/>
                    <a:pt x="1175893" y="1554988"/>
                  </a:cubicBezTo>
                  <a:cubicBezTo>
                    <a:pt x="1181608" y="1567815"/>
                    <a:pt x="1175766" y="1582801"/>
                    <a:pt x="1162939" y="1588516"/>
                  </a:cubicBezTo>
                  <a:close/>
                  <a:moveTo>
                    <a:pt x="1064641" y="1624584"/>
                  </a:moveTo>
                  <a:cubicBezTo>
                    <a:pt x="1048004" y="1629537"/>
                    <a:pt x="1031113" y="1633982"/>
                    <a:pt x="1013968" y="1637792"/>
                  </a:cubicBezTo>
                  <a:cubicBezTo>
                    <a:pt x="1000252" y="1640967"/>
                    <a:pt x="986663" y="1632331"/>
                    <a:pt x="983615" y="1618615"/>
                  </a:cubicBezTo>
                  <a:cubicBezTo>
                    <a:pt x="980567" y="1604899"/>
                    <a:pt x="989076" y="1591310"/>
                    <a:pt x="1002792" y="1588262"/>
                  </a:cubicBezTo>
                  <a:cubicBezTo>
                    <a:pt x="1018794" y="1584579"/>
                    <a:pt x="1034669" y="1580515"/>
                    <a:pt x="1050290" y="1575816"/>
                  </a:cubicBezTo>
                  <a:cubicBezTo>
                    <a:pt x="1063752" y="1571879"/>
                    <a:pt x="1077849" y="1579499"/>
                    <a:pt x="1081913" y="1592961"/>
                  </a:cubicBezTo>
                  <a:cubicBezTo>
                    <a:pt x="1085977" y="1606423"/>
                    <a:pt x="1078230" y="1620520"/>
                    <a:pt x="1064768" y="1624584"/>
                  </a:cubicBezTo>
                  <a:close/>
                  <a:moveTo>
                    <a:pt x="962787" y="1647825"/>
                  </a:moveTo>
                  <a:cubicBezTo>
                    <a:pt x="945642" y="1650619"/>
                    <a:pt x="928243" y="1652905"/>
                    <a:pt x="910717" y="1654556"/>
                  </a:cubicBezTo>
                  <a:cubicBezTo>
                    <a:pt x="896747" y="1655953"/>
                    <a:pt x="884301" y="1645666"/>
                    <a:pt x="883031" y="1631696"/>
                  </a:cubicBezTo>
                  <a:cubicBezTo>
                    <a:pt x="881761" y="1617726"/>
                    <a:pt x="891921" y="1605280"/>
                    <a:pt x="905891" y="1604010"/>
                  </a:cubicBezTo>
                  <a:cubicBezTo>
                    <a:pt x="922401" y="1602359"/>
                    <a:pt x="938657" y="1600327"/>
                    <a:pt x="954786" y="1597660"/>
                  </a:cubicBezTo>
                  <a:cubicBezTo>
                    <a:pt x="968629" y="1595374"/>
                    <a:pt x="981710" y="1604772"/>
                    <a:pt x="983869" y="1618615"/>
                  </a:cubicBezTo>
                  <a:cubicBezTo>
                    <a:pt x="986028" y="1632458"/>
                    <a:pt x="976757" y="1645539"/>
                    <a:pt x="962914" y="1647698"/>
                  </a:cubicBezTo>
                  <a:close/>
                  <a:moveTo>
                    <a:pt x="858774" y="1657858"/>
                  </a:moveTo>
                  <a:cubicBezTo>
                    <a:pt x="848995" y="1658239"/>
                    <a:pt x="839343" y="1658366"/>
                    <a:pt x="829437" y="1658366"/>
                  </a:cubicBezTo>
                  <a:lnTo>
                    <a:pt x="829437" y="1632966"/>
                  </a:lnTo>
                  <a:lnTo>
                    <a:pt x="829437" y="1658366"/>
                  </a:lnTo>
                  <a:cubicBezTo>
                    <a:pt x="821563" y="1658366"/>
                    <a:pt x="813816" y="1658239"/>
                    <a:pt x="805942" y="1657985"/>
                  </a:cubicBezTo>
                  <a:cubicBezTo>
                    <a:pt x="791972" y="1657604"/>
                    <a:pt x="780923" y="1645920"/>
                    <a:pt x="781304" y="1631950"/>
                  </a:cubicBezTo>
                  <a:cubicBezTo>
                    <a:pt x="781685" y="1617980"/>
                    <a:pt x="793369" y="1606931"/>
                    <a:pt x="807339" y="1607312"/>
                  </a:cubicBezTo>
                  <a:cubicBezTo>
                    <a:pt x="814705" y="1607566"/>
                    <a:pt x="822071" y="1607566"/>
                    <a:pt x="829437" y="1607566"/>
                  </a:cubicBezTo>
                  <a:cubicBezTo>
                    <a:pt x="838708" y="1607566"/>
                    <a:pt x="847852" y="1607439"/>
                    <a:pt x="856996" y="1607058"/>
                  </a:cubicBezTo>
                  <a:cubicBezTo>
                    <a:pt x="870966" y="1606550"/>
                    <a:pt x="882777" y="1617599"/>
                    <a:pt x="883285" y="1631569"/>
                  </a:cubicBezTo>
                  <a:cubicBezTo>
                    <a:pt x="883793" y="1645539"/>
                    <a:pt x="872744" y="1657350"/>
                    <a:pt x="858774" y="1657858"/>
                  </a:cubicBezTo>
                  <a:close/>
                  <a:moveTo>
                    <a:pt x="753872" y="1654937"/>
                  </a:moveTo>
                  <a:cubicBezTo>
                    <a:pt x="736346" y="1653413"/>
                    <a:pt x="718947" y="1651254"/>
                    <a:pt x="701802" y="1648587"/>
                  </a:cubicBezTo>
                  <a:cubicBezTo>
                    <a:pt x="687959" y="1646428"/>
                    <a:pt x="678434" y="1633474"/>
                    <a:pt x="680593" y="1619631"/>
                  </a:cubicBezTo>
                  <a:cubicBezTo>
                    <a:pt x="682752" y="1605788"/>
                    <a:pt x="695706" y="1596263"/>
                    <a:pt x="709549" y="1598422"/>
                  </a:cubicBezTo>
                  <a:cubicBezTo>
                    <a:pt x="725678" y="1600962"/>
                    <a:pt x="742061" y="1602867"/>
                    <a:pt x="758444" y="1604391"/>
                  </a:cubicBezTo>
                  <a:cubicBezTo>
                    <a:pt x="772414" y="1605661"/>
                    <a:pt x="782701" y="1617980"/>
                    <a:pt x="781431" y="1631950"/>
                  </a:cubicBezTo>
                  <a:cubicBezTo>
                    <a:pt x="780161" y="1645920"/>
                    <a:pt x="767842" y="1656207"/>
                    <a:pt x="753872" y="1654937"/>
                  </a:cubicBezTo>
                  <a:close/>
                  <a:moveTo>
                    <a:pt x="650367" y="1638935"/>
                  </a:moveTo>
                  <a:cubicBezTo>
                    <a:pt x="633222" y="1635125"/>
                    <a:pt x="616331" y="1630807"/>
                    <a:pt x="599567" y="1625981"/>
                  </a:cubicBezTo>
                  <a:cubicBezTo>
                    <a:pt x="586105" y="1622044"/>
                    <a:pt x="578358" y="1608074"/>
                    <a:pt x="582168" y="1594485"/>
                  </a:cubicBezTo>
                  <a:cubicBezTo>
                    <a:pt x="585978" y="1580896"/>
                    <a:pt x="600075" y="1573276"/>
                    <a:pt x="613664" y="1577086"/>
                  </a:cubicBezTo>
                  <a:cubicBezTo>
                    <a:pt x="629412" y="1581658"/>
                    <a:pt x="645287" y="1585595"/>
                    <a:pt x="661289" y="1589151"/>
                  </a:cubicBezTo>
                  <a:cubicBezTo>
                    <a:pt x="675005" y="1592199"/>
                    <a:pt x="683641" y="1605661"/>
                    <a:pt x="680593" y="1619377"/>
                  </a:cubicBezTo>
                  <a:cubicBezTo>
                    <a:pt x="677545" y="1633093"/>
                    <a:pt x="664083" y="1641729"/>
                    <a:pt x="650367" y="1638681"/>
                  </a:cubicBezTo>
                  <a:close/>
                  <a:moveTo>
                    <a:pt x="549656" y="1609725"/>
                  </a:moveTo>
                  <a:cubicBezTo>
                    <a:pt x="533146" y="1603756"/>
                    <a:pt x="516890" y="1597406"/>
                    <a:pt x="501015" y="1590548"/>
                  </a:cubicBezTo>
                  <a:cubicBezTo>
                    <a:pt x="488188" y="1584960"/>
                    <a:pt x="482219" y="1569974"/>
                    <a:pt x="487807" y="1557147"/>
                  </a:cubicBezTo>
                  <a:cubicBezTo>
                    <a:pt x="493395" y="1544320"/>
                    <a:pt x="508381" y="1538351"/>
                    <a:pt x="521208" y="1543939"/>
                  </a:cubicBezTo>
                  <a:cubicBezTo>
                    <a:pt x="536194" y="1550416"/>
                    <a:pt x="551434" y="1556385"/>
                    <a:pt x="566928" y="1561973"/>
                  </a:cubicBezTo>
                  <a:cubicBezTo>
                    <a:pt x="580136" y="1566672"/>
                    <a:pt x="586994" y="1581277"/>
                    <a:pt x="582295" y="1594485"/>
                  </a:cubicBezTo>
                  <a:cubicBezTo>
                    <a:pt x="577596" y="1607693"/>
                    <a:pt x="562991" y="1614551"/>
                    <a:pt x="549783" y="1609852"/>
                  </a:cubicBezTo>
                  <a:close/>
                  <a:moveTo>
                    <a:pt x="453644" y="1568323"/>
                  </a:moveTo>
                  <a:cubicBezTo>
                    <a:pt x="438023" y="1560322"/>
                    <a:pt x="422783" y="1551940"/>
                    <a:pt x="407797" y="1543050"/>
                  </a:cubicBezTo>
                  <a:cubicBezTo>
                    <a:pt x="395732" y="1535938"/>
                    <a:pt x="391795" y="1520317"/>
                    <a:pt x="398907" y="1508252"/>
                  </a:cubicBezTo>
                  <a:cubicBezTo>
                    <a:pt x="406019" y="1496187"/>
                    <a:pt x="421640" y="1492250"/>
                    <a:pt x="433705" y="1499362"/>
                  </a:cubicBezTo>
                  <a:cubicBezTo>
                    <a:pt x="447802" y="1507744"/>
                    <a:pt x="462153" y="1515618"/>
                    <a:pt x="476758" y="1523111"/>
                  </a:cubicBezTo>
                  <a:cubicBezTo>
                    <a:pt x="489204" y="1529461"/>
                    <a:pt x="494284" y="1544828"/>
                    <a:pt x="487807" y="1557274"/>
                  </a:cubicBezTo>
                  <a:cubicBezTo>
                    <a:pt x="481330" y="1569720"/>
                    <a:pt x="466090" y="1574800"/>
                    <a:pt x="453644" y="1568323"/>
                  </a:cubicBezTo>
                  <a:close/>
                  <a:moveTo>
                    <a:pt x="363601" y="1514983"/>
                  </a:moveTo>
                  <a:cubicBezTo>
                    <a:pt x="349123" y="1505077"/>
                    <a:pt x="335026" y="1494790"/>
                    <a:pt x="321183" y="1484122"/>
                  </a:cubicBezTo>
                  <a:cubicBezTo>
                    <a:pt x="310134" y="1475486"/>
                    <a:pt x="308102" y="1459611"/>
                    <a:pt x="316738" y="1448435"/>
                  </a:cubicBezTo>
                  <a:cubicBezTo>
                    <a:pt x="325374" y="1437259"/>
                    <a:pt x="341249" y="1435354"/>
                    <a:pt x="352425" y="1443990"/>
                  </a:cubicBezTo>
                  <a:cubicBezTo>
                    <a:pt x="365379" y="1454023"/>
                    <a:pt x="378587" y="1463675"/>
                    <a:pt x="392176" y="1472946"/>
                  </a:cubicBezTo>
                  <a:cubicBezTo>
                    <a:pt x="403733" y="1480820"/>
                    <a:pt x="406781" y="1496695"/>
                    <a:pt x="398907" y="1508252"/>
                  </a:cubicBezTo>
                  <a:cubicBezTo>
                    <a:pt x="391033" y="1519809"/>
                    <a:pt x="375158" y="1522857"/>
                    <a:pt x="363601" y="1514983"/>
                  </a:cubicBezTo>
                  <a:close/>
                  <a:moveTo>
                    <a:pt x="280924" y="1450721"/>
                  </a:moveTo>
                  <a:cubicBezTo>
                    <a:pt x="267843" y="1439164"/>
                    <a:pt x="255143" y="1427226"/>
                    <a:pt x="242824" y="1414780"/>
                  </a:cubicBezTo>
                  <a:cubicBezTo>
                    <a:pt x="232918" y="1404874"/>
                    <a:pt x="232918" y="1388745"/>
                    <a:pt x="242824" y="1378839"/>
                  </a:cubicBezTo>
                  <a:cubicBezTo>
                    <a:pt x="252730" y="1368933"/>
                    <a:pt x="268859" y="1368933"/>
                    <a:pt x="278765" y="1378839"/>
                  </a:cubicBezTo>
                  <a:cubicBezTo>
                    <a:pt x="290322" y="1390396"/>
                    <a:pt x="302260" y="1401699"/>
                    <a:pt x="314579" y="1412494"/>
                  </a:cubicBezTo>
                  <a:cubicBezTo>
                    <a:pt x="325120" y="1421765"/>
                    <a:pt x="326136" y="1437894"/>
                    <a:pt x="316738" y="1448308"/>
                  </a:cubicBezTo>
                  <a:cubicBezTo>
                    <a:pt x="307340" y="1458722"/>
                    <a:pt x="291338" y="1459865"/>
                    <a:pt x="280924" y="1450467"/>
                  </a:cubicBezTo>
                  <a:close/>
                  <a:moveTo>
                    <a:pt x="207010" y="1376299"/>
                  </a:moveTo>
                  <a:cubicBezTo>
                    <a:pt x="195453" y="1363218"/>
                    <a:pt x="184404" y="1349756"/>
                    <a:pt x="173736" y="1335913"/>
                  </a:cubicBezTo>
                  <a:cubicBezTo>
                    <a:pt x="165100" y="1324864"/>
                    <a:pt x="167132" y="1308862"/>
                    <a:pt x="178308" y="1300226"/>
                  </a:cubicBezTo>
                  <a:cubicBezTo>
                    <a:pt x="189484" y="1291590"/>
                    <a:pt x="205359" y="1293622"/>
                    <a:pt x="213995" y="1304798"/>
                  </a:cubicBezTo>
                  <a:cubicBezTo>
                    <a:pt x="224028" y="1317752"/>
                    <a:pt x="234442" y="1330452"/>
                    <a:pt x="245237" y="1342771"/>
                  </a:cubicBezTo>
                  <a:cubicBezTo>
                    <a:pt x="254508" y="1353312"/>
                    <a:pt x="253492" y="1369314"/>
                    <a:pt x="242951" y="1378585"/>
                  </a:cubicBezTo>
                  <a:cubicBezTo>
                    <a:pt x="232410" y="1387856"/>
                    <a:pt x="216408" y="1386840"/>
                    <a:pt x="207137" y="1376299"/>
                  </a:cubicBezTo>
                  <a:close/>
                  <a:moveTo>
                    <a:pt x="143002" y="1293495"/>
                  </a:moveTo>
                  <a:cubicBezTo>
                    <a:pt x="133223" y="1279017"/>
                    <a:pt x="123952" y="1264285"/>
                    <a:pt x="115062" y="1249299"/>
                  </a:cubicBezTo>
                  <a:cubicBezTo>
                    <a:pt x="107950" y="1237234"/>
                    <a:pt x="112014" y="1221613"/>
                    <a:pt x="124079" y="1214501"/>
                  </a:cubicBezTo>
                  <a:cubicBezTo>
                    <a:pt x="136144" y="1207389"/>
                    <a:pt x="151765" y="1211453"/>
                    <a:pt x="158877" y="1223518"/>
                  </a:cubicBezTo>
                  <a:cubicBezTo>
                    <a:pt x="167259" y="1237615"/>
                    <a:pt x="176022" y="1251458"/>
                    <a:pt x="185166" y="1265047"/>
                  </a:cubicBezTo>
                  <a:cubicBezTo>
                    <a:pt x="193040" y="1276604"/>
                    <a:pt x="189992" y="1292479"/>
                    <a:pt x="178435" y="1300353"/>
                  </a:cubicBezTo>
                  <a:cubicBezTo>
                    <a:pt x="166878" y="1308227"/>
                    <a:pt x="151003" y="1305179"/>
                    <a:pt x="143129" y="1293622"/>
                  </a:cubicBezTo>
                  <a:close/>
                  <a:moveTo>
                    <a:pt x="90043" y="1203452"/>
                  </a:moveTo>
                  <a:cubicBezTo>
                    <a:pt x="82169" y="1187831"/>
                    <a:pt x="74803" y="1172083"/>
                    <a:pt x="67818" y="1155954"/>
                  </a:cubicBezTo>
                  <a:cubicBezTo>
                    <a:pt x="62230" y="1143000"/>
                    <a:pt x="68199" y="1128141"/>
                    <a:pt x="81153" y="1122553"/>
                  </a:cubicBezTo>
                  <a:cubicBezTo>
                    <a:pt x="94107" y="1116965"/>
                    <a:pt x="108966" y="1122934"/>
                    <a:pt x="114554" y="1135888"/>
                  </a:cubicBezTo>
                  <a:cubicBezTo>
                    <a:pt x="121031" y="1151001"/>
                    <a:pt x="128016" y="1165860"/>
                    <a:pt x="135382" y="1180465"/>
                  </a:cubicBezTo>
                  <a:cubicBezTo>
                    <a:pt x="141732" y="1193038"/>
                    <a:pt x="136779" y="1208278"/>
                    <a:pt x="124206" y="1214628"/>
                  </a:cubicBezTo>
                  <a:cubicBezTo>
                    <a:pt x="111633" y="1220978"/>
                    <a:pt x="96393" y="1216025"/>
                    <a:pt x="90043" y="1203452"/>
                  </a:cubicBezTo>
                  <a:close/>
                  <a:moveTo>
                    <a:pt x="47879" y="1107059"/>
                  </a:moveTo>
                  <a:cubicBezTo>
                    <a:pt x="42037" y="1090676"/>
                    <a:pt x="36703" y="1074039"/>
                    <a:pt x="31877" y="1057148"/>
                  </a:cubicBezTo>
                  <a:cubicBezTo>
                    <a:pt x="28067" y="1043686"/>
                    <a:pt x="35814" y="1029589"/>
                    <a:pt x="49276" y="1025779"/>
                  </a:cubicBezTo>
                  <a:cubicBezTo>
                    <a:pt x="62738" y="1021969"/>
                    <a:pt x="76835" y="1029716"/>
                    <a:pt x="80645" y="1043178"/>
                  </a:cubicBezTo>
                  <a:cubicBezTo>
                    <a:pt x="85217" y="1059053"/>
                    <a:pt x="90170" y="1074674"/>
                    <a:pt x="95631" y="1090041"/>
                  </a:cubicBezTo>
                  <a:cubicBezTo>
                    <a:pt x="100330" y="1103249"/>
                    <a:pt x="93472" y="1117727"/>
                    <a:pt x="80264" y="1122426"/>
                  </a:cubicBezTo>
                  <a:cubicBezTo>
                    <a:pt x="67056" y="1127125"/>
                    <a:pt x="52578" y="1120267"/>
                    <a:pt x="47879" y="1107059"/>
                  </a:cubicBezTo>
                  <a:close/>
                  <a:moveTo>
                    <a:pt x="19177" y="1006221"/>
                  </a:moveTo>
                  <a:cubicBezTo>
                    <a:pt x="15367" y="989330"/>
                    <a:pt x="12192" y="972185"/>
                    <a:pt x="9652" y="954786"/>
                  </a:cubicBezTo>
                  <a:cubicBezTo>
                    <a:pt x="7493" y="940943"/>
                    <a:pt x="17018" y="927989"/>
                    <a:pt x="30988" y="925830"/>
                  </a:cubicBezTo>
                  <a:cubicBezTo>
                    <a:pt x="44958" y="923671"/>
                    <a:pt x="57785" y="933196"/>
                    <a:pt x="59944" y="947166"/>
                  </a:cubicBezTo>
                  <a:cubicBezTo>
                    <a:pt x="62357" y="963422"/>
                    <a:pt x="65405" y="979551"/>
                    <a:pt x="68834" y="995426"/>
                  </a:cubicBezTo>
                  <a:cubicBezTo>
                    <a:pt x="71882" y="1009142"/>
                    <a:pt x="63119" y="1022604"/>
                    <a:pt x="49403" y="1025652"/>
                  </a:cubicBezTo>
                  <a:cubicBezTo>
                    <a:pt x="35687" y="1028700"/>
                    <a:pt x="22225" y="1019937"/>
                    <a:pt x="19177" y="1006221"/>
                  </a:cubicBezTo>
                  <a:close/>
                  <a:moveTo>
                    <a:pt x="3302" y="902716"/>
                  </a:moveTo>
                  <a:cubicBezTo>
                    <a:pt x="1778" y="885444"/>
                    <a:pt x="762" y="868045"/>
                    <a:pt x="381" y="850519"/>
                  </a:cubicBezTo>
                  <a:cubicBezTo>
                    <a:pt x="0" y="836549"/>
                    <a:pt x="11049" y="824865"/>
                    <a:pt x="25146" y="824484"/>
                  </a:cubicBezTo>
                  <a:cubicBezTo>
                    <a:pt x="39243" y="824103"/>
                    <a:pt x="50800" y="835152"/>
                    <a:pt x="51181" y="849249"/>
                  </a:cubicBezTo>
                  <a:cubicBezTo>
                    <a:pt x="51562" y="865759"/>
                    <a:pt x="52578" y="882142"/>
                    <a:pt x="53975" y="898271"/>
                  </a:cubicBezTo>
                  <a:cubicBezTo>
                    <a:pt x="55245" y="912241"/>
                    <a:pt x="44831" y="924560"/>
                    <a:pt x="30861" y="925830"/>
                  </a:cubicBezTo>
                  <a:cubicBezTo>
                    <a:pt x="16891" y="927100"/>
                    <a:pt x="4572" y="916686"/>
                    <a:pt x="3302" y="902716"/>
                  </a:cubicBezTo>
                  <a:close/>
                  <a:moveTo>
                    <a:pt x="127" y="829056"/>
                  </a:moveTo>
                  <a:cubicBezTo>
                    <a:pt x="127" y="811403"/>
                    <a:pt x="635" y="793877"/>
                    <a:pt x="1778" y="776478"/>
                  </a:cubicBezTo>
                  <a:cubicBezTo>
                    <a:pt x="2667" y="762508"/>
                    <a:pt x="14732" y="751840"/>
                    <a:pt x="28702" y="752729"/>
                  </a:cubicBezTo>
                  <a:cubicBezTo>
                    <a:pt x="42672" y="753618"/>
                    <a:pt x="53340" y="765683"/>
                    <a:pt x="52451" y="779653"/>
                  </a:cubicBezTo>
                  <a:cubicBezTo>
                    <a:pt x="51435" y="795909"/>
                    <a:pt x="50927" y="812419"/>
                    <a:pt x="50927" y="829056"/>
                  </a:cubicBezTo>
                  <a:cubicBezTo>
                    <a:pt x="50927" y="843026"/>
                    <a:pt x="39497" y="854456"/>
                    <a:pt x="25527" y="854456"/>
                  </a:cubicBezTo>
                  <a:cubicBezTo>
                    <a:pt x="11557" y="854456"/>
                    <a:pt x="127" y="843026"/>
                    <a:pt x="127" y="829056"/>
                  </a:cubicBezTo>
                  <a:close/>
                </a:path>
              </a:pathLst>
            </a:custGeom>
            <a:solidFill>
              <a:srgbClr val="FA9B35"/>
            </a:solidFill>
          </p:spPr>
          <p:txBody>
            <a:bodyPr/>
            <a:lstStyle/>
            <a:p>
              <a:endParaRPr lang="en-US"/>
            </a:p>
          </p:txBody>
        </p:sp>
      </p:grpSp>
      <p:grpSp>
        <p:nvGrpSpPr>
          <p:cNvPr id="63" name="Group 16"/>
          <p:cNvGrpSpPr/>
          <p:nvPr/>
        </p:nvGrpSpPr>
        <p:grpSpPr>
          <a:xfrm>
            <a:off x="4383466" y="2098755"/>
            <a:ext cx="621750" cy="621750"/>
            <a:chOff x="0" y="0"/>
            <a:chExt cx="1658000" cy="1658000"/>
          </a:xfrm>
        </p:grpSpPr>
        <p:sp>
          <p:nvSpPr>
            <p:cNvPr id="1048737" name="Freeform 17"/>
            <p:cNvSpPr/>
            <p:nvPr/>
          </p:nvSpPr>
          <p:spPr>
            <a:xfrm>
              <a:off x="-127" y="0"/>
              <a:ext cx="1657985" cy="1658366"/>
            </a:xfrm>
            <a:custGeom>
              <a:avLst/>
              <a:gdLst/>
              <a:ahLst/>
              <a:cxnLst/>
              <a:rect l="l" t="t" r="r" b="b"/>
              <a:pathLst>
                <a:path w="1657985" h="1658366">
                  <a:moveTo>
                    <a:pt x="6731" y="724408"/>
                  </a:moveTo>
                  <a:cubicBezTo>
                    <a:pt x="8890" y="707009"/>
                    <a:pt x="11684" y="689737"/>
                    <a:pt x="14859" y="672719"/>
                  </a:cubicBezTo>
                  <a:cubicBezTo>
                    <a:pt x="17526" y="659003"/>
                    <a:pt x="30734" y="649859"/>
                    <a:pt x="44577" y="652526"/>
                  </a:cubicBezTo>
                  <a:cubicBezTo>
                    <a:pt x="58420" y="655193"/>
                    <a:pt x="67437" y="668401"/>
                    <a:pt x="64770" y="682244"/>
                  </a:cubicBezTo>
                  <a:cubicBezTo>
                    <a:pt x="61722" y="698246"/>
                    <a:pt x="59182" y="714375"/>
                    <a:pt x="57150" y="730758"/>
                  </a:cubicBezTo>
                  <a:cubicBezTo>
                    <a:pt x="55372" y="744728"/>
                    <a:pt x="42672" y="754507"/>
                    <a:pt x="28829" y="752729"/>
                  </a:cubicBezTo>
                  <a:cubicBezTo>
                    <a:pt x="14986" y="750951"/>
                    <a:pt x="4953" y="738251"/>
                    <a:pt x="6731" y="724408"/>
                  </a:cubicBezTo>
                  <a:close/>
                  <a:moveTo>
                    <a:pt x="26416" y="621538"/>
                  </a:moveTo>
                  <a:cubicBezTo>
                    <a:pt x="30734" y="604520"/>
                    <a:pt x="35687" y="587883"/>
                    <a:pt x="41021" y="571246"/>
                  </a:cubicBezTo>
                  <a:cubicBezTo>
                    <a:pt x="45339" y="557911"/>
                    <a:pt x="59690" y="550672"/>
                    <a:pt x="73025" y="554990"/>
                  </a:cubicBezTo>
                  <a:cubicBezTo>
                    <a:pt x="86360" y="559308"/>
                    <a:pt x="93599" y="573659"/>
                    <a:pt x="89281" y="586994"/>
                  </a:cubicBezTo>
                  <a:cubicBezTo>
                    <a:pt x="84201" y="602488"/>
                    <a:pt x="79629" y="618236"/>
                    <a:pt x="75565" y="634111"/>
                  </a:cubicBezTo>
                  <a:cubicBezTo>
                    <a:pt x="72009" y="647700"/>
                    <a:pt x="58166" y="655955"/>
                    <a:pt x="44577" y="652399"/>
                  </a:cubicBezTo>
                  <a:cubicBezTo>
                    <a:pt x="30988" y="648843"/>
                    <a:pt x="22860" y="635000"/>
                    <a:pt x="26289" y="621411"/>
                  </a:cubicBezTo>
                  <a:close/>
                  <a:moveTo>
                    <a:pt x="58801" y="521970"/>
                  </a:moveTo>
                  <a:cubicBezTo>
                    <a:pt x="65278" y="505714"/>
                    <a:pt x="72263" y="489712"/>
                    <a:pt x="79756" y="473964"/>
                  </a:cubicBezTo>
                  <a:cubicBezTo>
                    <a:pt x="85725" y="461264"/>
                    <a:pt x="100965" y="455930"/>
                    <a:pt x="113538" y="461899"/>
                  </a:cubicBezTo>
                  <a:cubicBezTo>
                    <a:pt x="126111" y="467868"/>
                    <a:pt x="131572" y="483108"/>
                    <a:pt x="125603" y="495681"/>
                  </a:cubicBezTo>
                  <a:cubicBezTo>
                    <a:pt x="118618" y="510413"/>
                    <a:pt x="112014" y="525526"/>
                    <a:pt x="105918" y="540766"/>
                  </a:cubicBezTo>
                  <a:cubicBezTo>
                    <a:pt x="100711" y="553847"/>
                    <a:pt x="85979" y="560197"/>
                    <a:pt x="72898" y="554990"/>
                  </a:cubicBezTo>
                  <a:cubicBezTo>
                    <a:pt x="59817" y="549783"/>
                    <a:pt x="53467" y="535051"/>
                    <a:pt x="58674" y="521970"/>
                  </a:cubicBezTo>
                  <a:close/>
                  <a:moveTo>
                    <a:pt x="103632" y="427355"/>
                  </a:moveTo>
                  <a:cubicBezTo>
                    <a:pt x="112141" y="411988"/>
                    <a:pt x="121031" y="397002"/>
                    <a:pt x="130556" y="382397"/>
                  </a:cubicBezTo>
                  <a:cubicBezTo>
                    <a:pt x="138176" y="370586"/>
                    <a:pt x="153797" y="367157"/>
                    <a:pt x="165608" y="374650"/>
                  </a:cubicBezTo>
                  <a:cubicBezTo>
                    <a:pt x="177419" y="382143"/>
                    <a:pt x="180848" y="397891"/>
                    <a:pt x="173355" y="409702"/>
                  </a:cubicBezTo>
                  <a:cubicBezTo>
                    <a:pt x="164465" y="423545"/>
                    <a:pt x="156083" y="437642"/>
                    <a:pt x="148082" y="451993"/>
                  </a:cubicBezTo>
                  <a:cubicBezTo>
                    <a:pt x="141224" y="464312"/>
                    <a:pt x="125857" y="468630"/>
                    <a:pt x="113538" y="461899"/>
                  </a:cubicBezTo>
                  <a:cubicBezTo>
                    <a:pt x="101219" y="455168"/>
                    <a:pt x="96901" y="439674"/>
                    <a:pt x="103632" y="427355"/>
                  </a:cubicBezTo>
                  <a:close/>
                  <a:moveTo>
                    <a:pt x="160147" y="339217"/>
                  </a:moveTo>
                  <a:cubicBezTo>
                    <a:pt x="170434" y="325120"/>
                    <a:pt x="181229" y="311404"/>
                    <a:pt x="192405" y="297942"/>
                  </a:cubicBezTo>
                  <a:cubicBezTo>
                    <a:pt x="201422" y="287147"/>
                    <a:pt x="217424" y="285750"/>
                    <a:pt x="228219" y="294767"/>
                  </a:cubicBezTo>
                  <a:cubicBezTo>
                    <a:pt x="239014" y="303784"/>
                    <a:pt x="240411" y="319786"/>
                    <a:pt x="231394" y="330581"/>
                  </a:cubicBezTo>
                  <a:cubicBezTo>
                    <a:pt x="220853" y="343154"/>
                    <a:pt x="210820" y="356108"/>
                    <a:pt x="201041" y="369316"/>
                  </a:cubicBezTo>
                  <a:cubicBezTo>
                    <a:pt x="192786" y="380619"/>
                    <a:pt x="176911" y="383032"/>
                    <a:pt x="165481" y="374777"/>
                  </a:cubicBezTo>
                  <a:cubicBezTo>
                    <a:pt x="154051" y="366522"/>
                    <a:pt x="151765" y="350647"/>
                    <a:pt x="160020" y="339217"/>
                  </a:cubicBezTo>
                  <a:close/>
                  <a:moveTo>
                    <a:pt x="227076" y="258826"/>
                  </a:moveTo>
                  <a:cubicBezTo>
                    <a:pt x="239141" y="246126"/>
                    <a:pt x="251460" y="233807"/>
                    <a:pt x="264287" y="221996"/>
                  </a:cubicBezTo>
                  <a:cubicBezTo>
                    <a:pt x="274574" y="212471"/>
                    <a:pt x="290576" y="212979"/>
                    <a:pt x="300228" y="223266"/>
                  </a:cubicBezTo>
                  <a:cubicBezTo>
                    <a:pt x="309880" y="233553"/>
                    <a:pt x="309245" y="249555"/>
                    <a:pt x="298958" y="259207"/>
                  </a:cubicBezTo>
                  <a:cubicBezTo>
                    <a:pt x="286893" y="270383"/>
                    <a:pt x="275336" y="281940"/>
                    <a:pt x="264033" y="293878"/>
                  </a:cubicBezTo>
                  <a:cubicBezTo>
                    <a:pt x="254381" y="304038"/>
                    <a:pt x="238252" y="304546"/>
                    <a:pt x="228092" y="294894"/>
                  </a:cubicBezTo>
                  <a:cubicBezTo>
                    <a:pt x="217932" y="285242"/>
                    <a:pt x="217424" y="269113"/>
                    <a:pt x="227076" y="258953"/>
                  </a:cubicBezTo>
                  <a:close/>
                  <a:moveTo>
                    <a:pt x="303784" y="187579"/>
                  </a:moveTo>
                  <a:cubicBezTo>
                    <a:pt x="317246" y="176530"/>
                    <a:pt x="331089" y="165862"/>
                    <a:pt x="345313" y="155702"/>
                  </a:cubicBezTo>
                  <a:cubicBezTo>
                    <a:pt x="356743" y="147574"/>
                    <a:pt x="372618" y="150114"/>
                    <a:pt x="380746" y="161544"/>
                  </a:cubicBezTo>
                  <a:cubicBezTo>
                    <a:pt x="388874" y="172974"/>
                    <a:pt x="386334" y="188849"/>
                    <a:pt x="374904" y="196977"/>
                  </a:cubicBezTo>
                  <a:cubicBezTo>
                    <a:pt x="361569" y="206502"/>
                    <a:pt x="348615" y="216535"/>
                    <a:pt x="335915" y="226949"/>
                  </a:cubicBezTo>
                  <a:cubicBezTo>
                    <a:pt x="325120" y="235839"/>
                    <a:pt x="309118" y="234315"/>
                    <a:pt x="300228" y="223393"/>
                  </a:cubicBezTo>
                  <a:cubicBezTo>
                    <a:pt x="291338" y="212471"/>
                    <a:pt x="292862" y="196596"/>
                    <a:pt x="303784" y="187706"/>
                  </a:cubicBezTo>
                  <a:close/>
                  <a:moveTo>
                    <a:pt x="388747" y="126619"/>
                  </a:moveTo>
                  <a:cubicBezTo>
                    <a:pt x="403479" y="117348"/>
                    <a:pt x="418592" y="108458"/>
                    <a:pt x="433959" y="100203"/>
                  </a:cubicBezTo>
                  <a:cubicBezTo>
                    <a:pt x="446278" y="93472"/>
                    <a:pt x="461645" y="98044"/>
                    <a:pt x="468376" y="110363"/>
                  </a:cubicBezTo>
                  <a:cubicBezTo>
                    <a:pt x="475107" y="122682"/>
                    <a:pt x="470535" y="138049"/>
                    <a:pt x="458216" y="144780"/>
                  </a:cubicBezTo>
                  <a:cubicBezTo>
                    <a:pt x="443738" y="152654"/>
                    <a:pt x="429641" y="160909"/>
                    <a:pt x="415671" y="169672"/>
                  </a:cubicBezTo>
                  <a:cubicBezTo>
                    <a:pt x="403733" y="177165"/>
                    <a:pt x="388112" y="173482"/>
                    <a:pt x="380619" y="161671"/>
                  </a:cubicBezTo>
                  <a:cubicBezTo>
                    <a:pt x="373126" y="149860"/>
                    <a:pt x="376809" y="134112"/>
                    <a:pt x="388620" y="126619"/>
                  </a:cubicBezTo>
                  <a:close/>
                  <a:moveTo>
                    <a:pt x="480695" y="76708"/>
                  </a:moveTo>
                  <a:cubicBezTo>
                    <a:pt x="496443" y="69342"/>
                    <a:pt x="512572" y="62484"/>
                    <a:pt x="528955" y="56261"/>
                  </a:cubicBezTo>
                  <a:cubicBezTo>
                    <a:pt x="542036" y="51181"/>
                    <a:pt x="556768" y="57658"/>
                    <a:pt x="561848" y="70739"/>
                  </a:cubicBezTo>
                  <a:cubicBezTo>
                    <a:pt x="566928" y="83820"/>
                    <a:pt x="560451" y="98552"/>
                    <a:pt x="547370" y="103632"/>
                  </a:cubicBezTo>
                  <a:cubicBezTo>
                    <a:pt x="532003" y="109601"/>
                    <a:pt x="517017" y="115951"/>
                    <a:pt x="502158" y="122809"/>
                  </a:cubicBezTo>
                  <a:cubicBezTo>
                    <a:pt x="489458" y="128651"/>
                    <a:pt x="474345" y="123190"/>
                    <a:pt x="468376" y="110490"/>
                  </a:cubicBezTo>
                  <a:cubicBezTo>
                    <a:pt x="462407" y="97790"/>
                    <a:pt x="467995" y="82677"/>
                    <a:pt x="480695" y="76708"/>
                  </a:cubicBezTo>
                  <a:close/>
                  <a:moveTo>
                    <a:pt x="578358" y="38735"/>
                  </a:moveTo>
                  <a:cubicBezTo>
                    <a:pt x="594868" y="33528"/>
                    <a:pt x="611759" y="28702"/>
                    <a:pt x="628650" y="24511"/>
                  </a:cubicBezTo>
                  <a:cubicBezTo>
                    <a:pt x="642239" y="21082"/>
                    <a:pt x="656082" y="29464"/>
                    <a:pt x="659384" y="43053"/>
                  </a:cubicBezTo>
                  <a:cubicBezTo>
                    <a:pt x="662686" y="56642"/>
                    <a:pt x="654431" y="70485"/>
                    <a:pt x="640842" y="73787"/>
                  </a:cubicBezTo>
                  <a:cubicBezTo>
                    <a:pt x="624840" y="77724"/>
                    <a:pt x="609092" y="82169"/>
                    <a:pt x="593598" y="87122"/>
                  </a:cubicBezTo>
                  <a:cubicBezTo>
                    <a:pt x="580263" y="91313"/>
                    <a:pt x="565912" y="83947"/>
                    <a:pt x="561721" y="70612"/>
                  </a:cubicBezTo>
                  <a:cubicBezTo>
                    <a:pt x="557530" y="57277"/>
                    <a:pt x="564896" y="42926"/>
                    <a:pt x="578231" y="38735"/>
                  </a:cubicBezTo>
                  <a:close/>
                  <a:moveTo>
                    <a:pt x="679831" y="13589"/>
                  </a:moveTo>
                  <a:cubicBezTo>
                    <a:pt x="697484" y="10160"/>
                    <a:pt x="714756" y="7620"/>
                    <a:pt x="732282" y="5588"/>
                  </a:cubicBezTo>
                  <a:cubicBezTo>
                    <a:pt x="746252" y="3937"/>
                    <a:pt x="758825" y="13970"/>
                    <a:pt x="760476" y="27940"/>
                  </a:cubicBezTo>
                  <a:cubicBezTo>
                    <a:pt x="762127" y="41910"/>
                    <a:pt x="752094" y="54483"/>
                    <a:pt x="738124" y="56134"/>
                  </a:cubicBezTo>
                  <a:cubicBezTo>
                    <a:pt x="721741" y="58039"/>
                    <a:pt x="705485" y="60452"/>
                    <a:pt x="689483" y="63373"/>
                  </a:cubicBezTo>
                  <a:cubicBezTo>
                    <a:pt x="675640" y="65913"/>
                    <a:pt x="662432" y="56769"/>
                    <a:pt x="660019" y="42926"/>
                  </a:cubicBezTo>
                  <a:cubicBezTo>
                    <a:pt x="657606" y="29083"/>
                    <a:pt x="666623" y="15875"/>
                    <a:pt x="680466" y="13462"/>
                  </a:cubicBezTo>
                  <a:close/>
                  <a:moveTo>
                    <a:pt x="784352" y="1143"/>
                  </a:moveTo>
                  <a:cubicBezTo>
                    <a:pt x="799211" y="381"/>
                    <a:pt x="814070" y="0"/>
                    <a:pt x="829183" y="0"/>
                  </a:cubicBezTo>
                  <a:lnTo>
                    <a:pt x="829183" y="25400"/>
                  </a:lnTo>
                  <a:lnTo>
                    <a:pt x="829183" y="0"/>
                  </a:lnTo>
                  <a:cubicBezTo>
                    <a:pt x="831850" y="0"/>
                    <a:pt x="834390" y="0"/>
                    <a:pt x="837057" y="0"/>
                  </a:cubicBezTo>
                  <a:cubicBezTo>
                    <a:pt x="851027" y="127"/>
                    <a:pt x="862330" y="11557"/>
                    <a:pt x="862203" y="25654"/>
                  </a:cubicBezTo>
                  <a:cubicBezTo>
                    <a:pt x="862076" y="39751"/>
                    <a:pt x="850519" y="50927"/>
                    <a:pt x="836549" y="50800"/>
                  </a:cubicBezTo>
                  <a:cubicBezTo>
                    <a:pt x="834136" y="50800"/>
                    <a:pt x="831596" y="50800"/>
                    <a:pt x="829183" y="50800"/>
                  </a:cubicBezTo>
                  <a:lnTo>
                    <a:pt x="829183" y="25400"/>
                  </a:lnTo>
                  <a:lnTo>
                    <a:pt x="829183" y="50800"/>
                  </a:lnTo>
                  <a:cubicBezTo>
                    <a:pt x="815086" y="50800"/>
                    <a:pt x="800989" y="51181"/>
                    <a:pt x="787019" y="51943"/>
                  </a:cubicBezTo>
                  <a:cubicBezTo>
                    <a:pt x="773049" y="52705"/>
                    <a:pt x="761111" y="41910"/>
                    <a:pt x="760349" y="27940"/>
                  </a:cubicBezTo>
                  <a:cubicBezTo>
                    <a:pt x="759587" y="13970"/>
                    <a:pt x="770382" y="2032"/>
                    <a:pt x="784352" y="1270"/>
                  </a:cubicBezTo>
                  <a:close/>
                  <a:moveTo>
                    <a:pt x="889508" y="2286"/>
                  </a:moveTo>
                  <a:cubicBezTo>
                    <a:pt x="907034" y="3556"/>
                    <a:pt x="924433" y="5334"/>
                    <a:pt x="941578" y="7620"/>
                  </a:cubicBezTo>
                  <a:cubicBezTo>
                    <a:pt x="955421" y="9525"/>
                    <a:pt x="965200" y="22352"/>
                    <a:pt x="963295" y="36195"/>
                  </a:cubicBezTo>
                  <a:cubicBezTo>
                    <a:pt x="961390" y="50038"/>
                    <a:pt x="948563" y="59817"/>
                    <a:pt x="934720" y="57912"/>
                  </a:cubicBezTo>
                  <a:cubicBezTo>
                    <a:pt x="918591" y="55753"/>
                    <a:pt x="902208" y="53975"/>
                    <a:pt x="885825" y="52832"/>
                  </a:cubicBezTo>
                  <a:cubicBezTo>
                    <a:pt x="871855" y="51816"/>
                    <a:pt x="861314" y="39624"/>
                    <a:pt x="862330" y="25654"/>
                  </a:cubicBezTo>
                  <a:cubicBezTo>
                    <a:pt x="863346" y="11684"/>
                    <a:pt x="875411" y="1143"/>
                    <a:pt x="889381" y="2159"/>
                  </a:cubicBezTo>
                  <a:close/>
                  <a:moveTo>
                    <a:pt x="993013" y="16256"/>
                  </a:moveTo>
                  <a:cubicBezTo>
                    <a:pt x="1010285" y="19685"/>
                    <a:pt x="1027303" y="23749"/>
                    <a:pt x="1044194" y="28194"/>
                  </a:cubicBezTo>
                  <a:cubicBezTo>
                    <a:pt x="1057783" y="31877"/>
                    <a:pt x="1065784" y="45720"/>
                    <a:pt x="1062101" y="59309"/>
                  </a:cubicBezTo>
                  <a:cubicBezTo>
                    <a:pt x="1058418" y="72898"/>
                    <a:pt x="1044575" y="80899"/>
                    <a:pt x="1030986" y="77216"/>
                  </a:cubicBezTo>
                  <a:cubicBezTo>
                    <a:pt x="1015238" y="73025"/>
                    <a:pt x="999236" y="69215"/>
                    <a:pt x="982980" y="66040"/>
                  </a:cubicBezTo>
                  <a:cubicBezTo>
                    <a:pt x="969264" y="63246"/>
                    <a:pt x="960374" y="49911"/>
                    <a:pt x="963041" y="36195"/>
                  </a:cubicBezTo>
                  <a:cubicBezTo>
                    <a:pt x="965708" y="22479"/>
                    <a:pt x="979170" y="13589"/>
                    <a:pt x="992886" y="16256"/>
                  </a:cubicBezTo>
                  <a:close/>
                  <a:moveTo>
                    <a:pt x="1094105" y="43307"/>
                  </a:moveTo>
                  <a:cubicBezTo>
                    <a:pt x="1110742" y="48895"/>
                    <a:pt x="1127125" y="54991"/>
                    <a:pt x="1143127" y="61595"/>
                  </a:cubicBezTo>
                  <a:cubicBezTo>
                    <a:pt x="1156081" y="66929"/>
                    <a:pt x="1162304" y="81788"/>
                    <a:pt x="1156970" y="94742"/>
                  </a:cubicBezTo>
                  <a:cubicBezTo>
                    <a:pt x="1151636" y="107696"/>
                    <a:pt x="1137031" y="113919"/>
                    <a:pt x="1124077" y="108585"/>
                  </a:cubicBezTo>
                  <a:cubicBezTo>
                    <a:pt x="1108964" y="102362"/>
                    <a:pt x="1093597" y="96647"/>
                    <a:pt x="1077976" y="91440"/>
                  </a:cubicBezTo>
                  <a:cubicBezTo>
                    <a:pt x="1064641" y="86995"/>
                    <a:pt x="1057529" y="72517"/>
                    <a:pt x="1061974" y="59309"/>
                  </a:cubicBezTo>
                  <a:cubicBezTo>
                    <a:pt x="1066419" y="46101"/>
                    <a:pt x="1080897" y="38862"/>
                    <a:pt x="1094105" y="43307"/>
                  </a:cubicBezTo>
                  <a:close/>
                  <a:moveTo>
                    <a:pt x="1191006" y="83058"/>
                  </a:moveTo>
                  <a:cubicBezTo>
                    <a:pt x="1206754" y="90678"/>
                    <a:pt x="1222248" y="98806"/>
                    <a:pt x="1237361" y="107442"/>
                  </a:cubicBezTo>
                  <a:cubicBezTo>
                    <a:pt x="1249553" y="114300"/>
                    <a:pt x="1253871" y="129921"/>
                    <a:pt x="1246886" y="142113"/>
                  </a:cubicBezTo>
                  <a:cubicBezTo>
                    <a:pt x="1239901" y="154305"/>
                    <a:pt x="1224407" y="158623"/>
                    <a:pt x="1212215" y="151638"/>
                  </a:cubicBezTo>
                  <a:cubicBezTo>
                    <a:pt x="1197991" y="143510"/>
                    <a:pt x="1183513" y="135890"/>
                    <a:pt x="1168781" y="128778"/>
                  </a:cubicBezTo>
                  <a:cubicBezTo>
                    <a:pt x="1156208" y="122682"/>
                    <a:pt x="1150874" y="107442"/>
                    <a:pt x="1157097" y="94869"/>
                  </a:cubicBezTo>
                  <a:cubicBezTo>
                    <a:pt x="1163320" y="82296"/>
                    <a:pt x="1178433" y="76962"/>
                    <a:pt x="1191006" y="83185"/>
                  </a:cubicBezTo>
                  <a:close/>
                  <a:moveTo>
                    <a:pt x="1282065" y="134874"/>
                  </a:moveTo>
                  <a:cubicBezTo>
                    <a:pt x="1296670" y="144399"/>
                    <a:pt x="1311021" y="154432"/>
                    <a:pt x="1324991" y="164973"/>
                  </a:cubicBezTo>
                  <a:cubicBezTo>
                    <a:pt x="1336167" y="173355"/>
                    <a:pt x="1338580" y="189230"/>
                    <a:pt x="1330071" y="200533"/>
                  </a:cubicBezTo>
                  <a:cubicBezTo>
                    <a:pt x="1321562" y="211836"/>
                    <a:pt x="1305814" y="214122"/>
                    <a:pt x="1294511" y="205613"/>
                  </a:cubicBezTo>
                  <a:cubicBezTo>
                    <a:pt x="1281430" y="195834"/>
                    <a:pt x="1267968" y="186436"/>
                    <a:pt x="1254252" y="177419"/>
                  </a:cubicBezTo>
                  <a:cubicBezTo>
                    <a:pt x="1242568" y="169799"/>
                    <a:pt x="1239266" y="154051"/>
                    <a:pt x="1246886" y="142240"/>
                  </a:cubicBezTo>
                  <a:cubicBezTo>
                    <a:pt x="1254506" y="130429"/>
                    <a:pt x="1270254" y="127254"/>
                    <a:pt x="1282065" y="134874"/>
                  </a:cubicBezTo>
                  <a:close/>
                  <a:moveTo>
                    <a:pt x="1365885" y="197612"/>
                  </a:moveTo>
                  <a:cubicBezTo>
                    <a:pt x="1379220" y="208915"/>
                    <a:pt x="1392174" y="220726"/>
                    <a:pt x="1404747" y="232791"/>
                  </a:cubicBezTo>
                  <a:cubicBezTo>
                    <a:pt x="1414780" y="242570"/>
                    <a:pt x="1415161" y="258572"/>
                    <a:pt x="1405382" y="268732"/>
                  </a:cubicBezTo>
                  <a:cubicBezTo>
                    <a:pt x="1395603" y="278892"/>
                    <a:pt x="1379601" y="279146"/>
                    <a:pt x="1369441" y="269367"/>
                  </a:cubicBezTo>
                  <a:cubicBezTo>
                    <a:pt x="1357630" y="257937"/>
                    <a:pt x="1345438" y="247015"/>
                    <a:pt x="1332992" y="236347"/>
                  </a:cubicBezTo>
                  <a:cubicBezTo>
                    <a:pt x="1322324" y="227203"/>
                    <a:pt x="1321054" y="211201"/>
                    <a:pt x="1330071" y="200533"/>
                  </a:cubicBezTo>
                  <a:cubicBezTo>
                    <a:pt x="1339088" y="189865"/>
                    <a:pt x="1355217" y="188595"/>
                    <a:pt x="1365885" y="197612"/>
                  </a:cubicBezTo>
                  <a:close/>
                  <a:moveTo>
                    <a:pt x="1441196" y="270383"/>
                  </a:moveTo>
                  <a:cubicBezTo>
                    <a:pt x="1453007" y="283337"/>
                    <a:pt x="1464310" y="296545"/>
                    <a:pt x="1475232" y="310134"/>
                  </a:cubicBezTo>
                  <a:cubicBezTo>
                    <a:pt x="1483995" y="321056"/>
                    <a:pt x="1482344" y="337058"/>
                    <a:pt x="1471295" y="345821"/>
                  </a:cubicBezTo>
                  <a:cubicBezTo>
                    <a:pt x="1460246" y="354584"/>
                    <a:pt x="1444371" y="352933"/>
                    <a:pt x="1435608" y="341884"/>
                  </a:cubicBezTo>
                  <a:cubicBezTo>
                    <a:pt x="1425321" y="329057"/>
                    <a:pt x="1414653" y="316611"/>
                    <a:pt x="1403604" y="304546"/>
                  </a:cubicBezTo>
                  <a:cubicBezTo>
                    <a:pt x="1394206" y="294132"/>
                    <a:pt x="1394841" y="278130"/>
                    <a:pt x="1405255" y="268605"/>
                  </a:cubicBezTo>
                  <a:cubicBezTo>
                    <a:pt x="1415669" y="259080"/>
                    <a:pt x="1431671" y="259842"/>
                    <a:pt x="1441196" y="270256"/>
                  </a:cubicBezTo>
                  <a:close/>
                  <a:moveTo>
                    <a:pt x="1506855" y="351917"/>
                  </a:moveTo>
                  <a:cubicBezTo>
                    <a:pt x="1516888" y="366141"/>
                    <a:pt x="1526540" y="380746"/>
                    <a:pt x="1535684" y="395605"/>
                  </a:cubicBezTo>
                  <a:cubicBezTo>
                    <a:pt x="1543050" y="407543"/>
                    <a:pt x="1539240" y="423164"/>
                    <a:pt x="1527302" y="430530"/>
                  </a:cubicBezTo>
                  <a:cubicBezTo>
                    <a:pt x="1515364" y="437896"/>
                    <a:pt x="1499743" y="434086"/>
                    <a:pt x="1492377" y="422148"/>
                  </a:cubicBezTo>
                  <a:cubicBezTo>
                    <a:pt x="1483741" y="408178"/>
                    <a:pt x="1474724" y="394462"/>
                    <a:pt x="1465326" y="381127"/>
                  </a:cubicBezTo>
                  <a:cubicBezTo>
                    <a:pt x="1457198" y="369697"/>
                    <a:pt x="1459992" y="353822"/>
                    <a:pt x="1471422" y="345694"/>
                  </a:cubicBezTo>
                  <a:cubicBezTo>
                    <a:pt x="1482852" y="337566"/>
                    <a:pt x="1498727" y="340360"/>
                    <a:pt x="1506855" y="351790"/>
                  </a:cubicBezTo>
                  <a:close/>
                  <a:moveTo>
                    <a:pt x="1561719" y="441071"/>
                  </a:moveTo>
                  <a:cubicBezTo>
                    <a:pt x="1569847" y="456438"/>
                    <a:pt x="1577594" y="472186"/>
                    <a:pt x="1584833" y="488061"/>
                  </a:cubicBezTo>
                  <a:cubicBezTo>
                    <a:pt x="1590548" y="500888"/>
                    <a:pt x="1584960" y="515874"/>
                    <a:pt x="1572133" y="521716"/>
                  </a:cubicBezTo>
                  <a:cubicBezTo>
                    <a:pt x="1559306" y="527558"/>
                    <a:pt x="1544320" y="521843"/>
                    <a:pt x="1538478" y="509016"/>
                  </a:cubicBezTo>
                  <a:cubicBezTo>
                    <a:pt x="1531747" y="494030"/>
                    <a:pt x="1524508" y="479298"/>
                    <a:pt x="1516888" y="464947"/>
                  </a:cubicBezTo>
                  <a:cubicBezTo>
                    <a:pt x="1510284" y="452501"/>
                    <a:pt x="1514983" y="437134"/>
                    <a:pt x="1527429" y="430657"/>
                  </a:cubicBezTo>
                  <a:cubicBezTo>
                    <a:pt x="1539875" y="424180"/>
                    <a:pt x="1555242" y="428752"/>
                    <a:pt x="1561719" y="441198"/>
                  </a:cubicBezTo>
                  <a:close/>
                  <a:moveTo>
                    <a:pt x="1604772" y="536575"/>
                  </a:moveTo>
                  <a:cubicBezTo>
                    <a:pt x="1610868" y="552831"/>
                    <a:pt x="1616583" y="569468"/>
                    <a:pt x="1621663" y="586232"/>
                  </a:cubicBezTo>
                  <a:cubicBezTo>
                    <a:pt x="1625727" y="599694"/>
                    <a:pt x="1618234" y="613791"/>
                    <a:pt x="1604772" y="617982"/>
                  </a:cubicBezTo>
                  <a:cubicBezTo>
                    <a:pt x="1591310" y="622173"/>
                    <a:pt x="1577213" y="614553"/>
                    <a:pt x="1573022" y="601091"/>
                  </a:cubicBezTo>
                  <a:cubicBezTo>
                    <a:pt x="1568196" y="585343"/>
                    <a:pt x="1562862" y="569849"/>
                    <a:pt x="1557147" y="554482"/>
                  </a:cubicBezTo>
                  <a:cubicBezTo>
                    <a:pt x="1552194" y="541401"/>
                    <a:pt x="1558798" y="526669"/>
                    <a:pt x="1572006" y="521716"/>
                  </a:cubicBezTo>
                  <a:cubicBezTo>
                    <a:pt x="1585214" y="516763"/>
                    <a:pt x="1599819" y="523367"/>
                    <a:pt x="1604772" y="536575"/>
                  </a:cubicBezTo>
                  <a:close/>
                  <a:moveTo>
                    <a:pt x="1635379" y="636778"/>
                  </a:moveTo>
                  <a:cubicBezTo>
                    <a:pt x="1639443" y="653669"/>
                    <a:pt x="1642872" y="670814"/>
                    <a:pt x="1645920" y="688086"/>
                  </a:cubicBezTo>
                  <a:cubicBezTo>
                    <a:pt x="1648333" y="701929"/>
                    <a:pt x="1639062" y="715010"/>
                    <a:pt x="1625219" y="717423"/>
                  </a:cubicBezTo>
                  <a:cubicBezTo>
                    <a:pt x="1611376" y="719836"/>
                    <a:pt x="1598295" y="710565"/>
                    <a:pt x="1595882" y="696722"/>
                  </a:cubicBezTo>
                  <a:cubicBezTo>
                    <a:pt x="1593088" y="680466"/>
                    <a:pt x="1589786" y="664464"/>
                    <a:pt x="1586103" y="648589"/>
                  </a:cubicBezTo>
                  <a:cubicBezTo>
                    <a:pt x="1582801" y="635000"/>
                    <a:pt x="1591310" y="621284"/>
                    <a:pt x="1604899" y="617982"/>
                  </a:cubicBezTo>
                  <a:cubicBezTo>
                    <a:pt x="1618488" y="614680"/>
                    <a:pt x="1632204" y="623189"/>
                    <a:pt x="1635506" y="636778"/>
                  </a:cubicBezTo>
                  <a:close/>
                  <a:moveTo>
                    <a:pt x="1653286" y="740156"/>
                  </a:moveTo>
                  <a:cubicBezTo>
                    <a:pt x="1655064" y="757301"/>
                    <a:pt x="1656461" y="774700"/>
                    <a:pt x="1657223" y="792226"/>
                  </a:cubicBezTo>
                  <a:cubicBezTo>
                    <a:pt x="1657858" y="806196"/>
                    <a:pt x="1646936" y="818134"/>
                    <a:pt x="1632966" y="818769"/>
                  </a:cubicBezTo>
                  <a:cubicBezTo>
                    <a:pt x="1618996" y="819404"/>
                    <a:pt x="1607058" y="808482"/>
                    <a:pt x="1606423" y="794512"/>
                  </a:cubicBezTo>
                  <a:cubicBezTo>
                    <a:pt x="1605661" y="778129"/>
                    <a:pt x="1604518" y="761746"/>
                    <a:pt x="1602740" y="745617"/>
                  </a:cubicBezTo>
                  <a:cubicBezTo>
                    <a:pt x="1601216" y="731647"/>
                    <a:pt x="1611376" y="719201"/>
                    <a:pt x="1625346" y="717677"/>
                  </a:cubicBezTo>
                  <a:cubicBezTo>
                    <a:pt x="1639316" y="716153"/>
                    <a:pt x="1651762" y="726313"/>
                    <a:pt x="1653286" y="740283"/>
                  </a:cubicBezTo>
                  <a:close/>
                  <a:moveTo>
                    <a:pt x="1657858" y="845058"/>
                  </a:moveTo>
                  <a:cubicBezTo>
                    <a:pt x="1657477" y="862584"/>
                    <a:pt x="1656715" y="880110"/>
                    <a:pt x="1655191" y="897382"/>
                  </a:cubicBezTo>
                  <a:cubicBezTo>
                    <a:pt x="1654048" y="911352"/>
                    <a:pt x="1641856" y="921766"/>
                    <a:pt x="1627759" y="920623"/>
                  </a:cubicBezTo>
                  <a:cubicBezTo>
                    <a:pt x="1613662" y="919480"/>
                    <a:pt x="1603375" y="907288"/>
                    <a:pt x="1604518" y="893191"/>
                  </a:cubicBezTo>
                  <a:cubicBezTo>
                    <a:pt x="1605788" y="876935"/>
                    <a:pt x="1606677" y="860552"/>
                    <a:pt x="1606931" y="844042"/>
                  </a:cubicBezTo>
                  <a:cubicBezTo>
                    <a:pt x="1607185" y="830072"/>
                    <a:pt x="1618742" y="818896"/>
                    <a:pt x="1632839" y="819150"/>
                  </a:cubicBezTo>
                  <a:cubicBezTo>
                    <a:pt x="1646936" y="819404"/>
                    <a:pt x="1657985" y="830961"/>
                    <a:pt x="1657731" y="845058"/>
                  </a:cubicBezTo>
                  <a:close/>
                  <a:moveTo>
                    <a:pt x="1649222" y="949452"/>
                  </a:moveTo>
                  <a:cubicBezTo>
                    <a:pt x="1646682" y="966724"/>
                    <a:pt x="1643634" y="983996"/>
                    <a:pt x="1640078" y="1000887"/>
                  </a:cubicBezTo>
                  <a:cubicBezTo>
                    <a:pt x="1637157" y="1014603"/>
                    <a:pt x="1623695" y="1023366"/>
                    <a:pt x="1609979" y="1020572"/>
                  </a:cubicBezTo>
                  <a:cubicBezTo>
                    <a:pt x="1596263" y="1017778"/>
                    <a:pt x="1587500" y="1004189"/>
                    <a:pt x="1590294" y="990473"/>
                  </a:cubicBezTo>
                  <a:cubicBezTo>
                    <a:pt x="1593596" y="974598"/>
                    <a:pt x="1596517" y="958469"/>
                    <a:pt x="1598930" y="942213"/>
                  </a:cubicBezTo>
                  <a:cubicBezTo>
                    <a:pt x="1600962" y="928370"/>
                    <a:pt x="1613789" y="918718"/>
                    <a:pt x="1627759" y="920750"/>
                  </a:cubicBezTo>
                  <a:cubicBezTo>
                    <a:pt x="1641729" y="922782"/>
                    <a:pt x="1651254" y="935609"/>
                    <a:pt x="1649222" y="949579"/>
                  </a:cubicBezTo>
                  <a:close/>
                  <a:moveTo>
                    <a:pt x="1627632" y="1052068"/>
                  </a:moveTo>
                  <a:cubicBezTo>
                    <a:pt x="1622933" y="1068959"/>
                    <a:pt x="1617726" y="1085596"/>
                    <a:pt x="1612011" y="1102106"/>
                  </a:cubicBezTo>
                  <a:cubicBezTo>
                    <a:pt x="1607439" y="1115314"/>
                    <a:pt x="1592961" y="1122299"/>
                    <a:pt x="1579626" y="1117727"/>
                  </a:cubicBezTo>
                  <a:cubicBezTo>
                    <a:pt x="1566291" y="1113155"/>
                    <a:pt x="1559433" y="1098677"/>
                    <a:pt x="1564005" y="1085342"/>
                  </a:cubicBezTo>
                  <a:cubicBezTo>
                    <a:pt x="1569339" y="1069975"/>
                    <a:pt x="1574292" y="1054227"/>
                    <a:pt x="1578610" y="1038479"/>
                  </a:cubicBezTo>
                  <a:cubicBezTo>
                    <a:pt x="1582420" y="1025017"/>
                    <a:pt x="1596390" y="1017016"/>
                    <a:pt x="1609852" y="1020826"/>
                  </a:cubicBezTo>
                  <a:cubicBezTo>
                    <a:pt x="1623314" y="1024636"/>
                    <a:pt x="1631315" y="1038606"/>
                    <a:pt x="1627505" y="1052068"/>
                  </a:cubicBezTo>
                  <a:close/>
                  <a:moveTo>
                    <a:pt x="1593088" y="1150874"/>
                  </a:moveTo>
                  <a:cubicBezTo>
                    <a:pt x="1586230" y="1167003"/>
                    <a:pt x="1578991" y="1182878"/>
                    <a:pt x="1571244" y="1198499"/>
                  </a:cubicBezTo>
                  <a:cubicBezTo>
                    <a:pt x="1565021" y="1211072"/>
                    <a:pt x="1549781" y="1216152"/>
                    <a:pt x="1537208" y="1209929"/>
                  </a:cubicBezTo>
                  <a:cubicBezTo>
                    <a:pt x="1524635" y="1203706"/>
                    <a:pt x="1519555" y="1188466"/>
                    <a:pt x="1525778" y="1175893"/>
                  </a:cubicBezTo>
                  <a:cubicBezTo>
                    <a:pt x="1533017" y="1161288"/>
                    <a:pt x="1539875" y="1146302"/>
                    <a:pt x="1546352" y="1131189"/>
                  </a:cubicBezTo>
                  <a:cubicBezTo>
                    <a:pt x="1551813" y="1118235"/>
                    <a:pt x="1566672" y="1112139"/>
                    <a:pt x="1579626" y="1117600"/>
                  </a:cubicBezTo>
                  <a:cubicBezTo>
                    <a:pt x="1592580" y="1123061"/>
                    <a:pt x="1598676" y="1137920"/>
                    <a:pt x="1593215" y="1150874"/>
                  </a:cubicBezTo>
                  <a:close/>
                  <a:moveTo>
                    <a:pt x="1546479" y="1244727"/>
                  </a:moveTo>
                  <a:cubicBezTo>
                    <a:pt x="1537716" y="1259840"/>
                    <a:pt x="1528445" y="1274699"/>
                    <a:pt x="1518793" y="1289177"/>
                  </a:cubicBezTo>
                  <a:cubicBezTo>
                    <a:pt x="1511046" y="1300861"/>
                    <a:pt x="1495171" y="1304036"/>
                    <a:pt x="1483614" y="1296162"/>
                  </a:cubicBezTo>
                  <a:cubicBezTo>
                    <a:pt x="1472057" y="1288288"/>
                    <a:pt x="1468755" y="1272540"/>
                    <a:pt x="1476629" y="1260983"/>
                  </a:cubicBezTo>
                  <a:cubicBezTo>
                    <a:pt x="1485773" y="1247394"/>
                    <a:pt x="1494409" y="1233424"/>
                    <a:pt x="1502664" y="1219200"/>
                  </a:cubicBezTo>
                  <a:cubicBezTo>
                    <a:pt x="1509649" y="1207008"/>
                    <a:pt x="1525270" y="1202944"/>
                    <a:pt x="1537335" y="1209929"/>
                  </a:cubicBezTo>
                  <a:cubicBezTo>
                    <a:pt x="1549400" y="1216914"/>
                    <a:pt x="1553591" y="1232535"/>
                    <a:pt x="1546606" y="1244600"/>
                  </a:cubicBezTo>
                  <a:close/>
                  <a:moveTo>
                    <a:pt x="1488440" y="1331722"/>
                  </a:moveTo>
                  <a:cubicBezTo>
                    <a:pt x="1477899" y="1345565"/>
                    <a:pt x="1466850" y="1359154"/>
                    <a:pt x="1455420" y="1372362"/>
                  </a:cubicBezTo>
                  <a:cubicBezTo>
                    <a:pt x="1446276" y="1382903"/>
                    <a:pt x="1430147" y="1384046"/>
                    <a:pt x="1419606" y="1374902"/>
                  </a:cubicBezTo>
                  <a:cubicBezTo>
                    <a:pt x="1409065" y="1365758"/>
                    <a:pt x="1407922" y="1349629"/>
                    <a:pt x="1417066" y="1339088"/>
                  </a:cubicBezTo>
                  <a:cubicBezTo>
                    <a:pt x="1427861" y="1326769"/>
                    <a:pt x="1438148" y="1313942"/>
                    <a:pt x="1448054" y="1300988"/>
                  </a:cubicBezTo>
                  <a:cubicBezTo>
                    <a:pt x="1456563" y="1289812"/>
                    <a:pt x="1472438" y="1287653"/>
                    <a:pt x="1483614" y="1296162"/>
                  </a:cubicBezTo>
                  <a:cubicBezTo>
                    <a:pt x="1494790" y="1304671"/>
                    <a:pt x="1496949" y="1320546"/>
                    <a:pt x="1488440" y="1331722"/>
                  </a:cubicBezTo>
                  <a:close/>
                  <a:moveTo>
                    <a:pt x="1419860" y="1410843"/>
                  </a:moveTo>
                  <a:cubicBezTo>
                    <a:pt x="1407668" y="1423289"/>
                    <a:pt x="1394968" y="1435354"/>
                    <a:pt x="1382014" y="1447038"/>
                  </a:cubicBezTo>
                  <a:cubicBezTo>
                    <a:pt x="1371600" y="1456436"/>
                    <a:pt x="1355471" y="1455547"/>
                    <a:pt x="1346200" y="1445133"/>
                  </a:cubicBezTo>
                  <a:cubicBezTo>
                    <a:pt x="1336929" y="1434719"/>
                    <a:pt x="1337691" y="1418590"/>
                    <a:pt x="1348105" y="1409319"/>
                  </a:cubicBezTo>
                  <a:cubicBezTo>
                    <a:pt x="1360297" y="1398397"/>
                    <a:pt x="1372235" y="1387094"/>
                    <a:pt x="1383665" y="1375410"/>
                  </a:cubicBezTo>
                  <a:cubicBezTo>
                    <a:pt x="1393444" y="1365377"/>
                    <a:pt x="1409573" y="1365250"/>
                    <a:pt x="1419606" y="1375156"/>
                  </a:cubicBezTo>
                  <a:cubicBezTo>
                    <a:pt x="1429639" y="1385062"/>
                    <a:pt x="1429766" y="1401064"/>
                    <a:pt x="1419860" y="1411097"/>
                  </a:cubicBezTo>
                  <a:close/>
                  <a:moveTo>
                    <a:pt x="1341882" y="1480947"/>
                  </a:moveTo>
                  <a:cubicBezTo>
                    <a:pt x="1328166" y="1491742"/>
                    <a:pt x="1314069" y="1502156"/>
                    <a:pt x="1299718" y="1512062"/>
                  </a:cubicBezTo>
                  <a:cubicBezTo>
                    <a:pt x="1288161" y="1520063"/>
                    <a:pt x="1272413" y="1517142"/>
                    <a:pt x="1264412" y="1505585"/>
                  </a:cubicBezTo>
                  <a:cubicBezTo>
                    <a:pt x="1256411" y="1494028"/>
                    <a:pt x="1259332" y="1478280"/>
                    <a:pt x="1270889" y="1470279"/>
                  </a:cubicBezTo>
                  <a:cubicBezTo>
                    <a:pt x="1284351" y="1460881"/>
                    <a:pt x="1297559" y="1451229"/>
                    <a:pt x="1310513" y="1441069"/>
                  </a:cubicBezTo>
                  <a:cubicBezTo>
                    <a:pt x="1321562" y="1432433"/>
                    <a:pt x="1337437" y="1434211"/>
                    <a:pt x="1346200" y="1445260"/>
                  </a:cubicBezTo>
                  <a:cubicBezTo>
                    <a:pt x="1354963" y="1456309"/>
                    <a:pt x="1353058" y="1472184"/>
                    <a:pt x="1342009" y="1480947"/>
                  </a:cubicBezTo>
                  <a:close/>
                  <a:moveTo>
                    <a:pt x="1255903" y="1540510"/>
                  </a:moveTo>
                  <a:cubicBezTo>
                    <a:pt x="1240917" y="1549527"/>
                    <a:pt x="1225677" y="1558036"/>
                    <a:pt x="1210183" y="1566037"/>
                  </a:cubicBezTo>
                  <a:cubicBezTo>
                    <a:pt x="1197737" y="1572514"/>
                    <a:pt x="1182370" y="1567688"/>
                    <a:pt x="1175893" y="1555242"/>
                  </a:cubicBezTo>
                  <a:cubicBezTo>
                    <a:pt x="1169416" y="1542796"/>
                    <a:pt x="1174242" y="1527429"/>
                    <a:pt x="1186688" y="1520952"/>
                  </a:cubicBezTo>
                  <a:cubicBezTo>
                    <a:pt x="1201293" y="1513332"/>
                    <a:pt x="1215644" y="1505331"/>
                    <a:pt x="1229614" y="1496949"/>
                  </a:cubicBezTo>
                  <a:cubicBezTo>
                    <a:pt x="1241679" y="1489710"/>
                    <a:pt x="1257300" y="1493647"/>
                    <a:pt x="1264412" y="1505585"/>
                  </a:cubicBezTo>
                  <a:cubicBezTo>
                    <a:pt x="1271524" y="1517523"/>
                    <a:pt x="1267714" y="1533271"/>
                    <a:pt x="1255776" y="1540383"/>
                  </a:cubicBezTo>
                  <a:close/>
                  <a:moveTo>
                    <a:pt x="1162812" y="1588643"/>
                  </a:moveTo>
                  <a:cubicBezTo>
                    <a:pt x="1146937" y="1595628"/>
                    <a:pt x="1130681" y="1602232"/>
                    <a:pt x="1114298" y="1608201"/>
                  </a:cubicBezTo>
                  <a:cubicBezTo>
                    <a:pt x="1101090" y="1613027"/>
                    <a:pt x="1086485" y="1606296"/>
                    <a:pt x="1081659" y="1593088"/>
                  </a:cubicBezTo>
                  <a:cubicBezTo>
                    <a:pt x="1076833" y="1579880"/>
                    <a:pt x="1083564" y="1565275"/>
                    <a:pt x="1096772" y="1560449"/>
                  </a:cubicBezTo>
                  <a:cubicBezTo>
                    <a:pt x="1112139" y="1554734"/>
                    <a:pt x="1127379" y="1548638"/>
                    <a:pt x="1142365" y="1542034"/>
                  </a:cubicBezTo>
                  <a:cubicBezTo>
                    <a:pt x="1155192" y="1536319"/>
                    <a:pt x="1170178" y="1542161"/>
                    <a:pt x="1175893" y="1554988"/>
                  </a:cubicBezTo>
                  <a:cubicBezTo>
                    <a:pt x="1181608" y="1567815"/>
                    <a:pt x="1175766" y="1582801"/>
                    <a:pt x="1162939" y="1588516"/>
                  </a:cubicBezTo>
                  <a:close/>
                  <a:moveTo>
                    <a:pt x="1064641" y="1624584"/>
                  </a:moveTo>
                  <a:cubicBezTo>
                    <a:pt x="1048004" y="1629537"/>
                    <a:pt x="1031113" y="1633982"/>
                    <a:pt x="1013968" y="1637792"/>
                  </a:cubicBezTo>
                  <a:cubicBezTo>
                    <a:pt x="1000252" y="1640967"/>
                    <a:pt x="986663" y="1632331"/>
                    <a:pt x="983615" y="1618615"/>
                  </a:cubicBezTo>
                  <a:cubicBezTo>
                    <a:pt x="980567" y="1604899"/>
                    <a:pt x="989076" y="1591310"/>
                    <a:pt x="1002792" y="1588262"/>
                  </a:cubicBezTo>
                  <a:cubicBezTo>
                    <a:pt x="1018794" y="1584579"/>
                    <a:pt x="1034669" y="1580515"/>
                    <a:pt x="1050290" y="1575816"/>
                  </a:cubicBezTo>
                  <a:cubicBezTo>
                    <a:pt x="1063752" y="1571879"/>
                    <a:pt x="1077849" y="1579499"/>
                    <a:pt x="1081913" y="1592961"/>
                  </a:cubicBezTo>
                  <a:cubicBezTo>
                    <a:pt x="1085977" y="1606423"/>
                    <a:pt x="1078230" y="1620520"/>
                    <a:pt x="1064768" y="1624584"/>
                  </a:cubicBezTo>
                  <a:close/>
                  <a:moveTo>
                    <a:pt x="962787" y="1647825"/>
                  </a:moveTo>
                  <a:cubicBezTo>
                    <a:pt x="945642" y="1650619"/>
                    <a:pt x="928243" y="1652905"/>
                    <a:pt x="910717" y="1654556"/>
                  </a:cubicBezTo>
                  <a:cubicBezTo>
                    <a:pt x="896747" y="1655953"/>
                    <a:pt x="884301" y="1645666"/>
                    <a:pt x="883031" y="1631696"/>
                  </a:cubicBezTo>
                  <a:cubicBezTo>
                    <a:pt x="881761" y="1617726"/>
                    <a:pt x="891921" y="1605280"/>
                    <a:pt x="905891" y="1604010"/>
                  </a:cubicBezTo>
                  <a:cubicBezTo>
                    <a:pt x="922401" y="1602359"/>
                    <a:pt x="938657" y="1600327"/>
                    <a:pt x="954786" y="1597660"/>
                  </a:cubicBezTo>
                  <a:cubicBezTo>
                    <a:pt x="968629" y="1595374"/>
                    <a:pt x="981710" y="1604772"/>
                    <a:pt x="983869" y="1618615"/>
                  </a:cubicBezTo>
                  <a:cubicBezTo>
                    <a:pt x="986028" y="1632458"/>
                    <a:pt x="976757" y="1645539"/>
                    <a:pt x="962914" y="1647698"/>
                  </a:cubicBezTo>
                  <a:close/>
                  <a:moveTo>
                    <a:pt x="858774" y="1657858"/>
                  </a:moveTo>
                  <a:cubicBezTo>
                    <a:pt x="848995" y="1658239"/>
                    <a:pt x="839343" y="1658366"/>
                    <a:pt x="829437" y="1658366"/>
                  </a:cubicBezTo>
                  <a:lnTo>
                    <a:pt x="829437" y="1632966"/>
                  </a:lnTo>
                  <a:lnTo>
                    <a:pt x="829437" y="1658366"/>
                  </a:lnTo>
                  <a:cubicBezTo>
                    <a:pt x="821563" y="1658366"/>
                    <a:pt x="813816" y="1658239"/>
                    <a:pt x="805942" y="1657985"/>
                  </a:cubicBezTo>
                  <a:cubicBezTo>
                    <a:pt x="791972" y="1657604"/>
                    <a:pt x="780923" y="1645920"/>
                    <a:pt x="781304" y="1631950"/>
                  </a:cubicBezTo>
                  <a:cubicBezTo>
                    <a:pt x="781685" y="1617980"/>
                    <a:pt x="793369" y="1606931"/>
                    <a:pt x="807339" y="1607312"/>
                  </a:cubicBezTo>
                  <a:cubicBezTo>
                    <a:pt x="814705" y="1607566"/>
                    <a:pt x="822071" y="1607566"/>
                    <a:pt x="829437" y="1607566"/>
                  </a:cubicBezTo>
                  <a:cubicBezTo>
                    <a:pt x="838708" y="1607566"/>
                    <a:pt x="847852" y="1607439"/>
                    <a:pt x="856996" y="1607058"/>
                  </a:cubicBezTo>
                  <a:cubicBezTo>
                    <a:pt x="870966" y="1606550"/>
                    <a:pt x="882777" y="1617599"/>
                    <a:pt x="883285" y="1631569"/>
                  </a:cubicBezTo>
                  <a:cubicBezTo>
                    <a:pt x="883793" y="1645539"/>
                    <a:pt x="872744" y="1657350"/>
                    <a:pt x="858774" y="1657858"/>
                  </a:cubicBezTo>
                  <a:close/>
                  <a:moveTo>
                    <a:pt x="753872" y="1654937"/>
                  </a:moveTo>
                  <a:cubicBezTo>
                    <a:pt x="736346" y="1653413"/>
                    <a:pt x="718947" y="1651254"/>
                    <a:pt x="701802" y="1648587"/>
                  </a:cubicBezTo>
                  <a:cubicBezTo>
                    <a:pt x="687959" y="1646428"/>
                    <a:pt x="678434" y="1633474"/>
                    <a:pt x="680593" y="1619631"/>
                  </a:cubicBezTo>
                  <a:cubicBezTo>
                    <a:pt x="682752" y="1605788"/>
                    <a:pt x="695706" y="1596263"/>
                    <a:pt x="709549" y="1598422"/>
                  </a:cubicBezTo>
                  <a:cubicBezTo>
                    <a:pt x="725678" y="1600962"/>
                    <a:pt x="742061" y="1602867"/>
                    <a:pt x="758444" y="1604391"/>
                  </a:cubicBezTo>
                  <a:cubicBezTo>
                    <a:pt x="772414" y="1605661"/>
                    <a:pt x="782701" y="1617980"/>
                    <a:pt x="781431" y="1631950"/>
                  </a:cubicBezTo>
                  <a:cubicBezTo>
                    <a:pt x="780161" y="1645920"/>
                    <a:pt x="767842" y="1656207"/>
                    <a:pt x="753872" y="1654937"/>
                  </a:cubicBezTo>
                  <a:close/>
                  <a:moveTo>
                    <a:pt x="650367" y="1638935"/>
                  </a:moveTo>
                  <a:cubicBezTo>
                    <a:pt x="633222" y="1635125"/>
                    <a:pt x="616331" y="1630807"/>
                    <a:pt x="599567" y="1625981"/>
                  </a:cubicBezTo>
                  <a:cubicBezTo>
                    <a:pt x="586105" y="1622044"/>
                    <a:pt x="578358" y="1608074"/>
                    <a:pt x="582168" y="1594485"/>
                  </a:cubicBezTo>
                  <a:cubicBezTo>
                    <a:pt x="585978" y="1580896"/>
                    <a:pt x="600075" y="1573276"/>
                    <a:pt x="613664" y="1577086"/>
                  </a:cubicBezTo>
                  <a:cubicBezTo>
                    <a:pt x="629412" y="1581658"/>
                    <a:pt x="645287" y="1585595"/>
                    <a:pt x="661289" y="1589151"/>
                  </a:cubicBezTo>
                  <a:cubicBezTo>
                    <a:pt x="675005" y="1592199"/>
                    <a:pt x="683641" y="1605661"/>
                    <a:pt x="680593" y="1619377"/>
                  </a:cubicBezTo>
                  <a:cubicBezTo>
                    <a:pt x="677545" y="1633093"/>
                    <a:pt x="664083" y="1641729"/>
                    <a:pt x="650367" y="1638681"/>
                  </a:cubicBezTo>
                  <a:close/>
                  <a:moveTo>
                    <a:pt x="549656" y="1609725"/>
                  </a:moveTo>
                  <a:cubicBezTo>
                    <a:pt x="533146" y="1603756"/>
                    <a:pt x="516890" y="1597406"/>
                    <a:pt x="501015" y="1590548"/>
                  </a:cubicBezTo>
                  <a:cubicBezTo>
                    <a:pt x="488188" y="1584960"/>
                    <a:pt x="482219" y="1569974"/>
                    <a:pt x="487807" y="1557147"/>
                  </a:cubicBezTo>
                  <a:cubicBezTo>
                    <a:pt x="493395" y="1544320"/>
                    <a:pt x="508381" y="1538351"/>
                    <a:pt x="521208" y="1543939"/>
                  </a:cubicBezTo>
                  <a:cubicBezTo>
                    <a:pt x="536194" y="1550416"/>
                    <a:pt x="551434" y="1556385"/>
                    <a:pt x="566928" y="1561973"/>
                  </a:cubicBezTo>
                  <a:cubicBezTo>
                    <a:pt x="580136" y="1566672"/>
                    <a:pt x="586994" y="1581277"/>
                    <a:pt x="582295" y="1594485"/>
                  </a:cubicBezTo>
                  <a:cubicBezTo>
                    <a:pt x="577596" y="1607693"/>
                    <a:pt x="562991" y="1614551"/>
                    <a:pt x="549783" y="1609852"/>
                  </a:cubicBezTo>
                  <a:close/>
                  <a:moveTo>
                    <a:pt x="453644" y="1568323"/>
                  </a:moveTo>
                  <a:cubicBezTo>
                    <a:pt x="438023" y="1560322"/>
                    <a:pt x="422783" y="1551940"/>
                    <a:pt x="407797" y="1543050"/>
                  </a:cubicBezTo>
                  <a:cubicBezTo>
                    <a:pt x="395732" y="1535938"/>
                    <a:pt x="391795" y="1520317"/>
                    <a:pt x="398907" y="1508252"/>
                  </a:cubicBezTo>
                  <a:cubicBezTo>
                    <a:pt x="406019" y="1496187"/>
                    <a:pt x="421640" y="1492250"/>
                    <a:pt x="433705" y="1499362"/>
                  </a:cubicBezTo>
                  <a:cubicBezTo>
                    <a:pt x="447802" y="1507744"/>
                    <a:pt x="462153" y="1515618"/>
                    <a:pt x="476758" y="1523111"/>
                  </a:cubicBezTo>
                  <a:cubicBezTo>
                    <a:pt x="489204" y="1529461"/>
                    <a:pt x="494284" y="1544828"/>
                    <a:pt x="487807" y="1557274"/>
                  </a:cubicBezTo>
                  <a:cubicBezTo>
                    <a:pt x="481330" y="1569720"/>
                    <a:pt x="466090" y="1574800"/>
                    <a:pt x="453644" y="1568323"/>
                  </a:cubicBezTo>
                  <a:close/>
                  <a:moveTo>
                    <a:pt x="363601" y="1514983"/>
                  </a:moveTo>
                  <a:cubicBezTo>
                    <a:pt x="349123" y="1505077"/>
                    <a:pt x="335026" y="1494790"/>
                    <a:pt x="321183" y="1484122"/>
                  </a:cubicBezTo>
                  <a:cubicBezTo>
                    <a:pt x="310134" y="1475486"/>
                    <a:pt x="308102" y="1459611"/>
                    <a:pt x="316738" y="1448435"/>
                  </a:cubicBezTo>
                  <a:cubicBezTo>
                    <a:pt x="325374" y="1437259"/>
                    <a:pt x="341249" y="1435354"/>
                    <a:pt x="352425" y="1443990"/>
                  </a:cubicBezTo>
                  <a:cubicBezTo>
                    <a:pt x="365379" y="1454023"/>
                    <a:pt x="378587" y="1463675"/>
                    <a:pt x="392176" y="1472946"/>
                  </a:cubicBezTo>
                  <a:cubicBezTo>
                    <a:pt x="403733" y="1480820"/>
                    <a:pt x="406781" y="1496695"/>
                    <a:pt x="398907" y="1508252"/>
                  </a:cubicBezTo>
                  <a:cubicBezTo>
                    <a:pt x="391033" y="1519809"/>
                    <a:pt x="375158" y="1522857"/>
                    <a:pt x="363601" y="1514983"/>
                  </a:cubicBezTo>
                  <a:close/>
                  <a:moveTo>
                    <a:pt x="280924" y="1450721"/>
                  </a:moveTo>
                  <a:cubicBezTo>
                    <a:pt x="267843" y="1439164"/>
                    <a:pt x="255143" y="1427226"/>
                    <a:pt x="242824" y="1414780"/>
                  </a:cubicBezTo>
                  <a:cubicBezTo>
                    <a:pt x="232918" y="1404874"/>
                    <a:pt x="232918" y="1388745"/>
                    <a:pt x="242824" y="1378839"/>
                  </a:cubicBezTo>
                  <a:cubicBezTo>
                    <a:pt x="252730" y="1368933"/>
                    <a:pt x="268859" y="1368933"/>
                    <a:pt x="278765" y="1378839"/>
                  </a:cubicBezTo>
                  <a:cubicBezTo>
                    <a:pt x="290322" y="1390396"/>
                    <a:pt x="302260" y="1401699"/>
                    <a:pt x="314579" y="1412494"/>
                  </a:cubicBezTo>
                  <a:cubicBezTo>
                    <a:pt x="325120" y="1421765"/>
                    <a:pt x="326136" y="1437894"/>
                    <a:pt x="316738" y="1448308"/>
                  </a:cubicBezTo>
                  <a:cubicBezTo>
                    <a:pt x="307340" y="1458722"/>
                    <a:pt x="291338" y="1459865"/>
                    <a:pt x="280924" y="1450467"/>
                  </a:cubicBezTo>
                  <a:close/>
                  <a:moveTo>
                    <a:pt x="207010" y="1376299"/>
                  </a:moveTo>
                  <a:cubicBezTo>
                    <a:pt x="195453" y="1363218"/>
                    <a:pt x="184404" y="1349756"/>
                    <a:pt x="173736" y="1335913"/>
                  </a:cubicBezTo>
                  <a:cubicBezTo>
                    <a:pt x="165100" y="1324864"/>
                    <a:pt x="167132" y="1308862"/>
                    <a:pt x="178308" y="1300226"/>
                  </a:cubicBezTo>
                  <a:cubicBezTo>
                    <a:pt x="189484" y="1291590"/>
                    <a:pt x="205359" y="1293622"/>
                    <a:pt x="213995" y="1304798"/>
                  </a:cubicBezTo>
                  <a:cubicBezTo>
                    <a:pt x="224028" y="1317752"/>
                    <a:pt x="234442" y="1330452"/>
                    <a:pt x="245237" y="1342771"/>
                  </a:cubicBezTo>
                  <a:cubicBezTo>
                    <a:pt x="254508" y="1353312"/>
                    <a:pt x="253492" y="1369314"/>
                    <a:pt x="242951" y="1378585"/>
                  </a:cubicBezTo>
                  <a:cubicBezTo>
                    <a:pt x="232410" y="1387856"/>
                    <a:pt x="216408" y="1386840"/>
                    <a:pt x="207137" y="1376299"/>
                  </a:cubicBezTo>
                  <a:close/>
                  <a:moveTo>
                    <a:pt x="143002" y="1293495"/>
                  </a:moveTo>
                  <a:cubicBezTo>
                    <a:pt x="133223" y="1279017"/>
                    <a:pt x="123952" y="1264285"/>
                    <a:pt x="115062" y="1249299"/>
                  </a:cubicBezTo>
                  <a:cubicBezTo>
                    <a:pt x="107950" y="1237234"/>
                    <a:pt x="112014" y="1221613"/>
                    <a:pt x="124079" y="1214501"/>
                  </a:cubicBezTo>
                  <a:cubicBezTo>
                    <a:pt x="136144" y="1207389"/>
                    <a:pt x="151765" y="1211453"/>
                    <a:pt x="158877" y="1223518"/>
                  </a:cubicBezTo>
                  <a:cubicBezTo>
                    <a:pt x="167259" y="1237615"/>
                    <a:pt x="176022" y="1251458"/>
                    <a:pt x="185166" y="1265047"/>
                  </a:cubicBezTo>
                  <a:cubicBezTo>
                    <a:pt x="193040" y="1276604"/>
                    <a:pt x="189992" y="1292479"/>
                    <a:pt x="178435" y="1300353"/>
                  </a:cubicBezTo>
                  <a:cubicBezTo>
                    <a:pt x="166878" y="1308227"/>
                    <a:pt x="151003" y="1305179"/>
                    <a:pt x="143129" y="1293622"/>
                  </a:cubicBezTo>
                  <a:close/>
                  <a:moveTo>
                    <a:pt x="90043" y="1203452"/>
                  </a:moveTo>
                  <a:cubicBezTo>
                    <a:pt x="82169" y="1187831"/>
                    <a:pt x="74803" y="1172083"/>
                    <a:pt x="67818" y="1155954"/>
                  </a:cubicBezTo>
                  <a:cubicBezTo>
                    <a:pt x="62230" y="1143000"/>
                    <a:pt x="68199" y="1128141"/>
                    <a:pt x="81153" y="1122553"/>
                  </a:cubicBezTo>
                  <a:cubicBezTo>
                    <a:pt x="94107" y="1116965"/>
                    <a:pt x="108966" y="1122934"/>
                    <a:pt x="114554" y="1135888"/>
                  </a:cubicBezTo>
                  <a:cubicBezTo>
                    <a:pt x="121031" y="1151001"/>
                    <a:pt x="128016" y="1165860"/>
                    <a:pt x="135382" y="1180465"/>
                  </a:cubicBezTo>
                  <a:cubicBezTo>
                    <a:pt x="141732" y="1193038"/>
                    <a:pt x="136779" y="1208278"/>
                    <a:pt x="124206" y="1214628"/>
                  </a:cubicBezTo>
                  <a:cubicBezTo>
                    <a:pt x="111633" y="1220978"/>
                    <a:pt x="96393" y="1216025"/>
                    <a:pt x="90043" y="1203452"/>
                  </a:cubicBezTo>
                  <a:close/>
                  <a:moveTo>
                    <a:pt x="47879" y="1107059"/>
                  </a:moveTo>
                  <a:cubicBezTo>
                    <a:pt x="42037" y="1090676"/>
                    <a:pt x="36703" y="1074039"/>
                    <a:pt x="31877" y="1057148"/>
                  </a:cubicBezTo>
                  <a:cubicBezTo>
                    <a:pt x="28067" y="1043686"/>
                    <a:pt x="35814" y="1029589"/>
                    <a:pt x="49276" y="1025779"/>
                  </a:cubicBezTo>
                  <a:cubicBezTo>
                    <a:pt x="62738" y="1021969"/>
                    <a:pt x="76835" y="1029716"/>
                    <a:pt x="80645" y="1043178"/>
                  </a:cubicBezTo>
                  <a:cubicBezTo>
                    <a:pt x="85217" y="1059053"/>
                    <a:pt x="90170" y="1074674"/>
                    <a:pt x="95631" y="1090041"/>
                  </a:cubicBezTo>
                  <a:cubicBezTo>
                    <a:pt x="100330" y="1103249"/>
                    <a:pt x="93472" y="1117727"/>
                    <a:pt x="80264" y="1122426"/>
                  </a:cubicBezTo>
                  <a:cubicBezTo>
                    <a:pt x="67056" y="1127125"/>
                    <a:pt x="52578" y="1120267"/>
                    <a:pt x="47879" y="1107059"/>
                  </a:cubicBezTo>
                  <a:close/>
                  <a:moveTo>
                    <a:pt x="19177" y="1006221"/>
                  </a:moveTo>
                  <a:cubicBezTo>
                    <a:pt x="15367" y="989330"/>
                    <a:pt x="12192" y="972185"/>
                    <a:pt x="9652" y="954786"/>
                  </a:cubicBezTo>
                  <a:cubicBezTo>
                    <a:pt x="7493" y="940943"/>
                    <a:pt x="17018" y="927989"/>
                    <a:pt x="30988" y="925830"/>
                  </a:cubicBezTo>
                  <a:cubicBezTo>
                    <a:pt x="44958" y="923671"/>
                    <a:pt x="57785" y="933196"/>
                    <a:pt x="59944" y="947166"/>
                  </a:cubicBezTo>
                  <a:cubicBezTo>
                    <a:pt x="62357" y="963422"/>
                    <a:pt x="65405" y="979551"/>
                    <a:pt x="68834" y="995426"/>
                  </a:cubicBezTo>
                  <a:cubicBezTo>
                    <a:pt x="71882" y="1009142"/>
                    <a:pt x="63119" y="1022604"/>
                    <a:pt x="49403" y="1025652"/>
                  </a:cubicBezTo>
                  <a:cubicBezTo>
                    <a:pt x="35687" y="1028700"/>
                    <a:pt x="22225" y="1019937"/>
                    <a:pt x="19177" y="1006221"/>
                  </a:cubicBezTo>
                  <a:close/>
                  <a:moveTo>
                    <a:pt x="3302" y="902716"/>
                  </a:moveTo>
                  <a:cubicBezTo>
                    <a:pt x="1778" y="885444"/>
                    <a:pt x="762" y="868045"/>
                    <a:pt x="381" y="850519"/>
                  </a:cubicBezTo>
                  <a:cubicBezTo>
                    <a:pt x="0" y="836549"/>
                    <a:pt x="11049" y="824865"/>
                    <a:pt x="25146" y="824484"/>
                  </a:cubicBezTo>
                  <a:cubicBezTo>
                    <a:pt x="39243" y="824103"/>
                    <a:pt x="50800" y="835152"/>
                    <a:pt x="51181" y="849249"/>
                  </a:cubicBezTo>
                  <a:cubicBezTo>
                    <a:pt x="51562" y="865759"/>
                    <a:pt x="52578" y="882142"/>
                    <a:pt x="53975" y="898271"/>
                  </a:cubicBezTo>
                  <a:cubicBezTo>
                    <a:pt x="55245" y="912241"/>
                    <a:pt x="44831" y="924560"/>
                    <a:pt x="30861" y="925830"/>
                  </a:cubicBezTo>
                  <a:cubicBezTo>
                    <a:pt x="16891" y="927100"/>
                    <a:pt x="4572" y="916686"/>
                    <a:pt x="3302" y="902716"/>
                  </a:cubicBezTo>
                  <a:close/>
                  <a:moveTo>
                    <a:pt x="127" y="829056"/>
                  </a:moveTo>
                  <a:cubicBezTo>
                    <a:pt x="127" y="811403"/>
                    <a:pt x="635" y="793877"/>
                    <a:pt x="1778" y="776478"/>
                  </a:cubicBezTo>
                  <a:cubicBezTo>
                    <a:pt x="2667" y="762508"/>
                    <a:pt x="14732" y="751840"/>
                    <a:pt x="28702" y="752729"/>
                  </a:cubicBezTo>
                  <a:cubicBezTo>
                    <a:pt x="42672" y="753618"/>
                    <a:pt x="53340" y="765683"/>
                    <a:pt x="52451" y="779653"/>
                  </a:cubicBezTo>
                  <a:cubicBezTo>
                    <a:pt x="51435" y="795909"/>
                    <a:pt x="50927" y="812419"/>
                    <a:pt x="50927" y="829056"/>
                  </a:cubicBezTo>
                  <a:cubicBezTo>
                    <a:pt x="50927" y="843026"/>
                    <a:pt x="39497" y="854456"/>
                    <a:pt x="25527" y="854456"/>
                  </a:cubicBezTo>
                  <a:cubicBezTo>
                    <a:pt x="11557" y="854456"/>
                    <a:pt x="127" y="843026"/>
                    <a:pt x="127" y="829056"/>
                  </a:cubicBezTo>
                  <a:close/>
                </a:path>
              </a:pathLst>
            </a:custGeom>
            <a:solidFill>
              <a:srgbClr val="FA9B35"/>
            </a:solidFill>
          </p:spPr>
          <p:txBody>
            <a:bodyPr/>
            <a:lstStyle/>
            <a:p>
              <a:endParaRPr lang="en-US"/>
            </a:p>
          </p:txBody>
        </p:sp>
      </p:grpSp>
      <p:grpSp>
        <p:nvGrpSpPr>
          <p:cNvPr id="64" name="Group 18"/>
          <p:cNvGrpSpPr/>
          <p:nvPr/>
        </p:nvGrpSpPr>
        <p:grpSpPr>
          <a:xfrm>
            <a:off x="4383448" y="2777655"/>
            <a:ext cx="621750" cy="621750"/>
            <a:chOff x="0" y="0"/>
            <a:chExt cx="1658000" cy="1658000"/>
          </a:xfrm>
        </p:grpSpPr>
        <p:sp>
          <p:nvSpPr>
            <p:cNvPr id="1048738" name="Freeform 19"/>
            <p:cNvSpPr/>
            <p:nvPr/>
          </p:nvSpPr>
          <p:spPr>
            <a:xfrm>
              <a:off x="-127" y="0"/>
              <a:ext cx="1657985" cy="1658366"/>
            </a:xfrm>
            <a:custGeom>
              <a:avLst/>
              <a:gdLst/>
              <a:ahLst/>
              <a:cxnLst/>
              <a:rect l="l" t="t" r="r" b="b"/>
              <a:pathLst>
                <a:path w="1657985" h="1658366">
                  <a:moveTo>
                    <a:pt x="6731" y="724408"/>
                  </a:moveTo>
                  <a:cubicBezTo>
                    <a:pt x="8890" y="707009"/>
                    <a:pt x="11684" y="689737"/>
                    <a:pt x="14859" y="672719"/>
                  </a:cubicBezTo>
                  <a:cubicBezTo>
                    <a:pt x="17526" y="659003"/>
                    <a:pt x="30734" y="649859"/>
                    <a:pt x="44577" y="652526"/>
                  </a:cubicBezTo>
                  <a:cubicBezTo>
                    <a:pt x="58420" y="655193"/>
                    <a:pt x="67437" y="668401"/>
                    <a:pt x="64770" y="682244"/>
                  </a:cubicBezTo>
                  <a:cubicBezTo>
                    <a:pt x="61722" y="698246"/>
                    <a:pt x="59182" y="714375"/>
                    <a:pt x="57150" y="730758"/>
                  </a:cubicBezTo>
                  <a:cubicBezTo>
                    <a:pt x="55372" y="744728"/>
                    <a:pt x="42672" y="754507"/>
                    <a:pt x="28829" y="752729"/>
                  </a:cubicBezTo>
                  <a:cubicBezTo>
                    <a:pt x="14986" y="750951"/>
                    <a:pt x="4953" y="738251"/>
                    <a:pt x="6731" y="724408"/>
                  </a:cubicBezTo>
                  <a:close/>
                  <a:moveTo>
                    <a:pt x="26416" y="621538"/>
                  </a:moveTo>
                  <a:cubicBezTo>
                    <a:pt x="30734" y="604520"/>
                    <a:pt x="35687" y="587883"/>
                    <a:pt x="41021" y="571246"/>
                  </a:cubicBezTo>
                  <a:cubicBezTo>
                    <a:pt x="45339" y="557911"/>
                    <a:pt x="59690" y="550672"/>
                    <a:pt x="73025" y="554990"/>
                  </a:cubicBezTo>
                  <a:cubicBezTo>
                    <a:pt x="86360" y="559308"/>
                    <a:pt x="93599" y="573659"/>
                    <a:pt x="89281" y="586994"/>
                  </a:cubicBezTo>
                  <a:cubicBezTo>
                    <a:pt x="84201" y="602488"/>
                    <a:pt x="79629" y="618236"/>
                    <a:pt x="75565" y="634111"/>
                  </a:cubicBezTo>
                  <a:cubicBezTo>
                    <a:pt x="72009" y="647700"/>
                    <a:pt x="58166" y="655955"/>
                    <a:pt x="44577" y="652399"/>
                  </a:cubicBezTo>
                  <a:cubicBezTo>
                    <a:pt x="30988" y="648843"/>
                    <a:pt x="22860" y="635000"/>
                    <a:pt x="26289" y="621411"/>
                  </a:cubicBezTo>
                  <a:close/>
                  <a:moveTo>
                    <a:pt x="58801" y="521970"/>
                  </a:moveTo>
                  <a:cubicBezTo>
                    <a:pt x="65278" y="505714"/>
                    <a:pt x="72263" y="489712"/>
                    <a:pt x="79756" y="473964"/>
                  </a:cubicBezTo>
                  <a:cubicBezTo>
                    <a:pt x="85725" y="461264"/>
                    <a:pt x="100965" y="455930"/>
                    <a:pt x="113538" y="461899"/>
                  </a:cubicBezTo>
                  <a:cubicBezTo>
                    <a:pt x="126111" y="467868"/>
                    <a:pt x="131572" y="483108"/>
                    <a:pt x="125603" y="495681"/>
                  </a:cubicBezTo>
                  <a:cubicBezTo>
                    <a:pt x="118618" y="510413"/>
                    <a:pt x="112014" y="525526"/>
                    <a:pt x="105918" y="540766"/>
                  </a:cubicBezTo>
                  <a:cubicBezTo>
                    <a:pt x="100711" y="553847"/>
                    <a:pt x="85979" y="560197"/>
                    <a:pt x="72898" y="554990"/>
                  </a:cubicBezTo>
                  <a:cubicBezTo>
                    <a:pt x="59817" y="549783"/>
                    <a:pt x="53467" y="535051"/>
                    <a:pt x="58674" y="521970"/>
                  </a:cubicBezTo>
                  <a:close/>
                  <a:moveTo>
                    <a:pt x="103632" y="427355"/>
                  </a:moveTo>
                  <a:cubicBezTo>
                    <a:pt x="112141" y="411988"/>
                    <a:pt x="121031" y="397002"/>
                    <a:pt x="130556" y="382397"/>
                  </a:cubicBezTo>
                  <a:cubicBezTo>
                    <a:pt x="138176" y="370586"/>
                    <a:pt x="153797" y="367157"/>
                    <a:pt x="165608" y="374650"/>
                  </a:cubicBezTo>
                  <a:cubicBezTo>
                    <a:pt x="177419" y="382143"/>
                    <a:pt x="180848" y="397891"/>
                    <a:pt x="173355" y="409702"/>
                  </a:cubicBezTo>
                  <a:cubicBezTo>
                    <a:pt x="164465" y="423545"/>
                    <a:pt x="156083" y="437642"/>
                    <a:pt x="148082" y="451993"/>
                  </a:cubicBezTo>
                  <a:cubicBezTo>
                    <a:pt x="141224" y="464312"/>
                    <a:pt x="125857" y="468630"/>
                    <a:pt x="113538" y="461899"/>
                  </a:cubicBezTo>
                  <a:cubicBezTo>
                    <a:pt x="101219" y="455168"/>
                    <a:pt x="96901" y="439674"/>
                    <a:pt x="103632" y="427355"/>
                  </a:cubicBezTo>
                  <a:close/>
                  <a:moveTo>
                    <a:pt x="160147" y="339217"/>
                  </a:moveTo>
                  <a:cubicBezTo>
                    <a:pt x="170434" y="325120"/>
                    <a:pt x="181229" y="311404"/>
                    <a:pt x="192405" y="297942"/>
                  </a:cubicBezTo>
                  <a:cubicBezTo>
                    <a:pt x="201422" y="287147"/>
                    <a:pt x="217424" y="285750"/>
                    <a:pt x="228219" y="294767"/>
                  </a:cubicBezTo>
                  <a:cubicBezTo>
                    <a:pt x="239014" y="303784"/>
                    <a:pt x="240411" y="319786"/>
                    <a:pt x="231394" y="330581"/>
                  </a:cubicBezTo>
                  <a:cubicBezTo>
                    <a:pt x="220853" y="343154"/>
                    <a:pt x="210820" y="356108"/>
                    <a:pt x="201041" y="369316"/>
                  </a:cubicBezTo>
                  <a:cubicBezTo>
                    <a:pt x="192786" y="380619"/>
                    <a:pt x="176911" y="383032"/>
                    <a:pt x="165481" y="374777"/>
                  </a:cubicBezTo>
                  <a:cubicBezTo>
                    <a:pt x="154051" y="366522"/>
                    <a:pt x="151765" y="350647"/>
                    <a:pt x="160020" y="339217"/>
                  </a:cubicBezTo>
                  <a:close/>
                  <a:moveTo>
                    <a:pt x="227076" y="258826"/>
                  </a:moveTo>
                  <a:cubicBezTo>
                    <a:pt x="239141" y="246126"/>
                    <a:pt x="251460" y="233807"/>
                    <a:pt x="264287" y="221996"/>
                  </a:cubicBezTo>
                  <a:cubicBezTo>
                    <a:pt x="274574" y="212471"/>
                    <a:pt x="290576" y="212979"/>
                    <a:pt x="300228" y="223266"/>
                  </a:cubicBezTo>
                  <a:cubicBezTo>
                    <a:pt x="309880" y="233553"/>
                    <a:pt x="309245" y="249555"/>
                    <a:pt x="298958" y="259207"/>
                  </a:cubicBezTo>
                  <a:cubicBezTo>
                    <a:pt x="286893" y="270383"/>
                    <a:pt x="275336" y="281940"/>
                    <a:pt x="264033" y="293878"/>
                  </a:cubicBezTo>
                  <a:cubicBezTo>
                    <a:pt x="254381" y="304038"/>
                    <a:pt x="238252" y="304546"/>
                    <a:pt x="228092" y="294894"/>
                  </a:cubicBezTo>
                  <a:cubicBezTo>
                    <a:pt x="217932" y="285242"/>
                    <a:pt x="217424" y="269113"/>
                    <a:pt x="227076" y="258953"/>
                  </a:cubicBezTo>
                  <a:close/>
                  <a:moveTo>
                    <a:pt x="303784" y="187579"/>
                  </a:moveTo>
                  <a:cubicBezTo>
                    <a:pt x="317246" y="176530"/>
                    <a:pt x="331089" y="165862"/>
                    <a:pt x="345313" y="155702"/>
                  </a:cubicBezTo>
                  <a:cubicBezTo>
                    <a:pt x="356743" y="147574"/>
                    <a:pt x="372618" y="150114"/>
                    <a:pt x="380746" y="161544"/>
                  </a:cubicBezTo>
                  <a:cubicBezTo>
                    <a:pt x="388874" y="172974"/>
                    <a:pt x="386334" y="188849"/>
                    <a:pt x="374904" y="196977"/>
                  </a:cubicBezTo>
                  <a:cubicBezTo>
                    <a:pt x="361569" y="206502"/>
                    <a:pt x="348615" y="216535"/>
                    <a:pt x="335915" y="226949"/>
                  </a:cubicBezTo>
                  <a:cubicBezTo>
                    <a:pt x="325120" y="235839"/>
                    <a:pt x="309118" y="234315"/>
                    <a:pt x="300228" y="223393"/>
                  </a:cubicBezTo>
                  <a:cubicBezTo>
                    <a:pt x="291338" y="212471"/>
                    <a:pt x="292862" y="196596"/>
                    <a:pt x="303784" y="187706"/>
                  </a:cubicBezTo>
                  <a:close/>
                  <a:moveTo>
                    <a:pt x="388747" y="126619"/>
                  </a:moveTo>
                  <a:cubicBezTo>
                    <a:pt x="403479" y="117348"/>
                    <a:pt x="418592" y="108458"/>
                    <a:pt x="433959" y="100203"/>
                  </a:cubicBezTo>
                  <a:cubicBezTo>
                    <a:pt x="446278" y="93472"/>
                    <a:pt x="461645" y="98044"/>
                    <a:pt x="468376" y="110363"/>
                  </a:cubicBezTo>
                  <a:cubicBezTo>
                    <a:pt x="475107" y="122682"/>
                    <a:pt x="470535" y="138049"/>
                    <a:pt x="458216" y="144780"/>
                  </a:cubicBezTo>
                  <a:cubicBezTo>
                    <a:pt x="443738" y="152654"/>
                    <a:pt x="429641" y="160909"/>
                    <a:pt x="415671" y="169672"/>
                  </a:cubicBezTo>
                  <a:cubicBezTo>
                    <a:pt x="403733" y="177165"/>
                    <a:pt x="388112" y="173482"/>
                    <a:pt x="380619" y="161671"/>
                  </a:cubicBezTo>
                  <a:cubicBezTo>
                    <a:pt x="373126" y="149860"/>
                    <a:pt x="376809" y="134112"/>
                    <a:pt x="388620" y="126619"/>
                  </a:cubicBezTo>
                  <a:close/>
                  <a:moveTo>
                    <a:pt x="480695" y="76708"/>
                  </a:moveTo>
                  <a:cubicBezTo>
                    <a:pt x="496443" y="69342"/>
                    <a:pt x="512572" y="62484"/>
                    <a:pt x="528955" y="56261"/>
                  </a:cubicBezTo>
                  <a:cubicBezTo>
                    <a:pt x="542036" y="51181"/>
                    <a:pt x="556768" y="57658"/>
                    <a:pt x="561848" y="70739"/>
                  </a:cubicBezTo>
                  <a:cubicBezTo>
                    <a:pt x="566928" y="83820"/>
                    <a:pt x="560451" y="98552"/>
                    <a:pt x="547370" y="103632"/>
                  </a:cubicBezTo>
                  <a:cubicBezTo>
                    <a:pt x="532003" y="109601"/>
                    <a:pt x="517017" y="115951"/>
                    <a:pt x="502158" y="122809"/>
                  </a:cubicBezTo>
                  <a:cubicBezTo>
                    <a:pt x="489458" y="128651"/>
                    <a:pt x="474345" y="123190"/>
                    <a:pt x="468376" y="110490"/>
                  </a:cubicBezTo>
                  <a:cubicBezTo>
                    <a:pt x="462407" y="97790"/>
                    <a:pt x="467995" y="82677"/>
                    <a:pt x="480695" y="76708"/>
                  </a:cubicBezTo>
                  <a:close/>
                  <a:moveTo>
                    <a:pt x="578358" y="38735"/>
                  </a:moveTo>
                  <a:cubicBezTo>
                    <a:pt x="594868" y="33528"/>
                    <a:pt x="611759" y="28702"/>
                    <a:pt x="628650" y="24511"/>
                  </a:cubicBezTo>
                  <a:cubicBezTo>
                    <a:pt x="642239" y="21082"/>
                    <a:pt x="656082" y="29464"/>
                    <a:pt x="659384" y="43053"/>
                  </a:cubicBezTo>
                  <a:cubicBezTo>
                    <a:pt x="662686" y="56642"/>
                    <a:pt x="654431" y="70485"/>
                    <a:pt x="640842" y="73787"/>
                  </a:cubicBezTo>
                  <a:cubicBezTo>
                    <a:pt x="624840" y="77724"/>
                    <a:pt x="609092" y="82169"/>
                    <a:pt x="593598" y="87122"/>
                  </a:cubicBezTo>
                  <a:cubicBezTo>
                    <a:pt x="580263" y="91313"/>
                    <a:pt x="565912" y="83947"/>
                    <a:pt x="561721" y="70612"/>
                  </a:cubicBezTo>
                  <a:cubicBezTo>
                    <a:pt x="557530" y="57277"/>
                    <a:pt x="564896" y="42926"/>
                    <a:pt x="578231" y="38735"/>
                  </a:cubicBezTo>
                  <a:close/>
                  <a:moveTo>
                    <a:pt x="679831" y="13589"/>
                  </a:moveTo>
                  <a:cubicBezTo>
                    <a:pt x="697484" y="10160"/>
                    <a:pt x="714756" y="7620"/>
                    <a:pt x="732282" y="5588"/>
                  </a:cubicBezTo>
                  <a:cubicBezTo>
                    <a:pt x="746252" y="3937"/>
                    <a:pt x="758825" y="13970"/>
                    <a:pt x="760476" y="27940"/>
                  </a:cubicBezTo>
                  <a:cubicBezTo>
                    <a:pt x="762127" y="41910"/>
                    <a:pt x="752094" y="54483"/>
                    <a:pt x="738124" y="56134"/>
                  </a:cubicBezTo>
                  <a:cubicBezTo>
                    <a:pt x="721741" y="58039"/>
                    <a:pt x="705485" y="60452"/>
                    <a:pt x="689483" y="63373"/>
                  </a:cubicBezTo>
                  <a:cubicBezTo>
                    <a:pt x="675640" y="65913"/>
                    <a:pt x="662432" y="56769"/>
                    <a:pt x="660019" y="42926"/>
                  </a:cubicBezTo>
                  <a:cubicBezTo>
                    <a:pt x="657606" y="29083"/>
                    <a:pt x="666623" y="15875"/>
                    <a:pt x="680466" y="13462"/>
                  </a:cubicBezTo>
                  <a:close/>
                  <a:moveTo>
                    <a:pt x="784352" y="1143"/>
                  </a:moveTo>
                  <a:cubicBezTo>
                    <a:pt x="799211" y="381"/>
                    <a:pt x="814070" y="0"/>
                    <a:pt x="829183" y="0"/>
                  </a:cubicBezTo>
                  <a:lnTo>
                    <a:pt x="829183" y="25400"/>
                  </a:lnTo>
                  <a:lnTo>
                    <a:pt x="829183" y="0"/>
                  </a:lnTo>
                  <a:cubicBezTo>
                    <a:pt x="831850" y="0"/>
                    <a:pt x="834390" y="0"/>
                    <a:pt x="837057" y="0"/>
                  </a:cubicBezTo>
                  <a:cubicBezTo>
                    <a:pt x="851027" y="127"/>
                    <a:pt x="862330" y="11557"/>
                    <a:pt x="862203" y="25654"/>
                  </a:cubicBezTo>
                  <a:cubicBezTo>
                    <a:pt x="862076" y="39751"/>
                    <a:pt x="850519" y="50927"/>
                    <a:pt x="836549" y="50800"/>
                  </a:cubicBezTo>
                  <a:cubicBezTo>
                    <a:pt x="834136" y="50800"/>
                    <a:pt x="831596" y="50800"/>
                    <a:pt x="829183" y="50800"/>
                  </a:cubicBezTo>
                  <a:lnTo>
                    <a:pt x="829183" y="25400"/>
                  </a:lnTo>
                  <a:lnTo>
                    <a:pt x="829183" y="50800"/>
                  </a:lnTo>
                  <a:cubicBezTo>
                    <a:pt x="815086" y="50800"/>
                    <a:pt x="800989" y="51181"/>
                    <a:pt x="787019" y="51943"/>
                  </a:cubicBezTo>
                  <a:cubicBezTo>
                    <a:pt x="773049" y="52705"/>
                    <a:pt x="761111" y="41910"/>
                    <a:pt x="760349" y="27940"/>
                  </a:cubicBezTo>
                  <a:cubicBezTo>
                    <a:pt x="759587" y="13970"/>
                    <a:pt x="770382" y="2032"/>
                    <a:pt x="784352" y="1270"/>
                  </a:cubicBezTo>
                  <a:close/>
                  <a:moveTo>
                    <a:pt x="889508" y="2286"/>
                  </a:moveTo>
                  <a:cubicBezTo>
                    <a:pt x="907034" y="3556"/>
                    <a:pt x="924433" y="5334"/>
                    <a:pt x="941578" y="7620"/>
                  </a:cubicBezTo>
                  <a:cubicBezTo>
                    <a:pt x="955421" y="9525"/>
                    <a:pt x="965200" y="22352"/>
                    <a:pt x="963295" y="36195"/>
                  </a:cubicBezTo>
                  <a:cubicBezTo>
                    <a:pt x="961390" y="50038"/>
                    <a:pt x="948563" y="59817"/>
                    <a:pt x="934720" y="57912"/>
                  </a:cubicBezTo>
                  <a:cubicBezTo>
                    <a:pt x="918591" y="55753"/>
                    <a:pt x="902208" y="53975"/>
                    <a:pt x="885825" y="52832"/>
                  </a:cubicBezTo>
                  <a:cubicBezTo>
                    <a:pt x="871855" y="51816"/>
                    <a:pt x="861314" y="39624"/>
                    <a:pt x="862330" y="25654"/>
                  </a:cubicBezTo>
                  <a:cubicBezTo>
                    <a:pt x="863346" y="11684"/>
                    <a:pt x="875411" y="1143"/>
                    <a:pt x="889381" y="2159"/>
                  </a:cubicBezTo>
                  <a:close/>
                  <a:moveTo>
                    <a:pt x="993013" y="16256"/>
                  </a:moveTo>
                  <a:cubicBezTo>
                    <a:pt x="1010285" y="19685"/>
                    <a:pt x="1027303" y="23749"/>
                    <a:pt x="1044194" y="28194"/>
                  </a:cubicBezTo>
                  <a:cubicBezTo>
                    <a:pt x="1057783" y="31877"/>
                    <a:pt x="1065784" y="45720"/>
                    <a:pt x="1062101" y="59309"/>
                  </a:cubicBezTo>
                  <a:cubicBezTo>
                    <a:pt x="1058418" y="72898"/>
                    <a:pt x="1044575" y="80899"/>
                    <a:pt x="1030986" y="77216"/>
                  </a:cubicBezTo>
                  <a:cubicBezTo>
                    <a:pt x="1015238" y="73025"/>
                    <a:pt x="999236" y="69215"/>
                    <a:pt x="982980" y="66040"/>
                  </a:cubicBezTo>
                  <a:cubicBezTo>
                    <a:pt x="969264" y="63246"/>
                    <a:pt x="960374" y="49911"/>
                    <a:pt x="963041" y="36195"/>
                  </a:cubicBezTo>
                  <a:cubicBezTo>
                    <a:pt x="965708" y="22479"/>
                    <a:pt x="979170" y="13589"/>
                    <a:pt x="992886" y="16256"/>
                  </a:cubicBezTo>
                  <a:close/>
                  <a:moveTo>
                    <a:pt x="1094105" y="43307"/>
                  </a:moveTo>
                  <a:cubicBezTo>
                    <a:pt x="1110742" y="48895"/>
                    <a:pt x="1127125" y="54991"/>
                    <a:pt x="1143127" y="61595"/>
                  </a:cubicBezTo>
                  <a:cubicBezTo>
                    <a:pt x="1156081" y="66929"/>
                    <a:pt x="1162304" y="81788"/>
                    <a:pt x="1156970" y="94742"/>
                  </a:cubicBezTo>
                  <a:cubicBezTo>
                    <a:pt x="1151636" y="107696"/>
                    <a:pt x="1137031" y="113919"/>
                    <a:pt x="1124077" y="108585"/>
                  </a:cubicBezTo>
                  <a:cubicBezTo>
                    <a:pt x="1108964" y="102362"/>
                    <a:pt x="1093597" y="96647"/>
                    <a:pt x="1077976" y="91440"/>
                  </a:cubicBezTo>
                  <a:cubicBezTo>
                    <a:pt x="1064641" y="86995"/>
                    <a:pt x="1057529" y="72517"/>
                    <a:pt x="1061974" y="59309"/>
                  </a:cubicBezTo>
                  <a:cubicBezTo>
                    <a:pt x="1066419" y="46101"/>
                    <a:pt x="1080897" y="38862"/>
                    <a:pt x="1094105" y="43307"/>
                  </a:cubicBezTo>
                  <a:close/>
                  <a:moveTo>
                    <a:pt x="1191006" y="83058"/>
                  </a:moveTo>
                  <a:cubicBezTo>
                    <a:pt x="1206754" y="90678"/>
                    <a:pt x="1222248" y="98806"/>
                    <a:pt x="1237361" y="107442"/>
                  </a:cubicBezTo>
                  <a:cubicBezTo>
                    <a:pt x="1249553" y="114300"/>
                    <a:pt x="1253871" y="129921"/>
                    <a:pt x="1246886" y="142113"/>
                  </a:cubicBezTo>
                  <a:cubicBezTo>
                    <a:pt x="1239901" y="154305"/>
                    <a:pt x="1224407" y="158623"/>
                    <a:pt x="1212215" y="151638"/>
                  </a:cubicBezTo>
                  <a:cubicBezTo>
                    <a:pt x="1197991" y="143510"/>
                    <a:pt x="1183513" y="135890"/>
                    <a:pt x="1168781" y="128778"/>
                  </a:cubicBezTo>
                  <a:cubicBezTo>
                    <a:pt x="1156208" y="122682"/>
                    <a:pt x="1150874" y="107442"/>
                    <a:pt x="1157097" y="94869"/>
                  </a:cubicBezTo>
                  <a:cubicBezTo>
                    <a:pt x="1163320" y="82296"/>
                    <a:pt x="1178433" y="76962"/>
                    <a:pt x="1191006" y="83185"/>
                  </a:cubicBezTo>
                  <a:close/>
                  <a:moveTo>
                    <a:pt x="1282065" y="134874"/>
                  </a:moveTo>
                  <a:cubicBezTo>
                    <a:pt x="1296670" y="144399"/>
                    <a:pt x="1311021" y="154432"/>
                    <a:pt x="1324991" y="164973"/>
                  </a:cubicBezTo>
                  <a:cubicBezTo>
                    <a:pt x="1336167" y="173355"/>
                    <a:pt x="1338580" y="189230"/>
                    <a:pt x="1330071" y="200533"/>
                  </a:cubicBezTo>
                  <a:cubicBezTo>
                    <a:pt x="1321562" y="211836"/>
                    <a:pt x="1305814" y="214122"/>
                    <a:pt x="1294511" y="205613"/>
                  </a:cubicBezTo>
                  <a:cubicBezTo>
                    <a:pt x="1281430" y="195834"/>
                    <a:pt x="1267968" y="186436"/>
                    <a:pt x="1254252" y="177419"/>
                  </a:cubicBezTo>
                  <a:cubicBezTo>
                    <a:pt x="1242568" y="169799"/>
                    <a:pt x="1239266" y="154051"/>
                    <a:pt x="1246886" y="142240"/>
                  </a:cubicBezTo>
                  <a:cubicBezTo>
                    <a:pt x="1254506" y="130429"/>
                    <a:pt x="1270254" y="127254"/>
                    <a:pt x="1282065" y="134874"/>
                  </a:cubicBezTo>
                  <a:close/>
                  <a:moveTo>
                    <a:pt x="1365885" y="197612"/>
                  </a:moveTo>
                  <a:cubicBezTo>
                    <a:pt x="1379220" y="208915"/>
                    <a:pt x="1392174" y="220726"/>
                    <a:pt x="1404747" y="232791"/>
                  </a:cubicBezTo>
                  <a:cubicBezTo>
                    <a:pt x="1414780" y="242570"/>
                    <a:pt x="1415161" y="258572"/>
                    <a:pt x="1405382" y="268732"/>
                  </a:cubicBezTo>
                  <a:cubicBezTo>
                    <a:pt x="1395603" y="278892"/>
                    <a:pt x="1379601" y="279146"/>
                    <a:pt x="1369441" y="269367"/>
                  </a:cubicBezTo>
                  <a:cubicBezTo>
                    <a:pt x="1357630" y="257937"/>
                    <a:pt x="1345438" y="247015"/>
                    <a:pt x="1332992" y="236347"/>
                  </a:cubicBezTo>
                  <a:cubicBezTo>
                    <a:pt x="1322324" y="227203"/>
                    <a:pt x="1321054" y="211201"/>
                    <a:pt x="1330071" y="200533"/>
                  </a:cubicBezTo>
                  <a:cubicBezTo>
                    <a:pt x="1339088" y="189865"/>
                    <a:pt x="1355217" y="188595"/>
                    <a:pt x="1365885" y="197612"/>
                  </a:cubicBezTo>
                  <a:close/>
                  <a:moveTo>
                    <a:pt x="1441196" y="270383"/>
                  </a:moveTo>
                  <a:cubicBezTo>
                    <a:pt x="1453007" y="283337"/>
                    <a:pt x="1464310" y="296545"/>
                    <a:pt x="1475232" y="310134"/>
                  </a:cubicBezTo>
                  <a:cubicBezTo>
                    <a:pt x="1483995" y="321056"/>
                    <a:pt x="1482344" y="337058"/>
                    <a:pt x="1471295" y="345821"/>
                  </a:cubicBezTo>
                  <a:cubicBezTo>
                    <a:pt x="1460246" y="354584"/>
                    <a:pt x="1444371" y="352933"/>
                    <a:pt x="1435608" y="341884"/>
                  </a:cubicBezTo>
                  <a:cubicBezTo>
                    <a:pt x="1425321" y="329057"/>
                    <a:pt x="1414653" y="316611"/>
                    <a:pt x="1403604" y="304546"/>
                  </a:cubicBezTo>
                  <a:cubicBezTo>
                    <a:pt x="1394206" y="294132"/>
                    <a:pt x="1394841" y="278130"/>
                    <a:pt x="1405255" y="268605"/>
                  </a:cubicBezTo>
                  <a:cubicBezTo>
                    <a:pt x="1415669" y="259080"/>
                    <a:pt x="1431671" y="259842"/>
                    <a:pt x="1441196" y="270256"/>
                  </a:cubicBezTo>
                  <a:close/>
                  <a:moveTo>
                    <a:pt x="1506855" y="351917"/>
                  </a:moveTo>
                  <a:cubicBezTo>
                    <a:pt x="1516888" y="366141"/>
                    <a:pt x="1526540" y="380746"/>
                    <a:pt x="1535684" y="395605"/>
                  </a:cubicBezTo>
                  <a:cubicBezTo>
                    <a:pt x="1543050" y="407543"/>
                    <a:pt x="1539240" y="423164"/>
                    <a:pt x="1527302" y="430530"/>
                  </a:cubicBezTo>
                  <a:cubicBezTo>
                    <a:pt x="1515364" y="437896"/>
                    <a:pt x="1499743" y="434086"/>
                    <a:pt x="1492377" y="422148"/>
                  </a:cubicBezTo>
                  <a:cubicBezTo>
                    <a:pt x="1483741" y="408178"/>
                    <a:pt x="1474724" y="394462"/>
                    <a:pt x="1465326" y="381127"/>
                  </a:cubicBezTo>
                  <a:cubicBezTo>
                    <a:pt x="1457198" y="369697"/>
                    <a:pt x="1459992" y="353822"/>
                    <a:pt x="1471422" y="345694"/>
                  </a:cubicBezTo>
                  <a:cubicBezTo>
                    <a:pt x="1482852" y="337566"/>
                    <a:pt x="1498727" y="340360"/>
                    <a:pt x="1506855" y="351790"/>
                  </a:cubicBezTo>
                  <a:close/>
                  <a:moveTo>
                    <a:pt x="1561719" y="441071"/>
                  </a:moveTo>
                  <a:cubicBezTo>
                    <a:pt x="1569847" y="456438"/>
                    <a:pt x="1577594" y="472186"/>
                    <a:pt x="1584833" y="488061"/>
                  </a:cubicBezTo>
                  <a:cubicBezTo>
                    <a:pt x="1590548" y="500888"/>
                    <a:pt x="1584960" y="515874"/>
                    <a:pt x="1572133" y="521716"/>
                  </a:cubicBezTo>
                  <a:cubicBezTo>
                    <a:pt x="1559306" y="527558"/>
                    <a:pt x="1544320" y="521843"/>
                    <a:pt x="1538478" y="509016"/>
                  </a:cubicBezTo>
                  <a:cubicBezTo>
                    <a:pt x="1531747" y="494030"/>
                    <a:pt x="1524508" y="479298"/>
                    <a:pt x="1516888" y="464947"/>
                  </a:cubicBezTo>
                  <a:cubicBezTo>
                    <a:pt x="1510284" y="452501"/>
                    <a:pt x="1514983" y="437134"/>
                    <a:pt x="1527429" y="430657"/>
                  </a:cubicBezTo>
                  <a:cubicBezTo>
                    <a:pt x="1539875" y="424180"/>
                    <a:pt x="1555242" y="428752"/>
                    <a:pt x="1561719" y="441198"/>
                  </a:cubicBezTo>
                  <a:close/>
                  <a:moveTo>
                    <a:pt x="1604772" y="536575"/>
                  </a:moveTo>
                  <a:cubicBezTo>
                    <a:pt x="1610868" y="552831"/>
                    <a:pt x="1616583" y="569468"/>
                    <a:pt x="1621663" y="586232"/>
                  </a:cubicBezTo>
                  <a:cubicBezTo>
                    <a:pt x="1625727" y="599694"/>
                    <a:pt x="1618234" y="613791"/>
                    <a:pt x="1604772" y="617982"/>
                  </a:cubicBezTo>
                  <a:cubicBezTo>
                    <a:pt x="1591310" y="622173"/>
                    <a:pt x="1577213" y="614553"/>
                    <a:pt x="1573022" y="601091"/>
                  </a:cubicBezTo>
                  <a:cubicBezTo>
                    <a:pt x="1568196" y="585343"/>
                    <a:pt x="1562862" y="569849"/>
                    <a:pt x="1557147" y="554482"/>
                  </a:cubicBezTo>
                  <a:cubicBezTo>
                    <a:pt x="1552194" y="541401"/>
                    <a:pt x="1558798" y="526669"/>
                    <a:pt x="1572006" y="521716"/>
                  </a:cubicBezTo>
                  <a:cubicBezTo>
                    <a:pt x="1585214" y="516763"/>
                    <a:pt x="1599819" y="523367"/>
                    <a:pt x="1604772" y="536575"/>
                  </a:cubicBezTo>
                  <a:close/>
                  <a:moveTo>
                    <a:pt x="1635379" y="636778"/>
                  </a:moveTo>
                  <a:cubicBezTo>
                    <a:pt x="1639443" y="653669"/>
                    <a:pt x="1642872" y="670814"/>
                    <a:pt x="1645920" y="688086"/>
                  </a:cubicBezTo>
                  <a:cubicBezTo>
                    <a:pt x="1648333" y="701929"/>
                    <a:pt x="1639062" y="715010"/>
                    <a:pt x="1625219" y="717423"/>
                  </a:cubicBezTo>
                  <a:cubicBezTo>
                    <a:pt x="1611376" y="719836"/>
                    <a:pt x="1598295" y="710565"/>
                    <a:pt x="1595882" y="696722"/>
                  </a:cubicBezTo>
                  <a:cubicBezTo>
                    <a:pt x="1593088" y="680466"/>
                    <a:pt x="1589786" y="664464"/>
                    <a:pt x="1586103" y="648589"/>
                  </a:cubicBezTo>
                  <a:cubicBezTo>
                    <a:pt x="1582801" y="635000"/>
                    <a:pt x="1591310" y="621284"/>
                    <a:pt x="1604899" y="617982"/>
                  </a:cubicBezTo>
                  <a:cubicBezTo>
                    <a:pt x="1618488" y="614680"/>
                    <a:pt x="1632204" y="623189"/>
                    <a:pt x="1635506" y="636778"/>
                  </a:cubicBezTo>
                  <a:close/>
                  <a:moveTo>
                    <a:pt x="1653286" y="740156"/>
                  </a:moveTo>
                  <a:cubicBezTo>
                    <a:pt x="1655064" y="757301"/>
                    <a:pt x="1656461" y="774700"/>
                    <a:pt x="1657223" y="792226"/>
                  </a:cubicBezTo>
                  <a:cubicBezTo>
                    <a:pt x="1657858" y="806196"/>
                    <a:pt x="1646936" y="818134"/>
                    <a:pt x="1632966" y="818769"/>
                  </a:cubicBezTo>
                  <a:cubicBezTo>
                    <a:pt x="1618996" y="819404"/>
                    <a:pt x="1607058" y="808482"/>
                    <a:pt x="1606423" y="794512"/>
                  </a:cubicBezTo>
                  <a:cubicBezTo>
                    <a:pt x="1605661" y="778129"/>
                    <a:pt x="1604518" y="761746"/>
                    <a:pt x="1602740" y="745617"/>
                  </a:cubicBezTo>
                  <a:cubicBezTo>
                    <a:pt x="1601216" y="731647"/>
                    <a:pt x="1611376" y="719201"/>
                    <a:pt x="1625346" y="717677"/>
                  </a:cubicBezTo>
                  <a:cubicBezTo>
                    <a:pt x="1639316" y="716153"/>
                    <a:pt x="1651762" y="726313"/>
                    <a:pt x="1653286" y="740283"/>
                  </a:cubicBezTo>
                  <a:close/>
                  <a:moveTo>
                    <a:pt x="1657858" y="845058"/>
                  </a:moveTo>
                  <a:cubicBezTo>
                    <a:pt x="1657477" y="862584"/>
                    <a:pt x="1656715" y="880110"/>
                    <a:pt x="1655191" y="897382"/>
                  </a:cubicBezTo>
                  <a:cubicBezTo>
                    <a:pt x="1654048" y="911352"/>
                    <a:pt x="1641856" y="921766"/>
                    <a:pt x="1627759" y="920623"/>
                  </a:cubicBezTo>
                  <a:cubicBezTo>
                    <a:pt x="1613662" y="919480"/>
                    <a:pt x="1603375" y="907288"/>
                    <a:pt x="1604518" y="893191"/>
                  </a:cubicBezTo>
                  <a:cubicBezTo>
                    <a:pt x="1605788" y="876935"/>
                    <a:pt x="1606677" y="860552"/>
                    <a:pt x="1606931" y="844042"/>
                  </a:cubicBezTo>
                  <a:cubicBezTo>
                    <a:pt x="1607185" y="830072"/>
                    <a:pt x="1618742" y="818896"/>
                    <a:pt x="1632839" y="819150"/>
                  </a:cubicBezTo>
                  <a:cubicBezTo>
                    <a:pt x="1646936" y="819404"/>
                    <a:pt x="1657985" y="830961"/>
                    <a:pt x="1657731" y="845058"/>
                  </a:cubicBezTo>
                  <a:close/>
                  <a:moveTo>
                    <a:pt x="1649222" y="949452"/>
                  </a:moveTo>
                  <a:cubicBezTo>
                    <a:pt x="1646682" y="966724"/>
                    <a:pt x="1643634" y="983996"/>
                    <a:pt x="1640078" y="1000887"/>
                  </a:cubicBezTo>
                  <a:cubicBezTo>
                    <a:pt x="1637157" y="1014603"/>
                    <a:pt x="1623695" y="1023366"/>
                    <a:pt x="1609979" y="1020572"/>
                  </a:cubicBezTo>
                  <a:cubicBezTo>
                    <a:pt x="1596263" y="1017778"/>
                    <a:pt x="1587500" y="1004189"/>
                    <a:pt x="1590294" y="990473"/>
                  </a:cubicBezTo>
                  <a:cubicBezTo>
                    <a:pt x="1593596" y="974598"/>
                    <a:pt x="1596517" y="958469"/>
                    <a:pt x="1598930" y="942213"/>
                  </a:cubicBezTo>
                  <a:cubicBezTo>
                    <a:pt x="1600962" y="928370"/>
                    <a:pt x="1613789" y="918718"/>
                    <a:pt x="1627759" y="920750"/>
                  </a:cubicBezTo>
                  <a:cubicBezTo>
                    <a:pt x="1641729" y="922782"/>
                    <a:pt x="1651254" y="935609"/>
                    <a:pt x="1649222" y="949579"/>
                  </a:cubicBezTo>
                  <a:close/>
                  <a:moveTo>
                    <a:pt x="1627632" y="1052068"/>
                  </a:moveTo>
                  <a:cubicBezTo>
                    <a:pt x="1622933" y="1068959"/>
                    <a:pt x="1617726" y="1085596"/>
                    <a:pt x="1612011" y="1102106"/>
                  </a:cubicBezTo>
                  <a:cubicBezTo>
                    <a:pt x="1607439" y="1115314"/>
                    <a:pt x="1592961" y="1122299"/>
                    <a:pt x="1579626" y="1117727"/>
                  </a:cubicBezTo>
                  <a:cubicBezTo>
                    <a:pt x="1566291" y="1113155"/>
                    <a:pt x="1559433" y="1098677"/>
                    <a:pt x="1564005" y="1085342"/>
                  </a:cubicBezTo>
                  <a:cubicBezTo>
                    <a:pt x="1569339" y="1069975"/>
                    <a:pt x="1574292" y="1054227"/>
                    <a:pt x="1578610" y="1038479"/>
                  </a:cubicBezTo>
                  <a:cubicBezTo>
                    <a:pt x="1582420" y="1025017"/>
                    <a:pt x="1596390" y="1017016"/>
                    <a:pt x="1609852" y="1020826"/>
                  </a:cubicBezTo>
                  <a:cubicBezTo>
                    <a:pt x="1623314" y="1024636"/>
                    <a:pt x="1631315" y="1038606"/>
                    <a:pt x="1627505" y="1052068"/>
                  </a:cubicBezTo>
                  <a:close/>
                  <a:moveTo>
                    <a:pt x="1593088" y="1150874"/>
                  </a:moveTo>
                  <a:cubicBezTo>
                    <a:pt x="1586230" y="1167003"/>
                    <a:pt x="1578991" y="1182878"/>
                    <a:pt x="1571244" y="1198499"/>
                  </a:cubicBezTo>
                  <a:cubicBezTo>
                    <a:pt x="1565021" y="1211072"/>
                    <a:pt x="1549781" y="1216152"/>
                    <a:pt x="1537208" y="1209929"/>
                  </a:cubicBezTo>
                  <a:cubicBezTo>
                    <a:pt x="1524635" y="1203706"/>
                    <a:pt x="1519555" y="1188466"/>
                    <a:pt x="1525778" y="1175893"/>
                  </a:cubicBezTo>
                  <a:cubicBezTo>
                    <a:pt x="1533017" y="1161288"/>
                    <a:pt x="1539875" y="1146302"/>
                    <a:pt x="1546352" y="1131189"/>
                  </a:cubicBezTo>
                  <a:cubicBezTo>
                    <a:pt x="1551813" y="1118235"/>
                    <a:pt x="1566672" y="1112139"/>
                    <a:pt x="1579626" y="1117600"/>
                  </a:cubicBezTo>
                  <a:cubicBezTo>
                    <a:pt x="1592580" y="1123061"/>
                    <a:pt x="1598676" y="1137920"/>
                    <a:pt x="1593215" y="1150874"/>
                  </a:cubicBezTo>
                  <a:close/>
                  <a:moveTo>
                    <a:pt x="1546479" y="1244727"/>
                  </a:moveTo>
                  <a:cubicBezTo>
                    <a:pt x="1537716" y="1259840"/>
                    <a:pt x="1528445" y="1274699"/>
                    <a:pt x="1518793" y="1289177"/>
                  </a:cubicBezTo>
                  <a:cubicBezTo>
                    <a:pt x="1511046" y="1300861"/>
                    <a:pt x="1495171" y="1304036"/>
                    <a:pt x="1483614" y="1296162"/>
                  </a:cubicBezTo>
                  <a:cubicBezTo>
                    <a:pt x="1472057" y="1288288"/>
                    <a:pt x="1468755" y="1272540"/>
                    <a:pt x="1476629" y="1260983"/>
                  </a:cubicBezTo>
                  <a:cubicBezTo>
                    <a:pt x="1485773" y="1247394"/>
                    <a:pt x="1494409" y="1233424"/>
                    <a:pt x="1502664" y="1219200"/>
                  </a:cubicBezTo>
                  <a:cubicBezTo>
                    <a:pt x="1509649" y="1207008"/>
                    <a:pt x="1525270" y="1202944"/>
                    <a:pt x="1537335" y="1209929"/>
                  </a:cubicBezTo>
                  <a:cubicBezTo>
                    <a:pt x="1549400" y="1216914"/>
                    <a:pt x="1553591" y="1232535"/>
                    <a:pt x="1546606" y="1244600"/>
                  </a:cubicBezTo>
                  <a:close/>
                  <a:moveTo>
                    <a:pt x="1488440" y="1331722"/>
                  </a:moveTo>
                  <a:cubicBezTo>
                    <a:pt x="1477899" y="1345565"/>
                    <a:pt x="1466850" y="1359154"/>
                    <a:pt x="1455420" y="1372362"/>
                  </a:cubicBezTo>
                  <a:cubicBezTo>
                    <a:pt x="1446276" y="1382903"/>
                    <a:pt x="1430147" y="1384046"/>
                    <a:pt x="1419606" y="1374902"/>
                  </a:cubicBezTo>
                  <a:cubicBezTo>
                    <a:pt x="1409065" y="1365758"/>
                    <a:pt x="1407922" y="1349629"/>
                    <a:pt x="1417066" y="1339088"/>
                  </a:cubicBezTo>
                  <a:cubicBezTo>
                    <a:pt x="1427861" y="1326769"/>
                    <a:pt x="1438148" y="1313942"/>
                    <a:pt x="1448054" y="1300988"/>
                  </a:cubicBezTo>
                  <a:cubicBezTo>
                    <a:pt x="1456563" y="1289812"/>
                    <a:pt x="1472438" y="1287653"/>
                    <a:pt x="1483614" y="1296162"/>
                  </a:cubicBezTo>
                  <a:cubicBezTo>
                    <a:pt x="1494790" y="1304671"/>
                    <a:pt x="1496949" y="1320546"/>
                    <a:pt x="1488440" y="1331722"/>
                  </a:cubicBezTo>
                  <a:close/>
                  <a:moveTo>
                    <a:pt x="1419860" y="1410843"/>
                  </a:moveTo>
                  <a:cubicBezTo>
                    <a:pt x="1407668" y="1423289"/>
                    <a:pt x="1394968" y="1435354"/>
                    <a:pt x="1382014" y="1447038"/>
                  </a:cubicBezTo>
                  <a:cubicBezTo>
                    <a:pt x="1371600" y="1456436"/>
                    <a:pt x="1355471" y="1455547"/>
                    <a:pt x="1346200" y="1445133"/>
                  </a:cubicBezTo>
                  <a:cubicBezTo>
                    <a:pt x="1336929" y="1434719"/>
                    <a:pt x="1337691" y="1418590"/>
                    <a:pt x="1348105" y="1409319"/>
                  </a:cubicBezTo>
                  <a:cubicBezTo>
                    <a:pt x="1360297" y="1398397"/>
                    <a:pt x="1372235" y="1387094"/>
                    <a:pt x="1383665" y="1375410"/>
                  </a:cubicBezTo>
                  <a:cubicBezTo>
                    <a:pt x="1393444" y="1365377"/>
                    <a:pt x="1409573" y="1365250"/>
                    <a:pt x="1419606" y="1375156"/>
                  </a:cubicBezTo>
                  <a:cubicBezTo>
                    <a:pt x="1429639" y="1385062"/>
                    <a:pt x="1429766" y="1401064"/>
                    <a:pt x="1419860" y="1411097"/>
                  </a:cubicBezTo>
                  <a:close/>
                  <a:moveTo>
                    <a:pt x="1341882" y="1480947"/>
                  </a:moveTo>
                  <a:cubicBezTo>
                    <a:pt x="1328166" y="1491742"/>
                    <a:pt x="1314069" y="1502156"/>
                    <a:pt x="1299718" y="1512062"/>
                  </a:cubicBezTo>
                  <a:cubicBezTo>
                    <a:pt x="1288161" y="1520063"/>
                    <a:pt x="1272413" y="1517142"/>
                    <a:pt x="1264412" y="1505585"/>
                  </a:cubicBezTo>
                  <a:cubicBezTo>
                    <a:pt x="1256411" y="1494028"/>
                    <a:pt x="1259332" y="1478280"/>
                    <a:pt x="1270889" y="1470279"/>
                  </a:cubicBezTo>
                  <a:cubicBezTo>
                    <a:pt x="1284351" y="1460881"/>
                    <a:pt x="1297559" y="1451229"/>
                    <a:pt x="1310513" y="1441069"/>
                  </a:cubicBezTo>
                  <a:cubicBezTo>
                    <a:pt x="1321562" y="1432433"/>
                    <a:pt x="1337437" y="1434211"/>
                    <a:pt x="1346200" y="1445260"/>
                  </a:cubicBezTo>
                  <a:cubicBezTo>
                    <a:pt x="1354963" y="1456309"/>
                    <a:pt x="1353058" y="1472184"/>
                    <a:pt x="1342009" y="1480947"/>
                  </a:cubicBezTo>
                  <a:close/>
                  <a:moveTo>
                    <a:pt x="1255903" y="1540510"/>
                  </a:moveTo>
                  <a:cubicBezTo>
                    <a:pt x="1240917" y="1549527"/>
                    <a:pt x="1225677" y="1558036"/>
                    <a:pt x="1210183" y="1566037"/>
                  </a:cubicBezTo>
                  <a:cubicBezTo>
                    <a:pt x="1197737" y="1572514"/>
                    <a:pt x="1182370" y="1567688"/>
                    <a:pt x="1175893" y="1555242"/>
                  </a:cubicBezTo>
                  <a:cubicBezTo>
                    <a:pt x="1169416" y="1542796"/>
                    <a:pt x="1174242" y="1527429"/>
                    <a:pt x="1186688" y="1520952"/>
                  </a:cubicBezTo>
                  <a:cubicBezTo>
                    <a:pt x="1201293" y="1513332"/>
                    <a:pt x="1215644" y="1505331"/>
                    <a:pt x="1229614" y="1496949"/>
                  </a:cubicBezTo>
                  <a:cubicBezTo>
                    <a:pt x="1241679" y="1489710"/>
                    <a:pt x="1257300" y="1493647"/>
                    <a:pt x="1264412" y="1505585"/>
                  </a:cubicBezTo>
                  <a:cubicBezTo>
                    <a:pt x="1271524" y="1517523"/>
                    <a:pt x="1267714" y="1533271"/>
                    <a:pt x="1255776" y="1540383"/>
                  </a:cubicBezTo>
                  <a:close/>
                  <a:moveTo>
                    <a:pt x="1162812" y="1588643"/>
                  </a:moveTo>
                  <a:cubicBezTo>
                    <a:pt x="1146937" y="1595628"/>
                    <a:pt x="1130681" y="1602232"/>
                    <a:pt x="1114298" y="1608201"/>
                  </a:cubicBezTo>
                  <a:cubicBezTo>
                    <a:pt x="1101090" y="1613027"/>
                    <a:pt x="1086485" y="1606296"/>
                    <a:pt x="1081659" y="1593088"/>
                  </a:cubicBezTo>
                  <a:cubicBezTo>
                    <a:pt x="1076833" y="1579880"/>
                    <a:pt x="1083564" y="1565275"/>
                    <a:pt x="1096772" y="1560449"/>
                  </a:cubicBezTo>
                  <a:cubicBezTo>
                    <a:pt x="1112139" y="1554734"/>
                    <a:pt x="1127379" y="1548638"/>
                    <a:pt x="1142365" y="1542034"/>
                  </a:cubicBezTo>
                  <a:cubicBezTo>
                    <a:pt x="1155192" y="1536319"/>
                    <a:pt x="1170178" y="1542161"/>
                    <a:pt x="1175893" y="1554988"/>
                  </a:cubicBezTo>
                  <a:cubicBezTo>
                    <a:pt x="1181608" y="1567815"/>
                    <a:pt x="1175766" y="1582801"/>
                    <a:pt x="1162939" y="1588516"/>
                  </a:cubicBezTo>
                  <a:close/>
                  <a:moveTo>
                    <a:pt x="1064641" y="1624584"/>
                  </a:moveTo>
                  <a:cubicBezTo>
                    <a:pt x="1048004" y="1629537"/>
                    <a:pt x="1031113" y="1633982"/>
                    <a:pt x="1013968" y="1637792"/>
                  </a:cubicBezTo>
                  <a:cubicBezTo>
                    <a:pt x="1000252" y="1640967"/>
                    <a:pt x="986663" y="1632331"/>
                    <a:pt x="983615" y="1618615"/>
                  </a:cubicBezTo>
                  <a:cubicBezTo>
                    <a:pt x="980567" y="1604899"/>
                    <a:pt x="989076" y="1591310"/>
                    <a:pt x="1002792" y="1588262"/>
                  </a:cubicBezTo>
                  <a:cubicBezTo>
                    <a:pt x="1018794" y="1584579"/>
                    <a:pt x="1034669" y="1580515"/>
                    <a:pt x="1050290" y="1575816"/>
                  </a:cubicBezTo>
                  <a:cubicBezTo>
                    <a:pt x="1063752" y="1571879"/>
                    <a:pt x="1077849" y="1579499"/>
                    <a:pt x="1081913" y="1592961"/>
                  </a:cubicBezTo>
                  <a:cubicBezTo>
                    <a:pt x="1085977" y="1606423"/>
                    <a:pt x="1078230" y="1620520"/>
                    <a:pt x="1064768" y="1624584"/>
                  </a:cubicBezTo>
                  <a:close/>
                  <a:moveTo>
                    <a:pt x="962787" y="1647825"/>
                  </a:moveTo>
                  <a:cubicBezTo>
                    <a:pt x="945642" y="1650619"/>
                    <a:pt x="928243" y="1652905"/>
                    <a:pt x="910717" y="1654556"/>
                  </a:cubicBezTo>
                  <a:cubicBezTo>
                    <a:pt x="896747" y="1655953"/>
                    <a:pt x="884301" y="1645666"/>
                    <a:pt x="883031" y="1631696"/>
                  </a:cubicBezTo>
                  <a:cubicBezTo>
                    <a:pt x="881761" y="1617726"/>
                    <a:pt x="891921" y="1605280"/>
                    <a:pt x="905891" y="1604010"/>
                  </a:cubicBezTo>
                  <a:cubicBezTo>
                    <a:pt x="922401" y="1602359"/>
                    <a:pt x="938657" y="1600327"/>
                    <a:pt x="954786" y="1597660"/>
                  </a:cubicBezTo>
                  <a:cubicBezTo>
                    <a:pt x="968629" y="1595374"/>
                    <a:pt x="981710" y="1604772"/>
                    <a:pt x="983869" y="1618615"/>
                  </a:cubicBezTo>
                  <a:cubicBezTo>
                    <a:pt x="986028" y="1632458"/>
                    <a:pt x="976757" y="1645539"/>
                    <a:pt x="962914" y="1647698"/>
                  </a:cubicBezTo>
                  <a:close/>
                  <a:moveTo>
                    <a:pt x="858774" y="1657858"/>
                  </a:moveTo>
                  <a:cubicBezTo>
                    <a:pt x="848995" y="1658239"/>
                    <a:pt x="839343" y="1658366"/>
                    <a:pt x="829437" y="1658366"/>
                  </a:cubicBezTo>
                  <a:lnTo>
                    <a:pt x="829437" y="1632966"/>
                  </a:lnTo>
                  <a:lnTo>
                    <a:pt x="829437" y="1658366"/>
                  </a:lnTo>
                  <a:cubicBezTo>
                    <a:pt x="821563" y="1658366"/>
                    <a:pt x="813816" y="1658239"/>
                    <a:pt x="805942" y="1657985"/>
                  </a:cubicBezTo>
                  <a:cubicBezTo>
                    <a:pt x="791972" y="1657604"/>
                    <a:pt x="780923" y="1645920"/>
                    <a:pt x="781304" y="1631950"/>
                  </a:cubicBezTo>
                  <a:cubicBezTo>
                    <a:pt x="781685" y="1617980"/>
                    <a:pt x="793369" y="1606931"/>
                    <a:pt x="807339" y="1607312"/>
                  </a:cubicBezTo>
                  <a:cubicBezTo>
                    <a:pt x="814705" y="1607566"/>
                    <a:pt x="822071" y="1607566"/>
                    <a:pt x="829437" y="1607566"/>
                  </a:cubicBezTo>
                  <a:cubicBezTo>
                    <a:pt x="838708" y="1607566"/>
                    <a:pt x="847852" y="1607439"/>
                    <a:pt x="856996" y="1607058"/>
                  </a:cubicBezTo>
                  <a:cubicBezTo>
                    <a:pt x="870966" y="1606550"/>
                    <a:pt x="882777" y="1617599"/>
                    <a:pt x="883285" y="1631569"/>
                  </a:cubicBezTo>
                  <a:cubicBezTo>
                    <a:pt x="883793" y="1645539"/>
                    <a:pt x="872744" y="1657350"/>
                    <a:pt x="858774" y="1657858"/>
                  </a:cubicBezTo>
                  <a:close/>
                  <a:moveTo>
                    <a:pt x="753872" y="1654937"/>
                  </a:moveTo>
                  <a:cubicBezTo>
                    <a:pt x="736346" y="1653413"/>
                    <a:pt x="718947" y="1651254"/>
                    <a:pt x="701802" y="1648587"/>
                  </a:cubicBezTo>
                  <a:cubicBezTo>
                    <a:pt x="687959" y="1646428"/>
                    <a:pt x="678434" y="1633474"/>
                    <a:pt x="680593" y="1619631"/>
                  </a:cubicBezTo>
                  <a:cubicBezTo>
                    <a:pt x="682752" y="1605788"/>
                    <a:pt x="695706" y="1596263"/>
                    <a:pt x="709549" y="1598422"/>
                  </a:cubicBezTo>
                  <a:cubicBezTo>
                    <a:pt x="725678" y="1600962"/>
                    <a:pt x="742061" y="1602867"/>
                    <a:pt x="758444" y="1604391"/>
                  </a:cubicBezTo>
                  <a:cubicBezTo>
                    <a:pt x="772414" y="1605661"/>
                    <a:pt x="782701" y="1617980"/>
                    <a:pt x="781431" y="1631950"/>
                  </a:cubicBezTo>
                  <a:cubicBezTo>
                    <a:pt x="780161" y="1645920"/>
                    <a:pt x="767842" y="1656207"/>
                    <a:pt x="753872" y="1654937"/>
                  </a:cubicBezTo>
                  <a:close/>
                  <a:moveTo>
                    <a:pt x="650367" y="1638935"/>
                  </a:moveTo>
                  <a:cubicBezTo>
                    <a:pt x="633222" y="1635125"/>
                    <a:pt x="616331" y="1630807"/>
                    <a:pt x="599567" y="1625981"/>
                  </a:cubicBezTo>
                  <a:cubicBezTo>
                    <a:pt x="586105" y="1622044"/>
                    <a:pt x="578358" y="1608074"/>
                    <a:pt x="582168" y="1594485"/>
                  </a:cubicBezTo>
                  <a:cubicBezTo>
                    <a:pt x="585978" y="1580896"/>
                    <a:pt x="600075" y="1573276"/>
                    <a:pt x="613664" y="1577086"/>
                  </a:cubicBezTo>
                  <a:cubicBezTo>
                    <a:pt x="629412" y="1581658"/>
                    <a:pt x="645287" y="1585595"/>
                    <a:pt x="661289" y="1589151"/>
                  </a:cubicBezTo>
                  <a:cubicBezTo>
                    <a:pt x="675005" y="1592199"/>
                    <a:pt x="683641" y="1605661"/>
                    <a:pt x="680593" y="1619377"/>
                  </a:cubicBezTo>
                  <a:cubicBezTo>
                    <a:pt x="677545" y="1633093"/>
                    <a:pt x="664083" y="1641729"/>
                    <a:pt x="650367" y="1638681"/>
                  </a:cubicBezTo>
                  <a:close/>
                  <a:moveTo>
                    <a:pt x="549656" y="1609725"/>
                  </a:moveTo>
                  <a:cubicBezTo>
                    <a:pt x="533146" y="1603756"/>
                    <a:pt x="516890" y="1597406"/>
                    <a:pt x="501015" y="1590548"/>
                  </a:cubicBezTo>
                  <a:cubicBezTo>
                    <a:pt x="488188" y="1584960"/>
                    <a:pt x="482219" y="1569974"/>
                    <a:pt x="487807" y="1557147"/>
                  </a:cubicBezTo>
                  <a:cubicBezTo>
                    <a:pt x="493395" y="1544320"/>
                    <a:pt x="508381" y="1538351"/>
                    <a:pt x="521208" y="1543939"/>
                  </a:cubicBezTo>
                  <a:cubicBezTo>
                    <a:pt x="536194" y="1550416"/>
                    <a:pt x="551434" y="1556385"/>
                    <a:pt x="566928" y="1561973"/>
                  </a:cubicBezTo>
                  <a:cubicBezTo>
                    <a:pt x="580136" y="1566672"/>
                    <a:pt x="586994" y="1581277"/>
                    <a:pt x="582295" y="1594485"/>
                  </a:cubicBezTo>
                  <a:cubicBezTo>
                    <a:pt x="577596" y="1607693"/>
                    <a:pt x="562991" y="1614551"/>
                    <a:pt x="549783" y="1609852"/>
                  </a:cubicBezTo>
                  <a:close/>
                  <a:moveTo>
                    <a:pt x="453644" y="1568323"/>
                  </a:moveTo>
                  <a:cubicBezTo>
                    <a:pt x="438023" y="1560322"/>
                    <a:pt x="422783" y="1551940"/>
                    <a:pt x="407797" y="1543050"/>
                  </a:cubicBezTo>
                  <a:cubicBezTo>
                    <a:pt x="395732" y="1535938"/>
                    <a:pt x="391795" y="1520317"/>
                    <a:pt x="398907" y="1508252"/>
                  </a:cubicBezTo>
                  <a:cubicBezTo>
                    <a:pt x="406019" y="1496187"/>
                    <a:pt x="421640" y="1492250"/>
                    <a:pt x="433705" y="1499362"/>
                  </a:cubicBezTo>
                  <a:cubicBezTo>
                    <a:pt x="447802" y="1507744"/>
                    <a:pt x="462153" y="1515618"/>
                    <a:pt x="476758" y="1523111"/>
                  </a:cubicBezTo>
                  <a:cubicBezTo>
                    <a:pt x="489204" y="1529461"/>
                    <a:pt x="494284" y="1544828"/>
                    <a:pt x="487807" y="1557274"/>
                  </a:cubicBezTo>
                  <a:cubicBezTo>
                    <a:pt x="481330" y="1569720"/>
                    <a:pt x="466090" y="1574800"/>
                    <a:pt x="453644" y="1568323"/>
                  </a:cubicBezTo>
                  <a:close/>
                  <a:moveTo>
                    <a:pt x="363601" y="1514983"/>
                  </a:moveTo>
                  <a:cubicBezTo>
                    <a:pt x="349123" y="1505077"/>
                    <a:pt x="335026" y="1494790"/>
                    <a:pt x="321183" y="1484122"/>
                  </a:cubicBezTo>
                  <a:cubicBezTo>
                    <a:pt x="310134" y="1475486"/>
                    <a:pt x="308102" y="1459611"/>
                    <a:pt x="316738" y="1448435"/>
                  </a:cubicBezTo>
                  <a:cubicBezTo>
                    <a:pt x="325374" y="1437259"/>
                    <a:pt x="341249" y="1435354"/>
                    <a:pt x="352425" y="1443990"/>
                  </a:cubicBezTo>
                  <a:cubicBezTo>
                    <a:pt x="365379" y="1454023"/>
                    <a:pt x="378587" y="1463675"/>
                    <a:pt x="392176" y="1472946"/>
                  </a:cubicBezTo>
                  <a:cubicBezTo>
                    <a:pt x="403733" y="1480820"/>
                    <a:pt x="406781" y="1496695"/>
                    <a:pt x="398907" y="1508252"/>
                  </a:cubicBezTo>
                  <a:cubicBezTo>
                    <a:pt x="391033" y="1519809"/>
                    <a:pt x="375158" y="1522857"/>
                    <a:pt x="363601" y="1514983"/>
                  </a:cubicBezTo>
                  <a:close/>
                  <a:moveTo>
                    <a:pt x="280924" y="1450721"/>
                  </a:moveTo>
                  <a:cubicBezTo>
                    <a:pt x="267843" y="1439164"/>
                    <a:pt x="255143" y="1427226"/>
                    <a:pt x="242824" y="1414780"/>
                  </a:cubicBezTo>
                  <a:cubicBezTo>
                    <a:pt x="232918" y="1404874"/>
                    <a:pt x="232918" y="1388745"/>
                    <a:pt x="242824" y="1378839"/>
                  </a:cubicBezTo>
                  <a:cubicBezTo>
                    <a:pt x="252730" y="1368933"/>
                    <a:pt x="268859" y="1368933"/>
                    <a:pt x="278765" y="1378839"/>
                  </a:cubicBezTo>
                  <a:cubicBezTo>
                    <a:pt x="290322" y="1390396"/>
                    <a:pt x="302260" y="1401699"/>
                    <a:pt x="314579" y="1412494"/>
                  </a:cubicBezTo>
                  <a:cubicBezTo>
                    <a:pt x="325120" y="1421765"/>
                    <a:pt x="326136" y="1437894"/>
                    <a:pt x="316738" y="1448308"/>
                  </a:cubicBezTo>
                  <a:cubicBezTo>
                    <a:pt x="307340" y="1458722"/>
                    <a:pt x="291338" y="1459865"/>
                    <a:pt x="280924" y="1450467"/>
                  </a:cubicBezTo>
                  <a:close/>
                  <a:moveTo>
                    <a:pt x="207010" y="1376299"/>
                  </a:moveTo>
                  <a:cubicBezTo>
                    <a:pt x="195453" y="1363218"/>
                    <a:pt x="184404" y="1349756"/>
                    <a:pt x="173736" y="1335913"/>
                  </a:cubicBezTo>
                  <a:cubicBezTo>
                    <a:pt x="165100" y="1324864"/>
                    <a:pt x="167132" y="1308862"/>
                    <a:pt x="178308" y="1300226"/>
                  </a:cubicBezTo>
                  <a:cubicBezTo>
                    <a:pt x="189484" y="1291590"/>
                    <a:pt x="205359" y="1293622"/>
                    <a:pt x="213995" y="1304798"/>
                  </a:cubicBezTo>
                  <a:cubicBezTo>
                    <a:pt x="224028" y="1317752"/>
                    <a:pt x="234442" y="1330452"/>
                    <a:pt x="245237" y="1342771"/>
                  </a:cubicBezTo>
                  <a:cubicBezTo>
                    <a:pt x="254508" y="1353312"/>
                    <a:pt x="253492" y="1369314"/>
                    <a:pt x="242951" y="1378585"/>
                  </a:cubicBezTo>
                  <a:cubicBezTo>
                    <a:pt x="232410" y="1387856"/>
                    <a:pt x="216408" y="1386840"/>
                    <a:pt x="207137" y="1376299"/>
                  </a:cubicBezTo>
                  <a:close/>
                  <a:moveTo>
                    <a:pt x="143002" y="1293495"/>
                  </a:moveTo>
                  <a:cubicBezTo>
                    <a:pt x="133223" y="1279017"/>
                    <a:pt x="123952" y="1264285"/>
                    <a:pt x="115062" y="1249299"/>
                  </a:cubicBezTo>
                  <a:cubicBezTo>
                    <a:pt x="107950" y="1237234"/>
                    <a:pt x="112014" y="1221613"/>
                    <a:pt x="124079" y="1214501"/>
                  </a:cubicBezTo>
                  <a:cubicBezTo>
                    <a:pt x="136144" y="1207389"/>
                    <a:pt x="151765" y="1211453"/>
                    <a:pt x="158877" y="1223518"/>
                  </a:cubicBezTo>
                  <a:cubicBezTo>
                    <a:pt x="167259" y="1237615"/>
                    <a:pt x="176022" y="1251458"/>
                    <a:pt x="185166" y="1265047"/>
                  </a:cubicBezTo>
                  <a:cubicBezTo>
                    <a:pt x="193040" y="1276604"/>
                    <a:pt x="189992" y="1292479"/>
                    <a:pt x="178435" y="1300353"/>
                  </a:cubicBezTo>
                  <a:cubicBezTo>
                    <a:pt x="166878" y="1308227"/>
                    <a:pt x="151003" y="1305179"/>
                    <a:pt x="143129" y="1293622"/>
                  </a:cubicBezTo>
                  <a:close/>
                  <a:moveTo>
                    <a:pt x="90043" y="1203452"/>
                  </a:moveTo>
                  <a:cubicBezTo>
                    <a:pt x="82169" y="1187831"/>
                    <a:pt x="74803" y="1172083"/>
                    <a:pt x="67818" y="1155954"/>
                  </a:cubicBezTo>
                  <a:cubicBezTo>
                    <a:pt x="62230" y="1143000"/>
                    <a:pt x="68199" y="1128141"/>
                    <a:pt x="81153" y="1122553"/>
                  </a:cubicBezTo>
                  <a:cubicBezTo>
                    <a:pt x="94107" y="1116965"/>
                    <a:pt x="108966" y="1122934"/>
                    <a:pt x="114554" y="1135888"/>
                  </a:cubicBezTo>
                  <a:cubicBezTo>
                    <a:pt x="121031" y="1151001"/>
                    <a:pt x="128016" y="1165860"/>
                    <a:pt x="135382" y="1180465"/>
                  </a:cubicBezTo>
                  <a:cubicBezTo>
                    <a:pt x="141732" y="1193038"/>
                    <a:pt x="136779" y="1208278"/>
                    <a:pt x="124206" y="1214628"/>
                  </a:cubicBezTo>
                  <a:cubicBezTo>
                    <a:pt x="111633" y="1220978"/>
                    <a:pt x="96393" y="1216025"/>
                    <a:pt x="90043" y="1203452"/>
                  </a:cubicBezTo>
                  <a:close/>
                  <a:moveTo>
                    <a:pt x="47879" y="1107059"/>
                  </a:moveTo>
                  <a:cubicBezTo>
                    <a:pt x="42037" y="1090676"/>
                    <a:pt x="36703" y="1074039"/>
                    <a:pt x="31877" y="1057148"/>
                  </a:cubicBezTo>
                  <a:cubicBezTo>
                    <a:pt x="28067" y="1043686"/>
                    <a:pt x="35814" y="1029589"/>
                    <a:pt x="49276" y="1025779"/>
                  </a:cubicBezTo>
                  <a:cubicBezTo>
                    <a:pt x="62738" y="1021969"/>
                    <a:pt x="76835" y="1029716"/>
                    <a:pt x="80645" y="1043178"/>
                  </a:cubicBezTo>
                  <a:cubicBezTo>
                    <a:pt x="85217" y="1059053"/>
                    <a:pt x="90170" y="1074674"/>
                    <a:pt x="95631" y="1090041"/>
                  </a:cubicBezTo>
                  <a:cubicBezTo>
                    <a:pt x="100330" y="1103249"/>
                    <a:pt x="93472" y="1117727"/>
                    <a:pt x="80264" y="1122426"/>
                  </a:cubicBezTo>
                  <a:cubicBezTo>
                    <a:pt x="67056" y="1127125"/>
                    <a:pt x="52578" y="1120267"/>
                    <a:pt x="47879" y="1107059"/>
                  </a:cubicBezTo>
                  <a:close/>
                  <a:moveTo>
                    <a:pt x="19177" y="1006221"/>
                  </a:moveTo>
                  <a:cubicBezTo>
                    <a:pt x="15367" y="989330"/>
                    <a:pt x="12192" y="972185"/>
                    <a:pt x="9652" y="954786"/>
                  </a:cubicBezTo>
                  <a:cubicBezTo>
                    <a:pt x="7493" y="940943"/>
                    <a:pt x="17018" y="927989"/>
                    <a:pt x="30988" y="925830"/>
                  </a:cubicBezTo>
                  <a:cubicBezTo>
                    <a:pt x="44958" y="923671"/>
                    <a:pt x="57785" y="933196"/>
                    <a:pt x="59944" y="947166"/>
                  </a:cubicBezTo>
                  <a:cubicBezTo>
                    <a:pt x="62357" y="963422"/>
                    <a:pt x="65405" y="979551"/>
                    <a:pt x="68834" y="995426"/>
                  </a:cubicBezTo>
                  <a:cubicBezTo>
                    <a:pt x="71882" y="1009142"/>
                    <a:pt x="63119" y="1022604"/>
                    <a:pt x="49403" y="1025652"/>
                  </a:cubicBezTo>
                  <a:cubicBezTo>
                    <a:pt x="35687" y="1028700"/>
                    <a:pt x="22225" y="1019937"/>
                    <a:pt x="19177" y="1006221"/>
                  </a:cubicBezTo>
                  <a:close/>
                  <a:moveTo>
                    <a:pt x="3302" y="902716"/>
                  </a:moveTo>
                  <a:cubicBezTo>
                    <a:pt x="1778" y="885444"/>
                    <a:pt x="762" y="868045"/>
                    <a:pt x="381" y="850519"/>
                  </a:cubicBezTo>
                  <a:cubicBezTo>
                    <a:pt x="0" y="836549"/>
                    <a:pt x="11049" y="824865"/>
                    <a:pt x="25146" y="824484"/>
                  </a:cubicBezTo>
                  <a:cubicBezTo>
                    <a:pt x="39243" y="824103"/>
                    <a:pt x="50800" y="835152"/>
                    <a:pt x="51181" y="849249"/>
                  </a:cubicBezTo>
                  <a:cubicBezTo>
                    <a:pt x="51562" y="865759"/>
                    <a:pt x="52578" y="882142"/>
                    <a:pt x="53975" y="898271"/>
                  </a:cubicBezTo>
                  <a:cubicBezTo>
                    <a:pt x="55245" y="912241"/>
                    <a:pt x="44831" y="924560"/>
                    <a:pt x="30861" y="925830"/>
                  </a:cubicBezTo>
                  <a:cubicBezTo>
                    <a:pt x="16891" y="927100"/>
                    <a:pt x="4572" y="916686"/>
                    <a:pt x="3302" y="902716"/>
                  </a:cubicBezTo>
                  <a:close/>
                  <a:moveTo>
                    <a:pt x="127" y="829056"/>
                  </a:moveTo>
                  <a:cubicBezTo>
                    <a:pt x="127" y="811403"/>
                    <a:pt x="635" y="793877"/>
                    <a:pt x="1778" y="776478"/>
                  </a:cubicBezTo>
                  <a:cubicBezTo>
                    <a:pt x="2667" y="762508"/>
                    <a:pt x="14732" y="751840"/>
                    <a:pt x="28702" y="752729"/>
                  </a:cubicBezTo>
                  <a:cubicBezTo>
                    <a:pt x="42672" y="753618"/>
                    <a:pt x="53340" y="765683"/>
                    <a:pt x="52451" y="779653"/>
                  </a:cubicBezTo>
                  <a:cubicBezTo>
                    <a:pt x="51435" y="795909"/>
                    <a:pt x="50927" y="812419"/>
                    <a:pt x="50927" y="829056"/>
                  </a:cubicBezTo>
                  <a:cubicBezTo>
                    <a:pt x="50927" y="843026"/>
                    <a:pt x="39497" y="854456"/>
                    <a:pt x="25527" y="854456"/>
                  </a:cubicBezTo>
                  <a:cubicBezTo>
                    <a:pt x="11557" y="854456"/>
                    <a:pt x="127" y="843026"/>
                    <a:pt x="127" y="829056"/>
                  </a:cubicBezTo>
                  <a:close/>
                </a:path>
              </a:pathLst>
            </a:custGeom>
            <a:solidFill>
              <a:srgbClr val="FA9B35"/>
            </a:solidFill>
          </p:spPr>
          <p:txBody>
            <a:bodyPr/>
            <a:lstStyle/>
            <a:p>
              <a:endParaRPr lang="en-US"/>
            </a:p>
          </p:txBody>
        </p:sp>
      </p:grpSp>
      <p:grpSp>
        <p:nvGrpSpPr>
          <p:cNvPr id="65" name="Group 20"/>
          <p:cNvGrpSpPr/>
          <p:nvPr/>
        </p:nvGrpSpPr>
        <p:grpSpPr>
          <a:xfrm>
            <a:off x="4383448" y="4820175"/>
            <a:ext cx="621750" cy="621750"/>
            <a:chOff x="0" y="0"/>
            <a:chExt cx="1658000" cy="1658000"/>
          </a:xfrm>
        </p:grpSpPr>
        <p:sp>
          <p:nvSpPr>
            <p:cNvPr id="1048739" name="Freeform 21"/>
            <p:cNvSpPr/>
            <p:nvPr/>
          </p:nvSpPr>
          <p:spPr>
            <a:xfrm>
              <a:off x="-127" y="0"/>
              <a:ext cx="1657985" cy="1658366"/>
            </a:xfrm>
            <a:custGeom>
              <a:avLst/>
              <a:gdLst/>
              <a:ahLst/>
              <a:cxnLst/>
              <a:rect l="l" t="t" r="r" b="b"/>
              <a:pathLst>
                <a:path w="1657985" h="1658366">
                  <a:moveTo>
                    <a:pt x="6731" y="724408"/>
                  </a:moveTo>
                  <a:cubicBezTo>
                    <a:pt x="8890" y="707009"/>
                    <a:pt x="11684" y="689737"/>
                    <a:pt x="14859" y="672719"/>
                  </a:cubicBezTo>
                  <a:cubicBezTo>
                    <a:pt x="17526" y="659003"/>
                    <a:pt x="30734" y="649859"/>
                    <a:pt x="44577" y="652526"/>
                  </a:cubicBezTo>
                  <a:cubicBezTo>
                    <a:pt x="58420" y="655193"/>
                    <a:pt x="67437" y="668401"/>
                    <a:pt x="64770" y="682244"/>
                  </a:cubicBezTo>
                  <a:cubicBezTo>
                    <a:pt x="61722" y="698246"/>
                    <a:pt x="59182" y="714375"/>
                    <a:pt x="57150" y="730758"/>
                  </a:cubicBezTo>
                  <a:cubicBezTo>
                    <a:pt x="55372" y="744728"/>
                    <a:pt x="42672" y="754507"/>
                    <a:pt x="28829" y="752729"/>
                  </a:cubicBezTo>
                  <a:cubicBezTo>
                    <a:pt x="14986" y="750951"/>
                    <a:pt x="4953" y="738251"/>
                    <a:pt x="6731" y="724408"/>
                  </a:cubicBezTo>
                  <a:close/>
                  <a:moveTo>
                    <a:pt x="26416" y="621538"/>
                  </a:moveTo>
                  <a:cubicBezTo>
                    <a:pt x="30734" y="604520"/>
                    <a:pt x="35687" y="587883"/>
                    <a:pt x="41021" y="571246"/>
                  </a:cubicBezTo>
                  <a:cubicBezTo>
                    <a:pt x="45339" y="557911"/>
                    <a:pt x="59690" y="550672"/>
                    <a:pt x="73025" y="554990"/>
                  </a:cubicBezTo>
                  <a:cubicBezTo>
                    <a:pt x="86360" y="559308"/>
                    <a:pt x="93599" y="573659"/>
                    <a:pt x="89281" y="586994"/>
                  </a:cubicBezTo>
                  <a:cubicBezTo>
                    <a:pt x="84201" y="602488"/>
                    <a:pt x="79629" y="618236"/>
                    <a:pt x="75565" y="634111"/>
                  </a:cubicBezTo>
                  <a:cubicBezTo>
                    <a:pt x="72009" y="647700"/>
                    <a:pt x="58166" y="655955"/>
                    <a:pt x="44577" y="652399"/>
                  </a:cubicBezTo>
                  <a:cubicBezTo>
                    <a:pt x="30988" y="648843"/>
                    <a:pt x="22860" y="635000"/>
                    <a:pt x="26289" y="621411"/>
                  </a:cubicBezTo>
                  <a:close/>
                  <a:moveTo>
                    <a:pt x="58801" y="521970"/>
                  </a:moveTo>
                  <a:cubicBezTo>
                    <a:pt x="65278" y="505714"/>
                    <a:pt x="72263" y="489712"/>
                    <a:pt x="79756" y="473964"/>
                  </a:cubicBezTo>
                  <a:cubicBezTo>
                    <a:pt x="85725" y="461264"/>
                    <a:pt x="100965" y="455930"/>
                    <a:pt x="113538" y="461899"/>
                  </a:cubicBezTo>
                  <a:cubicBezTo>
                    <a:pt x="126111" y="467868"/>
                    <a:pt x="131572" y="483108"/>
                    <a:pt x="125603" y="495681"/>
                  </a:cubicBezTo>
                  <a:cubicBezTo>
                    <a:pt x="118618" y="510413"/>
                    <a:pt x="112014" y="525526"/>
                    <a:pt x="105918" y="540766"/>
                  </a:cubicBezTo>
                  <a:cubicBezTo>
                    <a:pt x="100711" y="553847"/>
                    <a:pt x="85979" y="560197"/>
                    <a:pt x="72898" y="554990"/>
                  </a:cubicBezTo>
                  <a:cubicBezTo>
                    <a:pt x="59817" y="549783"/>
                    <a:pt x="53467" y="535051"/>
                    <a:pt x="58674" y="521970"/>
                  </a:cubicBezTo>
                  <a:close/>
                  <a:moveTo>
                    <a:pt x="103632" y="427355"/>
                  </a:moveTo>
                  <a:cubicBezTo>
                    <a:pt x="112141" y="411988"/>
                    <a:pt x="121031" y="397002"/>
                    <a:pt x="130556" y="382397"/>
                  </a:cubicBezTo>
                  <a:cubicBezTo>
                    <a:pt x="138176" y="370586"/>
                    <a:pt x="153797" y="367157"/>
                    <a:pt x="165608" y="374650"/>
                  </a:cubicBezTo>
                  <a:cubicBezTo>
                    <a:pt x="177419" y="382143"/>
                    <a:pt x="180848" y="397891"/>
                    <a:pt x="173355" y="409702"/>
                  </a:cubicBezTo>
                  <a:cubicBezTo>
                    <a:pt x="164465" y="423545"/>
                    <a:pt x="156083" y="437642"/>
                    <a:pt x="148082" y="451993"/>
                  </a:cubicBezTo>
                  <a:cubicBezTo>
                    <a:pt x="141224" y="464312"/>
                    <a:pt x="125857" y="468630"/>
                    <a:pt x="113538" y="461899"/>
                  </a:cubicBezTo>
                  <a:cubicBezTo>
                    <a:pt x="101219" y="455168"/>
                    <a:pt x="96901" y="439674"/>
                    <a:pt x="103632" y="427355"/>
                  </a:cubicBezTo>
                  <a:close/>
                  <a:moveTo>
                    <a:pt x="160147" y="339217"/>
                  </a:moveTo>
                  <a:cubicBezTo>
                    <a:pt x="170434" y="325120"/>
                    <a:pt x="181229" y="311404"/>
                    <a:pt x="192405" y="297942"/>
                  </a:cubicBezTo>
                  <a:cubicBezTo>
                    <a:pt x="201422" y="287147"/>
                    <a:pt x="217424" y="285750"/>
                    <a:pt x="228219" y="294767"/>
                  </a:cubicBezTo>
                  <a:cubicBezTo>
                    <a:pt x="239014" y="303784"/>
                    <a:pt x="240411" y="319786"/>
                    <a:pt x="231394" y="330581"/>
                  </a:cubicBezTo>
                  <a:cubicBezTo>
                    <a:pt x="220853" y="343154"/>
                    <a:pt x="210820" y="356108"/>
                    <a:pt x="201041" y="369316"/>
                  </a:cubicBezTo>
                  <a:cubicBezTo>
                    <a:pt x="192786" y="380619"/>
                    <a:pt x="176911" y="383032"/>
                    <a:pt x="165481" y="374777"/>
                  </a:cubicBezTo>
                  <a:cubicBezTo>
                    <a:pt x="154051" y="366522"/>
                    <a:pt x="151765" y="350647"/>
                    <a:pt x="160020" y="339217"/>
                  </a:cubicBezTo>
                  <a:close/>
                  <a:moveTo>
                    <a:pt x="227076" y="258826"/>
                  </a:moveTo>
                  <a:cubicBezTo>
                    <a:pt x="239141" y="246126"/>
                    <a:pt x="251460" y="233807"/>
                    <a:pt x="264287" y="221996"/>
                  </a:cubicBezTo>
                  <a:cubicBezTo>
                    <a:pt x="274574" y="212471"/>
                    <a:pt x="290576" y="212979"/>
                    <a:pt x="300228" y="223266"/>
                  </a:cubicBezTo>
                  <a:cubicBezTo>
                    <a:pt x="309880" y="233553"/>
                    <a:pt x="309245" y="249555"/>
                    <a:pt x="298958" y="259207"/>
                  </a:cubicBezTo>
                  <a:cubicBezTo>
                    <a:pt x="286893" y="270383"/>
                    <a:pt x="275336" y="281940"/>
                    <a:pt x="264033" y="293878"/>
                  </a:cubicBezTo>
                  <a:cubicBezTo>
                    <a:pt x="254381" y="304038"/>
                    <a:pt x="238252" y="304546"/>
                    <a:pt x="228092" y="294894"/>
                  </a:cubicBezTo>
                  <a:cubicBezTo>
                    <a:pt x="217932" y="285242"/>
                    <a:pt x="217424" y="269113"/>
                    <a:pt x="227076" y="258953"/>
                  </a:cubicBezTo>
                  <a:close/>
                  <a:moveTo>
                    <a:pt x="303784" y="187579"/>
                  </a:moveTo>
                  <a:cubicBezTo>
                    <a:pt x="317246" y="176530"/>
                    <a:pt x="331089" y="165862"/>
                    <a:pt x="345313" y="155702"/>
                  </a:cubicBezTo>
                  <a:cubicBezTo>
                    <a:pt x="356743" y="147574"/>
                    <a:pt x="372618" y="150114"/>
                    <a:pt x="380746" y="161544"/>
                  </a:cubicBezTo>
                  <a:cubicBezTo>
                    <a:pt x="388874" y="172974"/>
                    <a:pt x="386334" y="188849"/>
                    <a:pt x="374904" y="196977"/>
                  </a:cubicBezTo>
                  <a:cubicBezTo>
                    <a:pt x="361569" y="206502"/>
                    <a:pt x="348615" y="216535"/>
                    <a:pt x="335915" y="226949"/>
                  </a:cubicBezTo>
                  <a:cubicBezTo>
                    <a:pt x="325120" y="235839"/>
                    <a:pt x="309118" y="234315"/>
                    <a:pt x="300228" y="223393"/>
                  </a:cubicBezTo>
                  <a:cubicBezTo>
                    <a:pt x="291338" y="212471"/>
                    <a:pt x="292862" y="196596"/>
                    <a:pt x="303784" y="187706"/>
                  </a:cubicBezTo>
                  <a:close/>
                  <a:moveTo>
                    <a:pt x="388747" y="126619"/>
                  </a:moveTo>
                  <a:cubicBezTo>
                    <a:pt x="403479" y="117348"/>
                    <a:pt x="418592" y="108458"/>
                    <a:pt x="433959" y="100203"/>
                  </a:cubicBezTo>
                  <a:cubicBezTo>
                    <a:pt x="446278" y="93472"/>
                    <a:pt x="461645" y="98044"/>
                    <a:pt x="468376" y="110363"/>
                  </a:cubicBezTo>
                  <a:cubicBezTo>
                    <a:pt x="475107" y="122682"/>
                    <a:pt x="470535" y="138049"/>
                    <a:pt x="458216" y="144780"/>
                  </a:cubicBezTo>
                  <a:cubicBezTo>
                    <a:pt x="443738" y="152654"/>
                    <a:pt x="429641" y="160909"/>
                    <a:pt x="415671" y="169672"/>
                  </a:cubicBezTo>
                  <a:cubicBezTo>
                    <a:pt x="403733" y="177165"/>
                    <a:pt x="388112" y="173482"/>
                    <a:pt x="380619" y="161671"/>
                  </a:cubicBezTo>
                  <a:cubicBezTo>
                    <a:pt x="373126" y="149860"/>
                    <a:pt x="376809" y="134112"/>
                    <a:pt x="388620" y="126619"/>
                  </a:cubicBezTo>
                  <a:close/>
                  <a:moveTo>
                    <a:pt x="480695" y="76708"/>
                  </a:moveTo>
                  <a:cubicBezTo>
                    <a:pt x="496443" y="69342"/>
                    <a:pt x="512572" y="62484"/>
                    <a:pt x="528955" y="56261"/>
                  </a:cubicBezTo>
                  <a:cubicBezTo>
                    <a:pt x="542036" y="51181"/>
                    <a:pt x="556768" y="57658"/>
                    <a:pt x="561848" y="70739"/>
                  </a:cubicBezTo>
                  <a:cubicBezTo>
                    <a:pt x="566928" y="83820"/>
                    <a:pt x="560451" y="98552"/>
                    <a:pt x="547370" y="103632"/>
                  </a:cubicBezTo>
                  <a:cubicBezTo>
                    <a:pt x="532003" y="109601"/>
                    <a:pt x="517017" y="115951"/>
                    <a:pt x="502158" y="122809"/>
                  </a:cubicBezTo>
                  <a:cubicBezTo>
                    <a:pt x="489458" y="128651"/>
                    <a:pt x="474345" y="123190"/>
                    <a:pt x="468376" y="110490"/>
                  </a:cubicBezTo>
                  <a:cubicBezTo>
                    <a:pt x="462407" y="97790"/>
                    <a:pt x="467995" y="82677"/>
                    <a:pt x="480695" y="76708"/>
                  </a:cubicBezTo>
                  <a:close/>
                  <a:moveTo>
                    <a:pt x="578358" y="38735"/>
                  </a:moveTo>
                  <a:cubicBezTo>
                    <a:pt x="594868" y="33528"/>
                    <a:pt x="611759" y="28702"/>
                    <a:pt x="628650" y="24511"/>
                  </a:cubicBezTo>
                  <a:cubicBezTo>
                    <a:pt x="642239" y="21082"/>
                    <a:pt x="656082" y="29464"/>
                    <a:pt x="659384" y="43053"/>
                  </a:cubicBezTo>
                  <a:cubicBezTo>
                    <a:pt x="662686" y="56642"/>
                    <a:pt x="654431" y="70485"/>
                    <a:pt x="640842" y="73787"/>
                  </a:cubicBezTo>
                  <a:cubicBezTo>
                    <a:pt x="624840" y="77724"/>
                    <a:pt x="609092" y="82169"/>
                    <a:pt x="593598" y="87122"/>
                  </a:cubicBezTo>
                  <a:cubicBezTo>
                    <a:pt x="580263" y="91313"/>
                    <a:pt x="565912" y="83947"/>
                    <a:pt x="561721" y="70612"/>
                  </a:cubicBezTo>
                  <a:cubicBezTo>
                    <a:pt x="557530" y="57277"/>
                    <a:pt x="564896" y="42926"/>
                    <a:pt x="578231" y="38735"/>
                  </a:cubicBezTo>
                  <a:close/>
                  <a:moveTo>
                    <a:pt x="679831" y="13589"/>
                  </a:moveTo>
                  <a:cubicBezTo>
                    <a:pt x="697484" y="10160"/>
                    <a:pt x="714756" y="7620"/>
                    <a:pt x="732282" y="5588"/>
                  </a:cubicBezTo>
                  <a:cubicBezTo>
                    <a:pt x="746252" y="3937"/>
                    <a:pt x="758825" y="13970"/>
                    <a:pt x="760476" y="27940"/>
                  </a:cubicBezTo>
                  <a:cubicBezTo>
                    <a:pt x="762127" y="41910"/>
                    <a:pt x="752094" y="54483"/>
                    <a:pt x="738124" y="56134"/>
                  </a:cubicBezTo>
                  <a:cubicBezTo>
                    <a:pt x="721741" y="58039"/>
                    <a:pt x="705485" y="60452"/>
                    <a:pt x="689483" y="63373"/>
                  </a:cubicBezTo>
                  <a:cubicBezTo>
                    <a:pt x="675640" y="65913"/>
                    <a:pt x="662432" y="56769"/>
                    <a:pt x="660019" y="42926"/>
                  </a:cubicBezTo>
                  <a:cubicBezTo>
                    <a:pt x="657606" y="29083"/>
                    <a:pt x="666623" y="15875"/>
                    <a:pt x="680466" y="13462"/>
                  </a:cubicBezTo>
                  <a:close/>
                  <a:moveTo>
                    <a:pt x="784352" y="1143"/>
                  </a:moveTo>
                  <a:cubicBezTo>
                    <a:pt x="799211" y="381"/>
                    <a:pt x="814070" y="0"/>
                    <a:pt x="829183" y="0"/>
                  </a:cubicBezTo>
                  <a:lnTo>
                    <a:pt x="829183" y="25400"/>
                  </a:lnTo>
                  <a:lnTo>
                    <a:pt x="829183" y="0"/>
                  </a:lnTo>
                  <a:cubicBezTo>
                    <a:pt x="831850" y="0"/>
                    <a:pt x="834390" y="0"/>
                    <a:pt x="837057" y="0"/>
                  </a:cubicBezTo>
                  <a:cubicBezTo>
                    <a:pt x="851027" y="127"/>
                    <a:pt x="862330" y="11557"/>
                    <a:pt x="862203" y="25654"/>
                  </a:cubicBezTo>
                  <a:cubicBezTo>
                    <a:pt x="862076" y="39751"/>
                    <a:pt x="850519" y="50927"/>
                    <a:pt x="836549" y="50800"/>
                  </a:cubicBezTo>
                  <a:cubicBezTo>
                    <a:pt x="834136" y="50800"/>
                    <a:pt x="831596" y="50800"/>
                    <a:pt x="829183" y="50800"/>
                  </a:cubicBezTo>
                  <a:lnTo>
                    <a:pt x="829183" y="25400"/>
                  </a:lnTo>
                  <a:lnTo>
                    <a:pt x="829183" y="50800"/>
                  </a:lnTo>
                  <a:cubicBezTo>
                    <a:pt x="815086" y="50800"/>
                    <a:pt x="800989" y="51181"/>
                    <a:pt x="787019" y="51943"/>
                  </a:cubicBezTo>
                  <a:cubicBezTo>
                    <a:pt x="773049" y="52705"/>
                    <a:pt x="761111" y="41910"/>
                    <a:pt x="760349" y="27940"/>
                  </a:cubicBezTo>
                  <a:cubicBezTo>
                    <a:pt x="759587" y="13970"/>
                    <a:pt x="770382" y="2032"/>
                    <a:pt x="784352" y="1270"/>
                  </a:cubicBezTo>
                  <a:close/>
                  <a:moveTo>
                    <a:pt x="889508" y="2286"/>
                  </a:moveTo>
                  <a:cubicBezTo>
                    <a:pt x="907034" y="3556"/>
                    <a:pt x="924433" y="5334"/>
                    <a:pt x="941578" y="7620"/>
                  </a:cubicBezTo>
                  <a:cubicBezTo>
                    <a:pt x="955421" y="9525"/>
                    <a:pt x="965200" y="22352"/>
                    <a:pt x="963295" y="36195"/>
                  </a:cubicBezTo>
                  <a:cubicBezTo>
                    <a:pt x="961390" y="50038"/>
                    <a:pt x="948563" y="59817"/>
                    <a:pt x="934720" y="57912"/>
                  </a:cubicBezTo>
                  <a:cubicBezTo>
                    <a:pt x="918591" y="55753"/>
                    <a:pt x="902208" y="53975"/>
                    <a:pt x="885825" y="52832"/>
                  </a:cubicBezTo>
                  <a:cubicBezTo>
                    <a:pt x="871855" y="51816"/>
                    <a:pt x="861314" y="39624"/>
                    <a:pt x="862330" y="25654"/>
                  </a:cubicBezTo>
                  <a:cubicBezTo>
                    <a:pt x="863346" y="11684"/>
                    <a:pt x="875411" y="1143"/>
                    <a:pt x="889381" y="2159"/>
                  </a:cubicBezTo>
                  <a:close/>
                  <a:moveTo>
                    <a:pt x="993013" y="16256"/>
                  </a:moveTo>
                  <a:cubicBezTo>
                    <a:pt x="1010285" y="19685"/>
                    <a:pt x="1027303" y="23749"/>
                    <a:pt x="1044194" y="28194"/>
                  </a:cubicBezTo>
                  <a:cubicBezTo>
                    <a:pt x="1057783" y="31877"/>
                    <a:pt x="1065784" y="45720"/>
                    <a:pt x="1062101" y="59309"/>
                  </a:cubicBezTo>
                  <a:cubicBezTo>
                    <a:pt x="1058418" y="72898"/>
                    <a:pt x="1044575" y="80899"/>
                    <a:pt x="1030986" y="77216"/>
                  </a:cubicBezTo>
                  <a:cubicBezTo>
                    <a:pt x="1015238" y="73025"/>
                    <a:pt x="999236" y="69215"/>
                    <a:pt x="982980" y="66040"/>
                  </a:cubicBezTo>
                  <a:cubicBezTo>
                    <a:pt x="969264" y="63246"/>
                    <a:pt x="960374" y="49911"/>
                    <a:pt x="963041" y="36195"/>
                  </a:cubicBezTo>
                  <a:cubicBezTo>
                    <a:pt x="965708" y="22479"/>
                    <a:pt x="979170" y="13589"/>
                    <a:pt x="992886" y="16256"/>
                  </a:cubicBezTo>
                  <a:close/>
                  <a:moveTo>
                    <a:pt x="1094105" y="43307"/>
                  </a:moveTo>
                  <a:cubicBezTo>
                    <a:pt x="1110742" y="48895"/>
                    <a:pt x="1127125" y="54991"/>
                    <a:pt x="1143127" y="61595"/>
                  </a:cubicBezTo>
                  <a:cubicBezTo>
                    <a:pt x="1156081" y="66929"/>
                    <a:pt x="1162304" y="81788"/>
                    <a:pt x="1156970" y="94742"/>
                  </a:cubicBezTo>
                  <a:cubicBezTo>
                    <a:pt x="1151636" y="107696"/>
                    <a:pt x="1137031" y="113919"/>
                    <a:pt x="1124077" y="108585"/>
                  </a:cubicBezTo>
                  <a:cubicBezTo>
                    <a:pt x="1108964" y="102362"/>
                    <a:pt x="1093597" y="96647"/>
                    <a:pt x="1077976" y="91440"/>
                  </a:cubicBezTo>
                  <a:cubicBezTo>
                    <a:pt x="1064641" y="86995"/>
                    <a:pt x="1057529" y="72517"/>
                    <a:pt x="1061974" y="59309"/>
                  </a:cubicBezTo>
                  <a:cubicBezTo>
                    <a:pt x="1066419" y="46101"/>
                    <a:pt x="1080897" y="38862"/>
                    <a:pt x="1094105" y="43307"/>
                  </a:cubicBezTo>
                  <a:close/>
                  <a:moveTo>
                    <a:pt x="1191006" y="83058"/>
                  </a:moveTo>
                  <a:cubicBezTo>
                    <a:pt x="1206754" y="90678"/>
                    <a:pt x="1222248" y="98806"/>
                    <a:pt x="1237361" y="107442"/>
                  </a:cubicBezTo>
                  <a:cubicBezTo>
                    <a:pt x="1249553" y="114300"/>
                    <a:pt x="1253871" y="129921"/>
                    <a:pt x="1246886" y="142113"/>
                  </a:cubicBezTo>
                  <a:cubicBezTo>
                    <a:pt x="1239901" y="154305"/>
                    <a:pt x="1224407" y="158623"/>
                    <a:pt x="1212215" y="151638"/>
                  </a:cubicBezTo>
                  <a:cubicBezTo>
                    <a:pt x="1197991" y="143510"/>
                    <a:pt x="1183513" y="135890"/>
                    <a:pt x="1168781" y="128778"/>
                  </a:cubicBezTo>
                  <a:cubicBezTo>
                    <a:pt x="1156208" y="122682"/>
                    <a:pt x="1150874" y="107442"/>
                    <a:pt x="1157097" y="94869"/>
                  </a:cubicBezTo>
                  <a:cubicBezTo>
                    <a:pt x="1163320" y="82296"/>
                    <a:pt x="1178433" y="76962"/>
                    <a:pt x="1191006" y="83185"/>
                  </a:cubicBezTo>
                  <a:close/>
                  <a:moveTo>
                    <a:pt x="1282065" y="134874"/>
                  </a:moveTo>
                  <a:cubicBezTo>
                    <a:pt x="1296670" y="144399"/>
                    <a:pt x="1311021" y="154432"/>
                    <a:pt x="1324991" y="164973"/>
                  </a:cubicBezTo>
                  <a:cubicBezTo>
                    <a:pt x="1336167" y="173355"/>
                    <a:pt x="1338580" y="189230"/>
                    <a:pt x="1330071" y="200533"/>
                  </a:cubicBezTo>
                  <a:cubicBezTo>
                    <a:pt x="1321562" y="211836"/>
                    <a:pt x="1305814" y="214122"/>
                    <a:pt x="1294511" y="205613"/>
                  </a:cubicBezTo>
                  <a:cubicBezTo>
                    <a:pt x="1281430" y="195834"/>
                    <a:pt x="1267968" y="186436"/>
                    <a:pt x="1254252" y="177419"/>
                  </a:cubicBezTo>
                  <a:cubicBezTo>
                    <a:pt x="1242568" y="169799"/>
                    <a:pt x="1239266" y="154051"/>
                    <a:pt x="1246886" y="142240"/>
                  </a:cubicBezTo>
                  <a:cubicBezTo>
                    <a:pt x="1254506" y="130429"/>
                    <a:pt x="1270254" y="127254"/>
                    <a:pt x="1282065" y="134874"/>
                  </a:cubicBezTo>
                  <a:close/>
                  <a:moveTo>
                    <a:pt x="1365885" y="197612"/>
                  </a:moveTo>
                  <a:cubicBezTo>
                    <a:pt x="1379220" y="208915"/>
                    <a:pt x="1392174" y="220726"/>
                    <a:pt x="1404747" y="232791"/>
                  </a:cubicBezTo>
                  <a:cubicBezTo>
                    <a:pt x="1414780" y="242570"/>
                    <a:pt x="1415161" y="258572"/>
                    <a:pt x="1405382" y="268732"/>
                  </a:cubicBezTo>
                  <a:cubicBezTo>
                    <a:pt x="1395603" y="278892"/>
                    <a:pt x="1379601" y="279146"/>
                    <a:pt x="1369441" y="269367"/>
                  </a:cubicBezTo>
                  <a:cubicBezTo>
                    <a:pt x="1357630" y="257937"/>
                    <a:pt x="1345438" y="247015"/>
                    <a:pt x="1332992" y="236347"/>
                  </a:cubicBezTo>
                  <a:cubicBezTo>
                    <a:pt x="1322324" y="227203"/>
                    <a:pt x="1321054" y="211201"/>
                    <a:pt x="1330071" y="200533"/>
                  </a:cubicBezTo>
                  <a:cubicBezTo>
                    <a:pt x="1339088" y="189865"/>
                    <a:pt x="1355217" y="188595"/>
                    <a:pt x="1365885" y="197612"/>
                  </a:cubicBezTo>
                  <a:close/>
                  <a:moveTo>
                    <a:pt x="1441196" y="270383"/>
                  </a:moveTo>
                  <a:cubicBezTo>
                    <a:pt x="1453007" y="283337"/>
                    <a:pt x="1464310" y="296545"/>
                    <a:pt x="1475232" y="310134"/>
                  </a:cubicBezTo>
                  <a:cubicBezTo>
                    <a:pt x="1483995" y="321056"/>
                    <a:pt x="1482344" y="337058"/>
                    <a:pt x="1471295" y="345821"/>
                  </a:cubicBezTo>
                  <a:cubicBezTo>
                    <a:pt x="1460246" y="354584"/>
                    <a:pt x="1444371" y="352933"/>
                    <a:pt x="1435608" y="341884"/>
                  </a:cubicBezTo>
                  <a:cubicBezTo>
                    <a:pt x="1425321" y="329057"/>
                    <a:pt x="1414653" y="316611"/>
                    <a:pt x="1403604" y="304546"/>
                  </a:cubicBezTo>
                  <a:cubicBezTo>
                    <a:pt x="1394206" y="294132"/>
                    <a:pt x="1394841" y="278130"/>
                    <a:pt x="1405255" y="268605"/>
                  </a:cubicBezTo>
                  <a:cubicBezTo>
                    <a:pt x="1415669" y="259080"/>
                    <a:pt x="1431671" y="259842"/>
                    <a:pt x="1441196" y="270256"/>
                  </a:cubicBezTo>
                  <a:close/>
                  <a:moveTo>
                    <a:pt x="1506855" y="351917"/>
                  </a:moveTo>
                  <a:cubicBezTo>
                    <a:pt x="1516888" y="366141"/>
                    <a:pt x="1526540" y="380746"/>
                    <a:pt x="1535684" y="395605"/>
                  </a:cubicBezTo>
                  <a:cubicBezTo>
                    <a:pt x="1543050" y="407543"/>
                    <a:pt x="1539240" y="423164"/>
                    <a:pt x="1527302" y="430530"/>
                  </a:cubicBezTo>
                  <a:cubicBezTo>
                    <a:pt x="1515364" y="437896"/>
                    <a:pt x="1499743" y="434086"/>
                    <a:pt x="1492377" y="422148"/>
                  </a:cubicBezTo>
                  <a:cubicBezTo>
                    <a:pt x="1483741" y="408178"/>
                    <a:pt x="1474724" y="394462"/>
                    <a:pt x="1465326" y="381127"/>
                  </a:cubicBezTo>
                  <a:cubicBezTo>
                    <a:pt x="1457198" y="369697"/>
                    <a:pt x="1459992" y="353822"/>
                    <a:pt x="1471422" y="345694"/>
                  </a:cubicBezTo>
                  <a:cubicBezTo>
                    <a:pt x="1482852" y="337566"/>
                    <a:pt x="1498727" y="340360"/>
                    <a:pt x="1506855" y="351790"/>
                  </a:cubicBezTo>
                  <a:close/>
                  <a:moveTo>
                    <a:pt x="1561719" y="441071"/>
                  </a:moveTo>
                  <a:cubicBezTo>
                    <a:pt x="1569847" y="456438"/>
                    <a:pt x="1577594" y="472186"/>
                    <a:pt x="1584833" y="488061"/>
                  </a:cubicBezTo>
                  <a:cubicBezTo>
                    <a:pt x="1590548" y="500888"/>
                    <a:pt x="1584960" y="515874"/>
                    <a:pt x="1572133" y="521716"/>
                  </a:cubicBezTo>
                  <a:cubicBezTo>
                    <a:pt x="1559306" y="527558"/>
                    <a:pt x="1544320" y="521843"/>
                    <a:pt x="1538478" y="509016"/>
                  </a:cubicBezTo>
                  <a:cubicBezTo>
                    <a:pt x="1531747" y="494030"/>
                    <a:pt x="1524508" y="479298"/>
                    <a:pt x="1516888" y="464947"/>
                  </a:cubicBezTo>
                  <a:cubicBezTo>
                    <a:pt x="1510284" y="452501"/>
                    <a:pt x="1514983" y="437134"/>
                    <a:pt x="1527429" y="430657"/>
                  </a:cubicBezTo>
                  <a:cubicBezTo>
                    <a:pt x="1539875" y="424180"/>
                    <a:pt x="1555242" y="428752"/>
                    <a:pt x="1561719" y="441198"/>
                  </a:cubicBezTo>
                  <a:close/>
                  <a:moveTo>
                    <a:pt x="1604772" y="536575"/>
                  </a:moveTo>
                  <a:cubicBezTo>
                    <a:pt x="1610868" y="552831"/>
                    <a:pt x="1616583" y="569468"/>
                    <a:pt x="1621663" y="586232"/>
                  </a:cubicBezTo>
                  <a:cubicBezTo>
                    <a:pt x="1625727" y="599694"/>
                    <a:pt x="1618234" y="613791"/>
                    <a:pt x="1604772" y="617982"/>
                  </a:cubicBezTo>
                  <a:cubicBezTo>
                    <a:pt x="1591310" y="622173"/>
                    <a:pt x="1577213" y="614553"/>
                    <a:pt x="1573022" y="601091"/>
                  </a:cubicBezTo>
                  <a:cubicBezTo>
                    <a:pt x="1568196" y="585343"/>
                    <a:pt x="1562862" y="569849"/>
                    <a:pt x="1557147" y="554482"/>
                  </a:cubicBezTo>
                  <a:cubicBezTo>
                    <a:pt x="1552194" y="541401"/>
                    <a:pt x="1558798" y="526669"/>
                    <a:pt x="1572006" y="521716"/>
                  </a:cubicBezTo>
                  <a:cubicBezTo>
                    <a:pt x="1585214" y="516763"/>
                    <a:pt x="1599819" y="523367"/>
                    <a:pt x="1604772" y="536575"/>
                  </a:cubicBezTo>
                  <a:close/>
                  <a:moveTo>
                    <a:pt x="1635379" y="636778"/>
                  </a:moveTo>
                  <a:cubicBezTo>
                    <a:pt x="1639443" y="653669"/>
                    <a:pt x="1642872" y="670814"/>
                    <a:pt x="1645920" y="688086"/>
                  </a:cubicBezTo>
                  <a:cubicBezTo>
                    <a:pt x="1648333" y="701929"/>
                    <a:pt x="1639062" y="715010"/>
                    <a:pt x="1625219" y="717423"/>
                  </a:cubicBezTo>
                  <a:cubicBezTo>
                    <a:pt x="1611376" y="719836"/>
                    <a:pt x="1598295" y="710565"/>
                    <a:pt x="1595882" y="696722"/>
                  </a:cubicBezTo>
                  <a:cubicBezTo>
                    <a:pt x="1593088" y="680466"/>
                    <a:pt x="1589786" y="664464"/>
                    <a:pt x="1586103" y="648589"/>
                  </a:cubicBezTo>
                  <a:cubicBezTo>
                    <a:pt x="1582801" y="635000"/>
                    <a:pt x="1591310" y="621284"/>
                    <a:pt x="1604899" y="617982"/>
                  </a:cubicBezTo>
                  <a:cubicBezTo>
                    <a:pt x="1618488" y="614680"/>
                    <a:pt x="1632204" y="623189"/>
                    <a:pt x="1635506" y="636778"/>
                  </a:cubicBezTo>
                  <a:close/>
                  <a:moveTo>
                    <a:pt x="1653286" y="740156"/>
                  </a:moveTo>
                  <a:cubicBezTo>
                    <a:pt x="1655064" y="757301"/>
                    <a:pt x="1656461" y="774700"/>
                    <a:pt x="1657223" y="792226"/>
                  </a:cubicBezTo>
                  <a:cubicBezTo>
                    <a:pt x="1657858" y="806196"/>
                    <a:pt x="1646936" y="818134"/>
                    <a:pt x="1632966" y="818769"/>
                  </a:cubicBezTo>
                  <a:cubicBezTo>
                    <a:pt x="1618996" y="819404"/>
                    <a:pt x="1607058" y="808482"/>
                    <a:pt x="1606423" y="794512"/>
                  </a:cubicBezTo>
                  <a:cubicBezTo>
                    <a:pt x="1605661" y="778129"/>
                    <a:pt x="1604518" y="761746"/>
                    <a:pt x="1602740" y="745617"/>
                  </a:cubicBezTo>
                  <a:cubicBezTo>
                    <a:pt x="1601216" y="731647"/>
                    <a:pt x="1611376" y="719201"/>
                    <a:pt x="1625346" y="717677"/>
                  </a:cubicBezTo>
                  <a:cubicBezTo>
                    <a:pt x="1639316" y="716153"/>
                    <a:pt x="1651762" y="726313"/>
                    <a:pt x="1653286" y="740283"/>
                  </a:cubicBezTo>
                  <a:close/>
                  <a:moveTo>
                    <a:pt x="1657858" y="845058"/>
                  </a:moveTo>
                  <a:cubicBezTo>
                    <a:pt x="1657477" y="862584"/>
                    <a:pt x="1656715" y="880110"/>
                    <a:pt x="1655191" y="897382"/>
                  </a:cubicBezTo>
                  <a:cubicBezTo>
                    <a:pt x="1654048" y="911352"/>
                    <a:pt x="1641856" y="921766"/>
                    <a:pt x="1627759" y="920623"/>
                  </a:cubicBezTo>
                  <a:cubicBezTo>
                    <a:pt x="1613662" y="919480"/>
                    <a:pt x="1603375" y="907288"/>
                    <a:pt x="1604518" y="893191"/>
                  </a:cubicBezTo>
                  <a:cubicBezTo>
                    <a:pt x="1605788" y="876935"/>
                    <a:pt x="1606677" y="860552"/>
                    <a:pt x="1606931" y="844042"/>
                  </a:cubicBezTo>
                  <a:cubicBezTo>
                    <a:pt x="1607185" y="830072"/>
                    <a:pt x="1618742" y="818896"/>
                    <a:pt x="1632839" y="819150"/>
                  </a:cubicBezTo>
                  <a:cubicBezTo>
                    <a:pt x="1646936" y="819404"/>
                    <a:pt x="1657985" y="830961"/>
                    <a:pt x="1657731" y="845058"/>
                  </a:cubicBezTo>
                  <a:close/>
                  <a:moveTo>
                    <a:pt x="1649222" y="949452"/>
                  </a:moveTo>
                  <a:cubicBezTo>
                    <a:pt x="1646682" y="966724"/>
                    <a:pt x="1643634" y="983996"/>
                    <a:pt x="1640078" y="1000887"/>
                  </a:cubicBezTo>
                  <a:cubicBezTo>
                    <a:pt x="1637157" y="1014603"/>
                    <a:pt x="1623695" y="1023366"/>
                    <a:pt x="1609979" y="1020572"/>
                  </a:cubicBezTo>
                  <a:cubicBezTo>
                    <a:pt x="1596263" y="1017778"/>
                    <a:pt x="1587500" y="1004189"/>
                    <a:pt x="1590294" y="990473"/>
                  </a:cubicBezTo>
                  <a:cubicBezTo>
                    <a:pt x="1593596" y="974598"/>
                    <a:pt x="1596517" y="958469"/>
                    <a:pt x="1598930" y="942213"/>
                  </a:cubicBezTo>
                  <a:cubicBezTo>
                    <a:pt x="1600962" y="928370"/>
                    <a:pt x="1613789" y="918718"/>
                    <a:pt x="1627759" y="920750"/>
                  </a:cubicBezTo>
                  <a:cubicBezTo>
                    <a:pt x="1641729" y="922782"/>
                    <a:pt x="1651254" y="935609"/>
                    <a:pt x="1649222" y="949579"/>
                  </a:cubicBezTo>
                  <a:close/>
                  <a:moveTo>
                    <a:pt x="1627632" y="1052068"/>
                  </a:moveTo>
                  <a:cubicBezTo>
                    <a:pt x="1622933" y="1068959"/>
                    <a:pt x="1617726" y="1085596"/>
                    <a:pt x="1612011" y="1102106"/>
                  </a:cubicBezTo>
                  <a:cubicBezTo>
                    <a:pt x="1607439" y="1115314"/>
                    <a:pt x="1592961" y="1122299"/>
                    <a:pt x="1579626" y="1117727"/>
                  </a:cubicBezTo>
                  <a:cubicBezTo>
                    <a:pt x="1566291" y="1113155"/>
                    <a:pt x="1559433" y="1098677"/>
                    <a:pt x="1564005" y="1085342"/>
                  </a:cubicBezTo>
                  <a:cubicBezTo>
                    <a:pt x="1569339" y="1069975"/>
                    <a:pt x="1574292" y="1054227"/>
                    <a:pt x="1578610" y="1038479"/>
                  </a:cubicBezTo>
                  <a:cubicBezTo>
                    <a:pt x="1582420" y="1025017"/>
                    <a:pt x="1596390" y="1017016"/>
                    <a:pt x="1609852" y="1020826"/>
                  </a:cubicBezTo>
                  <a:cubicBezTo>
                    <a:pt x="1623314" y="1024636"/>
                    <a:pt x="1631315" y="1038606"/>
                    <a:pt x="1627505" y="1052068"/>
                  </a:cubicBezTo>
                  <a:close/>
                  <a:moveTo>
                    <a:pt x="1593088" y="1150874"/>
                  </a:moveTo>
                  <a:cubicBezTo>
                    <a:pt x="1586230" y="1167003"/>
                    <a:pt x="1578991" y="1182878"/>
                    <a:pt x="1571244" y="1198499"/>
                  </a:cubicBezTo>
                  <a:cubicBezTo>
                    <a:pt x="1565021" y="1211072"/>
                    <a:pt x="1549781" y="1216152"/>
                    <a:pt x="1537208" y="1209929"/>
                  </a:cubicBezTo>
                  <a:cubicBezTo>
                    <a:pt x="1524635" y="1203706"/>
                    <a:pt x="1519555" y="1188466"/>
                    <a:pt x="1525778" y="1175893"/>
                  </a:cubicBezTo>
                  <a:cubicBezTo>
                    <a:pt x="1533017" y="1161288"/>
                    <a:pt x="1539875" y="1146302"/>
                    <a:pt x="1546352" y="1131189"/>
                  </a:cubicBezTo>
                  <a:cubicBezTo>
                    <a:pt x="1551813" y="1118235"/>
                    <a:pt x="1566672" y="1112139"/>
                    <a:pt x="1579626" y="1117600"/>
                  </a:cubicBezTo>
                  <a:cubicBezTo>
                    <a:pt x="1592580" y="1123061"/>
                    <a:pt x="1598676" y="1137920"/>
                    <a:pt x="1593215" y="1150874"/>
                  </a:cubicBezTo>
                  <a:close/>
                  <a:moveTo>
                    <a:pt x="1546479" y="1244727"/>
                  </a:moveTo>
                  <a:cubicBezTo>
                    <a:pt x="1537716" y="1259840"/>
                    <a:pt x="1528445" y="1274699"/>
                    <a:pt x="1518793" y="1289177"/>
                  </a:cubicBezTo>
                  <a:cubicBezTo>
                    <a:pt x="1511046" y="1300861"/>
                    <a:pt x="1495171" y="1304036"/>
                    <a:pt x="1483614" y="1296162"/>
                  </a:cubicBezTo>
                  <a:cubicBezTo>
                    <a:pt x="1472057" y="1288288"/>
                    <a:pt x="1468755" y="1272540"/>
                    <a:pt x="1476629" y="1260983"/>
                  </a:cubicBezTo>
                  <a:cubicBezTo>
                    <a:pt x="1485773" y="1247394"/>
                    <a:pt x="1494409" y="1233424"/>
                    <a:pt x="1502664" y="1219200"/>
                  </a:cubicBezTo>
                  <a:cubicBezTo>
                    <a:pt x="1509649" y="1207008"/>
                    <a:pt x="1525270" y="1202944"/>
                    <a:pt x="1537335" y="1209929"/>
                  </a:cubicBezTo>
                  <a:cubicBezTo>
                    <a:pt x="1549400" y="1216914"/>
                    <a:pt x="1553591" y="1232535"/>
                    <a:pt x="1546606" y="1244600"/>
                  </a:cubicBezTo>
                  <a:close/>
                  <a:moveTo>
                    <a:pt x="1488440" y="1331722"/>
                  </a:moveTo>
                  <a:cubicBezTo>
                    <a:pt x="1477899" y="1345565"/>
                    <a:pt x="1466850" y="1359154"/>
                    <a:pt x="1455420" y="1372362"/>
                  </a:cubicBezTo>
                  <a:cubicBezTo>
                    <a:pt x="1446276" y="1382903"/>
                    <a:pt x="1430147" y="1384046"/>
                    <a:pt x="1419606" y="1374902"/>
                  </a:cubicBezTo>
                  <a:cubicBezTo>
                    <a:pt x="1409065" y="1365758"/>
                    <a:pt x="1407922" y="1349629"/>
                    <a:pt x="1417066" y="1339088"/>
                  </a:cubicBezTo>
                  <a:cubicBezTo>
                    <a:pt x="1427861" y="1326769"/>
                    <a:pt x="1438148" y="1313942"/>
                    <a:pt x="1448054" y="1300988"/>
                  </a:cubicBezTo>
                  <a:cubicBezTo>
                    <a:pt x="1456563" y="1289812"/>
                    <a:pt x="1472438" y="1287653"/>
                    <a:pt x="1483614" y="1296162"/>
                  </a:cubicBezTo>
                  <a:cubicBezTo>
                    <a:pt x="1494790" y="1304671"/>
                    <a:pt x="1496949" y="1320546"/>
                    <a:pt x="1488440" y="1331722"/>
                  </a:cubicBezTo>
                  <a:close/>
                  <a:moveTo>
                    <a:pt x="1419860" y="1410843"/>
                  </a:moveTo>
                  <a:cubicBezTo>
                    <a:pt x="1407668" y="1423289"/>
                    <a:pt x="1394968" y="1435354"/>
                    <a:pt x="1382014" y="1447038"/>
                  </a:cubicBezTo>
                  <a:cubicBezTo>
                    <a:pt x="1371600" y="1456436"/>
                    <a:pt x="1355471" y="1455547"/>
                    <a:pt x="1346200" y="1445133"/>
                  </a:cubicBezTo>
                  <a:cubicBezTo>
                    <a:pt x="1336929" y="1434719"/>
                    <a:pt x="1337691" y="1418590"/>
                    <a:pt x="1348105" y="1409319"/>
                  </a:cubicBezTo>
                  <a:cubicBezTo>
                    <a:pt x="1360297" y="1398397"/>
                    <a:pt x="1372235" y="1387094"/>
                    <a:pt x="1383665" y="1375410"/>
                  </a:cubicBezTo>
                  <a:cubicBezTo>
                    <a:pt x="1393444" y="1365377"/>
                    <a:pt x="1409573" y="1365250"/>
                    <a:pt x="1419606" y="1375156"/>
                  </a:cubicBezTo>
                  <a:cubicBezTo>
                    <a:pt x="1429639" y="1385062"/>
                    <a:pt x="1429766" y="1401064"/>
                    <a:pt x="1419860" y="1411097"/>
                  </a:cubicBezTo>
                  <a:close/>
                  <a:moveTo>
                    <a:pt x="1341882" y="1480947"/>
                  </a:moveTo>
                  <a:cubicBezTo>
                    <a:pt x="1328166" y="1491742"/>
                    <a:pt x="1314069" y="1502156"/>
                    <a:pt x="1299718" y="1512062"/>
                  </a:cubicBezTo>
                  <a:cubicBezTo>
                    <a:pt x="1288161" y="1520063"/>
                    <a:pt x="1272413" y="1517142"/>
                    <a:pt x="1264412" y="1505585"/>
                  </a:cubicBezTo>
                  <a:cubicBezTo>
                    <a:pt x="1256411" y="1494028"/>
                    <a:pt x="1259332" y="1478280"/>
                    <a:pt x="1270889" y="1470279"/>
                  </a:cubicBezTo>
                  <a:cubicBezTo>
                    <a:pt x="1284351" y="1460881"/>
                    <a:pt x="1297559" y="1451229"/>
                    <a:pt x="1310513" y="1441069"/>
                  </a:cubicBezTo>
                  <a:cubicBezTo>
                    <a:pt x="1321562" y="1432433"/>
                    <a:pt x="1337437" y="1434211"/>
                    <a:pt x="1346200" y="1445260"/>
                  </a:cubicBezTo>
                  <a:cubicBezTo>
                    <a:pt x="1354963" y="1456309"/>
                    <a:pt x="1353058" y="1472184"/>
                    <a:pt x="1342009" y="1480947"/>
                  </a:cubicBezTo>
                  <a:close/>
                  <a:moveTo>
                    <a:pt x="1255903" y="1540510"/>
                  </a:moveTo>
                  <a:cubicBezTo>
                    <a:pt x="1240917" y="1549527"/>
                    <a:pt x="1225677" y="1558036"/>
                    <a:pt x="1210183" y="1566037"/>
                  </a:cubicBezTo>
                  <a:cubicBezTo>
                    <a:pt x="1197737" y="1572514"/>
                    <a:pt x="1182370" y="1567688"/>
                    <a:pt x="1175893" y="1555242"/>
                  </a:cubicBezTo>
                  <a:cubicBezTo>
                    <a:pt x="1169416" y="1542796"/>
                    <a:pt x="1174242" y="1527429"/>
                    <a:pt x="1186688" y="1520952"/>
                  </a:cubicBezTo>
                  <a:cubicBezTo>
                    <a:pt x="1201293" y="1513332"/>
                    <a:pt x="1215644" y="1505331"/>
                    <a:pt x="1229614" y="1496949"/>
                  </a:cubicBezTo>
                  <a:cubicBezTo>
                    <a:pt x="1241679" y="1489710"/>
                    <a:pt x="1257300" y="1493647"/>
                    <a:pt x="1264412" y="1505585"/>
                  </a:cubicBezTo>
                  <a:cubicBezTo>
                    <a:pt x="1271524" y="1517523"/>
                    <a:pt x="1267714" y="1533271"/>
                    <a:pt x="1255776" y="1540383"/>
                  </a:cubicBezTo>
                  <a:close/>
                  <a:moveTo>
                    <a:pt x="1162812" y="1588643"/>
                  </a:moveTo>
                  <a:cubicBezTo>
                    <a:pt x="1146937" y="1595628"/>
                    <a:pt x="1130681" y="1602232"/>
                    <a:pt x="1114298" y="1608201"/>
                  </a:cubicBezTo>
                  <a:cubicBezTo>
                    <a:pt x="1101090" y="1613027"/>
                    <a:pt x="1086485" y="1606296"/>
                    <a:pt x="1081659" y="1593088"/>
                  </a:cubicBezTo>
                  <a:cubicBezTo>
                    <a:pt x="1076833" y="1579880"/>
                    <a:pt x="1083564" y="1565275"/>
                    <a:pt x="1096772" y="1560449"/>
                  </a:cubicBezTo>
                  <a:cubicBezTo>
                    <a:pt x="1112139" y="1554734"/>
                    <a:pt x="1127379" y="1548638"/>
                    <a:pt x="1142365" y="1542034"/>
                  </a:cubicBezTo>
                  <a:cubicBezTo>
                    <a:pt x="1155192" y="1536319"/>
                    <a:pt x="1170178" y="1542161"/>
                    <a:pt x="1175893" y="1554988"/>
                  </a:cubicBezTo>
                  <a:cubicBezTo>
                    <a:pt x="1181608" y="1567815"/>
                    <a:pt x="1175766" y="1582801"/>
                    <a:pt x="1162939" y="1588516"/>
                  </a:cubicBezTo>
                  <a:close/>
                  <a:moveTo>
                    <a:pt x="1064641" y="1624584"/>
                  </a:moveTo>
                  <a:cubicBezTo>
                    <a:pt x="1048004" y="1629537"/>
                    <a:pt x="1031113" y="1633982"/>
                    <a:pt x="1013968" y="1637792"/>
                  </a:cubicBezTo>
                  <a:cubicBezTo>
                    <a:pt x="1000252" y="1640967"/>
                    <a:pt x="986663" y="1632331"/>
                    <a:pt x="983615" y="1618615"/>
                  </a:cubicBezTo>
                  <a:cubicBezTo>
                    <a:pt x="980567" y="1604899"/>
                    <a:pt x="989076" y="1591310"/>
                    <a:pt x="1002792" y="1588262"/>
                  </a:cubicBezTo>
                  <a:cubicBezTo>
                    <a:pt x="1018794" y="1584579"/>
                    <a:pt x="1034669" y="1580515"/>
                    <a:pt x="1050290" y="1575816"/>
                  </a:cubicBezTo>
                  <a:cubicBezTo>
                    <a:pt x="1063752" y="1571879"/>
                    <a:pt x="1077849" y="1579499"/>
                    <a:pt x="1081913" y="1592961"/>
                  </a:cubicBezTo>
                  <a:cubicBezTo>
                    <a:pt x="1085977" y="1606423"/>
                    <a:pt x="1078230" y="1620520"/>
                    <a:pt x="1064768" y="1624584"/>
                  </a:cubicBezTo>
                  <a:close/>
                  <a:moveTo>
                    <a:pt x="962787" y="1647825"/>
                  </a:moveTo>
                  <a:cubicBezTo>
                    <a:pt x="945642" y="1650619"/>
                    <a:pt x="928243" y="1652905"/>
                    <a:pt x="910717" y="1654556"/>
                  </a:cubicBezTo>
                  <a:cubicBezTo>
                    <a:pt x="896747" y="1655953"/>
                    <a:pt x="884301" y="1645666"/>
                    <a:pt x="883031" y="1631696"/>
                  </a:cubicBezTo>
                  <a:cubicBezTo>
                    <a:pt x="881761" y="1617726"/>
                    <a:pt x="891921" y="1605280"/>
                    <a:pt x="905891" y="1604010"/>
                  </a:cubicBezTo>
                  <a:cubicBezTo>
                    <a:pt x="922401" y="1602359"/>
                    <a:pt x="938657" y="1600327"/>
                    <a:pt x="954786" y="1597660"/>
                  </a:cubicBezTo>
                  <a:cubicBezTo>
                    <a:pt x="968629" y="1595374"/>
                    <a:pt x="981710" y="1604772"/>
                    <a:pt x="983869" y="1618615"/>
                  </a:cubicBezTo>
                  <a:cubicBezTo>
                    <a:pt x="986028" y="1632458"/>
                    <a:pt x="976757" y="1645539"/>
                    <a:pt x="962914" y="1647698"/>
                  </a:cubicBezTo>
                  <a:close/>
                  <a:moveTo>
                    <a:pt x="858774" y="1657858"/>
                  </a:moveTo>
                  <a:cubicBezTo>
                    <a:pt x="848995" y="1658239"/>
                    <a:pt x="839343" y="1658366"/>
                    <a:pt x="829437" y="1658366"/>
                  </a:cubicBezTo>
                  <a:lnTo>
                    <a:pt x="829437" y="1632966"/>
                  </a:lnTo>
                  <a:lnTo>
                    <a:pt x="829437" y="1658366"/>
                  </a:lnTo>
                  <a:cubicBezTo>
                    <a:pt x="821563" y="1658366"/>
                    <a:pt x="813816" y="1658239"/>
                    <a:pt x="805942" y="1657985"/>
                  </a:cubicBezTo>
                  <a:cubicBezTo>
                    <a:pt x="791972" y="1657604"/>
                    <a:pt x="780923" y="1645920"/>
                    <a:pt x="781304" y="1631950"/>
                  </a:cubicBezTo>
                  <a:cubicBezTo>
                    <a:pt x="781685" y="1617980"/>
                    <a:pt x="793369" y="1606931"/>
                    <a:pt x="807339" y="1607312"/>
                  </a:cubicBezTo>
                  <a:cubicBezTo>
                    <a:pt x="814705" y="1607566"/>
                    <a:pt x="822071" y="1607566"/>
                    <a:pt x="829437" y="1607566"/>
                  </a:cubicBezTo>
                  <a:cubicBezTo>
                    <a:pt x="838708" y="1607566"/>
                    <a:pt x="847852" y="1607439"/>
                    <a:pt x="856996" y="1607058"/>
                  </a:cubicBezTo>
                  <a:cubicBezTo>
                    <a:pt x="870966" y="1606550"/>
                    <a:pt x="882777" y="1617599"/>
                    <a:pt x="883285" y="1631569"/>
                  </a:cubicBezTo>
                  <a:cubicBezTo>
                    <a:pt x="883793" y="1645539"/>
                    <a:pt x="872744" y="1657350"/>
                    <a:pt x="858774" y="1657858"/>
                  </a:cubicBezTo>
                  <a:close/>
                  <a:moveTo>
                    <a:pt x="753872" y="1654937"/>
                  </a:moveTo>
                  <a:cubicBezTo>
                    <a:pt x="736346" y="1653413"/>
                    <a:pt x="718947" y="1651254"/>
                    <a:pt x="701802" y="1648587"/>
                  </a:cubicBezTo>
                  <a:cubicBezTo>
                    <a:pt x="687959" y="1646428"/>
                    <a:pt x="678434" y="1633474"/>
                    <a:pt x="680593" y="1619631"/>
                  </a:cubicBezTo>
                  <a:cubicBezTo>
                    <a:pt x="682752" y="1605788"/>
                    <a:pt x="695706" y="1596263"/>
                    <a:pt x="709549" y="1598422"/>
                  </a:cubicBezTo>
                  <a:cubicBezTo>
                    <a:pt x="725678" y="1600962"/>
                    <a:pt x="742061" y="1602867"/>
                    <a:pt x="758444" y="1604391"/>
                  </a:cubicBezTo>
                  <a:cubicBezTo>
                    <a:pt x="772414" y="1605661"/>
                    <a:pt x="782701" y="1617980"/>
                    <a:pt x="781431" y="1631950"/>
                  </a:cubicBezTo>
                  <a:cubicBezTo>
                    <a:pt x="780161" y="1645920"/>
                    <a:pt x="767842" y="1656207"/>
                    <a:pt x="753872" y="1654937"/>
                  </a:cubicBezTo>
                  <a:close/>
                  <a:moveTo>
                    <a:pt x="650367" y="1638935"/>
                  </a:moveTo>
                  <a:cubicBezTo>
                    <a:pt x="633222" y="1635125"/>
                    <a:pt x="616331" y="1630807"/>
                    <a:pt x="599567" y="1625981"/>
                  </a:cubicBezTo>
                  <a:cubicBezTo>
                    <a:pt x="586105" y="1622044"/>
                    <a:pt x="578358" y="1608074"/>
                    <a:pt x="582168" y="1594485"/>
                  </a:cubicBezTo>
                  <a:cubicBezTo>
                    <a:pt x="585978" y="1580896"/>
                    <a:pt x="600075" y="1573276"/>
                    <a:pt x="613664" y="1577086"/>
                  </a:cubicBezTo>
                  <a:cubicBezTo>
                    <a:pt x="629412" y="1581658"/>
                    <a:pt x="645287" y="1585595"/>
                    <a:pt x="661289" y="1589151"/>
                  </a:cubicBezTo>
                  <a:cubicBezTo>
                    <a:pt x="675005" y="1592199"/>
                    <a:pt x="683641" y="1605661"/>
                    <a:pt x="680593" y="1619377"/>
                  </a:cubicBezTo>
                  <a:cubicBezTo>
                    <a:pt x="677545" y="1633093"/>
                    <a:pt x="664083" y="1641729"/>
                    <a:pt x="650367" y="1638681"/>
                  </a:cubicBezTo>
                  <a:close/>
                  <a:moveTo>
                    <a:pt x="549656" y="1609725"/>
                  </a:moveTo>
                  <a:cubicBezTo>
                    <a:pt x="533146" y="1603756"/>
                    <a:pt x="516890" y="1597406"/>
                    <a:pt x="501015" y="1590548"/>
                  </a:cubicBezTo>
                  <a:cubicBezTo>
                    <a:pt x="488188" y="1584960"/>
                    <a:pt x="482219" y="1569974"/>
                    <a:pt x="487807" y="1557147"/>
                  </a:cubicBezTo>
                  <a:cubicBezTo>
                    <a:pt x="493395" y="1544320"/>
                    <a:pt x="508381" y="1538351"/>
                    <a:pt x="521208" y="1543939"/>
                  </a:cubicBezTo>
                  <a:cubicBezTo>
                    <a:pt x="536194" y="1550416"/>
                    <a:pt x="551434" y="1556385"/>
                    <a:pt x="566928" y="1561973"/>
                  </a:cubicBezTo>
                  <a:cubicBezTo>
                    <a:pt x="580136" y="1566672"/>
                    <a:pt x="586994" y="1581277"/>
                    <a:pt x="582295" y="1594485"/>
                  </a:cubicBezTo>
                  <a:cubicBezTo>
                    <a:pt x="577596" y="1607693"/>
                    <a:pt x="562991" y="1614551"/>
                    <a:pt x="549783" y="1609852"/>
                  </a:cubicBezTo>
                  <a:close/>
                  <a:moveTo>
                    <a:pt x="453644" y="1568323"/>
                  </a:moveTo>
                  <a:cubicBezTo>
                    <a:pt x="438023" y="1560322"/>
                    <a:pt x="422783" y="1551940"/>
                    <a:pt x="407797" y="1543050"/>
                  </a:cubicBezTo>
                  <a:cubicBezTo>
                    <a:pt x="395732" y="1535938"/>
                    <a:pt x="391795" y="1520317"/>
                    <a:pt x="398907" y="1508252"/>
                  </a:cubicBezTo>
                  <a:cubicBezTo>
                    <a:pt x="406019" y="1496187"/>
                    <a:pt x="421640" y="1492250"/>
                    <a:pt x="433705" y="1499362"/>
                  </a:cubicBezTo>
                  <a:cubicBezTo>
                    <a:pt x="447802" y="1507744"/>
                    <a:pt x="462153" y="1515618"/>
                    <a:pt x="476758" y="1523111"/>
                  </a:cubicBezTo>
                  <a:cubicBezTo>
                    <a:pt x="489204" y="1529461"/>
                    <a:pt x="494284" y="1544828"/>
                    <a:pt x="487807" y="1557274"/>
                  </a:cubicBezTo>
                  <a:cubicBezTo>
                    <a:pt x="481330" y="1569720"/>
                    <a:pt x="466090" y="1574800"/>
                    <a:pt x="453644" y="1568323"/>
                  </a:cubicBezTo>
                  <a:close/>
                  <a:moveTo>
                    <a:pt x="363601" y="1514983"/>
                  </a:moveTo>
                  <a:cubicBezTo>
                    <a:pt x="349123" y="1505077"/>
                    <a:pt x="335026" y="1494790"/>
                    <a:pt x="321183" y="1484122"/>
                  </a:cubicBezTo>
                  <a:cubicBezTo>
                    <a:pt x="310134" y="1475486"/>
                    <a:pt x="308102" y="1459611"/>
                    <a:pt x="316738" y="1448435"/>
                  </a:cubicBezTo>
                  <a:cubicBezTo>
                    <a:pt x="325374" y="1437259"/>
                    <a:pt x="341249" y="1435354"/>
                    <a:pt x="352425" y="1443990"/>
                  </a:cubicBezTo>
                  <a:cubicBezTo>
                    <a:pt x="365379" y="1454023"/>
                    <a:pt x="378587" y="1463675"/>
                    <a:pt x="392176" y="1472946"/>
                  </a:cubicBezTo>
                  <a:cubicBezTo>
                    <a:pt x="403733" y="1480820"/>
                    <a:pt x="406781" y="1496695"/>
                    <a:pt x="398907" y="1508252"/>
                  </a:cubicBezTo>
                  <a:cubicBezTo>
                    <a:pt x="391033" y="1519809"/>
                    <a:pt x="375158" y="1522857"/>
                    <a:pt x="363601" y="1514983"/>
                  </a:cubicBezTo>
                  <a:close/>
                  <a:moveTo>
                    <a:pt x="280924" y="1450721"/>
                  </a:moveTo>
                  <a:cubicBezTo>
                    <a:pt x="267843" y="1439164"/>
                    <a:pt x="255143" y="1427226"/>
                    <a:pt x="242824" y="1414780"/>
                  </a:cubicBezTo>
                  <a:cubicBezTo>
                    <a:pt x="232918" y="1404874"/>
                    <a:pt x="232918" y="1388745"/>
                    <a:pt x="242824" y="1378839"/>
                  </a:cubicBezTo>
                  <a:cubicBezTo>
                    <a:pt x="252730" y="1368933"/>
                    <a:pt x="268859" y="1368933"/>
                    <a:pt x="278765" y="1378839"/>
                  </a:cubicBezTo>
                  <a:cubicBezTo>
                    <a:pt x="290322" y="1390396"/>
                    <a:pt x="302260" y="1401699"/>
                    <a:pt x="314579" y="1412494"/>
                  </a:cubicBezTo>
                  <a:cubicBezTo>
                    <a:pt x="325120" y="1421765"/>
                    <a:pt x="326136" y="1437894"/>
                    <a:pt x="316738" y="1448308"/>
                  </a:cubicBezTo>
                  <a:cubicBezTo>
                    <a:pt x="307340" y="1458722"/>
                    <a:pt x="291338" y="1459865"/>
                    <a:pt x="280924" y="1450467"/>
                  </a:cubicBezTo>
                  <a:close/>
                  <a:moveTo>
                    <a:pt x="207010" y="1376299"/>
                  </a:moveTo>
                  <a:cubicBezTo>
                    <a:pt x="195453" y="1363218"/>
                    <a:pt x="184404" y="1349756"/>
                    <a:pt x="173736" y="1335913"/>
                  </a:cubicBezTo>
                  <a:cubicBezTo>
                    <a:pt x="165100" y="1324864"/>
                    <a:pt x="167132" y="1308862"/>
                    <a:pt x="178308" y="1300226"/>
                  </a:cubicBezTo>
                  <a:cubicBezTo>
                    <a:pt x="189484" y="1291590"/>
                    <a:pt x="205359" y="1293622"/>
                    <a:pt x="213995" y="1304798"/>
                  </a:cubicBezTo>
                  <a:cubicBezTo>
                    <a:pt x="224028" y="1317752"/>
                    <a:pt x="234442" y="1330452"/>
                    <a:pt x="245237" y="1342771"/>
                  </a:cubicBezTo>
                  <a:cubicBezTo>
                    <a:pt x="254508" y="1353312"/>
                    <a:pt x="253492" y="1369314"/>
                    <a:pt x="242951" y="1378585"/>
                  </a:cubicBezTo>
                  <a:cubicBezTo>
                    <a:pt x="232410" y="1387856"/>
                    <a:pt x="216408" y="1386840"/>
                    <a:pt x="207137" y="1376299"/>
                  </a:cubicBezTo>
                  <a:close/>
                  <a:moveTo>
                    <a:pt x="143002" y="1293495"/>
                  </a:moveTo>
                  <a:cubicBezTo>
                    <a:pt x="133223" y="1279017"/>
                    <a:pt x="123952" y="1264285"/>
                    <a:pt x="115062" y="1249299"/>
                  </a:cubicBezTo>
                  <a:cubicBezTo>
                    <a:pt x="107950" y="1237234"/>
                    <a:pt x="112014" y="1221613"/>
                    <a:pt x="124079" y="1214501"/>
                  </a:cubicBezTo>
                  <a:cubicBezTo>
                    <a:pt x="136144" y="1207389"/>
                    <a:pt x="151765" y="1211453"/>
                    <a:pt x="158877" y="1223518"/>
                  </a:cubicBezTo>
                  <a:cubicBezTo>
                    <a:pt x="167259" y="1237615"/>
                    <a:pt x="176022" y="1251458"/>
                    <a:pt x="185166" y="1265047"/>
                  </a:cubicBezTo>
                  <a:cubicBezTo>
                    <a:pt x="193040" y="1276604"/>
                    <a:pt x="189992" y="1292479"/>
                    <a:pt x="178435" y="1300353"/>
                  </a:cubicBezTo>
                  <a:cubicBezTo>
                    <a:pt x="166878" y="1308227"/>
                    <a:pt x="151003" y="1305179"/>
                    <a:pt x="143129" y="1293622"/>
                  </a:cubicBezTo>
                  <a:close/>
                  <a:moveTo>
                    <a:pt x="90043" y="1203452"/>
                  </a:moveTo>
                  <a:cubicBezTo>
                    <a:pt x="82169" y="1187831"/>
                    <a:pt x="74803" y="1172083"/>
                    <a:pt x="67818" y="1155954"/>
                  </a:cubicBezTo>
                  <a:cubicBezTo>
                    <a:pt x="62230" y="1143000"/>
                    <a:pt x="68199" y="1128141"/>
                    <a:pt x="81153" y="1122553"/>
                  </a:cubicBezTo>
                  <a:cubicBezTo>
                    <a:pt x="94107" y="1116965"/>
                    <a:pt x="108966" y="1122934"/>
                    <a:pt x="114554" y="1135888"/>
                  </a:cubicBezTo>
                  <a:cubicBezTo>
                    <a:pt x="121031" y="1151001"/>
                    <a:pt x="128016" y="1165860"/>
                    <a:pt x="135382" y="1180465"/>
                  </a:cubicBezTo>
                  <a:cubicBezTo>
                    <a:pt x="141732" y="1193038"/>
                    <a:pt x="136779" y="1208278"/>
                    <a:pt x="124206" y="1214628"/>
                  </a:cubicBezTo>
                  <a:cubicBezTo>
                    <a:pt x="111633" y="1220978"/>
                    <a:pt x="96393" y="1216025"/>
                    <a:pt x="90043" y="1203452"/>
                  </a:cubicBezTo>
                  <a:close/>
                  <a:moveTo>
                    <a:pt x="47879" y="1107059"/>
                  </a:moveTo>
                  <a:cubicBezTo>
                    <a:pt x="42037" y="1090676"/>
                    <a:pt x="36703" y="1074039"/>
                    <a:pt x="31877" y="1057148"/>
                  </a:cubicBezTo>
                  <a:cubicBezTo>
                    <a:pt x="28067" y="1043686"/>
                    <a:pt x="35814" y="1029589"/>
                    <a:pt x="49276" y="1025779"/>
                  </a:cubicBezTo>
                  <a:cubicBezTo>
                    <a:pt x="62738" y="1021969"/>
                    <a:pt x="76835" y="1029716"/>
                    <a:pt x="80645" y="1043178"/>
                  </a:cubicBezTo>
                  <a:cubicBezTo>
                    <a:pt x="85217" y="1059053"/>
                    <a:pt x="90170" y="1074674"/>
                    <a:pt x="95631" y="1090041"/>
                  </a:cubicBezTo>
                  <a:cubicBezTo>
                    <a:pt x="100330" y="1103249"/>
                    <a:pt x="93472" y="1117727"/>
                    <a:pt x="80264" y="1122426"/>
                  </a:cubicBezTo>
                  <a:cubicBezTo>
                    <a:pt x="67056" y="1127125"/>
                    <a:pt x="52578" y="1120267"/>
                    <a:pt x="47879" y="1107059"/>
                  </a:cubicBezTo>
                  <a:close/>
                  <a:moveTo>
                    <a:pt x="19177" y="1006221"/>
                  </a:moveTo>
                  <a:cubicBezTo>
                    <a:pt x="15367" y="989330"/>
                    <a:pt x="12192" y="972185"/>
                    <a:pt x="9652" y="954786"/>
                  </a:cubicBezTo>
                  <a:cubicBezTo>
                    <a:pt x="7493" y="940943"/>
                    <a:pt x="17018" y="927989"/>
                    <a:pt x="30988" y="925830"/>
                  </a:cubicBezTo>
                  <a:cubicBezTo>
                    <a:pt x="44958" y="923671"/>
                    <a:pt x="57785" y="933196"/>
                    <a:pt x="59944" y="947166"/>
                  </a:cubicBezTo>
                  <a:cubicBezTo>
                    <a:pt x="62357" y="963422"/>
                    <a:pt x="65405" y="979551"/>
                    <a:pt x="68834" y="995426"/>
                  </a:cubicBezTo>
                  <a:cubicBezTo>
                    <a:pt x="71882" y="1009142"/>
                    <a:pt x="63119" y="1022604"/>
                    <a:pt x="49403" y="1025652"/>
                  </a:cubicBezTo>
                  <a:cubicBezTo>
                    <a:pt x="35687" y="1028700"/>
                    <a:pt x="22225" y="1019937"/>
                    <a:pt x="19177" y="1006221"/>
                  </a:cubicBezTo>
                  <a:close/>
                  <a:moveTo>
                    <a:pt x="3302" y="902716"/>
                  </a:moveTo>
                  <a:cubicBezTo>
                    <a:pt x="1778" y="885444"/>
                    <a:pt x="762" y="868045"/>
                    <a:pt x="381" y="850519"/>
                  </a:cubicBezTo>
                  <a:cubicBezTo>
                    <a:pt x="0" y="836549"/>
                    <a:pt x="11049" y="824865"/>
                    <a:pt x="25146" y="824484"/>
                  </a:cubicBezTo>
                  <a:cubicBezTo>
                    <a:pt x="39243" y="824103"/>
                    <a:pt x="50800" y="835152"/>
                    <a:pt x="51181" y="849249"/>
                  </a:cubicBezTo>
                  <a:cubicBezTo>
                    <a:pt x="51562" y="865759"/>
                    <a:pt x="52578" y="882142"/>
                    <a:pt x="53975" y="898271"/>
                  </a:cubicBezTo>
                  <a:cubicBezTo>
                    <a:pt x="55245" y="912241"/>
                    <a:pt x="44831" y="924560"/>
                    <a:pt x="30861" y="925830"/>
                  </a:cubicBezTo>
                  <a:cubicBezTo>
                    <a:pt x="16891" y="927100"/>
                    <a:pt x="4572" y="916686"/>
                    <a:pt x="3302" y="902716"/>
                  </a:cubicBezTo>
                  <a:close/>
                  <a:moveTo>
                    <a:pt x="127" y="829056"/>
                  </a:moveTo>
                  <a:cubicBezTo>
                    <a:pt x="127" y="811403"/>
                    <a:pt x="635" y="793877"/>
                    <a:pt x="1778" y="776478"/>
                  </a:cubicBezTo>
                  <a:cubicBezTo>
                    <a:pt x="2667" y="762508"/>
                    <a:pt x="14732" y="751840"/>
                    <a:pt x="28702" y="752729"/>
                  </a:cubicBezTo>
                  <a:cubicBezTo>
                    <a:pt x="42672" y="753618"/>
                    <a:pt x="53340" y="765683"/>
                    <a:pt x="52451" y="779653"/>
                  </a:cubicBezTo>
                  <a:cubicBezTo>
                    <a:pt x="51435" y="795909"/>
                    <a:pt x="50927" y="812419"/>
                    <a:pt x="50927" y="829056"/>
                  </a:cubicBezTo>
                  <a:cubicBezTo>
                    <a:pt x="50927" y="843026"/>
                    <a:pt x="39497" y="854456"/>
                    <a:pt x="25527" y="854456"/>
                  </a:cubicBezTo>
                  <a:cubicBezTo>
                    <a:pt x="11557" y="854456"/>
                    <a:pt x="127" y="843026"/>
                    <a:pt x="127" y="829056"/>
                  </a:cubicBezTo>
                  <a:close/>
                </a:path>
              </a:pathLst>
            </a:custGeom>
            <a:solidFill>
              <a:srgbClr val="FA9B35"/>
            </a:solidFill>
          </p:spPr>
          <p:txBody>
            <a:bodyPr/>
            <a:lstStyle/>
            <a:p>
              <a:endParaRPr lang="en-US"/>
            </a:p>
          </p:txBody>
        </p:sp>
      </p:grpSp>
      <p:grpSp>
        <p:nvGrpSpPr>
          <p:cNvPr id="66" name="Group 22"/>
          <p:cNvGrpSpPr/>
          <p:nvPr/>
        </p:nvGrpSpPr>
        <p:grpSpPr>
          <a:xfrm>
            <a:off x="4383448" y="4139335"/>
            <a:ext cx="621750" cy="621750"/>
            <a:chOff x="0" y="0"/>
            <a:chExt cx="1658000" cy="1658000"/>
          </a:xfrm>
        </p:grpSpPr>
        <p:sp>
          <p:nvSpPr>
            <p:cNvPr id="1048740" name="Freeform 23"/>
            <p:cNvSpPr/>
            <p:nvPr/>
          </p:nvSpPr>
          <p:spPr>
            <a:xfrm>
              <a:off x="-127" y="0"/>
              <a:ext cx="1657985" cy="1658366"/>
            </a:xfrm>
            <a:custGeom>
              <a:avLst/>
              <a:gdLst/>
              <a:ahLst/>
              <a:cxnLst/>
              <a:rect l="l" t="t" r="r" b="b"/>
              <a:pathLst>
                <a:path w="1657985" h="1658366">
                  <a:moveTo>
                    <a:pt x="6731" y="724408"/>
                  </a:moveTo>
                  <a:cubicBezTo>
                    <a:pt x="8890" y="707009"/>
                    <a:pt x="11684" y="689737"/>
                    <a:pt x="14859" y="672719"/>
                  </a:cubicBezTo>
                  <a:cubicBezTo>
                    <a:pt x="17526" y="659003"/>
                    <a:pt x="30734" y="649859"/>
                    <a:pt x="44577" y="652526"/>
                  </a:cubicBezTo>
                  <a:cubicBezTo>
                    <a:pt x="58420" y="655193"/>
                    <a:pt x="67437" y="668401"/>
                    <a:pt x="64770" y="682244"/>
                  </a:cubicBezTo>
                  <a:cubicBezTo>
                    <a:pt x="61722" y="698246"/>
                    <a:pt x="59182" y="714375"/>
                    <a:pt x="57150" y="730758"/>
                  </a:cubicBezTo>
                  <a:cubicBezTo>
                    <a:pt x="55372" y="744728"/>
                    <a:pt x="42672" y="754507"/>
                    <a:pt x="28829" y="752729"/>
                  </a:cubicBezTo>
                  <a:cubicBezTo>
                    <a:pt x="14986" y="750951"/>
                    <a:pt x="4953" y="738251"/>
                    <a:pt x="6731" y="724408"/>
                  </a:cubicBezTo>
                  <a:close/>
                  <a:moveTo>
                    <a:pt x="26416" y="621538"/>
                  </a:moveTo>
                  <a:cubicBezTo>
                    <a:pt x="30734" y="604520"/>
                    <a:pt x="35687" y="587883"/>
                    <a:pt x="41021" y="571246"/>
                  </a:cubicBezTo>
                  <a:cubicBezTo>
                    <a:pt x="45339" y="557911"/>
                    <a:pt x="59690" y="550672"/>
                    <a:pt x="73025" y="554990"/>
                  </a:cubicBezTo>
                  <a:cubicBezTo>
                    <a:pt x="86360" y="559308"/>
                    <a:pt x="93599" y="573659"/>
                    <a:pt x="89281" y="586994"/>
                  </a:cubicBezTo>
                  <a:cubicBezTo>
                    <a:pt x="84201" y="602488"/>
                    <a:pt x="79629" y="618236"/>
                    <a:pt x="75565" y="634111"/>
                  </a:cubicBezTo>
                  <a:cubicBezTo>
                    <a:pt x="72009" y="647700"/>
                    <a:pt x="58166" y="655955"/>
                    <a:pt x="44577" y="652399"/>
                  </a:cubicBezTo>
                  <a:cubicBezTo>
                    <a:pt x="30988" y="648843"/>
                    <a:pt x="22860" y="635000"/>
                    <a:pt x="26289" y="621411"/>
                  </a:cubicBezTo>
                  <a:close/>
                  <a:moveTo>
                    <a:pt x="58801" y="521970"/>
                  </a:moveTo>
                  <a:cubicBezTo>
                    <a:pt x="65278" y="505714"/>
                    <a:pt x="72263" y="489712"/>
                    <a:pt x="79756" y="473964"/>
                  </a:cubicBezTo>
                  <a:cubicBezTo>
                    <a:pt x="85725" y="461264"/>
                    <a:pt x="100965" y="455930"/>
                    <a:pt x="113538" y="461899"/>
                  </a:cubicBezTo>
                  <a:cubicBezTo>
                    <a:pt x="126111" y="467868"/>
                    <a:pt x="131572" y="483108"/>
                    <a:pt x="125603" y="495681"/>
                  </a:cubicBezTo>
                  <a:cubicBezTo>
                    <a:pt x="118618" y="510413"/>
                    <a:pt x="112014" y="525526"/>
                    <a:pt x="105918" y="540766"/>
                  </a:cubicBezTo>
                  <a:cubicBezTo>
                    <a:pt x="100711" y="553847"/>
                    <a:pt x="85979" y="560197"/>
                    <a:pt x="72898" y="554990"/>
                  </a:cubicBezTo>
                  <a:cubicBezTo>
                    <a:pt x="59817" y="549783"/>
                    <a:pt x="53467" y="535051"/>
                    <a:pt x="58674" y="521970"/>
                  </a:cubicBezTo>
                  <a:close/>
                  <a:moveTo>
                    <a:pt x="103632" y="427355"/>
                  </a:moveTo>
                  <a:cubicBezTo>
                    <a:pt x="112141" y="411988"/>
                    <a:pt x="121031" y="397002"/>
                    <a:pt x="130556" y="382397"/>
                  </a:cubicBezTo>
                  <a:cubicBezTo>
                    <a:pt x="138176" y="370586"/>
                    <a:pt x="153797" y="367157"/>
                    <a:pt x="165608" y="374650"/>
                  </a:cubicBezTo>
                  <a:cubicBezTo>
                    <a:pt x="177419" y="382143"/>
                    <a:pt x="180848" y="397891"/>
                    <a:pt x="173355" y="409702"/>
                  </a:cubicBezTo>
                  <a:cubicBezTo>
                    <a:pt x="164465" y="423545"/>
                    <a:pt x="156083" y="437642"/>
                    <a:pt x="148082" y="451993"/>
                  </a:cubicBezTo>
                  <a:cubicBezTo>
                    <a:pt x="141224" y="464312"/>
                    <a:pt x="125857" y="468630"/>
                    <a:pt x="113538" y="461899"/>
                  </a:cubicBezTo>
                  <a:cubicBezTo>
                    <a:pt x="101219" y="455168"/>
                    <a:pt x="96901" y="439674"/>
                    <a:pt x="103632" y="427355"/>
                  </a:cubicBezTo>
                  <a:close/>
                  <a:moveTo>
                    <a:pt x="160147" y="339217"/>
                  </a:moveTo>
                  <a:cubicBezTo>
                    <a:pt x="170434" y="325120"/>
                    <a:pt x="181229" y="311404"/>
                    <a:pt x="192405" y="297942"/>
                  </a:cubicBezTo>
                  <a:cubicBezTo>
                    <a:pt x="201422" y="287147"/>
                    <a:pt x="217424" y="285750"/>
                    <a:pt x="228219" y="294767"/>
                  </a:cubicBezTo>
                  <a:cubicBezTo>
                    <a:pt x="239014" y="303784"/>
                    <a:pt x="240411" y="319786"/>
                    <a:pt x="231394" y="330581"/>
                  </a:cubicBezTo>
                  <a:cubicBezTo>
                    <a:pt x="220853" y="343154"/>
                    <a:pt x="210820" y="356108"/>
                    <a:pt x="201041" y="369316"/>
                  </a:cubicBezTo>
                  <a:cubicBezTo>
                    <a:pt x="192786" y="380619"/>
                    <a:pt x="176911" y="383032"/>
                    <a:pt x="165481" y="374777"/>
                  </a:cubicBezTo>
                  <a:cubicBezTo>
                    <a:pt x="154051" y="366522"/>
                    <a:pt x="151765" y="350647"/>
                    <a:pt x="160020" y="339217"/>
                  </a:cubicBezTo>
                  <a:close/>
                  <a:moveTo>
                    <a:pt x="227076" y="258826"/>
                  </a:moveTo>
                  <a:cubicBezTo>
                    <a:pt x="239141" y="246126"/>
                    <a:pt x="251460" y="233807"/>
                    <a:pt x="264287" y="221996"/>
                  </a:cubicBezTo>
                  <a:cubicBezTo>
                    <a:pt x="274574" y="212471"/>
                    <a:pt x="290576" y="212979"/>
                    <a:pt x="300228" y="223266"/>
                  </a:cubicBezTo>
                  <a:cubicBezTo>
                    <a:pt x="309880" y="233553"/>
                    <a:pt x="309245" y="249555"/>
                    <a:pt x="298958" y="259207"/>
                  </a:cubicBezTo>
                  <a:cubicBezTo>
                    <a:pt x="286893" y="270383"/>
                    <a:pt x="275336" y="281940"/>
                    <a:pt x="264033" y="293878"/>
                  </a:cubicBezTo>
                  <a:cubicBezTo>
                    <a:pt x="254381" y="304038"/>
                    <a:pt x="238252" y="304546"/>
                    <a:pt x="228092" y="294894"/>
                  </a:cubicBezTo>
                  <a:cubicBezTo>
                    <a:pt x="217932" y="285242"/>
                    <a:pt x="217424" y="269113"/>
                    <a:pt x="227076" y="258953"/>
                  </a:cubicBezTo>
                  <a:close/>
                  <a:moveTo>
                    <a:pt x="303784" y="187579"/>
                  </a:moveTo>
                  <a:cubicBezTo>
                    <a:pt x="317246" y="176530"/>
                    <a:pt x="331089" y="165862"/>
                    <a:pt x="345313" y="155702"/>
                  </a:cubicBezTo>
                  <a:cubicBezTo>
                    <a:pt x="356743" y="147574"/>
                    <a:pt x="372618" y="150114"/>
                    <a:pt x="380746" y="161544"/>
                  </a:cubicBezTo>
                  <a:cubicBezTo>
                    <a:pt x="388874" y="172974"/>
                    <a:pt x="386334" y="188849"/>
                    <a:pt x="374904" y="196977"/>
                  </a:cubicBezTo>
                  <a:cubicBezTo>
                    <a:pt x="361569" y="206502"/>
                    <a:pt x="348615" y="216535"/>
                    <a:pt x="335915" y="226949"/>
                  </a:cubicBezTo>
                  <a:cubicBezTo>
                    <a:pt x="325120" y="235839"/>
                    <a:pt x="309118" y="234315"/>
                    <a:pt x="300228" y="223393"/>
                  </a:cubicBezTo>
                  <a:cubicBezTo>
                    <a:pt x="291338" y="212471"/>
                    <a:pt x="292862" y="196596"/>
                    <a:pt x="303784" y="187706"/>
                  </a:cubicBezTo>
                  <a:close/>
                  <a:moveTo>
                    <a:pt x="388747" y="126619"/>
                  </a:moveTo>
                  <a:cubicBezTo>
                    <a:pt x="403479" y="117348"/>
                    <a:pt x="418592" y="108458"/>
                    <a:pt x="433959" y="100203"/>
                  </a:cubicBezTo>
                  <a:cubicBezTo>
                    <a:pt x="446278" y="93472"/>
                    <a:pt x="461645" y="98044"/>
                    <a:pt x="468376" y="110363"/>
                  </a:cubicBezTo>
                  <a:cubicBezTo>
                    <a:pt x="475107" y="122682"/>
                    <a:pt x="470535" y="138049"/>
                    <a:pt x="458216" y="144780"/>
                  </a:cubicBezTo>
                  <a:cubicBezTo>
                    <a:pt x="443738" y="152654"/>
                    <a:pt x="429641" y="160909"/>
                    <a:pt x="415671" y="169672"/>
                  </a:cubicBezTo>
                  <a:cubicBezTo>
                    <a:pt x="403733" y="177165"/>
                    <a:pt x="388112" y="173482"/>
                    <a:pt x="380619" y="161671"/>
                  </a:cubicBezTo>
                  <a:cubicBezTo>
                    <a:pt x="373126" y="149860"/>
                    <a:pt x="376809" y="134112"/>
                    <a:pt x="388620" y="126619"/>
                  </a:cubicBezTo>
                  <a:close/>
                  <a:moveTo>
                    <a:pt x="480695" y="76708"/>
                  </a:moveTo>
                  <a:cubicBezTo>
                    <a:pt x="496443" y="69342"/>
                    <a:pt x="512572" y="62484"/>
                    <a:pt x="528955" y="56261"/>
                  </a:cubicBezTo>
                  <a:cubicBezTo>
                    <a:pt x="542036" y="51181"/>
                    <a:pt x="556768" y="57658"/>
                    <a:pt x="561848" y="70739"/>
                  </a:cubicBezTo>
                  <a:cubicBezTo>
                    <a:pt x="566928" y="83820"/>
                    <a:pt x="560451" y="98552"/>
                    <a:pt x="547370" y="103632"/>
                  </a:cubicBezTo>
                  <a:cubicBezTo>
                    <a:pt x="532003" y="109601"/>
                    <a:pt x="517017" y="115951"/>
                    <a:pt x="502158" y="122809"/>
                  </a:cubicBezTo>
                  <a:cubicBezTo>
                    <a:pt x="489458" y="128651"/>
                    <a:pt x="474345" y="123190"/>
                    <a:pt x="468376" y="110490"/>
                  </a:cubicBezTo>
                  <a:cubicBezTo>
                    <a:pt x="462407" y="97790"/>
                    <a:pt x="467995" y="82677"/>
                    <a:pt x="480695" y="76708"/>
                  </a:cubicBezTo>
                  <a:close/>
                  <a:moveTo>
                    <a:pt x="578358" y="38735"/>
                  </a:moveTo>
                  <a:cubicBezTo>
                    <a:pt x="594868" y="33528"/>
                    <a:pt x="611759" y="28702"/>
                    <a:pt x="628650" y="24511"/>
                  </a:cubicBezTo>
                  <a:cubicBezTo>
                    <a:pt x="642239" y="21082"/>
                    <a:pt x="656082" y="29464"/>
                    <a:pt x="659384" y="43053"/>
                  </a:cubicBezTo>
                  <a:cubicBezTo>
                    <a:pt x="662686" y="56642"/>
                    <a:pt x="654431" y="70485"/>
                    <a:pt x="640842" y="73787"/>
                  </a:cubicBezTo>
                  <a:cubicBezTo>
                    <a:pt x="624840" y="77724"/>
                    <a:pt x="609092" y="82169"/>
                    <a:pt x="593598" y="87122"/>
                  </a:cubicBezTo>
                  <a:cubicBezTo>
                    <a:pt x="580263" y="91313"/>
                    <a:pt x="565912" y="83947"/>
                    <a:pt x="561721" y="70612"/>
                  </a:cubicBezTo>
                  <a:cubicBezTo>
                    <a:pt x="557530" y="57277"/>
                    <a:pt x="564896" y="42926"/>
                    <a:pt x="578231" y="38735"/>
                  </a:cubicBezTo>
                  <a:close/>
                  <a:moveTo>
                    <a:pt x="679831" y="13589"/>
                  </a:moveTo>
                  <a:cubicBezTo>
                    <a:pt x="697484" y="10160"/>
                    <a:pt x="714756" y="7620"/>
                    <a:pt x="732282" y="5588"/>
                  </a:cubicBezTo>
                  <a:cubicBezTo>
                    <a:pt x="746252" y="3937"/>
                    <a:pt x="758825" y="13970"/>
                    <a:pt x="760476" y="27940"/>
                  </a:cubicBezTo>
                  <a:cubicBezTo>
                    <a:pt x="762127" y="41910"/>
                    <a:pt x="752094" y="54483"/>
                    <a:pt x="738124" y="56134"/>
                  </a:cubicBezTo>
                  <a:cubicBezTo>
                    <a:pt x="721741" y="58039"/>
                    <a:pt x="705485" y="60452"/>
                    <a:pt x="689483" y="63373"/>
                  </a:cubicBezTo>
                  <a:cubicBezTo>
                    <a:pt x="675640" y="65913"/>
                    <a:pt x="662432" y="56769"/>
                    <a:pt x="660019" y="42926"/>
                  </a:cubicBezTo>
                  <a:cubicBezTo>
                    <a:pt x="657606" y="29083"/>
                    <a:pt x="666623" y="15875"/>
                    <a:pt x="680466" y="13462"/>
                  </a:cubicBezTo>
                  <a:close/>
                  <a:moveTo>
                    <a:pt x="784352" y="1143"/>
                  </a:moveTo>
                  <a:cubicBezTo>
                    <a:pt x="799211" y="381"/>
                    <a:pt x="814070" y="0"/>
                    <a:pt x="829183" y="0"/>
                  </a:cubicBezTo>
                  <a:lnTo>
                    <a:pt x="829183" y="25400"/>
                  </a:lnTo>
                  <a:lnTo>
                    <a:pt x="829183" y="0"/>
                  </a:lnTo>
                  <a:cubicBezTo>
                    <a:pt x="831850" y="0"/>
                    <a:pt x="834390" y="0"/>
                    <a:pt x="837057" y="0"/>
                  </a:cubicBezTo>
                  <a:cubicBezTo>
                    <a:pt x="851027" y="127"/>
                    <a:pt x="862330" y="11557"/>
                    <a:pt x="862203" y="25654"/>
                  </a:cubicBezTo>
                  <a:cubicBezTo>
                    <a:pt x="862076" y="39751"/>
                    <a:pt x="850519" y="50927"/>
                    <a:pt x="836549" y="50800"/>
                  </a:cubicBezTo>
                  <a:cubicBezTo>
                    <a:pt x="834136" y="50800"/>
                    <a:pt x="831596" y="50800"/>
                    <a:pt x="829183" y="50800"/>
                  </a:cubicBezTo>
                  <a:lnTo>
                    <a:pt x="829183" y="25400"/>
                  </a:lnTo>
                  <a:lnTo>
                    <a:pt x="829183" y="50800"/>
                  </a:lnTo>
                  <a:cubicBezTo>
                    <a:pt x="815086" y="50800"/>
                    <a:pt x="800989" y="51181"/>
                    <a:pt x="787019" y="51943"/>
                  </a:cubicBezTo>
                  <a:cubicBezTo>
                    <a:pt x="773049" y="52705"/>
                    <a:pt x="761111" y="41910"/>
                    <a:pt x="760349" y="27940"/>
                  </a:cubicBezTo>
                  <a:cubicBezTo>
                    <a:pt x="759587" y="13970"/>
                    <a:pt x="770382" y="2032"/>
                    <a:pt x="784352" y="1270"/>
                  </a:cubicBezTo>
                  <a:close/>
                  <a:moveTo>
                    <a:pt x="889508" y="2286"/>
                  </a:moveTo>
                  <a:cubicBezTo>
                    <a:pt x="907034" y="3556"/>
                    <a:pt x="924433" y="5334"/>
                    <a:pt x="941578" y="7620"/>
                  </a:cubicBezTo>
                  <a:cubicBezTo>
                    <a:pt x="955421" y="9525"/>
                    <a:pt x="965200" y="22352"/>
                    <a:pt x="963295" y="36195"/>
                  </a:cubicBezTo>
                  <a:cubicBezTo>
                    <a:pt x="961390" y="50038"/>
                    <a:pt x="948563" y="59817"/>
                    <a:pt x="934720" y="57912"/>
                  </a:cubicBezTo>
                  <a:cubicBezTo>
                    <a:pt x="918591" y="55753"/>
                    <a:pt x="902208" y="53975"/>
                    <a:pt x="885825" y="52832"/>
                  </a:cubicBezTo>
                  <a:cubicBezTo>
                    <a:pt x="871855" y="51816"/>
                    <a:pt x="861314" y="39624"/>
                    <a:pt x="862330" y="25654"/>
                  </a:cubicBezTo>
                  <a:cubicBezTo>
                    <a:pt x="863346" y="11684"/>
                    <a:pt x="875411" y="1143"/>
                    <a:pt x="889381" y="2159"/>
                  </a:cubicBezTo>
                  <a:close/>
                  <a:moveTo>
                    <a:pt x="993013" y="16256"/>
                  </a:moveTo>
                  <a:cubicBezTo>
                    <a:pt x="1010285" y="19685"/>
                    <a:pt x="1027303" y="23749"/>
                    <a:pt x="1044194" y="28194"/>
                  </a:cubicBezTo>
                  <a:cubicBezTo>
                    <a:pt x="1057783" y="31877"/>
                    <a:pt x="1065784" y="45720"/>
                    <a:pt x="1062101" y="59309"/>
                  </a:cubicBezTo>
                  <a:cubicBezTo>
                    <a:pt x="1058418" y="72898"/>
                    <a:pt x="1044575" y="80899"/>
                    <a:pt x="1030986" y="77216"/>
                  </a:cubicBezTo>
                  <a:cubicBezTo>
                    <a:pt x="1015238" y="73025"/>
                    <a:pt x="999236" y="69215"/>
                    <a:pt x="982980" y="66040"/>
                  </a:cubicBezTo>
                  <a:cubicBezTo>
                    <a:pt x="969264" y="63246"/>
                    <a:pt x="960374" y="49911"/>
                    <a:pt x="963041" y="36195"/>
                  </a:cubicBezTo>
                  <a:cubicBezTo>
                    <a:pt x="965708" y="22479"/>
                    <a:pt x="979170" y="13589"/>
                    <a:pt x="992886" y="16256"/>
                  </a:cubicBezTo>
                  <a:close/>
                  <a:moveTo>
                    <a:pt x="1094105" y="43307"/>
                  </a:moveTo>
                  <a:cubicBezTo>
                    <a:pt x="1110742" y="48895"/>
                    <a:pt x="1127125" y="54991"/>
                    <a:pt x="1143127" y="61595"/>
                  </a:cubicBezTo>
                  <a:cubicBezTo>
                    <a:pt x="1156081" y="66929"/>
                    <a:pt x="1162304" y="81788"/>
                    <a:pt x="1156970" y="94742"/>
                  </a:cubicBezTo>
                  <a:cubicBezTo>
                    <a:pt x="1151636" y="107696"/>
                    <a:pt x="1137031" y="113919"/>
                    <a:pt x="1124077" y="108585"/>
                  </a:cubicBezTo>
                  <a:cubicBezTo>
                    <a:pt x="1108964" y="102362"/>
                    <a:pt x="1093597" y="96647"/>
                    <a:pt x="1077976" y="91440"/>
                  </a:cubicBezTo>
                  <a:cubicBezTo>
                    <a:pt x="1064641" y="86995"/>
                    <a:pt x="1057529" y="72517"/>
                    <a:pt x="1061974" y="59309"/>
                  </a:cubicBezTo>
                  <a:cubicBezTo>
                    <a:pt x="1066419" y="46101"/>
                    <a:pt x="1080897" y="38862"/>
                    <a:pt x="1094105" y="43307"/>
                  </a:cubicBezTo>
                  <a:close/>
                  <a:moveTo>
                    <a:pt x="1191006" y="83058"/>
                  </a:moveTo>
                  <a:cubicBezTo>
                    <a:pt x="1206754" y="90678"/>
                    <a:pt x="1222248" y="98806"/>
                    <a:pt x="1237361" y="107442"/>
                  </a:cubicBezTo>
                  <a:cubicBezTo>
                    <a:pt x="1249553" y="114300"/>
                    <a:pt x="1253871" y="129921"/>
                    <a:pt x="1246886" y="142113"/>
                  </a:cubicBezTo>
                  <a:cubicBezTo>
                    <a:pt x="1239901" y="154305"/>
                    <a:pt x="1224407" y="158623"/>
                    <a:pt x="1212215" y="151638"/>
                  </a:cubicBezTo>
                  <a:cubicBezTo>
                    <a:pt x="1197991" y="143510"/>
                    <a:pt x="1183513" y="135890"/>
                    <a:pt x="1168781" y="128778"/>
                  </a:cubicBezTo>
                  <a:cubicBezTo>
                    <a:pt x="1156208" y="122682"/>
                    <a:pt x="1150874" y="107442"/>
                    <a:pt x="1157097" y="94869"/>
                  </a:cubicBezTo>
                  <a:cubicBezTo>
                    <a:pt x="1163320" y="82296"/>
                    <a:pt x="1178433" y="76962"/>
                    <a:pt x="1191006" y="83185"/>
                  </a:cubicBezTo>
                  <a:close/>
                  <a:moveTo>
                    <a:pt x="1282065" y="134874"/>
                  </a:moveTo>
                  <a:cubicBezTo>
                    <a:pt x="1296670" y="144399"/>
                    <a:pt x="1311021" y="154432"/>
                    <a:pt x="1324991" y="164973"/>
                  </a:cubicBezTo>
                  <a:cubicBezTo>
                    <a:pt x="1336167" y="173355"/>
                    <a:pt x="1338580" y="189230"/>
                    <a:pt x="1330071" y="200533"/>
                  </a:cubicBezTo>
                  <a:cubicBezTo>
                    <a:pt x="1321562" y="211836"/>
                    <a:pt x="1305814" y="214122"/>
                    <a:pt x="1294511" y="205613"/>
                  </a:cubicBezTo>
                  <a:cubicBezTo>
                    <a:pt x="1281430" y="195834"/>
                    <a:pt x="1267968" y="186436"/>
                    <a:pt x="1254252" y="177419"/>
                  </a:cubicBezTo>
                  <a:cubicBezTo>
                    <a:pt x="1242568" y="169799"/>
                    <a:pt x="1239266" y="154051"/>
                    <a:pt x="1246886" y="142240"/>
                  </a:cubicBezTo>
                  <a:cubicBezTo>
                    <a:pt x="1254506" y="130429"/>
                    <a:pt x="1270254" y="127254"/>
                    <a:pt x="1282065" y="134874"/>
                  </a:cubicBezTo>
                  <a:close/>
                  <a:moveTo>
                    <a:pt x="1365885" y="197612"/>
                  </a:moveTo>
                  <a:cubicBezTo>
                    <a:pt x="1379220" y="208915"/>
                    <a:pt x="1392174" y="220726"/>
                    <a:pt x="1404747" y="232791"/>
                  </a:cubicBezTo>
                  <a:cubicBezTo>
                    <a:pt x="1414780" y="242570"/>
                    <a:pt x="1415161" y="258572"/>
                    <a:pt x="1405382" y="268732"/>
                  </a:cubicBezTo>
                  <a:cubicBezTo>
                    <a:pt x="1395603" y="278892"/>
                    <a:pt x="1379601" y="279146"/>
                    <a:pt x="1369441" y="269367"/>
                  </a:cubicBezTo>
                  <a:cubicBezTo>
                    <a:pt x="1357630" y="257937"/>
                    <a:pt x="1345438" y="247015"/>
                    <a:pt x="1332992" y="236347"/>
                  </a:cubicBezTo>
                  <a:cubicBezTo>
                    <a:pt x="1322324" y="227203"/>
                    <a:pt x="1321054" y="211201"/>
                    <a:pt x="1330071" y="200533"/>
                  </a:cubicBezTo>
                  <a:cubicBezTo>
                    <a:pt x="1339088" y="189865"/>
                    <a:pt x="1355217" y="188595"/>
                    <a:pt x="1365885" y="197612"/>
                  </a:cubicBezTo>
                  <a:close/>
                  <a:moveTo>
                    <a:pt x="1441196" y="270383"/>
                  </a:moveTo>
                  <a:cubicBezTo>
                    <a:pt x="1453007" y="283337"/>
                    <a:pt x="1464310" y="296545"/>
                    <a:pt x="1475232" y="310134"/>
                  </a:cubicBezTo>
                  <a:cubicBezTo>
                    <a:pt x="1483995" y="321056"/>
                    <a:pt x="1482344" y="337058"/>
                    <a:pt x="1471295" y="345821"/>
                  </a:cubicBezTo>
                  <a:cubicBezTo>
                    <a:pt x="1460246" y="354584"/>
                    <a:pt x="1444371" y="352933"/>
                    <a:pt x="1435608" y="341884"/>
                  </a:cubicBezTo>
                  <a:cubicBezTo>
                    <a:pt x="1425321" y="329057"/>
                    <a:pt x="1414653" y="316611"/>
                    <a:pt x="1403604" y="304546"/>
                  </a:cubicBezTo>
                  <a:cubicBezTo>
                    <a:pt x="1394206" y="294132"/>
                    <a:pt x="1394841" y="278130"/>
                    <a:pt x="1405255" y="268605"/>
                  </a:cubicBezTo>
                  <a:cubicBezTo>
                    <a:pt x="1415669" y="259080"/>
                    <a:pt x="1431671" y="259842"/>
                    <a:pt x="1441196" y="270256"/>
                  </a:cubicBezTo>
                  <a:close/>
                  <a:moveTo>
                    <a:pt x="1506855" y="351917"/>
                  </a:moveTo>
                  <a:cubicBezTo>
                    <a:pt x="1516888" y="366141"/>
                    <a:pt x="1526540" y="380746"/>
                    <a:pt x="1535684" y="395605"/>
                  </a:cubicBezTo>
                  <a:cubicBezTo>
                    <a:pt x="1543050" y="407543"/>
                    <a:pt x="1539240" y="423164"/>
                    <a:pt x="1527302" y="430530"/>
                  </a:cubicBezTo>
                  <a:cubicBezTo>
                    <a:pt x="1515364" y="437896"/>
                    <a:pt x="1499743" y="434086"/>
                    <a:pt x="1492377" y="422148"/>
                  </a:cubicBezTo>
                  <a:cubicBezTo>
                    <a:pt x="1483741" y="408178"/>
                    <a:pt x="1474724" y="394462"/>
                    <a:pt x="1465326" y="381127"/>
                  </a:cubicBezTo>
                  <a:cubicBezTo>
                    <a:pt x="1457198" y="369697"/>
                    <a:pt x="1459992" y="353822"/>
                    <a:pt x="1471422" y="345694"/>
                  </a:cubicBezTo>
                  <a:cubicBezTo>
                    <a:pt x="1482852" y="337566"/>
                    <a:pt x="1498727" y="340360"/>
                    <a:pt x="1506855" y="351790"/>
                  </a:cubicBezTo>
                  <a:close/>
                  <a:moveTo>
                    <a:pt x="1561719" y="441071"/>
                  </a:moveTo>
                  <a:cubicBezTo>
                    <a:pt x="1569847" y="456438"/>
                    <a:pt x="1577594" y="472186"/>
                    <a:pt x="1584833" y="488061"/>
                  </a:cubicBezTo>
                  <a:cubicBezTo>
                    <a:pt x="1590548" y="500888"/>
                    <a:pt x="1584960" y="515874"/>
                    <a:pt x="1572133" y="521716"/>
                  </a:cubicBezTo>
                  <a:cubicBezTo>
                    <a:pt x="1559306" y="527558"/>
                    <a:pt x="1544320" y="521843"/>
                    <a:pt x="1538478" y="509016"/>
                  </a:cubicBezTo>
                  <a:cubicBezTo>
                    <a:pt x="1531747" y="494030"/>
                    <a:pt x="1524508" y="479298"/>
                    <a:pt x="1516888" y="464947"/>
                  </a:cubicBezTo>
                  <a:cubicBezTo>
                    <a:pt x="1510284" y="452501"/>
                    <a:pt x="1514983" y="437134"/>
                    <a:pt x="1527429" y="430657"/>
                  </a:cubicBezTo>
                  <a:cubicBezTo>
                    <a:pt x="1539875" y="424180"/>
                    <a:pt x="1555242" y="428752"/>
                    <a:pt x="1561719" y="441198"/>
                  </a:cubicBezTo>
                  <a:close/>
                  <a:moveTo>
                    <a:pt x="1604772" y="536575"/>
                  </a:moveTo>
                  <a:cubicBezTo>
                    <a:pt x="1610868" y="552831"/>
                    <a:pt x="1616583" y="569468"/>
                    <a:pt x="1621663" y="586232"/>
                  </a:cubicBezTo>
                  <a:cubicBezTo>
                    <a:pt x="1625727" y="599694"/>
                    <a:pt x="1618234" y="613791"/>
                    <a:pt x="1604772" y="617982"/>
                  </a:cubicBezTo>
                  <a:cubicBezTo>
                    <a:pt x="1591310" y="622173"/>
                    <a:pt x="1577213" y="614553"/>
                    <a:pt x="1573022" y="601091"/>
                  </a:cubicBezTo>
                  <a:cubicBezTo>
                    <a:pt x="1568196" y="585343"/>
                    <a:pt x="1562862" y="569849"/>
                    <a:pt x="1557147" y="554482"/>
                  </a:cubicBezTo>
                  <a:cubicBezTo>
                    <a:pt x="1552194" y="541401"/>
                    <a:pt x="1558798" y="526669"/>
                    <a:pt x="1572006" y="521716"/>
                  </a:cubicBezTo>
                  <a:cubicBezTo>
                    <a:pt x="1585214" y="516763"/>
                    <a:pt x="1599819" y="523367"/>
                    <a:pt x="1604772" y="536575"/>
                  </a:cubicBezTo>
                  <a:close/>
                  <a:moveTo>
                    <a:pt x="1635379" y="636778"/>
                  </a:moveTo>
                  <a:cubicBezTo>
                    <a:pt x="1639443" y="653669"/>
                    <a:pt x="1642872" y="670814"/>
                    <a:pt x="1645920" y="688086"/>
                  </a:cubicBezTo>
                  <a:cubicBezTo>
                    <a:pt x="1648333" y="701929"/>
                    <a:pt x="1639062" y="715010"/>
                    <a:pt x="1625219" y="717423"/>
                  </a:cubicBezTo>
                  <a:cubicBezTo>
                    <a:pt x="1611376" y="719836"/>
                    <a:pt x="1598295" y="710565"/>
                    <a:pt x="1595882" y="696722"/>
                  </a:cubicBezTo>
                  <a:cubicBezTo>
                    <a:pt x="1593088" y="680466"/>
                    <a:pt x="1589786" y="664464"/>
                    <a:pt x="1586103" y="648589"/>
                  </a:cubicBezTo>
                  <a:cubicBezTo>
                    <a:pt x="1582801" y="635000"/>
                    <a:pt x="1591310" y="621284"/>
                    <a:pt x="1604899" y="617982"/>
                  </a:cubicBezTo>
                  <a:cubicBezTo>
                    <a:pt x="1618488" y="614680"/>
                    <a:pt x="1632204" y="623189"/>
                    <a:pt x="1635506" y="636778"/>
                  </a:cubicBezTo>
                  <a:close/>
                  <a:moveTo>
                    <a:pt x="1653286" y="740156"/>
                  </a:moveTo>
                  <a:cubicBezTo>
                    <a:pt x="1655064" y="757301"/>
                    <a:pt x="1656461" y="774700"/>
                    <a:pt x="1657223" y="792226"/>
                  </a:cubicBezTo>
                  <a:cubicBezTo>
                    <a:pt x="1657858" y="806196"/>
                    <a:pt x="1646936" y="818134"/>
                    <a:pt x="1632966" y="818769"/>
                  </a:cubicBezTo>
                  <a:cubicBezTo>
                    <a:pt x="1618996" y="819404"/>
                    <a:pt x="1607058" y="808482"/>
                    <a:pt x="1606423" y="794512"/>
                  </a:cubicBezTo>
                  <a:cubicBezTo>
                    <a:pt x="1605661" y="778129"/>
                    <a:pt x="1604518" y="761746"/>
                    <a:pt x="1602740" y="745617"/>
                  </a:cubicBezTo>
                  <a:cubicBezTo>
                    <a:pt x="1601216" y="731647"/>
                    <a:pt x="1611376" y="719201"/>
                    <a:pt x="1625346" y="717677"/>
                  </a:cubicBezTo>
                  <a:cubicBezTo>
                    <a:pt x="1639316" y="716153"/>
                    <a:pt x="1651762" y="726313"/>
                    <a:pt x="1653286" y="740283"/>
                  </a:cubicBezTo>
                  <a:close/>
                  <a:moveTo>
                    <a:pt x="1657858" y="845058"/>
                  </a:moveTo>
                  <a:cubicBezTo>
                    <a:pt x="1657477" y="862584"/>
                    <a:pt x="1656715" y="880110"/>
                    <a:pt x="1655191" y="897382"/>
                  </a:cubicBezTo>
                  <a:cubicBezTo>
                    <a:pt x="1654048" y="911352"/>
                    <a:pt x="1641856" y="921766"/>
                    <a:pt x="1627759" y="920623"/>
                  </a:cubicBezTo>
                  <a:cubicBezTo>
                    <a:pt x="1613662" y="919480"/>
                    <a:pt x="1603375" y="907288"/>
                    <a:pt x="1604518" y="893191"/>
                  </a:cubicBezTo>
                  <a:cubicBezTo>
                    <a:pt x="1605788" y="876935"/>
                    <a:pt x="1606677" y="860552"/>
                    <a:pt x="1606931" y="844042"/>
                  </a:cubicBezTo>
                  <a:cubicBezTo>
                    <a:pt x="1607185" y="830072"/>
                    <a:pt x="1618742" y="818896"/>
                    <a:pt x="1632839" y="819150"/>
                  </a:cubicBezTo>
                  <a:cubicBezTo>
                    <a:pt x="1646936" y="819404"/>
                    <a:pt x="1657985" y="830961"/>
                    <a:pt x="1657731" y="845058"/>
                  </a:cubicBezTo>
                  <a:close/>
                  <a:moveTo>
                    <a:pt x="1649222" y="949452"/>
                  </a:moveTo>
                  <a:cubicBezTo>
                    <a:pt x="1646682" y="966724"/>
                    <a:pt x="1643634" y="983996"/>
                    <a:pt x="1640078" y="1000887"/>
                  </a:cubicBezTo>
                  <a:cubicBezTo>
                    <a:pt x="1637157" y="1014603"/>
                    <a:pt x="1623695" y="1023366"/>
                    <a:pt x="1609979" y="1020572"/>
                  </a:cubicBezTo>
                  <a:cubicBezTo>
                    <a:pt x="1596263" y="1017778"/>
                    <a:pt x="1587500" y="1004189"/>
                    <a:pt x="1590294" y="990473"/>
                  </a:cubicBezTo>
                  <a:cubicBezTo>
                    <a:pt x="1593596" y="974598"/>
                    <a:pt x="1596517" y="958469"/>
                    <a:pt x="1598930" y="942213"/>
                  </a:cubicBezTo>
                  <a:cubicBezTo>
                    <a:pt x="1600962" y="928370"/>
                    <a:pt x="1613789" y="918718"/>
                    <a:pt x="1627759" y="920750"/>
                  </a:cubicBezTo>
                  <a:cubicBezTo>
                    <a:pt x="1641729" y="922782"/>
                    <a:pt x="1651254" y="935609"/>
                    <a:pt x="1649222" y="949579"/>
                  </a:cubicBezTo>
                  <a:close/>
                  <a:moveTo>
                    <a:pt x="1627632" y="1052068"/>
                  </a:moveTo>
                  <a:cubicBezTo>
                    <a:pt x="1622933" y="1068959"/>
                    <a:pt x="1617726" y="1085596"/>
                    <a:pt x="1612011" y="1102106"/>
                  </a:cubicBezTo>
                  <a:cubicBezTo>
                    <a:pt x="1607439" y="1115314"/>
                    <a:pt x="1592961" y="1122299"/>
                    <a:pt x="1579626" y="1117727"/>
                  </a:cubicBezTo>
                  <a:cubicBezTo>
                    <a:pt x="1566291" y="1113155"/>
                    <a:pt x="1559433" y="1098677"/>
                    <a:pt x="1564005" y="1085342"/>
                  </a:cubicBezTo>
                  <a:cubicBezTo>
                    <a:pt x="1569339" y="1069975"/>
                    <a:pt x="1574292" y="1054227"/>
                    <a:pt x="1578610" y="1038479"/>
                  </a:cubicBezTo>
                  <a:cubicBezTo>
                    <a:pt x="1582420" y="1025017"/>
                    <a:pt x="1596390" y="1017016"/>
                    <a:pt x="1609852" y="1020826"/>
                  </a:cubicBezTo>
                  <a:cubicBezTo>
                    <a:pt x="1623314" y="1024636"/>
                    <a:pt x="1631315" y="1038606"/>
                    <a:pt x="1627505" y="1052068"/>
                  </a:cubicBezTo>
                  <a:close/>
                  <a:moveTo>
                    <a:pt x="1593088" y="1150874"/>
                  </a:moveTo>
                  <a:cubicBezTo>
                    <a:pt x="1586230" y="1167003"/>
                    <a:pt x="1578991" y="1182878"/>
                    <a:pt x="1571244" y="1198499"/>
                  </a:cubicBezTo>
                  <a:cubicBezTo>
                    <a:pt x="1565021" y="1211072"/>
                    <a:pt x="1549781" y="1216152"/>
                    <a:pt x="1537208" y="1209929"/>
                  </a:cubicBezTo>
                  <a:cubicBezTo>
                    <a:pt x="1524635" y="1203706"/>
                    <a:pt x="1519555" y="1188466"/>
                    <a:pt x="1525778" y="1175893"/>
                  </a:cubicBezTo>
                  <a:cubicBezTo>
                    <a:pt x="1533017" y="1161288"/>
                    <a:pt x="1539875" y="1146302"/>
                    <a:pt x="1546352" y="1131189"/>
                  </a:cubicBezTo>
                  <a:cubicBezTo>
                    <a:pt x="1551813" y="1118235"/>
                    <a:pt x="1566672" y="1112139"/>
                    <a:pt x="1579626" y="1117600"/>
                  </a:cubicBezTo>
                  <a:cubicBezTo>
                    <a:pt x="1592580" y="1123061"/>
                    <a:pt x="1598676" y="1137920"/>
                    <a:pt x="1593215" y="1150874"/>
                  </a:cubicBezTo>
                  <a:close/>
                  <a:moveTo>
                    <a:pt x="1546479" y="1244727"/>
                  </a:moveTo>
                  <a:cubicBezTo>
                    <a:pt x="1537716" y="1259840"/>
                    <a:pt x="1528445" y="1274699"/>
                    <a:pt x="1518793" y="1289177"/>
                  </a:cubicBezTo>
                  <a:cubicBezTo>
                    <a:pt x="1511046" y="1300861"/>
                    <a:pt x="1495171" y="1304036"/>
                    <a:pt x="1483614" y="1296162"/>
                  </a:cubicBezTo>
                  <a:cubicBezTo>
                    <a:pt x="1472057" y="1288288"/>
                    <a:pt x="1468755" y="1272540"/>
                    <a:pt x="1476629" y="1260983"/>
                  </a:cubicBezTo>
                  <a:cubicBezTo>
                    <a:pt x="1485773" y="1247394"/>
                    <a:pt x="1494409" y="1233424"/>
                    <a:pt x="1502664" y="1219200"/>
                  </a:cubicBezTo>
                  <a:cubicBezTo>
                    <a:pt x="1509649" y="1207008"/>
                    <a:pt x="1525270" y="1202944"/>
                    <a:pt x="1537335" y="1209929"/>
                  </a:cubicBezTo>
                  <a:cubicBezTo>
                    <a:pt x="1549400" y="1216914"/>
                    <a:pt x="1553591" y="1232535"/>
                    <a:pt x="1546606" y="1244600"/>
                  </a:cubicBezTo>
                  <a:close/>
                  <a:moveTo>
                    <a:pt x="1488440" y="1331722"/>
                  </a:moveTo>
                  <a:cubicBezTo>
                    <a:pt x="1477899" y="1345565"/>
                    <a:pt x="1466850" y="1359154"/>
                    <a:pt x="1455420" y="1372362"/>
                  </a:cubicBezTo>
                  <a:cubicBezTo>
                    <a:pt x="1446276" y="1382903"/>
                    <a:pt x="1430147" y="1384046"/>
                    <a:pt x="1419606" y="1374902"/>
                  </a:cubicBezTo>
                  <a:cubicBezTo>
                    <a:pt x="1409065" y="1365758"/>
                    <a:pt x="1407922" y="1349629"/>
                    <a:pt x="1417066" y="1339088"/>
                  </a:cubicBezTo>
                  <a:cubicBezTo>
                    <a:pt x="1427861" y="1326769"/>
                    <a:pt x="1438148" y="1313942"/>
                    <a:pt x="1448054" y="1300988"/>
                  </a:cubicBezTo>
                  <a:cubicBezTo>
                    <a:pt x="1456563" y="1289812"/>
                    <a:pt x="1472438" y="1287653"/>
                    <a:pt x="1483614" y="1296162"/>
                  </a:cubicBezTo>
                  <a:cubicBezTo>
                    <a:pt x="1494790" y="1304671"/>
                    <a:pt x="1496949" y="1320546"/>
                    <a:pt x="1488440" y="1331722"/>
                  </a:cubicBezTo>
                  <a:close/>
                  <a:moveTo>
                    <a:pt x="1419860" y="1410843"/>
                  </a:moveTo>
                  <a:cubicBezTo>
                    <a:pt x="1407668" y="1423289"/>
                    <a:pt x="1394968" y="1435354"/>
                    <a:pt x="1382014" y="1447038"/>
                  </a:cubicBezTo>
                  <a:cubicBezTo>
                    <a:pt x="1371600" y="1456436"/>
                    <a:pt x="1355471" y="1455547"/>
                    <a:pt x="1346200" y="1445133"/>
                  </a:cubicBezTo>
                  <a:cubicBezTo>
                    <a:pt x="1336929" y="1434719"/>
                    <a:pt x="1337691" y="1418590"/>
                    <a:pt x="1348105" y="1409319"/>
                  </a:cubicBezTo>
                  <a:cubicBezTo>
                    <a:pt x="1360297" y="1398397"/>
                    <a:pt x="1372235" y="1387094"/>
                    <a:pt x="1383665" y="1375410"/>
                  </a:cubicBezTo>
                  <a:cubicBezTo>
                    <a:pt x="1393444" y="1365377"/>
                    <a:pt x="1409573" y="1365250"/>
                    <a:pt x="1419606" y="1375156"/>
                  </a:cubicBezTo>
                  <a:cubicBezTo>
                    <a:pt x="1429639" y="1385062"/>
                    <a:pt x="1429766" y="1401064"/>
                    <a:pt x="1419860" y="1411097"/>
                  </a:cubicBezTo>
                  <a:close/>
                  <a:moveTo>
                    <a:pt x="1341882" y="1480947"/>
                  </a:moveTo>
                  <a:cubicBezTo>
                    <a:pt x="1328166" y="1491742"/>
                    <a:pt x="1314069" y="1502156"/>
                    <a:pt x="1299718" y="1512062"/>
                  </a:cubicBezTo>
                  <a:cubicBezTo>
                    <a:pt x="1288161" y="1520063"/>
                    <a:pt x="1272413" y="1517142"/>
                    <a:pt x="1264412" y="1505585"/>
                  </a:cubicBezTo>
                  <a:cubicBezTo>
                    <a:pt x="1256411" y="1494028"/>
                    <a:pt x="1259332" y="1478280"/>
                    <a:pt x="1270889" y="1470279"/>
                  </a:cubicBezTo>
                  <a:cubicBezTo>
                    <a:pt x="1284351" y="1460881"/>
                    <a:pt x="1297559" y="1451229"/>
                    <a:pt x="1310513" y="1441069"/>
                  </a:cubicBezTo>
                  <a:cubicBezTo>
                    <a:pt x="1321562" y="1432433"/>
                    <a:pt x="1337437" y="1434211"/>
                    <a:pt x="1346200" y="1445260"/>
                  </a:cubicBezTo>
                  <a:cubicBezTo>
                    <a:pt x="1354963" y="1456309"/>
                    <a:pt x="1353058" y="1472184"/>
                    <a:pt x="1342009" y="1480947"/>
                  </a:cubicBezTo>
                  <a:close/>
                  <a:moveTo>
                    <a:pt x="1255903" y="1540510"/>
                  </a:moveTo>
                  <a:cubicBezTo>
                    <a:pt x="1240917" y="1549527"/>
                    <a:pt x="1225677" y="1558036"/>
                    <a:pt x="1210183" y="1566037"/>
                  </a:cubicBezTo>
                  <a:cubicBezTo>
                    <a:pt x="1197737" y="1572514"/>
                    <a:pt x="1182370" y="1567688"/>
                    <a:pt x="1175893" y="1555242"/>
                  </a:cubicBezTo>
                  <a:cubicBezTo>
                    <a:pt x="1169416" y="1542796"/>
                    <a:pt x="1174242" y="1527429"/>
                    <a:pt x="1186688" y="1520952"/>
                  </a:cubicBezTo>
                  <a:cubicBezTo>
                    <a:pt x="1201293" y="1513332"/>
                    <a:pt x="1215644" y="1505331"/>
                    <a:pt x="1229614" y="1496949"/>
                  </a:cubicBezTo>
                  <a:cubicBezTo>
                    <a:pt x="1241679" y="1489710"/>
                    <a:pt x="1257300" y="1493647"/>
                    <a:pt x="1264412" y="1505585"/>
                  </a:cubicBezTo>
                  <a:cubicBezTo>
                    <a:pt x="1271524" y="1517523"/>
                    <a:pt x="1267714" y="1533271"/>
                    <a:pt x="1255776" y="1540383"/>
                  </a:cubicBezTo>
                  <a:close/>
                  <a:moveTo>
                    <a:pt x="1162812" y="1588643"/>
                  </a:moveTo>
                  <a:cubicBezTo>
                    <a:pt x="1146937" y="1595628"/>
                    <a:pt x="1130681" y="1602232"/>
                    <a:pt x="1114298" y="1608201"/>
                  </a:cubicBezTo>
                  <a:cubicBezTo>
                    <a:pt x="1101090" y="1613027"/>
                    <a:pt x="1086485" y="1606296"/>
                    <a:pt x="1081659" y="1593088"/>
                  </a:cubicBezTo>
                  <a:cubicBezTo>
                    <a:pt x="1076833" y="1579880"/>
                    <a:pt x="1083564" y="1565275"/>
                    <a:pt x="1096772" y="1560449"/>
                  </a:cubicBezTo>
                  <a:cubicBezTo>
                    <a:pt x="1112139" y="1554734"/>
                    <a:pt x="1127379" y="1548638"/>
                    <a:pt x="1142365" y="1542034"/>
                  </a:cubicBezTo>
                  <a:cubicBezTo>
                    <a:pt x="1155192" y="1536319"/>
                    <a:pt x="1170178" y="1542161"/>
                    <a:pt x="1175893" y="1554988"/>
                  </a:cubicBezTo>
                  <a:cubicBezTo>
                    <a:pt x="1181608" y="1567815"/>
                    <a:pt x="1175766" y="1582801"/>
                    <a:pt x="1162939" y="1588516"/>
                  </a:cubicBezTo>
                  <a:close/>
                  <a:moveTo>
                    <a:pt x="1064641" y="1624584"/>
                  </a:moveTo>
                  <a:cubicBezTo>
                    <a:pt x="1048004" y="1629537"/>
                    <a:pt x="1031113" y="1633982"/>
                    <a:pt x="1013968" y="1637792"/>
                  </a:cubicBezTo>
                  <a:cubicBezTo>
                    <a:pt x="1000252" y="1640967"/>
                    <a:pt x="986663" y="1632331"/>
                    <a:pt x="983615" y="1618615"/>
                  </a:cubicBezTo>
                  <a:cubicBezTo>
                    <a:pt x="980567" y="1604899"/>
                    <a:pt x="989076" y="1591310"/>
                    <a:pt x="1002792" y="1588262"/>
                  </a:cubicBezTo>
                  <a:cubicBezTo>
                    <a:pt x="1018794" y="1584579"/>
                    <a:pt x="1034669" y="1580515"/>
                    <a:pt x="1050290" y="1575816"/>
                  </a:cubicBezTo>
                  <a:cubicBezTo>
                    <a:pt x="1063752" y="1571879"/>
                    <a:pt x="1077849" y="1579499"/>
                    <a:pt x="1081913" y="1592961"/>
                  </a:cubicBezTo>
                  <a:cubicBezTo>
                    <a:pt x="1085977" y="1606423"/>
                    <a:pt x="1078230" y="1620520"/>
                    <a:pt x="1064768" y="1624584"/>
                  </a:cubicBezTo>
                  <a:close/>
                  <a:moveTo>
                    <a:pt x="962787" y="1647825"/>
                  </a:moveTo>
                  <a:cubicBezTo>
                    <a:pt x="945642" y="1650619"/>
                    <a:pt x="928243" y="1652905"/>
                    <a:pt x="910717" y="1654556"/>
                  </a:cubicBezTo>
                  <a:cubicBezTo>
                    <a:pt x="896747" y="1655953"/>
                    <a:pt x="884301" y="1645666"/>
                    <a:pt x="883031" y="1631696"/>
                  </a:cubicBezTo>
                  <a:cubicBezTo>
                    <a:pt x="881761" y="1617726"/>
                    <a:pt x="891921" y="1605280"/>
                    <a:pt x="905891" y="1604010"/>
                  </a:cubicBezTo>
                  <a:cubicBezTo>
                    <a:pt x="922401" y="1602359"/>
                    <a:pt x="938657" y="1600327"/>
                    <a:pt x="954786" y="1597660"/>
                  </a:cubicBezTo>
                  <a:cubicBezTo>
                    <a:pt x="968629" y="1595374"/>
                    <a:pt x="981710" y="1604772"/>
                    <a:pt x="983869" y="1618615"/>
                  </a:cubicBezTo>
                  <a:cubicBezTo>
                    <a:pt x="986028" y="1632458"/>
                    <a:pt x="976757" y="1645539"/>
                    <a:pt x="962914" y="1647698"/>
                  </a:cubicBezTo>
                  <a:close/>
                  <a:moveTo>
                    <a:pt x="858774" y="1657858"/>
                  </a:moveTo>
                  <a:cubicBezTo>
                    <a:pt x="848995" y="1658239"/>
                    <a:pt x="839343" y="1658366"/>
                    <a:pt x="829437" y="1658366"/>
                  </a:cubicBezTo>
                  <a:lnTo>
                    <a:pt x="829437" y="1632966"/>
                  </a:lnTo>
                  <a:lnTo>
                    <a:pt x="829437" y="1658366"/>
                  </a:lnTo>
                  <a:cubicBezTo>
                    <a:pt x="821563" y="1658366"/>
                    <a:pt x="813816" y="1658239"/>
                    <a:pt x="805942" y="1657985"/>
                  </a:cubicBezTo>
                  <a:cubicBezTo>
                    <a:pt x="791972" y="1657604"/>
                    <a:pt x="780923" y="1645920"/>
                    <a:pt x="781304" y="1631950"/>
                  </a:cubicBezTo>
                  <a:cubicBezTo>
                    <a:pt x="781685" y="1617980"/>
                    <a:pt x="793369" y="1606931"/>
                    <a:pt x="807339" y="1607312"/>
                  </a:cubicBezTo>
                  <a:cubicBezTo>
                    <a:pt x="814705" y="1607566"/>
                    <a:pt x="822071" y="1607566"/>
                    <a:pt x="829437" y="1607566"/>
                  </a:cubicBezTo>
                  <a:cubicBezTo>
                    <a:pt x="838708" y="1607566"/>
                    <a:pt x="847852" y="1607439"/>
                    <a:pt x="856996" y="1607058"/>
                  </a:cubicBezTo>
                  <a:cubicBezTo>
                    <a:pt x="870966" y="1606550"/>
                    <a:pt x="882777" y="1617599"/>
                    <a:pt x="883285" y="1631569"/>
                  </a:cubicBezTo>
                  <a:cubicBezTo>
                    <a:pt x="883793" y="1645539"/>
                    <a:pt x="872744" y="1657350"/>
                    <a:pt x="858774" y="1657858"/>
                  </a:cubicBezTo>
                  <a:close/>
                  <a:moveTo>
                    <a:pt x="753872" y="1654937"/>
                  </a:moveTo>
                  <a:cubicBezTo>
                    <a:pt x="736346" y="1653413"/>
                    <a:pt x="718947" y="1651254"/>
                    <a:pt x="701802" y="1648587"/>
                  </a:cubicBezTo>
                  <a:cubicBezTo>
                    <a:pt x="687959" y="1646428"/>
                    <a:pt x="678434" y="1633474"/>
                    <a:pt x="680593" y="1619631"/>
                  </a:cubicBezTo>
                  <a:cubicBezTo>
                    <a:pt x="682752" y="1605788"/>
                    <a:pt x="695706" y="1596263"/>
                    <a:pt x="709549" y="1598422"/>
                  </a:cubicBezTo>
                  <a:cubicBezTo>
                    <a:pt x="725678" y="1600962"/>
                    <a:pt x="742061" y="1602867"/>
                    <a:pt x="758444" y="1604391"/>
                  </a:cubicBezTo>
                  <a:cubicBezTo>
                    <a:pt x="772414" y="1605661"/>
                    <a:pt x="782701" y="1617980"/>
                    <a:pt x="781431" y="1631950"/>
                  </a:cubicBezTo>
                  <a:cubicBezTo>
                    <a:pt x="780161" y="1645920"/>
                    <a:pt x="767842" y="1656207"/>
                    <a:pt x="753872" y="1654937"/>
                  </a:cubicBezTo>
                  <a:close/>
                  <a:moveTo>
                    <a:pt x="650367" y="1638935"/>
                  </a:moveTo>
                  <a:cubicBezTo>
                    <a:pt x="633222" y="1635125"/>
                    <a:pt x="616331" y="1630807"/>
                    <a:pt x="599567" y="1625981"/>
                  </a:cubicBezTo>
                  <a:cubicBezTo>
                    <a:pt x="586105" y="1622044"/>
                    <a:pt x="578358" y="1608074"/>
                    <a:pt x="582168" y="1594485"/>
                  </a:cubicBezTo>
                  <a:cubicBezTo>
                    <a:pt x="585978" y="1580896"/>
                    <a:pt x="600075" y="1573276"/>
                    <a:pt x="613664" y="1577086"/>
                  </a:cubicBezTo>
                  <a:cubicBezTo>
                    <a:pt x="629412" y="1581658"/>
                    <a:pt x="645287" y="1585595"/>
                    <a:pt x="661289" y="1589151"/>
                  </a:cubicBezTo>
                  <a:cubicBezTo>
                    <a:pt x="675005" y="1592199"/>
                    <a:pt x="683641" y="1605661"/>
                    <a:pt x="680593" y="1619377"/>
                  </a:cubicBezTo>
                  <a:cubicBezTo>
                    <a:pt x="677545" y="1633093"/>
                    <a:pt x="664083" y="1641729"/>
                    <a:pt x="650367" y="1638681"/>
                  </a:cubicBezTo>
                  <a:close/>
                  <a:moveTo>
                    <a:pt x="549656" y="1609725"/>
                  </a:moveTo>
                  <a:cubicBezTo>
                    <a:pt x="533146" y="1603756"/>
                    <a:pt x="516890" y="1597406"/>
                    <a:pt x="501015" y="1590548"/>
                  </a:cubicBezTo>
                  <a:cubicBezTo>
                    <a:pt x="488188" y="1584960"/>
                    <a:pt x="482219" y="1569974"/>
                    <a:pt x="487807" y="1557147"/>
                  </a:cubicBezTo>
                  <a:cubicBezTo>
                    <a:pt x="493395" y="1544320"/>
                    <a:pt x="508381" y="1538351"/>
                    <a:pt x="521208" y="1543939"/>
                  </a:cubicBezTo>
                  <a:cubicBezTo>
                    <a:pt x="536194" y="1550416"/>
                    <a:pt x="551434" y="1556385"/>
                    <a:pt x="566928" y="1561973"/>
                  </a:cubicBezTo>
                  <a:cubicBezTo>
                    <a:pt x="580136" y="1566672"/>
                    <a:pt x="586994" y="1581277"/>
                    <a:pt x="582295" y="1594485"/>
                  </a:cubicBezTo>
                  <a:cubicBezTo>
                    <a:pt x="577596" y="1607693"/>
                    <a:pt x="562991" y="1614551"/>
                    <a:pt x="549783" y="1609852"/>
                  </a:cubicBezTo>
                  <a:close/>
                  <a:moveTo>
                    <a:pt x="453644" y="1568323"/>
                  </a:moveTo>
                  <a:cubicBezTo>
                    <a:pt x="438023" y="1560322"/>
                    <a:pt x="422783" y="1551940"/>
                    <a:pt x="407797" y="1543050"/>
                  </a:cubicBezTo>
                  <a:cubicBezTo>
                    <a:pt x="395732" y="1535938"/>
                    <a:pt x="391795" y="1520317"/>
                    <a:pt x="398907" y="1508252"/>
                  </a:cubicBezTo>
                  <a:cubicBezTo>
                    <a:pt x="406019" y="1496187"/>
                    <a:pt x="421640" y="1492250"/>
                    <a:pt x="433705" y="1499362"/>
                  </a:cubicBezTo>
                  <a:cubicBezTo>
                    <a:pt x="447802" y="1507744"/>
                    <a:pt x="462153" y="1515618"/>
                    <a:pt x="476758" y="1523111"/>
                  </a:cubicBezTo>
                  <a:cubicBezTo>
                    <a:pt x="489204" y="1529461"/>
                    <a:pt x="494284" y="1544828"/>
                    <a:pt x="487807" y="1557274"/>
                  </a:cubicBezTo>
                  <a:cubicBezTo>
                    <a:pt x="481330" y="1569720"/>
                    <a:pt x="466090" y="1574800"/>
                    <a:pt x="453644" y="1568323"/>
                  </a:cubicBezTo>
                  <a:close/>
                  <a:moveTo>
                    <a:pt x="363601" y="1514983"/>
                  </a:moveTo>
                  <a:cubicBezTo>
                    <a:pt x="349123" y="1505077"/>
                    <a:pt x="335026" y="1494790"/>
                    <a:pt x="321183" y="1484122"/>
                  </a:cubicBezTo>
                  <a:cubicBezTo>
                    <a:pt x="310134" y="1475486"/>
                    <a:pt x="308102" y="1459611"/>
                    <a:pt x="316738" y="1448435"/>
                  </a:cubicBezTo>
                  <a:cubicBezTo>
                    <a:pt x="325374" y="1437259"/>
                    <a:pt x="341249" y="1435354"/>
                    <a:pt x="352425" y="1443990"/>
                  </a:cubicBezTo>
                  <a:cubicBezTo>
                    <a:pt x="365379" y="1454023"/>
                    <a:pt x="378587" y="1463675"/>
                    <a:pt x="392176" y="1472946"/>
                  </a:cubicBezTo>
                  <a:cubicBezTo>
                    <a:pt x="403733" y="1480820"/>
                    <a:pt x="406781" y="1496695"/>
                    <a:pt x="398907" y="1508252"/>
                  </a:cubicBezTo>
                  <a:cubicBezTo>
                    <a:pt x="391033" y="1519809"/>
                    <a:pt x="375158" y="1522857"/>
                    <a:pt x="363601" y="1514983"/>
                  </a:cubicBezTo>
                  <a:close/>
                  <a:moveTo>
                    <a:pt x="280924" y="1450721"/>
                  </a:moveTo>
                  <a:cubicBezTo>
                    <a:pt x="267843" y="1439164"/>
                    <a:pt x="255143" y="1427226"/>
                    <a:pt x="242824" y="1414780"/>
                  </a:cubicBezTo>
                  <a:cubicBezTo>
                    <a:pt x="232918" y="1404874"/>
                    <a:pt x="232918" y="1388745"/>
                    <a:pt x="242824" y="1378839"/>
                  </a:cubicBezTo>
                  <a:cubicBezTo>
                    <a:pt x="252730" y="1368933"/>
                    <a:pt x="268859" y="1368933"/>
                    <a:pt x="278765" y="1378839"/>
                  </a:cubicBezTo>
                  <a:cubicBezTo>
                    <a:pt x="290322" y="1390396"/>
                    <a:pt x="302260" y="1401699"/>
                    <a:pt x="314579" y="1412494"/>
                  </a:cubicBezTo>
                  <a:cubicBezTo>
                    <a:pt x="325120" y="1421765"/>
                    <a:pt x="326136" y="1437894"/>
                    <a:pt x="316738" y="1448308"/>
                  </a:cubicBezTo>
                  <a:cubicBezTo>
                    <a:pt x="307340" y="1458722"/>
                    <a:pt x="291338" y="1459865"/>
                    <a:pt x="280924" y="1450467"/>
                  </a:cubicBezTo>
                  <a:close/>
                  <a:moveTo>
                    <a:pt x="207010" y="1376299"/>
                  </a:moveTo>
                  <a:cubicBezTo>
                    <a:pt x="195453" y="1363218"/>
                    <a:pt x="184404" y="1349756"/>
                    <a:pt x="173736" y="1335913"/>
                  </a:cubicBezTo>
                  <a:cubicBezTo>
                    <a:pt x="165100" y="1324864"/>
                    <a:pt x="167132" y="1308862"/>
                    <a:pt x="178308" y="1300226"/>
                  </a:cubicBezTo>
                  <a:cubicBezTo>
                    <a:pt x="189484" y="1291590"/>
                    <a:pt x="205359" y="1293622"/>
                    <a:pt x="213995" y="1304798"/>
                  </a:cubicBezTo>
                  <a:cubicBezTo>
                    <a:pt x="224028" y="1317752"/>
                    <a:pt x="234442" y="1330452"/>
                    <a:pt x="245237" y="1342771"/>
                  </a:cubicBezTo>
                  <a:cubicBezTo>
                    <a:pt x="254508" y="1353312"/>
                    <a:pt x="253492" y="1369314"/>
                    <a:pt x="242951" y="1378585"/>
                  </a:cubicBezTo>
                  <a:cubicBezTo>
                    <a:pt x="232410" y="1387856"/>
                    <a:pt x="216408" y="1386840"/>
                    <a:pt x="207137" y="1376299"/>
                  </a:cubicBezTo>
                  <a:close/>
                  <a:moveTo>
                    <a:pt x="143002" y="1293495"/>
                  </a:moveTo>
                  <a:cubicBezTo>
                    <a:pt x="133223" y="1279017"/>
                    <a:pt x="123952" y="1264285"/>
                    <a:pt x="115062" y="1249299"/>
                  </a:cubicBezTo>
                  <a:cubicBezTo>
                    <a:pt x="107950" y="1237234"/>
                    <a:pt x="112014" y="1221613"/>
                    <a:pt x="124079" y="1214501"/>
                  </a:cubicBezTo>
                  <a:cubicBezTo>
                    <a:pt x="136144" y="1207389"/>
                    <a:pt x="151765" y="1211453"/>
                    <a:pt x="158877" y="1223518"/>
                  </a:cubicBezTo>
                  <a:cubicBezTo>
                    <a:pt x="167259" y="1237615"/>
                    <a:pt x="176022" y="1251458"/>
                    <a:pt x="185166" y="1265047"/>
                  </a:cubicBezTo>
                  <a:cubicBezTo>
                    <a:pt x="193040" y="1276604"/>
                    <a:pt x="189992" y="1292479"/>
                    <a:pt x="178435" y="1300353"/>
                  </a:cubicBezTo>
                  <a:cubicBezTo>
                    <a:pt x="166878" y="1308227"/>
                    <a:pt x="151003" y="1305179"/>
                    <a:pt x="143129" y="1293622"/>
                  </a:cubicBezTo>
                  <a:close/>
                  <a:moveTo>
                    <a:pt x="90043" y="1203452"/>
                  </a:moveTo>
                  <a:cubicBezTo>
                    <a:pt x="82169" y="1187831"/>
                    <a:pt x="74803" y="1172083"/>
                    <a:pt x="67818" y="1155954"/>
                  </a:cubicBezTo>
                  <a:cubicBezTo>
                    <a:pt x="62230" y="1143000"/>
                    <a:pt x="68199" y="1128141"/>
                    <a:pt x="81153" y="1122553"/>
                  </a:cubicBezTo>
                  <a:cubicBezTo>
                    <a:pt x="94107" y="1116965"/>
                    <a:pt x="108966" y="1122934"/>
                    <a:pt x="114554" y="1135888"/>
                  </a:cubicBezTo>
                  <a:cubicBezTo>
                    <a:pt x="121031" y="1151001"/>
                    <a:pt x="128016" y="1165860"/>
                    <a:pt x="135382" y="1180465"/>
                  </a:cubicBezTo>
                  <a:cubicBezTo>
                    <a:pt x="141732" y="1193038"/>
                    <a:pt x="136779" y="1208278"/>
                    <a:pt x="124206" y="1214628"/>
                  </a:cubicBezTo>
                  <a:cubicBezTo>
                    <a:pt x="111633" y="1220978"/>
                    <a:pt x="96393" y="1216025"/>
                    <a:pt x="90043" y="1203452"/>
                  </a:cubicBezTo>
                  <a:close/>
                  <a:moveTo>
                    <a:pt x="47879" y="1107059"/>
                  </a:moveTo>
                  <a:cubicBezTo>
                    <a:pt x="42037" y="1090676"/>
                    <a:pt x="36703" y="1074039"/>
                    <a:pt x="31877" y="1057148"/>
                  </a:cubicBezTo>
                  <a:cubicBezTo>
                    <a:pt x="28067" y="1043686"/>
                    <a:pt x="35814" y="1029589"/>
                    <a:pt x="49276" y="1025779"/>
                  </a:cubicBezTo>
                  <a:cubicBezTo>
                    <a:pt x="62738" y="1021969"/>
                    <a:pt x="76835" y="1029716"/>
                    <a:pt x="80645" y="1043178"/>
                  </a:cubicBezTo>
                  <a:cubicBezTo>
                    <a:pt x="85217" y="1059053"/>
                    <a:pt x="90170" y="1074674"/>
                    <a:pt x="95631" y="1090041"/>
                  </a:cubicBezTo>
                  <a:cubicBezTo>
                    <a:pt x="100330" y="1103249"/>
                    <a:pt x="93472" y="1117727"/>
                    <a:pt x="80264" y="1122426"/>
                  </a:cubicBezTo>
                  <a:cubicBezTo>
                    <a:pt x="67056" y="1127125"/>
                    <a:pt x="52578" y="1120267"/>
                    <a:pt x="47879" y="1107059"/>
                  </a:cubicBezTo>
                  <a:close/>
                  <a:moveTo>
                    <a:pt x="19177" y="1006221"/>
                  </a:moveTo>
                  <a:cubicBezTo>
                    <a:pt x="15367" y="989330"/>
                    <a:pt x="12192" y="972185"/>
                    <a:pt x="9652" y="954786"/>
                  </a:cubicBezTo>
                  <a:cubicBezTo>
                    <a:pt x="7493" y="940943"/>
                    <a:pt x="17018" y="927989"/>
                    <a:pt x="30988" y="925830"/>
                  </a:cubicBezTo>
                  <a:cubicBezTo>
                    <a:pt x="44958" y="923671"/>
                    <a:pt x="57785" y="933196"/>
                    <a:pt x="59944" y="947166"/>
                  </a:cubicBezTo>
                  <a:cubicBezTo>
                    <a:pt x="62357" y="963422"/>
                    <a:pt x="65405" y="979551"/>
                    <a:pt x="68834" y="995426"/>
                  </a:cubicBezTo>
                  <a:cubicBezTo>
                    <a:pt x="71882" y="1009142"/>
                    <a:pt x="63119" y="1022604"/>
                    <a:pt x="49403" y="1025652"/>
                  </a:cubicBezTo>
                  <a:cubicBezTo>
                    <a:pt x="35687" y="1028700"/>
                    <a:pt x="22225" y="1019937"/>
                    <a:pt x="19177" y="1006221"/>
                  </a:cubicBezTo>
                  <a:close/>
                  <a:moveTo>
                    <a:pt x="3302" y="902716"/>
                  </a:moveTo>
                  <a:cubicBezTo>
                    <a:pt x="1778" y="885444"/>
                    <a:pt x="762" y="868045"/>
                    <a:pt x="381" y="850519"/>
                  </a:cubicBezTo>
                  <a:cubicBezTo>
                    <a:pt x="0" y="836549"/>
                    <a:pt x="11049" y="824865"/>
                    <a:pt x="25146" y="824484"/>
                  </a:cubicBezTo>
                  <a:cubicBezTo>
                    <a:pt x="39243" y="824103"/>
                    <a:pt x="50800" y="835152"/>
                    <a:pt x="51181" y="849249"/>
                  </a:cubicBezTo>
                  <a:cubicBezTo>
                    <a:pt x="51562" y="865759"/>
                    <a:pt x="52578" y="882142"/>
                    <a:pt x="53975" y="898271"/>
                  </a:cubicBezTo>
                  <a:cubicBezTo>
                    <a:pt x="55245" y="912241"/>
                    <a:pt x="44831" y="924560"/>
                    <a:pt x="30861" y="925830"/>
                  </a:cubicBezTo>
                  <a:cubicBezTo>
                    <a:pt x="16891" y="927100"/>
                    <a:pt x="4572" y="916686"/>
                    <a:pt x="3302" y="902716"/>
                  </a:cubicBezTo>
                  <a:close/>
                  <a:moveTo>
                    <a:pt x="127" y="829056"/>
                  </a:moveTo>
                  <a:cubicBezTo>
                    <a:pt x="127" y="811403"/>
                    <a:pt x="635" y="793877"/>
                    <a:pt x="1778" y="776478"/>
                  </a:cubicBezTo>
                  <a:cubicBezTo>
                    <a:pt x="2667" y="762508"/>
                    <a:pt x="14732" y="751840"/>
                    <a:pt x="28702" y="752729"/>
                  </a:cubicBezTo>
                  <a:cubicBezTo>
                    <a:pt x="42672" y="753618"/>
                    <a:pt x="53340" y="765683"/>
                    <a:pt x="52451" y="779653"/>
                  </a:cubicBezTo>
                  <a:cubicBezTo>
                    <a:pt x="51435" y="795909"/>
                    <a:pt x="50927" y="812419"/>
                    <a:pt x="50927" y="829056"/>
                  </a:cubicBezTo>
                  <a:cubicBezTo>
                    <a:pt x="50927" y="843026"/>
                    <a:pt x="39497" y="854456"/>
                    <a:pt x="25527" y="854456"/>
                  </a:cubicBezTo>
                  <a:cubicBezTo>
                    <a:pt x="11557" y="854456"/>
                    <a:pt x="127" y="843026"/>
                    <a:pt x="127" y="829056"/>
                  </a:cubicBezTo>
                  <a:close/>
                </a:path>
              </a:pathLst>
            </a:custGeom>
            <a:solidFill>
              <a:srgbClr val="FA9B35"/>
            </a:solidFill>
          </p:spPr>
          <p:txBody>
            <a:bodyPr/>
            <a:lstStyle/>
            <a:p>
              <a:endParaRPr lang="en-US"/>
            </a:p>
          </p:txBody>
        </p:sp>
      </p:grpSp>
      <p:grpSp>
        <p:nvGrpSpPr>
          <p:cNvPr id="67" name="Group 24"/>
          <p:cNvGrpSpPr/>
          <p:nvPr/>
        </p:nvGrpSpPr>
        <p:grpSpPr>
          <a:xfrm>
            <a:off x="4383448" y="3458495"/>
            <a:ext cx="621750" cy="621750"/>
            <a:chOff x="0" y="0"/>
            <a:chExt cx="1658000" cy="1658000"/>
          </a:xfrm>
        </p:grpSpPr>
        <p:sp>
          <p:nvSpPr>
            <p:cNvPr id="1048741" name="Freeform 25"/>
            <p:cNvSpPr/>
            <p:nvPr/>
          </p:nvSpPr>
          <p:spPr>
            <a:xfrm>
              <a:off x="-127" y="0"/>
              <a:ext cx="1657985" cy="1658366"/>
            </a:xfrm>
            <a:custGeom>
              <a:avLst/>
              <a:gdLst/>
              <a:ahLst/>
              <a:cxnLst/>
              <a:rect l="l" t="t" r="r" b="b"/>
              <a:pathLst>
                <a:path w="1657985" h="1658366">
                  <a:moveTo>
                    <a:pt x="6731" y="724408"/>
                  </a:moveTo>
                  <a:cubicBezTo>
                    <a:pt x="8890" y="707009"/>
                    <a:pt x="11684" y="689737"/>
                    <a:pt x="14859" y="672719"/>
                  </a:cubicBezTo>
                  <a:cubicBezTo>
                    <a:pt x="17526" y="659003"/>
                    <a:pt x="30734" y="649859"/>
                    <a:pt x="44577" y="652526"/>
                  </a:cubicBezTo>
                  <a:cubicBezTo>
                    <a:pt x="58420" y="655193"/>
                    <a:pt x="67437" y="668401"/>
                    <a:pt x="64770" y="682244"/>
                  </a:cubicBezTo>
                  <a:cubicBezTo>
                    <a:pt x="61722" y="698246"/>
                    <a:pt x="59182" y="714375"/>
                    <a:pt x="57150" y="730758"/>
                  </a:cubicBezTo>
                  <a:cubicBezTo>
                    <a:pt x="55372" y="744728"/>
                    <a:pt x="42672" y="754507"/>
                    <a:pt x="28829" y="752729"/>
                  </a:cubicBezTo>
                  <a:cubicBezTo>
                    <a:pt x="14986" y="750951"/>
                    <a:pt x="4953" y="738251"/>
                    <a:pt x="6731" y="724408"/>
                  </a:cubicBezTo>
                  <a:close/>
                  <a:moveTo>
                    <a:pt x="26416" y="621538"/>
                  </a:moveTo>
                  <a:cubicBezTo>
                    <a:pt x="30734" y="604520"/>
                    <a:pt x="35687" y="587883"/>
                    <a:pt x="41021" y="571246"/>
                  </a:cubicBezTo>
                  <a:cubicBezTo>
                    <a:pt x="45339" y="557911"/>
                    <a:pt x="59690" y="550672"/>
                    <a:pt x="73025" y="554990"/>
                  </a:cubicBezTo>
                  <a:cubicBezTo>
                    <a:pt x="86360" y="559308"/>
                    <a:pt x="93599" y="573659"/>
                    <a:pt x="89281" y="586994"/>
                  </a:cubicBezTo>
                  <a:cubicBezTo>
                    <a:pt x="84201" y="602488"/>
                    <a:pt x="79629" y="618236"/>
                    <a:pt x="75565" y="634111"/>
                  </a:cubicBezTo>
                  <a:cubicBezTo>
                    <a:pt x="72009" y="647700"/>
                    <a:pt x="58166" y="655955"/>
                    <a:pt x="44577" y="652399"/>
                  </a:cubicBezTo>
                  <a:cubicBezTo>
                    <a:pt x="30988" y="648843"/>
                    <a:pt x="22860" y="635000"/>
                    <a:pt x="26289" y="621411"/>
                  </a:cubicBezTo>
                  <a:close/>
                  <a:moveTo>
                    <a:pt x="58801" y="521970"/>
                  </a:moveTo>
                  <a:cubicBezTo>
                    <a:pt x="65278" y="505714"/>
                    <a:pt x="72263" y="489712"/>
                    <a:pt x="79756" y="473964"/>
                  </a:cubicBezTo>
                  <a:cubicBezTo>
                    <a:pt x="85725" y="461264"/>
                    <a:pt x="100965" y="455930"/>
                    <a:pt x="113538" y="461899"/>
                  </a:cubicBezTo>
                  <a:cubicBezTo>
                    <a:pt x="126111" y="467868"/>
                    <a:pt x="131572" y="483108"/>
                    <a:pt x="125603" y="495681"/>
                  </a:cubicBezTo>
                  <a:cubicBezTo>
                    <a:pt x="118618" y="510413"/>
                    <a:pt x="112014" y="525526"/>
                    <a:pt x="105918" y="540766"/>
                  </a:cubicBezTo>
                  <a:cubicBezTo>
                    <a:pt x="100711" y="553847"/>
                    <a:pt x="85979" y="560197"/>
                    <a:pt x="72898" y="554990"/>
                  </a:cubicBezTo>
                  <a:cubicBezTo>
                    <a:pt x="59817" y="549783"/>
                    <a:pt x="53467" y="535051"/>
                    <a:pt x="58674" y="521970"/>
                  </a:cubicBezTo>
                  <a:close/>
                  <a:moveTo>
                    <a:pt x="103632" y="427355"/>
                  </a:moveTo>
                  <a:cubicBezTo>
                    <a:pt x="112141" y="411988"/>
                    <a:pt x="121031" y="397002"/>
                    <a:pt x="130556" y="382397"/>
                  </a:cubicBezTo>
                  <a:cubicBezTo>
                    <a:pt x="138176" y="370586"/>
                    <a:pt x="153797" y="367157"/>
                    <a:pt x="165608" y="374650"/>
                  </a:cubicBezTo>
                  <a:cubicBezTo>
                    <a:pt x="177419" y="382143"/>
                    <a:pt x="180848" y="397891"/>
                    <a:pt x="173355" y="409702"/>
                  </a:cubicBezTo>
                  <a:cubicBezTo>
                    <a:pt x="164465" y="423545"/>
                    <a:pt x="156083" y="437642"/>
                    <a:pt x="148082" y="451993"/>
                  </a:cubicBezTo>
                  <a:cubicBezTo>
                    <a:pt x="141224" y="464312"/>
                    <a:pt x="125857" y="468630"/>
                    <a:pt x="113538" y="461899"/>
                  </a:cubicBezTo>
                  <a:cubicBezTo>
                    <a:pt x="101219" y="455168"/>
                    <a:pt x="96901" y="439674"/>
                    <a:pt x="103632" y="427355"/>
                  </a:cubicBezTo>
                  <a:close/>
                  <a:moveTo>
                    <a:pt x="160147" y="339217"/>
                  </a:moveTo>
                  <a:cubicBezTo>
                    <a:pt x="170434" y="325120"/>
                    <a:pt x="181229" y="311404"/>
                    <a:pt x="192405" y="297942"/>
                  </a:cubicBezTo>
                  <a:cubicBezTo>
                    <a:pt x="201422" y="287147"/>
                    <a:pt x="217424" y="285750"/>
                    <a:pt x="228219" y="294767"/>
                  </a:cubicBezTo>
                  <a:cubicBezTo>
                    <a:pt x="239014" y="303784"/>
                    <a:pt x="240411" y="319786"/>
                    <a:pt x="231394" y="330581"/>
                  </a:cubicBezTo>
                  <a:cubicBezTo>
                    <a:pt x="220853" y="343154"/>
                    <a:pt x="210820" y="356108"/>
                    <a:pt x="201041" y="369316"/>
                  </a:cubicBezTo>
                  <a:cubicBezTo>
                    <a:pt x="192786" y="380619"/>
                    <a:pt x="176911" y="383032"/>
                    <a:pt x="165481" y="374777"/>
                  </a:cubicBezTo>
                  <a:cubicBezTo>
                    <a:pt x="154051" y="366522"/>
                    <a:pt x="151765" y="350647"/>
                    <a:pt x="160020" y="339217"/>
                  </a:cubicBezTo>
                  <a:close/>
                  <a:moveTo>
                    <a:pt x="227076" y="258826"/>
                  </a:moveTo>
                  <a:cubicBezTo>
                    <a:pt x="239141" y="246126"/>
                    <a:pt x="251460" y="233807"/>
                    <a:pt x="264287" y="221996"/>
                  </a:cubicBezTo>
                  <a:cubicBezTo>
                    <a:pt x="274574" y="212471"/>
                    <a:pt x="290576" y="212979"/>
                    <a:pt x="300228" y="223266"/>
                  </a:cubicBezTo>
                  <a:cubicBezTo>
                    <a:pt x="309880" y="233553"/>
                    <a:pt x="309245" y="249555"/>
                    <a:pt x="298958" y="259207"/>
                  </a:cubicBezTo>
                  <a:cubicBezTo>
                    <a:pt x="286893" y="270383"/>
                    <a:pt x="275336" y="281940"/>
                    <a:pt x="264033" y="293878"/>
                  </a:cubicBezTo>
                  <a:cubicBezTo>
                    <a:pt x="254381" y="304038"/>
                    <a:pt x="238252" y="304546"/>
                    <a:pt x="228092" y="294894"/>
                  </a:cubicBezTo>
                  <a:cubicBezTo>
                    <a:pt x="217932" y="285242"/>
                    <a:pt x="217424" y="269113"/>
                    <a:pt x="227076" y="258953"/>
                  </a:cubicBezTo>
                  <a:close/>
                  <a:moveTo>
                    <a:pt x="303784" y="187579"/>
                  </a:moveTo>
                  <a:cubicBezTo>
                    <a:pt x="317246" y="176530"/>
                    <a:pt x="331089" y="165862"/>
                    <a:pt x="345313" y="155702"/>
                  </a:cubicBezTo>
                  <a:cubicBezTo>
                    <a:pt x="356743" y="147574"/>
                    <a:pt x="372618" y="150114"/>
                    <a:pt x="380746" y="161544"/>
                  </a:cubicBezTo>
                  <a:cubicBezTo>
                    <a:pt x="388874" y="172974"/>
                    <a:pt x="386334" y="188849"/>
                    <a:pt x="374904" y="196977"/>
                  </a:cubicBezTo>
                  <a:cubicBezTo>
                    <a:pt x="361569" y="206502"/>
                    <a:pt x="348615" y="216535"/>
                    <a:pt x="335915" y="226949"/>
                  </a:cubicBezTo>
                  <a:cubicBezTo>
                    <a:pt x="325120" y="235839"/>
                    <a:pt x="309118" y="234315"/>
                    <a:pt x="300228" y="223393"/>
                  </a:cubicBezTo>
                  <a:cubicBezTo>
                    <a:pt x="291338" y="212471"/>
                    <a:pt x="292862" y="196596"/>
                    <a:pt x="303784" y="187706"/>
                  </a:cubicBezTo>
                  <a:close/>
                  <a:moveTo>
                    <a:pt x="388747" y="126619"/>
                  </a:moveTo>
                  <a:cubicBezTo>
                    <a:pt x="403479" y="117348"/>
                    <a:pt x="418592" y="108458"/>
                    <a:pt x="433959" y="100203"/>
                  </a:cubicBezTo>
                  <a:cubicBezTo>
                    <a:pt x="446278" y="93472"/>
                    <a:pt x="461645" y="98044"/>
                    <a:pt x="468376" y="110363"/>
                  </a:cubicBezTo>
                  <a:cubicBezTo>
                    <a:pt x="475107" y="122682"/>
                    <a:pt x="470535" y="138049"/>
                    <a:pt x="458216" y="144780"/>
                  </a:cubicBezTo>
                  <a:cubicBezTo>
                    <a:pt x="443738" y="152654"/>
                    <a:pt x="429641" y="160909"/>
                    <a:pt x="415671" y="169672"/>
                  </a:cubicBezTo>
                  <a:cubicBezTo>
                    <a:pt x="403733" y="177165"/>
                    <a:pt x="388112" y="173482"/>
                    <a:pt x="380619" y="161671"/>
                  </a:cubicBezTo>
                  <a:cubicBezTo>
                    <a:pt x="373126" y="149860"/>
                    <a:pt x="376809" y="134112"/>
                    <a:pt x="388620" y="126619"/>
                  </a:cubicBezTo>
                  <a:close/>
                  <a:moveTo>
                    <a:pt x="480695" y="76708"/>
                  </a:moveTo>
                  <a:cubicBezTo>
                    <a:pt x="496443" y="69342"/>
                    <a:pt x="512572" y="62484"/>
                    <a:pt x="528955" y="56261"/>
                  </a:cubicBezTo>
                  <a:cubicBezTo>
                    <a:pt x="542036" y="51181"/>
                    <a:pt x="556768" y="57658"/>
                    <a:pt x="561848" y="70739"/>
                  </a:cubicBezTo>
                  <a:cubicBezTo>
                    <a:pt x="566928" y="83820"/>
                    <a:pt x="560451" y="98552"/>
                    <a:pt x="547370" y="103632"/>
                  </a:cubicBezTo>
                  <a:cubicBezTo>
                    <a:pt x="532003" y="109601"/>
                    <a:pt x="517017" y="115951"/>
                    <a:pt x="502158" y="122809"/>
                  </a:cubicBezTo>
                  <a:cubicBezTo>
                    <a:pt x="489458" y="128651"/>
                    <a:pt x="474345" y="123190"/>
                    <a:pt x="468376" y="110490"/>
                  </a:cubicBezTo>
                  <a:cubicBezTo>
                    <a:pt x="462407" y="97790"/>
                    <a:pt x="467995" y="82677"/>
                    <a:pt x="480695" y="76708"/>
                  </a:cubicBezTo>
                  <a:close/>
                  <a:moveTo>
                    <a:pt x="578358" y="38735"/>
                  </a:moveTo>
                  <a:cubicBezTo>
                    <a:pt x="594868" y="33528"/>
                    <a:pt x="611759" y="28702"/>
                    <a:pt x="628650" y="24511"/>
                  </a:cubicBezTo>
                  <a:cubicBezTo>
                    <a:pt x="642239" y="21082"/>
                    <a:pt x="656082" y="29464"/>
                    <a:pt x="659384" y="43053"/>
                  </a:cubicBezTo>
                  <a:cubicBezTo>
                    <a:pt x="662686" y="56642"/>
                    <a:pt x="654431" y="70485"/>
                    <a:pt x="640842" y="73787"/>
                  </a:cubicBezTo>
                  <a:cubicBezTo>
                    <a:pt x="624840" y="77724"/>
                    <a:pt x="609092" y="82169"/>
                    <a:pt x="593598" y="87122"/>
                  </a:cubicBezTo>
                  <a:cubicBezTo>
                    <a:pt x="580263" y="91313"/>
                    <a:pt x="565912" y="83947"/>
                    <a:pt x="561721" y="70612"/>
                  </a:cubicBezTo>
                  <a:cubicBezTo>
                    <a:pt x="557530" y="57277"/>
                    <a:pt x="564896" y="42926"/>
                    <a:pt x="578231" y="38735"/>
                  </a:cubicBezTo>
                  <a:close/>
                  <a:moveTo>
                    <a:pt x="679831" y="13589"/>
                  </a:moveTo>
                  <a:cubicBezTo>
                    <a:pt x="697484" y="10160"/>
                    <a:pt x="714756" y="7620"/>
                    <a:pt x="732282" y="5588"/>
                  </a:cubicBezTo>
                  <a:cubicBezTo>
                    <a:pt x="746252" y="3937"/>
                    <a:pt x="758825" y="13970"/>
                    <a:pt x="760476" y="27940"/>
                  </a:cubicBezTo>
                  <a:cubicBezTo>
                    <a:pt x="762127" y="41910"/>
                    <a:pt x="752094" y="54483"/>
                    <a:pt x="738124" y="56134"/>
                  </a:cubicBezTo>
                  <a:cubicBezTo>
                    <a:pt x="721741" y="58039"/>
                    <a:pt x="705485" y="60452"/>
                    <a:pt x="689483" y="63373"/>
                  </a:cubicBezTo>
                  <a:cubicBezTo>
                    <a:pt x="675640" y="65913"/>
                    <a:pt x="662432" y="56769"/>
                    <a:pt x="660019" y="42926"/>
                  </a:cubicBezTo>
                  <a:cubicBezTo>
                    <a:pt x="657606" y="29083"/>
                    <a:pt x="666623" y="15875"/>
                    <a:pt x="680466" y="13462"/>
                  </a:cubicBezTo>
                  <a:close/>
                  <a:moveTo>
                    <a:pt x="784352" y="1143"/>
                  </a:moveTo>
                  <a:cubicBezTo>
                    <a:pt x="799211" y="381"/>
                    <a:pt x="814070" y="0"/>
                    <a:pt x="829183" y="0"/>
                  </a:cubicBezTo>
                  <a:lnTo>
                    <a:pt x="829183" y="25400"/>
                  </a:lnTo>
                  <a:lnTo>
                    <a:pt x="829183" y="0"/>
                  </a:lnTo>
                  <a:cubicBezTo>
                    <a:pt x="831850" y="0"/>
                    <a:pt x="834390" y="0"/>
                    <a:pt x="837057" y="0"/>
                  </a:cubicBezTo>
                  <a:cubicBezTo>
                    <a:pt x="851027" y="127"/>
                    <a:pt x="862330" y="11557"/>
                    <a:pt x="862203" y="25654"/>
                  </a:cubicBezTo>
                  <a:cubicBezTo>
                    <a:pt x="862076" y="39751"/>
                    <a:pt x="850519" y="50927"/>
                    <a:pt x="836549" y="50800"/>
                  </a:cubicBezTo>
                  <a:cubicBezTo>
                    <a:pt x="834136" y="50800"/>
                    <a:pt x="831596" y="50800"/>
                    <a:pt x="829183" y="50800"/>
                  </a:cubicBezTo>
                  <a:lnTo>
                    <a:pt x="829183" y="25400"/>
                  </a:lnTo>
                  <a:lnTo>
                    <a:pt x="829183" y="50800"/>
                  </a:lnTo>
                  <a:cubicBezTo>
                    <a:pt x="815086" y="50800"/>
                    <a:pt x="800989" y="51181"/>
                    <a:pt x="787019" y="51943"/>
                  </a:cubicBezTo>
                  <a:cubicBezTo>
                    <a:pt x="773049" y="52705"/>
                    <a:pt x="761111" y="41910"/>
                    <a:pt x="760349" y="27940"/>
                  </a:cubicBezTo>
                  <a:cubicBezTo>
                    <a:pt x="759587" y="13970"/>
                    <a:pt x="770382" y="2032"/>
                    <a:pt x="784352" y="1270"/>
                  </a:cubicBezTo>
                  <a:close/>
                  <a:moveTo>
                    <a:pt x="889508" y="2286"/>
                  </a:moveTo>
                  <a:cubicBezTo>
                    <a:pt x="907034" y="3556"/>
                    <a:pt x="924433" y="5334"/>
                    <a:pt x="941578" y="7620"/>
                  </a:cubicBezTo>
                  <a:cubicBezTo>
                    <a:pt x="955421" y="9525"/>
                    <a:pt x="965200" y="22352"/>
                    <a:pt x="963295" y="36195"/>
                  </a:cubicBezTo>
                  <a:cubicBezTo>
                    <a:pt x="961390" y="50038"/>
                    <a:pt x="948563" y="59817"/>
                    <a:pt x="934720" y="57912"/>
                  </a:cubicBezTo>
                  <a:cubicBezTo>
                    <a:pt x="918591" y="55753"/>
                    <a:pt x="902208" y="53975"/>
                    <a:pt x="885825" y="52832"/>
                  </a:cubicBezTo>
                  <a:cubicBezTo>
                    <a:pt x="871855" y="51816"/>
                    <a:pt x="861314" y="39624"/>
                    <a:pt x="862330" y="25654"/>
                  </a:cubicBezTo>
                  <a:cubicBezTo>
                    <a:pt x="863346" y="11684"/>
                    <a:pt x="875411" y="1143"/>
                    <a:pt x="889381" y="2159"/>
                  </a:cubicBezTo>
                  <a:close/>
                  <a:moveTo>
                    <a:pt x="993013" y="16256"/>
                  </a:moveTo>
                  <a:cubicBezTo>
                    <a:pt x="1010285" y="19685"/>
                    <a:pt x="1027303" y="23749"/>
                    <a:pt x="1044194" y="28194"/>
                  </a:cubicBezTo>
                  <a:cubicBezTo>
                    <a:pt x="1057783" y="31877"/>
                    <a:pt x="1065784" y="45720"/>
                    <a:pt x="1062101" y="59309"/>
                  </a:cubicBezTo>
                  <a:cubicBezTo>
                    <a:pt x="1058418" y="72898"/>
                    <a:pt x="1044575" y="80899"/>
                    <a:pt x="1030986" y="77216"/>
                  </a:cubicBezTo>
                  <a:cubicBezTo>
                    <a:pt x="1015238" y="73025"/>
                    <a:pt x="999236" y="69215"/>
                    <a:pt x="982980" y="66040"/>
                  </a:cubicBezTo>
                  <a:cubicBezTo>
                    <a:pt x="969264" y="63246"/>
                    <a:pt x="960374" y="49911"/>
                    <a:pt x="963041" y="36195"/>
                  </a:cubicBezTo>
                  <a:cubicBezTo>
                    <a:pt x="965708" y="22479"/>
                    <a:pt x="979170" y="13589"/>
                    <a:pt x="992886" y="16256"/>
                  </a:cubicBezTo>
                  <a:close/>
                  <a:moveTo>
                    <a:pt x="1094105" y="43307"/>
                  </a:moveTo>
                  <a:cubicBezTo>
                    <a:pt x="1110742" y="48895"/>
                    <a:pt x="1127125" y="54991"/>
                    <a:pt x="1143127" y="61595"/>
                  </a:cubicBezTo>
                  <a:cubicBezTo>
                    <a:pt x="1156081" y="66929"/>
                    <a:pt x="1162304" y="81788"/>
                    <a:pt x="1156970" y="94742"/>
                  </a:cubicBezTo>
                  <a:cubicBezTo>
                    <a:pt x="1151636" y="107696"/>
                    <a:pt x="1137031" y="113919"/>
                    <a:pt x="1124077" y="108585"/>
                  </a:cubicBezTo>
                  <a:cubicBezTo>
                    <a:pt x="1108964" y="102362"/>
                    <a:pt x="1093597" y="96647"/>
                    <a:pt x="1077976" y="91440"/>
                  </a:cubicBezTo>
                  <a:cubicBezTo>
                    <a:pt x="1064641" y="86995"/>
                    <a:pt x="1057529" y="72517"/>
                    <a:pt x="1061974" y="59309"/>
                  </a:cubicBezTo>
                  <a:cubicBezTo>
                    <a:pt x="1066419" y="46101"/>
                    <a:pt x="1080897" y="38862"/>
                    <a:pt x="1094105" y="43307"/>
                  </a:cubicBezTo>
                  <a:close/>
                  <a:moveTo>
                    <a:pt x="1191006" y="83058"/>
                  </a:moveTo>
                  <a:cubicBezTo>
                    <a:pt x="1206754" y="90678"/>
                    <a:pt x="1222248" y="98806"/>
                    <a:pt x="1237361" y="107442"/>
                  </a:cubicBezTo>
                  <a:cubicBezTo>
                    <a:pt x="1249553" y="114300"/>
                    <a:pt x="1253871" y="129921"/>
                    <a:pt x="1246886" y="142113"/>
                  </a:cubicBezTo>
                  <a:cubicBezTo>
                    <a:pt x="1239901" y="154305"/>
                    <a:pt x="1224407" y="158623"/>
                    <a:pt x="1212215" y="151638"/>
                  </a:cubicBezTo>
                  <a:cubicBezTo>
                    <a:pt x="1197991" y="143510"/>
                    <a:pt x="1183513" y="135890"/>
                    <a:pt x="1168781" y="128778"/>
                  </a:cubicBezTo>
                  <a:cubicBezTo>
                    <a:pt x="1156208" y="122682"/>
                    <a:pt x="1150874" y="107442"/>
                    <a:pt x="1157097" y="94869"/>
                  </a:cubicBezTo>
                  <a:cubicBezTo>
                    <a:pt x="1163320" y="82296"/>
                    <a:pt x="1178433" y="76962"/>
                    <a:pt x="1191006" y="83185"/>
                  </a:cubicBezTo>
                  <a:close/>
                  <a:moveTo>
                    <a:pt x="1282065" y="134874"/>
                  </a:moveTo>
                  <a:cubicBezTo>
                    <a:pt x="1296670" y="144399"/>
                    <a:pt x="1311021" y="154432"/>
                    <a:pt x="1324991" y="164973"/>
                  </a:cubicBezTo>
                  <a:cubicBezTo>
                    <a:pt x="1336167" y="173355"/>
                    <a:pt x="1338580" y="189230"/>
                    <a:pt x="1330071" y="200533"/>
                  </a:cubicBezTo>
                  <a:cubicBezTo>
                    <a:pt x="1321562" y="211836"/>
                    <a:pt x="1305814" y="214122"/>
                    <a:pt x="1294511" y="205613"/>
                  </a:cubicBezTo>
                  <a:cubicBezTo>
                    <a:pt x="1281430" y="195834"/>
                    <a:pt x="1267968" y="186436"/>
                    <a:pt x="1254252" y="177419"/>
                  </a:cubicBezTo>
                  <a:cubicBezTo>
                    <a:pt x="1242568" y="169799"/>
                    <a:pt x="1239266" y="154051"/>
                    <a:pt x="1246886" y="142240"/>
                  </a:cubicBezTo>
                  <a:cubicBezTo>
                    <a:pt x="1254506" y="130429"/>
                    <a:pt x="1270254" y="127254"/>
                    <a:pt x="1282065" y="134874"/>
                  </a:cubicBezTo>
                  <a:close/>
                  <a:moveTo>
                    <a:pt x="1365885" y="197612"/>
                  </a:moveTo>
                  <a:cubicBezTo>
                    <a:pt x="1379220" y="208915"/>
                    <a:pt x="1392174" y="220726"/>
                    <a:pt x="1404747" y="232791"/>
                  </a:cubicBezTo>
                  <a:cubicBezTo>
                    <a:pt x="1414780" y="242570"/>
                    <a:pt x="1415161" y="258572"/>
                    <a:pt x="1405382" y="268732"/>
                  </a:cubicBezTo>
                  <a:cubicBezTo>
                    <a:pt x="1395603" y="278892"/>
                    <a:pt x="1379601" y="279146"/>
                    <a:pt x="1369441" y="269367"/>
                  </a:cubicBezTo>
                  <a:cubicBezTo>
                    <a:pt x="1357630" y="257937"/>
                    <a:pt x="1345438" y="247015"/>
                    <a:pt x="1332992" y="236347"/>
                  </a:cubicBezTo>
                  <a:cubicBezTo>
                    <a:pt x="1322324" y="227203"/>
                    <a:pt x="1321054" y="211201"/>
                    <a:pt x="1330071" y="200533"/>
                  </a:cubicBezTo>
                  <a:cubicBezTo>
                    <a:pt x="1339088" y="189865"/>
                    <a:pt x="1355217" y="188595"/>
                    <a:pt x="1365885" y="197612"/>
                  </a:cubicBezTo>
                  <a:close/>
                  <a:moveTo>
                    <a:pt x="1441196" y="270383"/>
                  </a:moveTo>
                  <a:cubicBezTo>
                    <a:pt x="1453007" y="283337"/>
                    <a:pt x="1464310" y="296545"/>
                    <a:pt x="1475232" y="310134"/>
                  </a:cubicBezTo>
                  <a:cubicBezTo>
                    <a:pt x="1483995" y="321056"/>
                    <a:pt x="1482344" y="337058"/>
                    <a:pt x="1471295" y="345821"/>
                  </a:cubicBezTo>
                  <a:cubicBezTo>
                    <a:pt x="1460246" y="354584"/>
                    <a:pt x="1444371" y="352933"/>
                    <a:pt x="1435608" y="341884"/>
                  </a:cubicBezTo>
                  <a:cubicBezTo>
                    <a:pt x="1425321" y="329057"/>
                    <a:pt x="1414653" y="316611"/>
                    <a:pt x="1403604" y="304546"/>
                  </a:cubicBezTo>
                  <a:cubicBezTo>
                    <a:pt x="1394206" y="294132"/>
                    <a:pt x="1394841" y="278130"/>
                    <a:pt x="1405255" y="268605"/>
                  </a:cubicBezTo>
                  <a:cubicBezTo>
                    <a:pt x="1415669" y="259080"/>
                    <a:pt x="1431671" y="259842"/>
                    <a:pt x="1441196" y="270256"/>
                  </a:cubicBezTo>
                  <a:close/>
                  <a:moveTo>
                    <a:pt x="1506855" y="351917"/>
                  </a:moveTo>
                  <a:cubicBezTo>
                    <a:pt x="1516888" y="366141"/>
                    <a:pt x="1526540" y="380746"/>
                    <a:pt x="1535684" y="395605"/>
                  </a:cubicBezTo>
                  <a:cubicBezTo>
                    <a:pt x="1543050" y="407543"/>
                    <a:pt x="1539240" y="423164"/>
                    <a:pt x="1527302" y="430530"/>
                  </a:cubicBezTo>
                  <a:cubicBezTo>
                    <a:pt x="1515364" y="437896"/>
                    <a:pt x="1499743" y="434086"/>
                    <a:pt x="1492377" y="422148"/>
                  </a:cubicBezTo>
                  <a:cubicBezTo>
                    <a:pt x="1483741" y="408178"/>
                    <a:pt x="1474724" y="394462"/>
                    <a:pt x="1465326" y="381127"/>
                  </a:cubicBezTo>
                  <a:cubicBezTo>
                    <a:pt x="1457198" y="369697"/>
                    <a:pt x="1459992" y="353822"/>
                    <a:pt x="1471422" y="345694"/>
                  </a:cubicBezTo>
                  <a:cubicBezTo>
                    <a:pt x="1482852" y="337566"/>
                    <a:pt x="1498727" y="340360"/>
                    <a:pt x="1506855" y="351790"/>
                  </a:cubicBezTo>
                  <a:close/>
                  <a:moveTo>
                    <a:pt x="1561719" y="441071"/>
                  </a:moveTo>
                  <a:cubicBezTo>
                    <a:pt x="1569847" y="456438"/>
                    <a:pt x="1577594" y="472186"/>
                    <a:pt x="1584833" y="488061"/>
                  </a:cubicBezTo>
                  <a:cubicBezTo>
                    <a:pt x="1590548" y="500888"/>
                    <a:pt x="1584960" y="515874"/>
                    <a:pt x="1572133" y="521716"/>
                  </a:cubicBezTo>
                  <a:cubicBezTo>
                    <a:pt x="1559306" y="527558"/>
                    <a:pt x="1544320" y="521843"/>
                    <a:pt x="1538478" y="509016"/>
                  </a:cubicBezTo>
                  <a:cubicBezTo>
                    <a:pt x="1531747" y="494030"/>
                    <a:pt x="1524508" y="479298"/>
                    <a:pt x="1516888" y="464947"/>
                  </a:cubicBezTo>
                  <a:cubicBezTo>
                    <a:pt x="1510284" y="452501"/>
                    <a:pt x="1514983" y="437134"/>
                    <a:pt x="1527429" y="430657"/>
                  </a:cubicBezTo>
                  <a:cubicBezTo>
                    <a:pt x="1539875" y="424180"/>
                    <a:pt x="1555242" y="428752"/>
                    <a:pt x="1561719" y="441198"/>
                  </a:cubicBezTo>
                  <a:close/>
                  <a:moveTo>
                    <a:pt x="1604772" y="536575"/>
                  </a:moveTo>
                  <a:cubicBezTo>
                    <a:pt x="1610868" y="552831"/>
                    <a:pt x="1616583" y="569468"/>
                    <a:pt x="1621663" y="586232"/>
                  </a:cubicBezTo>
                  <a:cubicBezTo>
                    <a:pt x="1625727" y="599694"/>
                    <a:pt x="1618234" y="613791"/>
                    <a:pt x="1604772" y="617982"/>
                  </a:cubicBezTo>
                  <a:cubicBezTo>
                    <a:pt x="1591310" y="622173"/>
                    <a:pt x="1577213" y="614553"/>
                    <a:pt x="1573022" y="601091"/>
                  </a:cubicBezTo>
                  <a:cubicBezTo>
                    <a:pt x="1568196" y="585343"/>
                    <a:pt x="1562862" y="569849"/>
                    <a:pt x="1557147" y="554482"/>
                  </a:cubicBezTo>
                  <a:cubicBezTo>
                    <a:pt x="1552194" y="541401"/>
                    <a:pt x="1558798" y="526669"/>
                    <a:pt x="1572006" y="521716"/>
                  </a:cubicBezTo>
                  <a:cubicBezTo>
                    <a:pt x="1585214" y="516763"/>
                    <a:pt x="1599819" y="523367"/>
                    <a:pt x="1604772" y="536575"/>
                  </a:cubicBezTo>
                  <a:close/>
                  <a:moveTo>
                    <a:pt x="1635379" y="636778"/>
                  </a:moveTo>
                  <a:cubicBezTo>
                    <a:pt x="1639443" y="653669"/>
                    <a:pt x="1642872" y="670814"/>
                    <a:pt x="1645920" y="688086"/>
                  </a:cubicBezTo>
                  <a:cubicBezTo>
                    <a:pt x="1648333" y="701929"/>
                    <a:pt x="1639062" y="715010"/>
                    <a:pt x="1625219" y="717423"/>
                  </a:cubicBezTo>
                  <a:cubicBezTo>
                    <a:pt x="1611376" y="719836"/>
                    <a:pt x="1598295" y="710565"/>
                    <a:pt x="1595882" y="696722"/>
                  </a:cubicBezTo>
                  <a:cubicBezTo>
                    <a:pt x="1593088" y="680466"/>
                    <a:pt x="1589786" y="664464"/>
                    <a:pt x="1586103" y="648589"/>
                  </a:cubicBezTo>
                  <a:cubicBezTo>
                    <a:pt x="1582801" y="635000"/>
                    <a:pt x="1591310" y="621284"/>
                    <a:pt x="1604899" y="617982"/>
                  </a:cubicBezTo>
                  <a:cubicBezTo>
                    <a:pt x="1618488" y="614680"/>
                    <a:pt x="1632204" y="623189"/>
                    <a:pt x="1635506" y="636778"/>
                  </a:cubicBezTo>
                  <a:close/>
                  <a:moveTo>
                    <a:pt x="1653286" y="740156"/>
                  </a:moveTo>
                  <a:cubicBezTo>
                    <a:pt x="1655064" y="757301"/>
                    <a:pt x="1656461" y="774700"/>
                    <a:pt x="1657223" y="792226"/>
                  </a:cubicBezTo>
                  <a:cubicBezTo>
                    <a:pt x="1657858" y="806196"/>
                    <a:pt x="1646936" y="818134"/>
                    <a:pt x="1632966" y="818769"/>
                  </a:cubicBezTo>
                  <a:cubicBezTo>
                    <a:pt x="1618996" y="819404"/>
                    <a:pt x="1607058" y="808482"/>
                    <a:pt x="1606423" y="794512"/>
                  </a:cubicBezTo>
                  <a:cubicBezTo>
                    <a:pt x="1605661" y="778129"/>
                    <a:pt x="1604518" y="761746"/>
                    <a:pt x="1602740" y="745617"/>
                  </a:cubicBezTo>
                  <a:cubicBezTo>
                    <a:pt x="1601216" y="731647"/>
                    <a:pt x="1611376" y="719201"/>
                    <a:pt x="1625346" y="717677"/>
                  </a:cubicBezTo>
                  <a:cubicBezTo>
                    <a:pt x="1639316" y="716153"/>
                    <a:pt x="1651762" y="726313"/>
                    <a:pt x="1653286" y="740283"/>
                  </a:cubicBezTo>
                  <a:close/>
                  <a:moveTo>
                    <a:pt x="1657858" y="845058"/>
                  </a:moveTo>
                  <a:cubicBezTo>
                    <a:pt x="1657477" y="862584"/>
                    <a:pt x="1656715" y="880110"/>
                    <a:pt x="1655191" y="897382"/>
                  </a:cubicBezTo>
                  <a:cubicBezTo>
                    <a:pt x="1654048" y="911352"/>
                    <a:pt x="1641856" y="921766"/>
                    <a:pt x="1627759" y="920623"/>
                  </a:cubicBezTo>
                  <a:cubicBezTo>
                    <a:pt x="1613662" y="919480"/>
                    <a:pt x="1603375" y="907288"/>
                    <a:pt x="1604518" y="893191"/>
                  </a:cubicBezTo>
                  <a:cubicBezTo>
                    <a:pt x="1605788" y="876935"/>
                    <a:pt x="1606677" y="860552"/>
                    <a:pt x="1606931" y="844042"/>
                  </a:cubicBezTo>
                  <a:cubicBezTo>
                    <a:pt x="1607185" y="830072"/>
                    <a:pt x="1618742" y="818896"/>
                    <a:pt x="1632839" y="819150"/>
                  </a:cubicBezTo>
                  <a:cubicBezTo>
                    <a:pt x="1646936" y="819404"/>
                    <a:pt x="1657985" y="830961"/>
                    <a:pt x="1657731" y="845058"/>
                  </a:cubicBezTo>
                  <a:close/>
                  <a:moveTo>
                    <a:pt x="1649222" y="949452"/>
                  </a:moveTo>
                  <a:cubicBezTo>
                    <a:pt x="1646682" y="966724"/>
                    <a:pt x="1643634" y="983996"/>
                    <a:pt x="1640078" y="1000887"/>
                  </a:cubicBezTo>
                  <a:cubicBezTo>
                    <a:pt x="1637157" y="1014603"/>
                    <a:pt x="1623695" y="1023366"/>
                    <a:pt x="1609979" y="1020572"/>
                  </a:cubicBezTo>
                  <a:cubicBezTo>
                    <a:pt x="1596263" y="1017778"/>
                    <a:pt x="1587500" y="1004189"/>
                    <a:pt x="1590294" y="990473"/>
                  </a:cubicBezTo>
                  <a:cubicBezTo>
                    <a:pt x="1593596" y="974598"/>
                    <a:pt x="1596517" y="958469"/>
                    <a:pt x="1598930" y="942213"/>
                  </a:cubicBezTo>
                  <a:cubicBezTo>
                    <a:pt x="1600962" y="928370"/>
                    <a:pt x="1613789" y="918718"/>
                    <a:pt x="1627759" y="920750"/>
                  </a:cubicBezTo>
                  <a:cubicBezTo>
                    <a:pt x="1641729" y="922782"/>
                    <a:pt x="1651254" y="935609"/>
                    <a:pt x="1649222" y="949579"/>
                  </a:cubicBezTo>
                  <a:close/>
                  <a:moveTo>
                    <a:pt x="1627632" y="1052068"/>
                  </a:moveTo>
                  <a:cubicBezTo>
                    <a:pt x="1622933" y="1068959"/>
                    <a:pt x="1617726" y="1085596"/>
                    <a:pt x="1612011" y="1102106"/>
                  </a:cubicBezTo>
                  <a:cubicBezTo>
                    <a:pt x="1607439" y="1115314"/>
                    <a:pt x="1592961" y="1122299"/>
                    <a:pt x="1579626" y="1117727"/>
                  </a:cubicBezTo>
                  <a:cubicBezTo>
                    <a:pt x="1566291" y="1113155"/>
                    <a:pt x="1559433" y="1098677"/>
                    <a:pt x="1564005" y="1085342"/>
                  </a:cubicBezTo>
                  <a:cubicBezTo>
                    <a:pt x="1569339" y="1069975"/>
                    <a:pt x="1574292" y="1054227"/>
                    <a:pt x="1578610" y="1038479"/>
                  </a:cubicBezTo>
                  <a:cubicBezTo>
                    <a:pt x="1582420" y="1025017"/>
                    <a:pt x="1596390" y="1017016"/>
                    <a:pt x="1609852" y="1020826"/>
                  </a:cubicBezTo>
                  <a:cubicBezTo>
                    <a:pt x="1623314" y="1024636"/>
                    <a:pt x="1631315" y="1038606"/>
                    <a:pt x="1627505" y="1052068"/>
                  </a:cubicBezTo>
                  <a:close/>
                  <a:moveTo>
                    <a:pt x="1593088" y="1150874"/>
                  </a:moveTo>
                  <a:cubicBezTo>
                    <a:pt x="1586230" y="1167003"/>
                    <a:pt x="1578991" y="1182878"/>
                    <a:pt x="1571244" y="1198499"/>
                  </a:cubicBezTo>
                  <a:cubicBezTo>
                    <a:pt x="1565021" y="1211072"/>
                    <a:pt x="1549781" y="1216152"/>
                    <a:pt x="1537208" y="1209929"/>
                  </a:cubicBezTo>
                  <a:cubicBezTo>
                    <a:pt x="1524635" y="1203706"/>
                    <a:pt x="1519555" y="1188466"/>
                    <a:pt x="1525778" y="1175893"/>
                  </a:cubicBezTo>
                  <a:cubicBezTo>
                    <a:pt x="1533017" y="1161288"/>
                    <a:pt x="1539875" y="1146302"/>
                    <a:pt x="1546352" y="1131189"/>
                  </a:cubicBezTo>
                  <a:cubicBezTo>
                    <a:pt x="1551813" y="1118235"/>
                    <a:pt x="1566672" y="1112139"/>
                    <a:pt x="1579626" y="1117600"/>
                  </a:cubicBezTo>
                  <a:cubicBezTo>
                    <a:pt x="1592580" y="1123061"/>
                    <a:pt x="1598676" y="1137920"/>
                    <a:pt x="1593215" y="1150874"/>
                  </a:cubicBezTo>
                  <a:close/>
                  <a:moveTo>
                    <a:pt x="1546479" y="1244727"/>
                  </a:moveTo>
                  <a:cubicBezTo>
                    <a:pt x="1537716" y="1259840"/>
                    <a:pt x="1528445" y="1274699"/>
                    <a:pt x="1518793" y="1289177"/>
                  </a:cubicBezTo>
                  <a:cubicBezTo>
                    <a:pt x="1511046" y="1300861"/>
                    <a:pt x="1495171" y="1304036"/>
                    <a:pt x="1483614" y="1296162"/>
                  </a:cubicBezTo>
                  <a:cubicBezTo>
                    <a:pt x="1472057" y="1288288"/>
                    <a:pt x="1468755" y="1272540"/>
                    <a:pt x="1476629" y="1260983"/>
                  </a:cubicBezTo>
                  <a:cubicBezTo>
                    <a:pt x="1485773" y="1247394"/>
                    <a:pt x="1494409" y="1233424"/>
                    <a:pt x="1502664" y="1219200"/>
                  </a:cubicBezTo>
                  <a:cubicBezTo>
                    <a:pt x="1509649" y="1207008"/>
                    <a:pt x="1525270" y="1202944"/>
                    <a:pt x="1537335" y="1209929"/>
                  </a:cubicBezTo>
                  <a:cubicBezTo>
                    <a:pt x="1549400" y="1216914"/>
                    <a:pt x="1553591" y="1232535"/>
                    <a:pt x="1546606" y="1244600"/>
                  </a:cubicBezTo>
                  <a:close/>
                  <a:moveTo>
                    <a:pt x="1488440" y="1331722"/>
                  </a:moveTo>
                  <a:cubicBezTo>
                    <a:pt x="1477899" y="1345565"/>
                    <a:pt x="1466850" y="1359154"/>
                    <a:pt x="1455420" y="1372362"/>
                  </a:cubicBezTo>
                  <a:cubicBezTo>
                    <a:pt x="1446276" y="1382903"/>
                    <a:pt x="1430147" y="1384046"/>
                    <a:pt x="1419606" y="1374902"/>
                  </a:cubicBezTo>
                  <a:cubicBezTo>
                    <a:pt x="1409065" y="1365758"/>
                    <a:pt x="1407922" y="1349629"/>
                    <a:pt x="1417066" y="1339088"/>
                  </a:cubicBezTo>
                  <a:cubicBezTo>
                    <a:pt x="1427861" y="1326769"/>
                    <a:pt x="1438148" y="1313942"/>
                    <a:pt x="1448054" y="1300988"/>
                  </a:cubicBezTo>
                  <a:cubicBezTo>
                    <a:pt x="1456563" y="1289812"/>
                    <a:pt x="1472438" y="1287653"/>
                    <a:pt x="1483614" y="1296162"/>
                  </a:cubicBezTo>
                  <a:cubicBezTo>
                    <a:pt x="1494790" y="1304671"/>
                    <a:pt x="1496949" y="1320546"/>
                    <a:pt x="1488440" y="1331722"/>
                  </a:cubicBezTo>
                  <a:close/>
                  <a:moveTo>
                    <a:pt x="1419860" y="1410843"/>
                  </a:moveTo>
                  <a:cubicBezTo>
                    <a:pt x="1407668" y="1423289"/>
                    <a:pt x="1394968" y="1435354"/>
                    <a:pt x="1382014" y="1447038"/>
                  </a:cubicBezTo>
                  <a:cubicBezTo>
                    <a:pt x="1371600" y="1456436"/>
                    <a:pt x="1355471" y="1455547"/>
                    <a:pt x="1346200" y="1445133"/>
                  </a:cubicBezTo>
                  <a:cubicBezTo>
                    <a:pt x="1336929" y="1434719"/>
                    <a:pt x="1337691" y="1418590"/>
                    <a:pt x="1348105" y="1409319"/>
                  </a:cubicBezTo>
                  <a:cubicBezTo>
                    <a:pt x="1360297" y="1398397"/>
                    <a:pt x="1372235" y="1387094"/>
                    <a:pt x="1383665" y="1375410"/>
                  </a:cubicBezTo>
                  <a:cubicBezTo>
                    <a:pt x="1393444" y="1365377"/>
                    <a:pt x="1409573" y="1365250"/>
                    <a:pt x="1419606" y="1375156"/>
                  </a:cubicBezTo>
                  <a:cubicBezTo>
                    <a:pt x="1429639" y="1385062"/>
                    <a:pt x="1429766" y="1401064"/>
                    <a:pt x="1419860" y="1411097"/>
                  </a:cubicBezTo>
                  <a:close/>
                  <a:moveTo>
                    <a:pt x="1341882" y="1480947"/>
                  </a:moveTo>
                  <a:cubicBezTo>
                    <a:pt x="1328166" y="1491742"/>
                    <a:pt x="1314069" y="1502156"/>
                    <a:pt x="1299718" y="1512062"/>
                  </a:cubicBezTo>
                  <a:cubicBezTo>
                    <a:pt x="1288161" y="1520063"/>
                    <a:pt x="1272413" y="1517142"/>
                    <a:pt x="1264412" y="1505585"/>
                  </a:cubicBezTo>
                  <a:cubicBezTo>
                    <a:pt x="1256411" y="1494028"/>
                    <a:pt x="1259332" y="1478280"/>
                    <a:pt x="1270889" y="1470279"/>
                  </a:cubicBezTo>
                  <a:cubicBezTo>
                    <a:pt x="1284351" y="1460881"/>
                    <a:pt x="1297559" y="1451229"/>
                    <a:pt x="1310513" y="1441069"/>
                  </a:cubicBezTo>
                  <a:cubicBezTo>
                    <a:pt x="1321562" y="1432433"/>
                    <a:pt x="1337437" y="1434211"/>
                    <a:pt x="1346200" y="1445260"/>
                  </a:cubicBezTo>
                  <a:cubicBezTo>
                    <a:pt x="1354963" y="1456309"/>
                    <a:pt x="1353058" y="1472184"/>
                    <a:pt x="1342009" y="1480947"/>
                  </a:cubicBezTo>
                  <a:close/>
                  <a:moveTo>
                    <a:pt x="1255903" y="1540510"/>
                  </a:moveTo>
                  <a:cubicBezTo>
                    <a:pt x="1240917" y="1549527"/>
                    <a:pt x="1225677" y="1558036"/>
                    <a:pt x="1210183" y="1566037"/>
                  </a:cubicBezTo>
                  <a:cubicBezTo>
                    <a:pt x="1197737" y="1572514"/>
                    <a:pt x="1182370" y="1567688"/>
                    <a:pt x="1175893" y="1555242"/>
                  </a:cubicBezTo>
                  <a:cubicBezTo>
                    <a:pt x="1169416" y="1542796"/>
                    <a:pt x="1174242" y="1527429"/>
                    <a:pt x="1186688" y="1520952"/>
                  </a:cubicBezTo>
                  <a:cubicBezTo>
                    <a:pt x="1201293" y="1513332"/>
                    <a:pt x="1215644" y="1505331"/>
                    <a:pt x="1229614" y="1496949"/>
                  </a:cubicBezTo>
                  <a:cubicBezTo>
                    <a:pt x="1241679" y="1489710"/>
                    <a:pt x="1257300" y="1493647"/>
                    <a:pt x="1264412" y="1505585"/>
                  </a:cubicBezTo>
                  <a:cubicBezTo>
                    <a:pt x="1271524" y="1517523"/>
                    <a:pt x="1267714" y="1533271"/>
                    <a:pt x="1255776" y="1540383"/>
                  </a:cubicBezTo>
                  <a:close/>
                  <a:moveTo>
                    <a:pt x="1162812" y="1588643"/>
                  </a:moveTo>
                  <a:cubicBezTo>
                    <a:pt x="1146937" y="1595628"/>
                    <a:pt x="1130681" y="1602232"/>
                    <a:pt x="1114298" y="1608201"/>
                  </a:cubicBezTo>
                  <a:cubicBezTo>
                    <a:pt x="1101090" y="1613027"/>
                    <a:pt x="1086485" y="1606296"/>
                    <a:pt x="1081659" y="1593088"/>
                  </a:cubicBezTo>
                  <a:cubicBezTo>
                    <a:pt x="1076833" y="1579880"/>
                    <a:pt x="1083564" y="1565275"/>
                    <a:pt x="1096772" y="1560449"/>
                  </a:cubicBezTo>
                  <a:cubicBezTo>
                    <a:pt x="1112139" y="1554734"/>
                    <a:pt x="1127379" y="1548638"/>
                    <a:pt x="1142365" y="1542034"/>
                  </a:cubicBezTo>
                  <a:cubicBezTo>
                    <a:pt x="1155192" y="1536319"/>
                    <a:pt x="1170178" y="1542161"/>
                    <a:pt x="1175893" y="1554988"/>
                  </a:cubicBezTo>
                  <a:cubicBezTo>
                    <a:pt x="1181608" y="1567815"/>
                    <a:pt x="1175766" y="1582801"/>
                    <a:pt x="1162939" y="1588516"/>
                  </a:cubicBezTo>
                  <a:close/>
                  <a:moveTo>
                    <a:pt x="1064641" y="1624584"/>
                  </a:moveTo>
                  <a:cubicBezTo>
                    <a:pt x="1048004" y="1629537"/>
                    <a:pt x="1031113" y="1633982"/>
                    <a:pt x="1013968" y="1637792"/>
                  </a:cubicBezTo>
                  <a:cubicBezTo>
                    <a:pt x="1000252" y="1640967"/>
                    <a:pt x="986663" y="1632331"/>
                    <a:pt x="983615" y="1618615"/>
                  </a:cubicBezTo>
                  <a:cubicBezTo>
                    <a:pt x="980567" y="1604899"/>
                    <a:pt x="989076" y="1591310"/>
                    <a:pt x="1002792" y="1588262"/>
                  </a:cubicBezTo>
                  <a:cubicBezTo>
                    <a:pt x="1018794" y="1584579"/>
                    <a:pt x="1034669" y="1580515"/>
                    <a:pt x="1050290" y="1575816"/>
                  </a:cubicBezTo>
                  <a:cubicBezTo>
                    <a:pt x="1063752" y="1571879"/>
                    <a:pt x="1077849" y="1579499"/>
                    <a:pt x="1081913" y="1592961"/>
                  </a:cubicBezTo>
                  <a:cubicBezTo>
                    <a:pt x="1085977" y="1606423"/>
                    <a:pt x="1078230" y="1620520"/>
                    <a:pt x="1064768" y="1624584"/>
                  </a:cubicBezTo>
                  <a:close/>
                  <a:moveTo>
                    <a:pt x="962787" y="1647825"/>
                  </a:moveTo>
                  <a:cubicBezTo>
                    <a:pt x="945642" y="1650619"/>
                    <a:pt x="928243" y="1652905"/>
                    <a:pt x="910717" y="1654556"/>
                  </a:cubicBezTo>
                  <a:cubicBezTo>
                    <a:pt x="896747" y="1655953"/>
                    <a:pt x="884301" y="1645666"/>
                    <a:pt x="883031" y="1631696"/>
                  </a:cubicBezTo>
                  <a:cubicBezTo>
                    <a:pt x="881761" y="1617726"/>
                    <a:pt x="891921" y="1605280"/>
                    <a:pt x="905891" y="1604010"/>
                  </a:cubicBezTo>
                  <a:cubicBezTo>
                    <a:pt x="922401" y="1602359"/>
                    <a:pt x="938657" y="1600327"/>
                    <a:pt x="954786" y="1597660"/>
                  </a:cubicBezTo>
                  <a:cubicBezTo>
                    <a:pt x="968629" y="1595374"/>
                    <a:pt x="981710" y="1604772"/>
                    <a:pt x="983869" y="1618615"/>
                  </a:cubicBezTo>
                  <a:cubicBezTo>
                    <a:pt x="986028" y="1632458"/>
                    <a:pt x="976757" y="1645539"/>
                    <a:pt x="962914" y="1647698"/>
                  </a:cubicBezTo>
                  <a:close/>
                  <a:moveTo>
                    <a:pt x="858774" y="1657858"/>
                  </a:moveTo>
                  <a:cubicBezTo>
                    <a:pt x="848995" y="1658239"/>
                    <a:pt x="839343" y="1658366"/>
                    <a:pt x="829437" y="1658366"/>
                  </a:cubicBezTo>
                  <a:lnTo>
                    <a:pt x="829437" y="1632966"/>
                  </a:lnTo>
                  <a:lnTo>
                    <a:pt x="829437" y="1658366"/>
                  </a:lnTo>
                  <a:cubicBezTo>
                    <a:pt x="821563" y="1658366"/>
                    <a:pt x="813816" y="1658239"/>
                    <a:pt x="805942" y="1657985"/>
                  </a:cubicBezTo>
                  <a:cubicBezTo>
                    <a:pt x="791972" y="1657604"/>
                    <a:pt x="780923" y="1645920"/>
                    <a:pt x="781304" y="1631950"/>
                  </a:cubicBezTo>
                  <a:cubicBezTo>
                    <a:pt x="781685" y="1617980"/>
                    <a:pt x="793369" y="1606931"/>
                    <a:pt x="807339" y="1607312"/>
                  </a:cubicBezTo>
                  <a:cubicBezTo>
                    <a:pt x="814705" y="1607566"/>
                    <a:pt x="822071" y="1607566"/>
                    <a:pt x="829437" y="1607566"/>
                  </a:cubicBezTo>
                  <a:cubicBezTo>
                    <a:pt x="838708" y="1607566"/>
                    <a:pt x="847852" y="1607439"/>
                    <a:pt x="856996" y="1607058"/>
                  </a:cubicBezTo>
                  <a:cubicBezTo>
                    <a:pt x="870966" y="1606550"/>
                    <a:pt x="882777" y="1617599"/>
                    <a:pt x="883285" y="1631569"/>
                  </a:cubicBezTo>
                  <a:cubicBezTo>
                    <a:pt x="883793" y="1645539"/>
                    <a:pt x="872744" y="1657350"/>
                    <a:pt x="858774" y="1657858"/>
                  </a:cubicBezTo>
                  <a:close/>
                  <a:moveTo>
                    <a:pt x="753872" y="1654937"/>
                  </a:moveTo>
                  <a:cubicBezTo>
                    <a:pt x="736346" y="1653413"/>
                    <a:pt x="718947" y="1651254"/>
                    <a:pt x="701802" y="1648587"/>
                  </a:cubicBezTo>
                  <a:cubicBezTo>
                    <a:pt x="687959" y="1646428"/>
                    <a:pt x="678434" y="1633474"/>
                    <a:pt x="680593" y="1619631"/>
                  </a:cubicBezTo>
                  <a:cubicBezTo>
                    <a:pt x="682752" y="1605788"/>
                    <a:pt x="695706" y="1596263"/>
                    <a:pt x="709549" y="1598422"/>
                  </a:cubicBezTo>
                  <a:cubicBezTo>
                    <a:pt x="725678" y="1600962"/>
                    <a:pt x="742061" y="1602867"/>
                    <a:pt x="758444" y="1604391"/>
                  </a:cubicBezTo>
                  <a:cubicBezTo>
                    <a:pt x="772414" y="1605661"/>
                    <a:pt x="782701" y="1617980"/>
                    <a:pt x="781431" y="1631950"/>
                  </a:cubicBezTo>
                  <a:cubicBezTo>
                    <a:pt x="780161" y="1645920"/>
                    <a:pt x="767842" y="1656207"/>
                    <a:pt x="753872" y="1654937"/>
                  </a:cubicBezTo>
                  <a:close/>
                  <a:moveTo>
                    <a:pt x="650367" y="1638935"/>
                  </a:moveTo>
                  <a:cubicBezTo>
                    <a:pt x="633222" y="1635125"/>
                    <a:pt x="616331" y="1630807"/>
                    <a:pt x="599567" y="1625981"/>
                  </a:cubicBezTo>
                  <a:cubicBezTo>
                    <a:pt x="586105" y="1622044"/>
                    <a:pt x="578358" y="1608074"/>
                    <a:pt x="582168" y="1594485"/>
                  </a:cubicBezTo>
                  <a:cubicBezTo>
                    <a:pt x="585978" y="1580896"/>
                    <a:pt x="600075" y="1573276"/>
                    <a:pt x="613664" y="1577086"/>
                  </a:cubicBezTo>
                  <a:cubicBezTo>
                    <a:pt x="629412" y="1581658"/>
                    <a:pt x="645287" y="1585595"/>
                    <a:pt x="661289" y="1589151"/>
                  </a:cubicBezTo>
                  <a:cubicBezTo>
                    <a:pt x="675005" y="1592199"/>
                    <a:pt x="683641" y="1605661"/>
                    <a:pt x="680593" y="1619377"/>
                  </a:cubicBezTo>
                  <a:cubicBezTo>
                    <a:pt x="677545" y="1633093"/>
                    <a:pt x="664083" y="1641729"/>
                    <a:pt x="650367" y="1638681"/>
                  </a:cubicBezTo>
                  <a:close/>
                  <a:moveTo>
                    <a:pt x="549656" y="1609725"/>
                  </a:moveTo>
                  <a:cubicBezTo>
                    <a:pt x="533146" y="1603756"/>
                    <a:pt x="516890" y="1597406"/>
                    <a:pt x="501015" y="1590548"/>
                  </a:cubicBezTo>
                  <a:cubicBezTo>
                    <a:pt x="488188" y="1584960"/>
                    <a:pt x="482219" y="1569974"/>
                    <a:pt x="487807" y="1557147"/>
                  </a:cubicBezTo>
                  <a:cubicBezTo>
                    <a:pt x="493395" y="1544320"/>
                    <a:pt x="508381" y="1538351"/>
                    <a:pt x="521208" y="1543939"/>
                  </a:cubicBezTo>
                  <a:cubicBezTo>
                    <a:pt x="536194" y="1550416"/>
                    <a:pt x="551434" y="1556385"/>
                    <a:pt x="566928" y="1561973"/>
                  </a:cubicBezTo>
                  <a:cubicBezTo>
                    <a:pt x="580136" y="1566672"/>
                    <a:pt x="586994" y="1581277"/>
                    <a:pt x="582295" y="1594485"/>
                  </a:cubicBezTo>
                  <a:cubicBezTo>
                    <a:pt x="577596" y="1607693"/>
                    <a:pt x="562991" y="1614551"/>
                    <a:pt x="549783" y="1609852"/>
                  </a:cubicBezTo>
                  <a:close/>
                  <a:moveTo>
                    <a:pt x="453644" y="1568323"/>
                  </a:moveTo>
                  <a:cubicBezTo>
                    <a:pt x="438023" y="1560322"/>
                    <a:pt x="422783" y="1551940"/>
                    <a:pt x="407797" y="1543050"/>
                  </a:cubicBezTo>
                  <a:cubicBezTo>
                    <a:pt x="395732" y="1535938"/>
                    <a:pt x="391795" y="1520317"/>
                    <a:pt x="398907" y="1508252"/>
                  </a:cubicBezTo>
                  <a:cubicBezTo>
                    <a:pt x="406019" y="1496187"/>
                    <a:pt x="421640" y="1492250"/>
                    <a:pt x="433705" y="1499362"/>
                  </a:cubicBezTo>
                  <a:cubicBezTo>
                    <a:pt x="447802" y="1507744"/>
                    <a:pt x="462153" y="1515618"/>
                    <a:pt x="476758" y="1523111"/>
                  </a:cubicBezTo>
                  <a:cubicBezTo>
                    <a:pt x="489204" y="1529461"/>
                    <a:pt x="494284" y="1544828"/>
                    <a:pt x="487807" y="1557274"/>
                  </a:cubicBezTo>
                  <a:cubicBezTo>
                    <a:pt x="481330" y="1569720"/>
                    <a:pt x="466090" y="1574800"/>
                    <a:pt x="453644" y="1568323"/>
                  </a:cubicBezTo>
                  <a:close/>
                  <a:moveTo>
                    <a:pt x="363601" y="1514983"/>
                  </a:moveTo>
                  <a:cubicBezTo>
                    <a:pt x="349123" y="1505077"/>
                    <a:pt x="335026" y="1494790"/>
                    <a:pt x="321183" y="1484122"/>
                  </a:cubicBezTo>
                  <a:cubicBezTo>
                    <a:pt x="310134" y="1475486"/>
                    <a:pt x="308102" y="1459611"/>
                    <a:pt x="316738" y="1448435"/>
                  </a:cubicBezTo>
                  <a:cubicBezTo>
                    <a:pt x="325374" y="1437259"/>
                    <a:pt x="341249" y="1435354"/>
                    <a:pt x="352425" y="1443990"/>
                  </a:cubicBezTo>
                  <a:cubicBezTo>
                    <a:pt x="365379" y="1454023"/>
                    <a:pt x="378587" y="1463675"/>
                    <a:pt x="392176" y="1472946"/>
                  </a:cubicBezTo>
                  <a:cubicBezTo>
                    <a:pt x="403733" y="1480820"/>
                    <a:pt x="406781" y="1496695"/>
                    <a:pt x="398907" y="1508252"/>
                  </a:cubicBezTo>
                  <a:cubicBezTo>
                    <a:pt x="391033" y="1519809"/>
                    <a:pt x="375158" y="1522857"/>
                    <a:pt x="363601" y="1514983"/>
                  </a:cubicBezTo>
                  <a:close/>
                  <a:moveTo>
                    <a:pt x="280924" y="1450721"/>
                  </a:moveTo>
                  <a:cubicBezTo>
                    <a:pt x="267843" y="1439164"/>
                    <a:pt x="255143" y="1427226"/>
                    <a:pt x="242824" y="1414780"/>
                  </a:cubicBezTo>
                  <a:cubicBezTo>
                    <a:pt x="232918" y="1404874"/>
                    <a:pt x="232918" y="1388745"/>
                    <a:pt x="242824" y="1378839"/>
                  </a:cubicBezTo>
                  <a:cubicBezTo>
                    <a:pt x="252730" y="1368933"/>
                    <a:pt x="268859" y="1368933"/>
                    <a:pt x="278765" y="1378839"/>
                  </a:cubicBezTo>
                  <a:cubicBezTo>
                    <a:pt x="290322" y="1390396"/>
                    <a:pt x="302260" y="1401699"/>
                    <a:pt x="314579" y="1412494"/>
                  </a:cubicBezTo>
                  <a:cubicBezTo>
                    <a:pt x="325120" y="1421765"/>
                    <a:pt x="326136" y="1437894"/>
                    <a:pt x="316738" y="1448308"/>
                  </a:cubicBezTo>
                  <a:cubicBezTo>
                    <a:pt x="307340" y="1458722"/>
                    <a:pt x="291338" y="1459865"/>
                    <a:pt x="280924" y="1450467"/>
                  </a:cubicBezTo>
                  <a:close/>
                  <a:moveTo>
                    <a:pt x="207010" y="1376299"/>
                  </a:moveTo>
                  <a:cubicBezTo>
                    <a:pt x="195453" y="1363218"/>
                    <a:pt x="184404" y="1349756"/>
                    <a:pt x="173736" y="1335913"/>
                  </a:cubicBezTo>
                  <a:cubicBezTo>
                    <a:pt x="165100" y="1324864"/>
                    <a:pt x="167132" y="1308862"/>
                    <a:pt x="178308" y="1300226"/>
                  </a:cubicBezTo>
                  <a:cubicBezTo>
                    <a:pt x="189484" y="1291590"/>
                    <a:pt x="205359" y="1293622"/>
                    <a:pt x="213995" y="1304798"/>
                  </a:cubicBezTo>
                  <a:cubicBezTo>
                    <a:pt x="224028" y="1317752"/>
                    <a:pt x="234442" y="1330452"/>
                    <a:pt x="245237" y="1342771"/>
                  </a:cubicBezTo>
                  <a:cubicBezTo>
                    <a:pt x="254508" y="1353312"/>
                    <a:pt x="253492" y="1369314"/>
                    <a:pt x="242951" y="1378585"/>
                  </a:cubicBezTo>
                  <a:cubicBezTo>
                    <a:pt x="232410" y="1387856"/>
                    <a:pt x="216408" y="1386840"/>
                    <a:pt x="207137" y="1376299"/>
                  </a:cubicBezTo>
                  <a:close/>
                  <a:moveTo>
                    <a:pt x="143002" y="1293495"/>
                  </a:moveTo>
                  <a:cubicBezTo>
                    <a:pt x="133223" y="1279017"/>
                    <a:pt x="123952" y="1264285"/>
                    <a:pt x="115062" y="1249299"/>
                  </a:cubicBezTo>
                  <a:cubicBezTo>
                    <a:pt x="107950" y="1237234"/>
                    <a:pt x="112014" y="1221613"/>
                    <a:pt x="124079" y="1214501"/>
                  </a:cubicBezTo>
                  <a:cubicBezTo>
                    <a:pt x="136144" y="1207389"/>
                    <a:pt x="151765" y="1211453"/>
                    <a:pt x="158877" y="1223518"/>
                  </a:cubicBezTo>
                  <a:cubicBezTo>
                    <a:pt x="167259" y="1237615"/>
                    <a:pt x="176022" y="1251458"/>
                    <a:pt x="185166" y="1265047"/>
                  </a:cubicBezTo>
                  <a:cubicBezTo>
                    <a:pt x="193040" y="1276604"/>
                    <a:pt x="189992" y="1292479"/>
                    <a:pt x="178435" y="1300353"/>
                  </a:cubicBezTo>
                  <a:cubicBezTo>
                    <a:pt x="166878" y="1308227"/>
                    <a:pt x="151003" y="1305179"/>
                    <a:pt x="143129" y="1293622"/>
                  </a:cubicBezTo>
                  <a:close/>
                  <a:moveTo>
                    <a:pt x="90043" y="1203452"/>
                  </a:moveTo>
                  <a:cubicBezTo>
                    <a:pt x="82169" y="1187831"/>
                    <a:pt x="74803" y="1172083"/>
                    <a:pt x="67818" y="1155954"/>
                  </a:cubicBezTo>
                  <a:cubicBezTo>
                    <a:pt x="62230" y="1143000"/>
                    <a:pt x="68199" y="1128141"/>
                    <a:pt x="81153" y="1122553"/>
                  </a:cubicBezTo>
                  <a:cubicBezTo>
                    <a:pt x="94107" y="1116965"/>
                    <a:pt x="108966" y="1122934"/>
                    <a:pt x="114554" y="1135888"/>
                  </a:cubicBezTo>
                  <a:cubicBezTo>
                    <a:pt x="121031" y="1151001"/>
                    <a:pt x="128016" y="1165860"/>
                    <a:pt x="135382" y="1180465"/>
                  </a:cubicBezTo>
                  <a:cubicBezTo>
                    <a:pt x="141732" y="1193038"/>
                    <a:pt x="136779" y="1208278"/>
                    <a:pt x="124206" y="1214628"/>
                  </a:cubicBezTo>
                  <a:cubicBezTo>
                    <a:pt x="111633" y="1220978"/>
                    <a:pt x="96393" y="1216025"/>
                    <a:pt x="90043" y="1203452"/>
                  </a:cubicBezTo>
                  <a:close/>
                  <a:moveTo>
                    <a:pt x="47879" y="1107059"/>
                  </a:moveTo>
                  <a:cubicBezTo>
                    <a:pt x="42037" y="1090676"/>
                    <a:pt x="36703" y="1074039"/>
                    <a:pt x="31877" y="1057148"/>
                  </a:cubicBezTo>
                  <a:cubicBezTo>
                    <a:pt x="28067" y="1043686"/>
                    <a:pt x="35814" y="1029589"/>
                    <a:pt x="49276" y="1025779"/>
                  </a:cubicBezTo>
                  <a:cubicBezTo>
                    <a:pt x="62738" y="1021969"/>
                    <a:pt x="76835" y="1029716"/>
                    <a:pt x="80645" y="1043178"/>
                  </a:cubicBezTo>
                  <a:cubicBezTo>
                    <a:pt x="85217" y="1059053"/>
                    <a:pt x="90170" y="1074674"/>
                    <a:pt x="95631" y="1090041"/>
                  </a:cubicBezTo>
                  <a:cubicBezTo>
                    <a:pt x="100330" y="1103249"/>
                    <a:pt x="93472" y="1117727"/>
                    <a:pt x="80264" y="1122426"/>
                  </a:cubicBezTo>
                  <a:cubicBezTo>
                    <a:pt x="67056" y="1127125"/>
                    <a:pt x="52578" y="1120267"/>
                    <a:pt x="47879" y="1107059"/>
                  </a:cubicBezTo>
                  <a:close/>
                  <a:moveTo>
                    <a:pt x="19177" y="1006221"/>
                  </a:moveTo>
                  <a:cubicBezTo>
                    <a:pt x="15367" y="989330"/>
                    <a:pt x="12192" y="972185"/>
                    <a:pt x="9652" y="954786"/>
                  </a:cubicBezTo>
                  <a:cubicBezTo>
                    <a:pt x="7493" y="940943"/>
                    <a:pt x="17018" y="927989"/>
                    <a:pt x="30988" y="925830"/>
                  </a:cubicBezTo>
                  <a:cubicBezTo>
                    <a:pt x="44958" y="923671"/>
                    <a:pt x="57785" y="933196"/>
                    <a:pt x="59944" y="947166"/>
                  </a:cubicBezTo>
                  <a:cubicBezTo>
                    <a:pt x="62357" y="963422"/>
                    <a:pt x="65405" y="979551"/>
                    <a:pt x="68834" y="995426"/>
                  </a:cubicBezTo>
                  <a:cubicBezTo>
                    <a:pt x="71882" y="1009142"/>
                    <a:pt x="63119" y="1022604"/>
                    <a:pt x="49403" y="1025652"/>
                  </a:cubicBezTo>
                  <a:cubicBezTo>
                    <a:pt x="35687" y="1028700"/>
                    <a:pt x="22225" y="1019937"/>
                    <a:pt x="19177" y="1006221"/>
                  </a:cubicBezTo>
                  <a:close/>
                  <a:moveTo>
                    <a:pt x="3302" y="902716"/>
                  </a:moveTo>
                  <a:cubicBezTo>
                    <a:pt x="1778" y="885444"/>
                    <a:pt x="762" y="868045"/>
                    <a:pt x="381" y="850519"/>
                  </a:cubicBezTo>
                  <a:cubicBezTo>
                    <a:pt x="0" y="836549"/>
                    <a:pt x="11049" y="824865"/>
                    <a:pt x="25146" y="824484"/>
                  </a:cubicBezTo>
                  <a:cubicBezTo>
                    <a:pt x="39243" y="824103"/>
                    <a:pt x="50800" y="835152"/>
                    <a:pt x="51181" y="849249"/>
                  </a:cubicBezTo>
                  <a:cubicBezTo>
                    <a:pt x="51562" y="865759"/>
                    <a:pt x="52578" y="882142"/>
                    <a:pt x="53975" y="898271"/>
                  </a:cubicBezTo>
                  <a:cubicBezTo>
                    <a:pt x="55245" y="912241"/>
                    <a:pt x="44831" y="924560"/>
                    <a:pt x="30861" y="925830"/>
                  </a:cubicBezTo>
                  <a:cubicBezTo>
                    <a:pt x="16891" y="927100"/>
                    <a:pt x="4572" y="916686"/>
                    <a:pt x="3302" y="902716"/>
                  </a:cubicBezTo>
                  <a:close/>
                  <a:moveTo>
                    <a:pt x="127" y="829056"/>
                  </a:moveTo>
                  <a:cubicBezTo>
                    <a:pt x="127" y="811403"/>
                    <a:pt x="635" y="793877"/>
                    <a:pt x="1778" y="776478"/>
                  </a:cubicBezTo>
                  <a:cubicBezTo>
                    <a:pt x="2667" y="762508"/>
                    <a:pt x="14732" y="751840"/>
                    <a:pt x="28702" y="752729"/>
                  </a:cubicBezTo>
                  <a:cubicBezTo>
                    <a:pt x="42672" y="753618"/>
                    <a:pt x="53340" y="765683"/>
                    <a:pt x="52451" y="779653"/>
                  </a:cubicBezTo>
                  <a:cubicBezTo>
                    <a:pt x="51435" y="795909"/>
                    <a:pt x="50927" y="812419"/>
                    <a:pt x="50927" y="829056"/>
                  </a:cubicBezTo>
                  <a:cubicBezTo>
                    <a:pt x="50927" y="843026"/>
                    <a:pt x="39497" y="854456"/>
                    <a:pt x="25527" y="854456"/>
                  </a:cubicBezTo>
                  <a:cubicBezTo>
                    <a:pt x="11557" y="854456"/>
                    <a:pt x="127" y="843026"/>
                    <a:pt x="127" y="829056"/>
                  </a:cubicBezTo>
                  <a:close/>
                </a:path>
              </a:pathLst>
            </a:custGeom>
            <a:solidFill>
              <a:srgbClr val="FA9B35"/>
            </a:solidFill>
          </p:spPr>
          <p:txBody>
            <a:bodyPr/>
            <a:lstStyle/>
            <a:p>
              <a:endParaRPr lang="en-US"/>
            </a:p>
          </p:txBody>
        </p:sp>
      </p:grpSp>
      <p:sp>
        <p:nvSpPr>
          <p:cNvPr id="1048742" name="TextBox 26"/>
          <p:cNvSpPr txBox="1"/>
          <p:nvPr/>
        </p:nvSpPr>
        <p:spPr>
          <a:xfrm rot="1973">
            <a:off x="4217390" y="2211711"/>
            <a:ext cx="953775" cy="436017"/>
          </a:xfrm>
          <a:prstGeom prst="rect">
            <a:avLst/>
          </a:prstGeom>
        </p:spPr>
        <p:txBody>
          <a:bodyPr lIns="0" tIns="0" rIns="0" bIns="0" rtlCol="0" anchor="t">
            <a:spAutoFit/>
          </a:bodyPr>
          <a:lstStyle/>
          <a:p>
            <a:pPr algn="ctr" defTabSz="457200">
              <a:lnSpc>
                <a:spcPts val="3420"/>
              </a:lnSpc>
            </a:pPr>
            <a:r>
              <a:rPr lang="en-US" sz="2850">
                <a:solidFill>
                  <a:srgbClr val="EA7734"/>
                </a:solidFill>
                <a:latin typeface="Baloo Bold"/>
              </a:rPr>
              <a:t>02</a:t>
            </a:r>
          </a:p>
        </p:txBody>
      </p:sp>
      <p:sp>
        <p:nvSpPr>
          <p:cNvPr id="1048743" name="TextBox 27"/>
          <p:cNvSpPr txBox="1"/>
          <p:nvPr/>
        </p:nvSpPr>
        <p:spPr>
          <a:xfrm>
            <a:off x="5428111" y="2338961"/>
            <a:ext cx="3018053" cy="384721"/>
          </a:xfrm>
          <a:prstGeom prst="rect">
            <a:avLst/>
          </a:prstGeom>
        </p:spPr>
        <p:txBody>
          <a:bodyPr lIns="0" tIns="0" rIns="0" bIns="0" rtlCol="0" anchor="t">
            <a:spAutoFit/>
          </a:bodyPr>
          <a:lstStyle/>
          <a:p>
            <a:pPr defTabSz="457200">
              <a:lnSpc>
                <a:spcPts val="3000"/>
              </a:lnSpc>
            </a:pPr>
            <a:r>
              <a:rPr lang="en-US" sz="2500">
                <a:solidFill>
                  <a:srgbClr val="438422"/>
                </a:solidFill>
                <a:latin typeface="Baloo" panose="03080902040302020200" charset="0"/>
                <a:cs typeface="Baloo" panose="03080902040302020200" charset="0"/>
              </a:rPr>
              <a:t>Vai Trò</a:t>
            </a:r>
            <a:r>
              <a:rPr lang="en-US" sz="2500">
                <a:solidFill>
                  <a:srgbClr val="EA7734"/>
                </a:solidFill>
                <a:latin typeface="Baloo" panose="03080902040302020200" charset="0"/>
                <a:cs typeface="Baloo" panose="03080902040302020200" charset="0"/>
              </a:rPr>
              <a:t> Của Đệm Lót</a:t>
            </a:r>
          </a:p>
        </p:txBody>
      </p:sp>
      <p:sp>
        <p:nvSpPr>
          <p:cNvPr id="1048744" name="TextBox 28"/>
          <p:cNvSpPr txBox="1"/>
          <p:nvPr/>
        </p:nvSpPr>
        <p:spPr>
          <a:xfrm rot="1973">
            <a:off x="4217383" y="1438498"/>
            <a:ext cx="953775" cy="461665"/>
          </a:xfrm>
          <a:prstGeom prst="rect">
            <a:avLst/>
          </a:prstGeom>
        </p:spPr>
        <p:txBody>
          <a:bodyPr lIns="0" tIns="0" rIns="0" bIns="0" rtlCol="0" anchor="t">
            <a:spAutoFit/>
          </a:bodyPr>
          <a:lstStyle/>
          <a:p>
            <a:pPr algn="ctr" defTabSz="457200">
              <a:lnSpc>
                <a:spcPts val="3600"/>
              </a:lnSpc>
            </a:pPr>
            <a:r>
              <a:rPr lang="en-US" sz="3000">
                <a:solidFill>
                  <a:srgbClr val="EA7734"/>
                </a:solidFill>
                <a:latin typeface="Baloo Bold"/>
              </a:rPr>
              <a:t>01</a:t>
            </a:r>
          </a:p>
        </p:txBody>
      </p:sp>
      <p:sp>
        <p:nvSpPr>
          <p:cNvPr id="1048745" name="TextBox 29"/>
          <p:cNvSpPr txBox="1"/>
          <p:nvPr/>
        </p:nvSpPr>
        <p:spPr>
          <a:xfrm rot="1973">
            <a:off x="4217352" y="2951630"/>
            <a:ext cx="953775" cy="461665"/>
          </a:xfrm>
          <a:prstGeom prst="rect">
            <a:avLst/>
          </a:prstGeom>
        </p:spPr>
        <p:txBody>
          <a:bodyPr lIns="0" tIns="0" rIns="0" bIns="0" rtlCol="0" anchor="t">
            <a:spAutoFit/>
          </a:bodyPr>
          <a:lstStyle/>
          <a:p>
            <a:pPr algn="ctr" defTabSz="457200">
              <a:lnSpc>
                <a:spcPts val="3600"/>
              </a:lnSpc>
            </a:pPr>
            <a:r>
              <a:rPr lang="en-US" sz="3000">
                <a:solidFill>
                  <a:srgbClr val="438422"/>
                </a:solidFill>
                <a:latin typeface="Baloo Bold"/>
              </a:rPr>
              <a:t>03</a:t>
            </a:r>
          </a:p>
        </p:txBody>
      </p:sp>
      <p:sp>
        <p:nvSpPr>
          <p:cNvPr id="1048746" name="TextBox 30"/>
          <p:cNvSpPr txBox="1"/>
          <p:nvPr/>
        </p:nvSpPr>
        <p:spPr>
          <a:xfrm>
            <a:off x="829666" y="2696095"/>
            <a:ext cx="2213266" cy="423193"/>
          </a:xfrm>
          <a:prstGeom prst="rect">
            <a:avLst/>
          </a:prstGeom>
        </p:spPr>
        <p:txBody>
          <a:bodyPr lIns="0" tIns="0" rIns="0" bIns="0" rtlCol="0" anchor="t">
            <a:spAutoFit/>
          </a:bodyPr>
          <a:lstStyle/>
          <a:p>
            <a:pPr defTabSz="457200">
              <a:lnSpc>
                <a:spcPts val="3338"/>
              </a:lnSpc>
            </a:pPr>
            <a:r>
              <a:rPr lang="en-US" sz="2780">
                <a:solidFill>
                  <a:srgbClr val="EA7734"/>
                </a:solidFill>
                <a:latin typeface="Baloo" panose="03080902040302020200" charset="0"/>
                <a:cs typeface="Baloo" panose="03080902040302020200" charset="0"/>
              </a:rPr>
              <a:t>Nguyên</a:t>
            </a:r>
            <a:r>
              <a:rPr lang="en-US" sz="2780">
                <a:solidFill>
                  <a:srgbClr val="438422"/>
                </a:solidFill>
                <a:latin typeface="Baloo" panose="03080902040302020200" charset="0"/>
                <a:cs typeface="Baloo" panose="03080902040302020200" charset="0"/>
              </a:rPr>
              <a:t> Liệu</a:t>
            </a:r>
          </a:p>
        </p:txBody>
      </p:sp>
      <p:sp>
        <p:nvSpPr>
          <p:cNvPr id="1048747" name="TextBox 31"/>
          <p:cNvSpPr txBox="1"/>
          <p:nvPr/>
        </p:nvSpPr>
        <p:spPr>
          <a:xfrm rot="1973">
            <a:off x="4217352" y="3649063"/>
            <a:ext cx="953775" cy="461665"/>
          </a:xfrm>
          <a:prstGeom prst="rect">
            <a:avLst/>
          </a:prstGeom>
        </p:spPr>
        <p:txBody>
          <a:bodyPr lIns="0" tIns="0" rIns="0" bIns="0" rtlCol="0" anchor="t">
            <a:spAutoFit/>
          </a:bodyPr>
          <a:lstStyle/>
          <a:p>
            <a:pPr algn="ctr" defTabSz="457200">
              <a:lnSpc>
                <a:spcPts val="3600"/>
              </a:lnSpc>
            </a:pPr>
            <a:r>
              <a:rPr lang="en-US" sz="3000">
                <a:solidFill>
                  <a:srgbClr val="438422"/>
                </a:solidFill>
                <a:latin typeface="Baloo Bold"/>
              </a:rPr>
              <a:t>04</a:t>
            </a:r>
          </a:p>
        </p:txBody>
      </p:sp>
      <p:sp>
        <p:nvSpPr>
          <p:cNvPr id="1048748" name="TextBox 32"/>
          <p:cNvSpPr txBox="1"/>
          <p:nvPr/>
        </p:nvSpPr>
        <p:spPr>
          <a:xfrm>
            <a:off x="5736843" y="3525984"/>
            <a:ext cx="2489475" cy="384721"/>
          </a:xfrm>
          <a:prstGeom prst="rect">
            <a:avLst/>
          </a:prstGeom>
        </p:spPr>
        <p:txBody>
          <a:bodyPr lIns="0" tIns="0" rIns="0" bIns="0" rtlCol="0" anchor="t">
            <a:spAutoFit/>
          </a:bodyPr>
          <a:lstStyle/>
          <a:p>
            <a:pPr defTabSz="457200">
              <a:lnSpc>
                <a:spcPts val="3000"/>
              </a:lnSpc>
            </a:pPr>
            <a:r>
              <a:rPr lang="en-US" sz="2500">
                <a:solidFill>
                  <a:srgbClr val="F17D00"/>
                </a:solidFill>
                <a:latin typeface="Baloo" panose="03080902040302020200" charset="0"/>
                <a:cs typeface="Baloo" panose="03080902040302020200" charset="0"/>
              </a:rPr>
              <a:t>Quy</a:t>
            </a:r>
            <a:r>
              <a:rPr lang="en-US" sz="2500">
                <a:solidFill>
                  <a:srgbClr val="438422"/>
                </a:solidFill>
                <a:latin typeface="Baloo" panose="03080902040302020200" charset="0"/>
                <a:cs typeface="Baloo" panose="03080902040302020200" charset="0"/>
              </a:rPr>
              <a:t> Trình</a:t>
            </a:r>
          </a:p>
        </p:txBody>
      </p:sp>
      <p:sp>
        <p:nvSpPr>
          <p:cNvPr id="1048749" name="TextBox 33"/>
          <p:cNvSpPr txBox="1"/>
          <p:nvPr/>
        </p:nvSpPr>
        <p:spPr>
          <a:xfrm rot="1973">
            <a:off x="4217352" y="4216986"/>
            <a:ext cx="953775" cy="461665"/>
          </a:xfrm>
          <a:prstGeom prst="rect">
            <a:avLst/>
          </a:prstGeom>
        </p:spPr>
        <p:txBody>
          <a:bodyPr lIns="0" tIns="0" rIns="0" bIns="0" rtlCol="0" anchor="t">
            <a:spAutoFit/>
          </a:bodyPr>
          <a:lstStyle/>
          <a:p>
            <a:pPr algn="ctr" defTabSz="457200">
              <a:lnSpc>
                <a:spcPts val="3600"/>
              </a:lnSpc>
            </a:pPr>
            <a:r>
              <a:rPr lang="en-US" sz="3000">
                <a:solidFill>
                  <a:srgbClr val="438422"/>
                </a:solidFill>
                <a:latin typeface="Baloo Bold"/>
              </a:rPr>
              <a:t>05</a:t>
            </a:r>
          </a:p>
        </p:txBody>
      </p:sp>
      <p:sp>
        <p:nvSpPr>
          <p:cNvPr id="1048750" name="TextBox 34"/>
          <p:cNvSpPr txBox="1"/>
          <p:nvPr/>
        </p:nvSpPr>
        <p:spPr>
          <a:xfrm>
            <a:off x="840176" y="3887039"/>
            <a:ext cx="3181980" cy="870303"/>
          </a:xfrm>
          <a:prstGeom prst="rect">
            <a:avLst/>
          </a:prstGeom>
        </p:spPr>
        <p:txBody>
          <a:bodyPr lIns="0" tIns="0" rIns="0" bIns="0" rtlCol="0" anchor="t">
            <a:spAutoFit/>
          </a:bodyPr>
          <a:lstStyle/>
          <a:p>
            <a:pPr defTabSz="457200">
              <a:lnSpc>
                <a:spcPts val="3488"/>
              </a:lnSpc>
            </a:pPr>
            <a:r>
              <a:rPr lang="en-US" sz="2905">
                <a:solidFill>
                  <a:srgbClr val="438422"/>
                </a:solidFill>
                <a:latin typeface="Baloo" panose="03080902040302020200" charset="0"/>
                <a:cs typeface="Baloo" panose="03080902040302020200" charset="0"/>
              </a:rPr>
              <a:t>Vai Trò Của</a:t>
            </a:r>
            <a:r>
              <a:rPr lang="en-US" sz="2905">
                <a:solidFill>
                  <a:srgbClr val="EA7734"/>
                </a:solidFill>
                <a:latin typeface="Baloo" panose="03080902040302020200" charset="0"/>
                <a:cs typeface="Baloo" panose="03080902040302020200" charset="0"/>
              </a:rPr>
              <a:t> Vi Sinh</a:t>
            </a:r>
          </a:p>
        </p:txBody>
      </p:sp>
      <p:sp>
        <p:nvSpPr>
          <p:cNvPr id="1048751" name="TextBox 35"/>
          <p:cNvSpPr txBox="1"/>
          <p:nvPr/>
        </p:nvSpPr>
        <p:spPr>
          <a:xfrm rot="1973">
            <a:off x="4217352" y="4897836"/>
            <a:ext cx="953775" cy="461665"/>
          </a:xfrm>
          <a:prstGeom prst="rect">
            <a:avLst/>
          </a:prstGeom>
        </p:spPr>
        <p:txBody>
          <a:bodyPr lIns="0" tIns="0" rIns="0" bIns="0" rtlCol="0" anchor="t">
            <a:spAutoFit/>
          </a:bodyPr>
          <a:lstStyle/>
          <a:p>
            <a:pPr algn="ctr" defTabSz="457200">
              <a:lnSpc>
                <a:spcPts val="3600"/>
              </a:lnSpc>
            </a:pPr>
            <a:r>
              <a:rPr lang="en-US" sz="3000">
                <a:solidFill>
                  <a:srgbClr val="438422"/>
                </a:solidFill>
                <a:latin typeface="Baloo Bold"/>
              </a:rPr>
              <a:t>06</a:t>
            </a:r>
          </a:p>
        </p:txBody>
      </p:sp>
      <p:sp>
        <p:nvSpPr>
          <p:cNvPr id="1048752" name="TextBox 36"/>
          <p:cNvSpPr txBox="1"/>
          <p:nvPr/>
        </p:nvSpPr>
        <p:spPr>
          <a:xfrm>
            <a:off x="5257882" y="4640312"/>
            <a:ext cx="3713682" cy="820738"/>
          </a:xfrm>
          <a:prstGeom prst="rect">
            <a:avLst/>
          </a:prstGeom>
        </p:spPr>
        <p:txBody>
          <a:bodyPr lIns="0" tIns="0" rIns="0" bIns="0" rtlCol="0" anchor="t">
            <a:spAutoFit/>
          </a:bodyPr>
          <a:lstStyle/>
          <a:p>
            <a:pPr algn="r" defTabSz="457200">
              <a:lnSpc>
                <a:spcPts val="3225"/>
              </a:lnSpc>
            </a:pPr>
            <a:r>
              <a:rPr lang="en-US" sz="2688">
                <a:solidFill>
                  <a:srgbClr val="438422"/>
                </a:solidFill>
                <a:latin typeface="Baloo" panose="03080902040302020200" charset="0"/>
                <a:cs typeface="Baloo" panose="03080902040302020200" charset="0"/>
              </a:rPr>
              <a:t>Sử Dụng</a:t>
            </a:r>
            <a:r>
              <a:rPr lang="en-US" sz="2688">
                <a:solidFill>
                  <a:srgbClr val="EA7734"/>
                </a:solidFill>
                <a:latin typeface="Baloo" panose="03080902040302020200" charset="0"/>
                <a:cs typeface="Baloo" panose="03080902040302020200" charset="0"/>
              </a:rPr>
              <a:t> Và </a:t>
            </a:r>
            <a:r>
              <a:rPr lang="en-US" sz="2688">
                <a:solidFill>
                  <a:srgbClr val="438422"/>
                </a:solidFill>
                <a:latin typeface="Baloo" panose="03080902040302020200" charset="0"/>
                <a:cs typeface="Baloo" panose="03080902040302020200" charset="0"/>
              </a:rPr>
              <a:t>Bảo Dưỡng</a:t>
            </a:r>
          </a:p>
        </p:txBody>
      </p:sp>
      <p:sp>
        <p:nvSpPr>
          <p:cNvPr id="1048753" name="TextBox 37"/>
          <p:cNvSpPr txBox="1"/>
          <p:nvPr/>
        </p:nvSpPr>
        <p:spPr>
          <a:xfrm>
            <a:off x="1278313" y="1447601"/>
            <a:ext cx="2489475" cy="769441"/>
          </a:xfrm>
          <a:prstGeom prst="rect">
            <a:avLst/>
          </a:prstGeom>
        </p:spPr>
        <p:txBody>
          <a:bodyPr lIns="0" tIns="0" rIns="0" bIns="0" rtlCol="0" anchor="t">
            <a:spAutoFit/>
          </a:bodyPr>
          <a:lstStyle/>
          <a:p>
            <a:pPr algn="r" defTabSz="457200">
              <a:lnSpc>
                <a:spcPts val="3000"/>
              </a:lnSpc>
            </a:pPr>
            <a:r>
              <a:rPr lang="en-US" sz="2500">
                <a:solidFill>
                  <a:srgbClr val="438422"/>
                </a:solidFill>
                <a:latin typeface="Baloo" panose="03080902040302020200"/>
              </a:rPr>
              <a:t>Hệ Đệm</a:t>
            </a:r>
            <a:r>
              <a:rPr lang="en-US" sz="2500">
                <a:solidFill>
                  <a:srgbClr val="000000"/>
                </a:solidFill>
                <a:latin typeface="Baloo" panose="03080902040302020200"/>
              </a:rPr>
              <a:t> </a:t>
            </a:r>
            <a:r>
              <a:rPr lang="en-US" sz="2500">
                <a:solidFill>
                  <a:srgbClr val="F17D00"/>
                </a:solidFill>
                <a:latin typeface="Baloo" panose="03080902040302020200"/>
              </a:rPr>
              <a:t>Sinh Học</a:t>
            </a:r>
          </a:p>
        </p:txBody>
      </p:sp>
      <p:sp>
        <p:nvSpPr>
          <p:cNvPr id="1048754" name="AutoShape 38"/>
          <p:cNvSpPr/>
          <p:nvPr/>
        </p:nvSpPr>
        <p:spPr>
          <a:xfrm flipH="1" flipV="1">
            <a:off x="3767788" y="1630957"/>
            <a:ext cx="615660" cy="95894"/>
          </a:xfrm>
          <a:prstGeom prst="line">
            <a:avLst/>
          </a:prstGeom>
          <a:ln w="19050" cap="rnd">
            <a:solidFill>
              <a:srgbClr val="FA9B35"/>
            </a:solidFill>
            <a:prstDash val="solid"/>
            <a:headEnd type="oval" w="lg" len="lg"/>
            <a:tailEnd type="oval" w="lg" len="lg"/>
          </a:ln>
        </p:spPr>
        <p:txBody>
          <a:bodyPr/>
          <a:lstStyle/>
          <a:p>
            <a:endParaRPr lang="en-US"/>
          </a:p>
        </p:txBody>
      </p:sp>
      <p:sp>
        <p:nvSpPr>
          <p:cNvPr id="1048755" name="AutoShape 39"/>
          <p:cNvSpPr/>
          <p:nvPr/>
        </p:nvSpPr>
        <p:spPr>
          <a:xfrm>
            <a:off x="5003176" y="2409630"/>
            <a:ext cx="424935" cy="112687"/>
          </a:xfrm>
          <a:prstGeom prst="line">
            <a:avLst/>
          </a:prstGeom>
          <a:ln w="19050" cap="rnd">
            <a:solidFill>
              <a:srgbClr val="FA9B35"/>
            </a:solidFill>
            <a:prstDash val="solid"/>
            <a:headEnd type="oval" w="lg" len="lg"/>
            <a:tailEnd type="oval" w="lg" len="lg"/>
          </a:ln>
        </p:spPr>
        <p:txBody>
          <a:bodyPr/>
          <a:lstStyle/>
          <a:p>
            <a:endParaRPr lang="en-US"/>
          </a:p>
        </p:txBody>
      </p:sp>
      <p:sp>
        <p:nvSpPr>
          <p:cNvPr id="1048756" name="AutoShape 40"/>
          <p:cNvSpPr/>
          <p:nvPr/>
        </p:nvSpPr>
        <p:spPr>
          <a:xfrm flipH="1" flipV="1">
            <a:off x="3042932" y="2900883"/>
            <a:ext cx="1340517" cy="187648"/>
          </a:xfrm>
          <a:prstGeom prst="line">
            <a:avLst/>
          </a:prstGeom>
          <a:ln w="19050" cap="rnd">
            <a:solidFill>
              <a:srgbClr val="FA9B35"/>
            </a:solidFill>
            <a:prstDash val="solid"/>
            <a:headEnd type="oval" w="lg" len="lg"/>
            <a:tailEnd type="oval" w="lg" len="lg"/>
          </a:ln>
        </p:spPr>
        <p:txBody>
          <a:bodyPr/>
          <a:lstStyle/>
          <a:p>
            <a:endParaRPr lang="en-US"/>
          </a:p>
        </p:txBody>
      </p:sp>
      <p:sp>
        <p:nvSpPr>
          <p:cNvPr id="1048757" name="AutoShape 41"/>
          <p:cNvSpPr/>
          <p:nvPr/>
        </p:nvSpPr>
        <p:spPr>
          <a:xfrm flipV="1">
            <a:off x="5003158" y="4832081"/>
            <a:ext cx="209639" cy="298969"/>
          </a:xfrm>
          <a:prstGeom prst="line">
            <a:avLst/>
          </a:prstGeom>
          <a:ln w="19050" cap="rnd">
            <a:solidFill>
              <a:srgbClr val="FA9B35"/>
            </a:solidFill>
            <a:prstDash val="solid"/>
            <a:headEnd type="oval" w="lg" len="lg"/>
            <a:tailEnd type="oval" w="lg" len="lg"/>
          </a:ln>
        </p:spPr>
        <p:txBody>
          <a:bodyPr/>
          <a:lstStyle/>
          <a:p>
            <a:endParaRPr lang="en-US"/>
          </a:p>
        </p:txBody>
      </p:sp>
      <p:sp>
        <p:nvSpPr>
          <p:cNvPr id="1048758" name="AutoShape 42"/>
          <p:cNvSpPr/>
          <p:nvPr/>
        </p:nvSpPr>
        <p:spPr>
          <a:xfrm flipH="1" flipV="1">
            <a:off x="4022155" y="4102243"/>
            <a:ext cx="361293" cy="347968"/>
          </a:xfrm>
          <a:prstGeom prst="line">
            <a:avLst/>
          </a:prstGeom>
          <a:ln w="19050" cap="rnd">
            <a:solidFill>
              <a:srgbClr val="FA9B35"/>
            </a:solidFill>
            <a:prstDash val="solid"/>
            <a:headEnd type="oval" w="lg" len="lg"/>
            <a:tailEnd type="oval" w="lg" len="lg"/>
          </a:ln>
        </p:spPr>
        <p:txBody>
          <a:bodyPr/>
          <a:lstStyle/>
          <a:p>
            <a:endParaRPr lang="en-US"/>
          </a:p>
        </p:txBody>
      </p:sp>
      <p:sp>
        <p:nvSpPr>
          <p:cNvPr id="1048759" name="AutoShape 43"/>
          <p:cNvSpPr/>
          <p:nvPr/>
        </p:nvSpPr>
        <p:spPr>
          <a:xfrm flipV="1">
            <a:off x="5003158" y="3709340"/>
            <a:ext cx="733686" cy="60030"/>
          </a:xfrm>
          <a:prstGeom prst="line">
            <a:avLst/>
          </a:prstGeom>
          <a:ln w="19050" cap="rnd">
            <a:solidFill>
              <a:srgbClr val="FA9B35"/>
            </a:solidFill>
            <a:prstDash val="solid"/>
            <a:headEnd type="oval" w="lg" len="lg"/>
            <a:tailEnd type="oval" w="lg" len="lg"/>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766" name="Freeform 2"/>
          <p:cNvSpPr/>
          <p:nvPr/>
        </p:nvSpPr>
        <p:spPr>
          <a:xfrm>
            <a:off x="-572624" y="636900"/>
            <a:ext cx="3510349" cy="4954899"/>
          </a:xfrm>
          <a:custGeom>
            <a:avLst/>
            <a:gdLst/>
            <a:ahLst/>
            <a:cxnLst/>
            <a:rect l="l" t="t" r="r" b="b"/>
            <a:pathLst>
              <a:path w="7020698" h="9909798">
                <a:moveTo>
                  <a:pt x="0" y="0"/>
                </a:moveTo>
                <a:lnTo>
                  <a:pt x="7020698" y="0"/>
                </a:lnTo>
                <a:lnTo>
                  <a:pt x="7020698" y="9909798"/>
                </a:lnTo>
                <a:lnTo>
                  <a:pt x="0" y="9909798"/>
                </a:lnTo>
                <a:lnTo>
                  <a:pt x="0" y="0"/>
                </a:lnTo>
                <a:close/>
              </a:path>
            </a:pathLst>
          </a:custGeom>
          <a:blipFill>
            <a:blip r:embed="rId3"/>
            <a:stretch>
              <a:fillRect/>
            </a:stretch>
          </a:blipFill>
        </p:spPr>
        <p:txBody>
          <a:bodyPr/>
          <a:lstStyle/>
          <a:p>
            <a:endParaRPr lang="en-US"/>
          </a:p>
        </p:txBody>
      </p:sp>
      <p:sp>
        <p:nvSpPr>
          <p:cNvPr id="1048767" name="Freeform 3"/>
          <p:cNvSpPr/>
          <p:nvPr/>
        </p:nvSpPr>
        <p:spPr>
          <a:xfrm>
            <a:off x="1666051" y="1615421"/>
            <a:ext cx="6516613" cy="3755808"/>
          </a:xfrm>
          <a:custGeom>
            <a:avLst/>
            <a:gdLst/>
            <a:ahLst/>
            <a:cxnLst/>
            <a:rect l="l" t="t" r="r" b="b"/>
            <a:pathLst>
              <a:path w="13033226" h="7511615">
                <a:moveTo>
                  <a:pt x="0" y="0"/>
                </a:moveTo>
                <a:lnTo>
                  <a:pt x="13033226" y="0"/>
                </a:lnTo>
                <a:lnTo>
                  <a:pt x="13033226" y="7511614"/>
                </a:lnTo>
                <a:lnTo>
                  <a:pt x="0" y="7511614"/>
                </a:lnTo>
                <a:lnTo>
                  <a:pt x="0" y="0"/>
                </a:lnTo>
                <a:close/>
              </a:path>
            </a:pathLst>
          </a:custGeom>
          <a:blipFill>
            <a:blip r:embed="rId4"/>
            <a:stretch>
              <a:fillRect/>
            </a:stretch>
          </a:blipFill>
        </p:spPr>
        <p:txBody>
          <a:bodyPr/>
          <a:lstStyle/>
          <a:p>
            <a:endParaRPr lang="en-US"/>
          </a:p>
        </p:txBody>
      </p:sp>
      <p:sp>
        <p:nvSpPr>
          <p:cNvPr id="1048768" name="Freeform 4"/>
          <p:cNvSpPr/>
          <p:nvPr/>
        </p:nvSpPr>
        <p:spPr>
          <a:xfrm>
            <a:off x="8434225" y="3534513"/>
            <a:ext cx="410950" cy="1039975"/>
          </a:xfrm>
          <a:custGeom>
            <a:avLst/>
            <a:gdLst/>
            <a:ahLst/>
            <a:cxnLst/>
            <a:rect l="l" t="t" r="r" b="b"/>
            <a:pathLst>
              <a:path w="821900" h="2079950">
                <a:moveTo>
                  <a:pt x="0" y="0"/>
                </a:moveTo>
                <a:lnTo>
                  <a:pt x="821900" y="0"/>
                </a:lnTo>
                <a:lnTo>
                  <a:pt x="821900" y="2079950"/>
                </a:lnTo>
                <a:lnTo>
                  <a:pt x="0" y="2079950"/>
                </a:lnTo>
                <a:lnTo>
                  <a:pt x="0" y="0"/>
                </a:lnTo>
                <a:close/>
              </a:path>
            </a:pathLst>
          </a:custGeom>
          <a:blipFill>
            <a:blip r:embed="rId5"/>
            <a:stretch>
              <a:fillRect/>
            </a:stretch>
          </a:blipFill>
        </p:spPr>
        <p:txBody>
          <a:bodyPr/>
          <a:lstStyle/>
          <a:p>
            <a:endParaRPr lang="en-US"/>
          </a:p>
        </p:txBody>
      </p:sp>
      <p:sp>
        <p:nvSpPr>
          <p:cNvPr id="1048769" name="Freeform 5"/>
          <p:cNvSpPr/>
          <p:nvPr/>
        </p:nvSpPr>
        <p:spPr>
          <a:xfrm>
            <a:off x="7091419" y="3028450"/>
            <a:ext cx="1042261" cy="1672518"/>
          </a:xfrm>
          <a:custGeom>
            <a:avLst/>
            <a:gdLst/>
            <a:ahLst/>
            <a:cxnLst/>
            <a:rect l="l" t="t" r="r" b="b"/>
            <a:pathLst>
              <a:path w="2084522" h="3345036">
                <a:moveTo>
                  <a:pt x="0" y="0"/>
                </a:moveTo>
                <a:lnTo>
                  <a:pt x="2084522" y="0"/>
                </a:lnTo>
                <a:lnTo>
                  <a:pt x="2084522" y="3345036"/>
                </a:lnTo>
                <a:lnTo>
                  <a:pt x="0" y="3345036"/>
                </a:lnTo>
                <a:lnTo>
                  <a:pt x="0" y="0"/>
                </a:lnTo>
                <a:close/>
              </a:path>
            </a:pathLst>
          </a:custGeom>
          <a:blipFill>
            <a:blip r:embed="rId6"/>
            <a:stretch>
              <a:fillRect/>
            </a:stretch>
          </a:blipFill>
        </p:spPr>
        <p:txBody>
          <a:bodyPr/>
          <a:lstStyle/>
          <a:p>
            <a:endParaRPr lang="en-US"/>
          </a:p>
        </p:txBody>
      </p:sp>
      <p:sp>
        <p:nvSpPr>
          <p:cNvPr id="1048770" name="Freeform 6"/>
          <p:cNvSpPr/>
          <p:nvPr/>
        </p:nvSpPr>
        <p:spPr>
          <a:xfrm>
            <a:off x="7276900" y="4361200"/>
            <a:ext cx="1867100" cy="1298425"/>
          </a:xfrm>
          <a:custGeom>
            <a:avLst/>
            <a:gdLst/>
            <a:ahLst/>
            <a:cxnLst/>
            <a:rect l="l" t="t" r="r" b="b"/>
            <a:pathLst>
              <a:path w="3734200" h="2596850">
                <a:moveTo>
                  <a:pt x="0" y="0"/>
                </a:moveTo>
                <a:lnTo>
                  <a:pt x="3734200" y="0"/>
                </a:lnTo>
                <a:lnTo>
                  <a:pt x="3734200" y="2596850"/>
                </a:lnTo>
                <a:lnTo>
                  <a:pt x="0" y="2596850"/>
                </a:lnTo>
                <a:lnTo>
                  <a:pt x="0" y="0"/>
                </a:lnTo>
                <a:close/>
              </a:path>
            </a:pathLst>
          </a:custGeom>
          <a:blipFill>
            <a:blip r:embed="rId7"/>
            <a:stretch>
              <a:fillRect/>
            </a:stretch>
          </a:blipFill>
        </p:spPr>
        <p:txBody>
          <a:bodyPr/>
          <a:lstStyle/>
          <a:p>
            <a:endParaRPr lang="en-US"/>
          </a:p>
        </p:txBody>
      </p:sp>
      <p:sp>
        <p:nvSpPr>
          <p:cNvPr id="1048771" name="Freeform 7"/>
          <p:cNvSpPr/>
          <p:nvPr/>
        </p:nvSpPr>
        <p:spPr>
          <a:xfrm>
            <a:off x="5590575" y="5252300"/>
            <a:ext cx="1319075" cy="407400"/>
          </a:xfrm>
          <a:custGeom>
            <a:avLst/>
            <a:gdLst/>
            <a:ahLst/>
            <a:cxnLst/>
            <a:rect l="l" t="t" r="r" b="b"/>
            <a:pathLst>
              <a:path w="2638150" h="814800">
                <a:moveTo>
                  <a:pt x="0" y="0"/>
                </a:moveTo>
                <a:lnTo>
                  <a:pt x="2638150" y="0"/>
                </a:lnTo>
                <a:lnTo>
                  <a:pt x="2638150" y="814800"/>
                </a:lnTo>
                <a:lnTo>
                  <a:pt x="0" y="814800"/>
                </a:lnTo>
                <a:lnTo>
                  <a:pt x="0" y="0"/>
                </a:lnTo>
                <a:close/>
              </a:path>
            </a:pathLst>
          </a:custGeom>
          <a:blipFill>
            <a:blip r:embed="rId8"/>
            <a:stretch>
              <a:fillRect/>
            </a:stretch>
          </a:blipFill>
        </p:spPr>
        <p:txBody>
          <a:bodyPr/>
          <a:lstStyle/>
          <a:p>
            <a:endParaRPr lang="en-US"/>
          </a:p>
        </p:txBody>
      </p:sp>
      <p:sp>
        <p:nvSpPr>
          <p:cNvPr id="1048772" name="Freeform 8"/>
          <p:cNvSpPr/>
          <p:nvPr/>
        </p:nvSpPr>
        <p:spPr>
          <a:xfrm>
            <a:off x="8070853" y="857260"/>
            <a:ext cx="1069447" cy="820723"/>
          </a:xfrm>
          <a:custGeom>
            <a:avLst/>
            <a:gdLst/>
            <a:ahLst/>
            <a:cxnLst/>
            <a:rect l="l" t="t" r="r" b="b"/>
            <a:pathLst>
              <a:path w="2138894" h="1641446">
                <a:moveTo>
                  <a:pt x="0" y="0"/>
                </a:moveTo>
                <a:lnTo>
                  <a:pt x="2138894" y="0"/>
                </a:lnTo>
                <a:lnTo>
                  <a:pt x="2138894" y="1641446"/>
                </a:lnTo>
                <a:lnTo>
                  <a:pt x="0" y="1641446"/>
                </a:lnTo>
                <a:lnTo>
                  <a:pt x="0" y="0"/>
                </a:lnTo>
                <a:close/>
              </a:path>
            </a:pathLst>
          </a:custGeom>
          <a:blipFill>
            <a:blip r:embed="rId9"/>
            <a:stretch>
              <a:fillRect/>
            </a:stretch>
          </a:blipFill>
        </p:spPr>
        <p:txBody>
          <a:bodyPr/>
          <a:lstStyle/>
          <a:p>
            <a:endParaRPr lang="en-US"/>
          </a:p>
        </p:txBody>
      </p:sp>
      <p:sp>
        <p:nvSpPr>
          <p:cNvPr id="1048773" name="Freeform 9"/>
          <p:cNvSpPr/>
          <p:nvPr/>
        </p:nvSpPr>
        <p:spPr>
          <a:xfrm>
            <a:off x="7394264" y="857259"/>
            <a:ext cx="1328241" cy="1039975"/>
          </a:xfrm>
          <a:custGeom>
            <a:avLst/>
            <a:gdLst/>
            <a:ahLst/>
            <a:cxnLst/>
            <a:rect l="l" t="t" r="r" b="b"/>
            <a:pathLst>
              <a:path w="2656482" h="2079950">
                <a:moveTo>
                  <a:pt x="0" y="0"/>
                </a:moveTo>
                <a:lnTo>
                  <a:pt x="2656482" y="0"/>
                </a:lnTo>
                <a:lnTo>
                  <a:pt x="2656482" y="2079950"/>
                </a:lnTo>
                <a:lnTo>
                  <a:pt x="0" y="2079950"/>
                </a:lnTo>
                <a:lnTo>
                  <a:pt x="0" y="0"/>
                </a:lnTo>
                <a:close/>
              </a:path>
            </a:pathLst>
          </a:custGeom>
          <a:blipFill>
            <a:blip r:embed="rId10"/>
            <a:stretch>
              <a:fillRect/>
            </a:stretch>
          </a:blipFill>
        </p:spPr>
        <p:txBody>
          <a:bodyPr/>
          <a:lstStyle/>
          <a:p>
            <a:endParaRPr lang="en-US"/>
          </a:p>
        </p:txBody>
      </p:sp>
      <p:sp>
        <p:nvSpPr>
          <p:cNvPr id="1048774" name="Freeform 10"/>
          <p:cNvSpPr/>
          <p:nvPr/>
        </p:nvSpPr>
        <p:spPr>
          <a:xfrm>
            <a:off x="8472475" y="2004013"/>
            <a:ext cx="671525" cy="1423725"/>
          </a:xfrm>
          <a:custGeom>
            <a:avLst/>
            <a:gdLst/>
            <a:ahLst/>
            <a:cxnLst/>
            <a:rect l="l" t="t" r="r" b="b"/>
            <a:pathLst>
              <a:path w="1343050" h="2847450">
                <a:moveTo>
                  <a:pt x="0" y="0"/>
                </a:moveTo>
                <a:lnTo>
                  <a:pt x="1343050" y="0"/>
                </a:lnTo>
                <a:lnTo>
                  <a:pt x="1343050" y="2847450"/>
                </a:lnTo>
                <a:lnTo>
                  <a:pt x="0" y="2847450"/>
                </a:lnTo>
                <a:lnTo>
                  <a:pt x="0" y="0"/>
                </a:lnTo>
                <a:close/>
              </a:path>
            </a:pathLst>
          </a:custGeom>
          <a:blipFill>
            <a:blip r:embed="rId11"/>
            <a:stretch>
              <a:fillRect/>
            </a:stretch>
          </a:blipFill>
        </p:spPr>
        <p:txBody>
          <a:bodyPr/>
          <a:lstStyle/>
          <a:p>
            <a:endParaRPr lang="en-US"/>
          </a:p>
        </p:txBody>
      </p:sp>
      <p:sp>
        <p:nvSpPr>
          <p:cNvPr id="1048775" name="Freeform 11"/>
          <p:cNvSpPr/>
          <p:nvPr/>
        </p:nvSpPr>
        <p:spPr>
          <a:xfrm>
            <a:off x="7594206" y="3726906"/>
            <a:ext cx="801280" cy="1129004"/>
          </a:xfrm>
          <a:custGeom>
            <a:avLst/>
            <a:gdLst/>
            <a:ahLst/>
            <a:cxnLst/>
            <a:rect l="l" t="t" r="r" b="b"/>
            <a:pathLst>
              <a:path w="1602560" h="2258008">
                <a:moveTo>
                  <a:pt x="0" y="0"/>
                </a:moveTo>
                <a:lnTo>
                  <a:pt x="1602560" y="0"/>
                </a:lnTo>
                <a:lnTo>
                  <a:pt x="1602560" y="2258008"/>
                </a:lnTo>
                <a:lnTo>
                  <a:pt x="0" y="2258008"/>
                </a:lnTo>
                <a:lnTo>
                  <a:pt x="0" y="0"/>
                </a:lnTo>
                <a:close/>
              </a:path>
            </a:pathLst>
          </a:custGeom>
          <a:blipFill>
            <a:blip r:embed="rId12"/>
            <a:stretch>
              <a:fillRect/>
            </a:stretch>
          </a:blipFill>
        </p:spPr>
        <p:txBody>
          <a:bodyPr/>
          <a:lstStyle/>
          <a:p>
            <a:endParaRPr lang="en-US"/>
          </a:p>
        </p:txBody>
      </p:sp>
      <p:sp>
        <p:nvSpPr>
          <p:cNvPr id="1048776" name="Freeform 12"/>
          <p:cNvSpPr/>
          <p:nvPr/>
        </p:nvSpPr>
        <p:spPr>
          <a:xfrm>
            <a:off x="6649850" y="4780375"/>
            <a:ext cx="2494150" cy="879250"/>
          </a:xfrm>
          <a:custGeom>
            <a:avLst/>
            <a:gdLst/>
            <a:ahLst/>
            <a:cxnLst/>
            <a:rect l="l" t="t" r="r" b="b"/>
            <a:pathLst>
              <a:path w="4988300" h="1758500">
                <a:moveTo>
                  <a:pt x="0" y="0"/>
                </a:moveTo>
                <a:lnTo>
                  <a:pt x="4988300" y="0"/>
                </a:lnTo>
                <a:lnTo>
                  <a:pt x="4988300" y="1758500"/>
                </a:lnTo>
                <a:lnTo>
                  <a:pt x="0" y="1758500"/>
                </a:lnTo>
                <a:lnTo>
                  <a:pt x="0" y="0"/>
                </a:lnTo>
                <a:close/>
              </a:path>
            </a:pathLst>
          </a:custGeom>
          <a:blipFill>
            <a:blip r:embed="rId13"/>
            <a:stretch>
              <a:fillRect/>
            </a:stretch>
          </a:blipFill>
        </p:spPr>
        <p:txBody>
          <a:bodyPr/>
          <a:lstStyle/>
          <a:p>
            <a:endParaRPr lang="en-US"/>
          </a:p>
        </p:txBody>
      </p:sp>
      <p:sp>
        <p:nvSpPr>
          <p:cNvPr id="1048777" name="Freeform 13"/>
          <p:cNvSpPr/>
          <p:nvPr/>
        </p:nvSpPr>
        <p:spPr>
          <a:xfrm>
            <a:off x="7426675" y="5250925"/>
            <a:ext cx="1717325" cy="408700"/>
          </a:xfrm>
          <a:custGeom>
            <a:avLst/>
            <a:gdLst/>
            <a:ahLst/>
            <a:cxnLst/>
            <a:rect l="l" t="t" r="r" b="b"/>
            <a:pathLst>
              <a:path w="3434650" h="817400">
                <a:moveTo>
                  <a:pt x="0" y="0"/>
                </a:moveTo>
                <a:lnTo>
                  <a:pt x="3434650" y="0"/>
                </a:lnTo>
                <a:lnTo>
                  <a:pt x="3434650" y="817400"/>
                </a:lnTo>
                <a:lnTo>
                  <a:pt x="0" y="817400"/>
                </a:lnTo>
                <a:lnTo>
                  <a:pt x="0" y="0"/>
                </a:lnTo>
                <a:close/>
              </a:path>
            </a:pathLst>
          </a:custGeom>
          <a:blipFill>
            <a:blip r:embed="rId14"/>
            <a:stretch>
              <a:fillRect/>
            </a:stretch>
          </a:blipFill>
        </p:spPr>
        <p:txBody>
          <a:bodyPr/>
          <a:lstStyle/>
          <a:p>
            <a:endParaRPr lang="en-US"/>
          </a:p>
        </p:txBody>
      </p:sp>
      <p:sp>
        <p:nvSpPr>
          <p:cNvPr id="1048778" name="Freeform 14"/>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15"/>
            <a:stretch>
              <a:fillRect/>
            </a:stretch>
          </a:blipFill>
        </p:spPr>
        <p:txBody>
          <a:bodyPr/>
          <a:lstStyle/>
          <a:p>
            <a:endParaRPr lang="en-US"/>
          </a:p>
        </p:txBody>
      </p:sp>
      <p:sp>
        <p:nvSpPr>
          <p:cNvPr id="1048779" name="Freeform 15"/>
          <p:cNvSpPr/>
          <p:nvPr/>
        </p:nvSpPr>
        <p:spPr>
          <a:xfrm>
            <a:off x="3702100" y="5648975"/>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6"/>
            <a:stretch>
              <a:fillRect/>
            </a:stretch>
          </a:blipFill>
        </p:spPr>
        <p:txBody>
          <a:bodyPr/>
          <a:lstStyle/>
          <a:p>
            <a:endParaRPr lang="en-US"/>
          </a:p>
        </p:txBody>
      </p:sp>
      <p:sp>
        <p:nvSpPr>
          <p:cNvPr id="1048780" name="Freeform 16"/>
          <p:cNvSpPr/>
          <p:nvPr/>
        </p:nvSpPr>
        <p:spPr>
          <a:xfrm>
            <a:off x="1141050" y="5888575"/>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6"/>
            <a:stretch>
              <a:fillRect/>
            </a:stretch>
          </a:blipFill>
        </p:spPr>
        <p:txBody>
          <a:bodyPr/>
          <a:lstStyle/>
          <a:p>
            <a:endParaRPr lang="en-US"/>
          </a:p>
        </p:txBody>
      </p:sp>
      <p:sp>
        <p:nvSpPr>
          <p:cNvPr id="1048781" name="Freeform 17"/>
          <p:cNvSpPr/>
          <p:nvPr/>
        </p:nvSpPr>
        <p:spPr>
          <a:xfrm>
            <a:off x="6934225" y="554195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6"/>
            <a:stretch>
              <a:fillRect/>
            </a:stretch>
          </a:blipFill>
        </p:spPr>
        <p:txBody>
          <a:bodyPr/>
          <a:lstStyle/>
          <a:p>
            <a:endParaRPr lang="en-US"/>
          </a:p>
        </p:txBody>
      </p:sp>
      <p:sp>
        <p:nvSpPr>
          <p:cNvPr id="1048782" name="Freeform 18"/>
          <p:cNvSpPr/>
          <p:nvPr/>
        </p:nvSpPr>
        <p:spPr>
          <a:xfrm>
            <a:off x="8580775" y="577640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6"/>
            <a:stretch>
              <a:fillRect/>
            </a:stretch>
          </a:blipFill>
        </p:spPr>
        <p:txBody>
          <a:bodyPr/>
          <a:lstStyle/>
          <a:p>
            <a:endParaRPr lang="en-US"/>
          </a:p>
        </p:txBody>
      </p:sp>
      <p:sp>
        <p:nvSpPr>
          <p:cNvPr id="1048783" name="Freeform 19"/>
          <p:cNvSpPr/>
          <p:nvPr/>
        </p:nvSpPr>
        <p:spPr>
          <a:xfrm>
            <a:off x="1258897" y="4522050"/>
            <a:ext cx="1285647" cy="1197277"/>
          </a:xfrm>
          <a:custGeom>
            <a:avLst/>
            <a:gdLst/>
            <a:ahLst/>
            <a:cxnLst/>
            <a:rect l="l" t="t" r="r" b="b"/>
            <a:pathLst>
              <a:path w="2571294" h="2394554">
                <a:moveTo>
                  <a:pt x="0" y="0"/>
                </a:moveTo>
                <a:lnTo>
                  <a:pt x="2571294" y="0"/>
                </a:lnTo>
                <a:lnTo>
                  <a:pt x="2571294" y="2394554"/>
                </a:lnTo>
                <a:lnTo>
                  <a:pt x="0" y="2394554"/>
                </a:lnTo>
                <a:lnTo>
                  <a:pt x="0" y="0"/>
                </a:lnTo>
                <a:close/>
              </a:path>
            </a:pathLst>
          </a:custGeom>
          <a:blipFill>
            <a:blip r:embed="rId17"/>
            <a:stretch>
              <a:fillRect/>
            </a:stretch>
          </a:blipFill>
        </p:spPr>
        <p:txBody>
          <a:bodyPr/>
          <a:lstStyle/>
          <a:p>
            <a:endParaRPr lang="en-US"/>
          </a:p>
        </p:txBody>
      </p:sp>
      <p:sp>
        <p:nvSpPr>
          <p:cNvPr id="1048784" name="Freeform 20"/>
          <p:cNvSpPr/>
          <p:nvPr/>
        </p:nvSpPr>
        <p:spPr>
          <a:xfrm>
            <a:off x="-299288" y="5049875"/>
            <a:ext cx="9742572" cy="2385990"/>
          </a:xfrm>
          <a:custGeom>
            <a:avLst/>
            <a:gdLst/>
            <a:ahLst/>
            <a:cxnLst/>
            <a:rect l="l" t="t" r="r" b="b"/>
            <a:pathLst>
              <a:path w="19485144" h="4771980">
                <a:moveTo>
                  <a:pt x="0" y="0"/>
                </a:moveTo>
                <a:lnTo>
                  <a:pt x="19485144" y="0"/>
                </a:lnTo>
                <a:lnTo>
                  <a:pt x="19485144" y="4771980"/>
                </a:lnTo>
                <a:lnTo>
                  <a:pt x="0" y="4771980"/>
                </a:lnTo>
                <a:lnTo>
                  <a:pt x="0" y="0"/>
                </a:lnTo>
                <a:close/>
              </a:path>
            </a:pathLst>
          </a:custGeom>
          <a:blipFill>
            <a:blip r:embed="rId18"/>
            <a:stretch>
              <a:fillRect/>
            </a:stretch>
          </a:blipFill>
        </p:spPr>
        <p:txBody>
          <a:bodyPr/>
          <a:lstStyle/>
          <a:p>
            <a:endParaRPr lang="en-US"/>
          </a:p>
        </p:txBody>
      </p:sp>
      <p:sp>
        <p:nvSpPr>
          <p:cNvPr id="1048785" name="Freeform 21"/>
          <p:cNvSpPr/>
          <p:nvPr/>
        </p:nvSpPr>
        <p:spPr>
          <a:xfrm>
            <a:off x="-2" y="962763"/>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9"/>
            <a:stretch>
              <a:fillRect t="-9160" b="-9160"/>
            </a:stretch>
          </a:blipFill>
        </p:spPr>
        <p:txBody>
          <a:bodyPr/>
          <a:lstStyle/>
          <a:p>
            <a:endParaRPr lang="en-US"/>
          </a:p>
        </p:txBody>
      </p:sp>
      <p:grpSp>
        <p:nvGrpSpPr>
          <p:cNvPr id="71" name="Group 22"/>
          <p:cNvGrpSpPr/>
          <p:nvPr/>
        </p:nvGrpSpPr>
        <p:grpSpPr>
          <a:xfrm>
            <a:off x="3843615" y="1362413"/>
            <a:ext cx="1522950" cy="1522950"/>
            <a:chOff x="0" y="0"/>
            <a:chExt cx="4061200" cy="4061200"/>
          </a:xfrm>
        </p:grpSpPr>
        <p:sp>
          <p:nvSpPr>
            <p:cNvPr id="1048786" name="Freeform 23"/>
            <p:cNvSpPr/>
            <p:nvPr/>
          </p:nvSpPr>
          <p:spPr>
            <a:xfrm>
              <a:off x="0" y="0"/>
              <a:ext cx="4061714" cy="4061841"/>
            </a:xfrm>
            <a:custGeom>
              <a:avLst/>
              <a:gdLst/>
              <a:ahLst/>
              <a:cxnLst/>
              <a:rect l="l" t="t" r="r" b="b"/>
              <a:pathLst>
                <a:path w="4061714" h="4061841">
                  <a:moveTo>
                    <a:pt x="2540" y="1927733"/>
                  </a:moveTo>
                  <a:cubicBezTo>
                    <a:pt x="3429" y="1910461"/>
                    <a:pt x="4445" y="1893316"/>
                    <a:pt x="5715" y="1876298"/>
                  </a:cubicBezTo>
                  <a:cubicBezTo>
                    <a:pt x="6731" y="1862328"/>
                    <a:pt x="18923" y="1851787"/>
                    <a:pt x="32893" y="1852930"/>
                  </a:cubicBezTo>
                  <a:cubicBezTo>
                    <a:pt x="46863" y="1854073"/>
                    <a:pt x="57404" y="1866138"/>
                    <a:pt x="56261" y="1880108"/>
                  </a:cubicBezTo>
                  <a:cubicBezTo>
                    <a:pt x="54991" y="1896745"/>
                    <a:pt x="53975" y="1913509"/>
                    <a:pt x="53086" y="1930273"/>
                  </a:cubicBezTo>
                  <a:cubicBezTo>
                    <a:pt x="52324" y="1944243"/>
                    <a:pt x="40513" y="1955038"/>
                    <a:pt x="26416" y="1954403"/>
                  </a:cubicBezTo>
                  <a:cubicBezTo>
                    <a:pt x="12319" y="1953768"/>
                    <a:pt x="1651" y="1941830"/>
                    <a:pt x="2286" y="1927733"/>
                  </a:cubicBezTo>
                  <a:close/>
                  <a:moveTo>
                    <a:pt x="10033" y="1825117"/>
                  </a:moveTo>
                  <a:cubicBezTo>
                    <a:pt x="11811" y="1807972"/>
                    <a:pt x="13716" y="1790954"/>
                    <a:pt x="15875" y="1773936"/>
                  </a:cubicBezTo>
                  <a:cubicBezTo>
                    <a:pt x="17653" y="1759966"/>
                    <a:pt x="30353" y="1750187"/>
                    <a:pt x="44196" y="1751965"/>
                  </a:cubicBezTo>
                  <a:cubicBezTo>
                    <a:pt x="58039" y="1753743"/>
                    <a:pt x="67945" y="1766443"/>
                    <a:pt x="66167" y="1780286"/>
                  </a:cubicBezTo>
                  <a:cubicBezTo>
                    <a:pt x="64135" y="1796923"/>
                    <a:pt x="62230" y="1813560"/>
                    <a:pt x="60452" y="1830197"/>
                  </a:cubicBezTo>
                  <a:cubicBezTo>
                    <a:pt x="59055" y="1844167"/>
                    <a:pt x="46609" y="1854327"/>
                    <a:pt x="32639" y="1852930"/>
                  </a:cubicBezTo>
                  <a:cubicBezTo>
                    <a:pt x="18669" y="1851533"/>
                    <a:pt x="8890" y="1839087"/>
                    <a:pt x="10287" y="1825244"/>
                  </a:cubicBezTo>
                  <a:close/>
                  <a:moveTo>
                    <a:pt x="23114" y="1723136"/>
                  </a:moveTo>
                  <a:cubicBezTo>
                    <a:pt x="25654" y="1706118"/>
                    <a:pt x="28448" y="1689227"/>
                    <a:pt x="31496" y="1672336"/>
                  </a:cubicBezTo>
                  <a:cubicBezTo>
                    <a:pt x="33909" y="1658493"/>
                    <a:pt x="47117" y="1649349"/>
                    <a:pt x="60960" y="1651762"/>
                  </a:cubicBezTo>
                  <a:cubicBezTo>
                    <a:pt x="74803" y="1654175"/>
                    <a:pt x="83947" y="1667383"/>
                    <a:pt x="81534" y="1681226"/>
                  </a:cubicBezTo>
                  <a:cubicBezTo>
                    <a:pt x="78613" y="1697736"/>
                    <a:pt x="75819" y="1714246"/>
                    <a:pt x="73406" y="1730756"/>
                  </a:cubicBezTo>
                  <a:cubicBezTo>
                    <a:pt x="71247" y="1744599"/>
                    <a:pt x="58293" y="1754124"/>
                    <a:pt x="44450" y="1752092"/>
                  </a:cubicBezTo>
                  <a:cubicBezTo>
                    <a:pt x="30607" y="1750060"/>
                    <a:pt x="21082" y="1736979"/>
                    <a:pt x="23114" y="1723136"/>
                  </a:cubicBezTo>
                  <a:close/>
                  <a:moveTo>
                    <a:pt x="41148" y="1621790"/>
                  </a:moveTo>
                  <a:cubicBezTo>
                    <a:pt x="44577" y="1604899"/>
                    <a:pt x="48260" y="1588135"/>
                    <a:pt x="52070" y="1571498"/>
                  </a:cubicBezTo>
                  <a:cubicBezTo>
                    <a:pt x="55245" y="1557782"/>
                    <a:pt x="68834" y="1549273"/>
                    <a:pt x="82550" y="1552448"/>
                  </a:cubicBezTo>
                  <a:cubicBezTo>
                    <a:pt x="96266" y="1555623"/>
                    <a:pt x="104775" y="1569212"/>
                    <a:pt x="101600" y="1582928"/>
                  </a:cubicBezTo>
                  <a:cubicBezTo>
                    <a:pt x="97790" y="1599184"/>
                    <a:pt x="94234" y="1615567"/>
                    <a:pt x="90932" y="1631950"/>
                  </a:cubicBezTo>
                  <a:cubicBezTo>
                    <a:pt x="88138" y="1645666"/>
                    <a:pt x="74676" y="1654556"/>
                    <a:pt x="60960" y="1651762"/>
                  </a:cubicBezTo>
                  <a:cubicBezTo>
                    <a:pt x="47244" y="1648968"/>
                    <a:pt x="38354" y="1635506"/>
                    <a:pt x="41148" y="1621790"/>
                  </a:cubicBezTo>
                  <a:close/>
                  <a:moveTo>
                    <a:pt x="64262" y="1521587"/>
                  </a:moveTo>
                  <a:cubicBezTo>
                    <a:pt x="68580" y="1504950"/>
                    <a:pt x="73025" y="1488313"/>
                    <a:pt x="77724" y="1471930"/>
                  </a:cubicBezTo>
                  <a:cubicBezTo>
                    <a:pt x="81534" y="1458468"/>
                    <a:pt x="95631" y="1450594"/>
                    <a:pt x="109093" y="1454531"/>
                  </a:cubicBezTo>
                  <a:cubicBezTo>
                    <a:pt x="122555" y="1458468"/>
                    <a:pt x="130429" y="1472438"/>
                    <a:pt x="126492" y="1485900"/>
                  </a:cubicBezTo>
                  <a:cubicBezTo>
                    <a:pt x="121920" y="1502029"/>
                    <a:pt x="117475" y="1518158"/>
                    <a:pt x="113284" y="1534414"/>
                  </a:cubicBezTo>
                  <a:cubicBezTo>
                    <a:pt x="109728" y="1548003"/>
                    <a:pt x="95885" y="1556131"/>
                    <a:pt x="82296" y="1552702"/>
                  </a:cubicBezTo>
                  <a:cubicBezTo>
                    <a:pt x="68707" y="1549273"/>
                    <a:pt x="60579" y="1535303"/>
                    <a:pt x="64008" y="1521714"/>
                  </a:cubicBezTo>
                  <a:close/>
                  <a:moveTo>
                    <a:pt x="92202" y="1422781"/>
                  </a:moveTo>
                  <a:cubicBezTo>
                    <a:pt x="97282" y="1406398"/>
                    <a:pt x="102743" y="1390015"/>
                    <a:pt x="108204" y="1373886"/>
                  </a:cubicBezTo>
                  <a:cubicBezTo>
                    <a:pt x="112776" y="1360551"/>
                    <a:pt x="127127" y="1353566"/>
                    <a:pt x="140462" y="1358011"/>
                  </a:cubicBezTo>
                  <a:cubicBezTo>
                    <a:pt x="153797" y="1362456"/>
                    <a:pt x="160782" y="1376934"/>
                    <a:pt x="156337" y="1390269"/>
                  </a:cubicBezTo>
                  <a:cubicBezTo>
                    <a:pt x="150876" y="1406144"/>
                    <a:pt x="145669" y="1422019"/>
                    <a:pt x="140716" y="1438021"/>
                  </a:cubicBezTo>
                  <a:cubicBezTo>
                    <a:pt x="136525" y="1451356"/>
                    <a:pt x="122301" y="1458849"/>
                    <a:pt x="108839" y="1454658"/>
                  </a:cubicBezTo>
                  <a:cubicBezTo>
                    <a:pt x="95377" y="1450467"/>
                    <a:pt x="88011" y="1436243"/>
                    <a:pt x="92202" y="1422781"/>
                  </a:cubicBezTo>
                  <a:close/>
                  <a:moveTo>
                    <a:pt x="125476" y="1325372"/>
                  </a:moveTo>
                  <a:cubicBezTo>
                    <a:pt x="131445" y="1309243"/>
                    <a:pt x="137668" y="1293241"/>
                    <a:pt x="144018" y="1277366"/>
                  </a:cubicBezTo>
                  <a:cubicBezTo>
                    <a:pt x="149225" y="1264285"/>
                    <a:pt x="163957" y="1258062"/>
                    <a:pt x="177038" y="1263269"/>
                  </a:cubicBezTo>
                  <a:cubicBezTo>
                    <a:pt x="190119" y="1268476"/>
                    <a:pt x="196342" y="1283208"/>
                    <a:pt x="191135" y="1296289"/>
                  </a:cubicBezTo>
                  <a:cubicBezTo>
                    <a:pt x="184912" y="1311783"/>
                    <a:pt x="178943" y="1327404"/>
                    <a:pt x="173101" y="1343152"/>
                  </a:cubicBezTo>
                  <a:cubicBezTo>
                    <a:pt x="168275" y="1356360"/>
                    <a:pt x="153670" y="1362964"/>
                    <a:pt x="140462" y="1358138"/>
                  </a:cubicBezTo>
                  <a:cubicBezTo>
                    <a:pt x="127254" y="1353312"/>
                    <a:pt x="120650" y="1338707"/>
                    <a:pt x="125476" y="1325499"/>
                  </a:cubicBezTo>
                  <a:close/>
                  <a:moveTo>
                    <a:pt x="163703" y="1229995"/>
                  </a:moveTo>
                  <a:cubicBezTo>
                    <a:pt x="170434" y="1214247"/>
                    <a:pt x="177419" y="1198499"/>
                    <a:pt x="184658" y="1183005"/>
                  </a:cubicBezTo>
                  <a:cubicBezTo>
                    <a:pt x="190500" y="1170305"/>
                    <a:pt x="205613" y="1164717"/>
                    <a:pt x="218313" y="1170559"/>
                  </a:cubicBezTo>
                  <a:cubicBezTo>
                    <a:pt x="231013" y="1176401"/>
                    <a:pt x="236601" y="1191514"/>
                    <a:pt x="230759" y="1204214"/>
                  </a:cubicBezTo>
                  <a:cubicBezTo>
                    <a:pt x="223774" y="1219454"/>
                    <a:pt x="216916" y="1234694"/>
                    <a:pt x="210312" y="1250061"/>
                  </a:cubicBezTo>
                  <a:cubicBezTo>
                    <a:pt x="204724" y="1262888"/>
                    <a:pt x="189865" y="1268857"/>
                    <a:pt x="176911" y="1263396"/>
                  </a:cubicBezTo>
                  <a:cubicBezTo>
                    <a:pt x="163957" y="1257935"/>
                    <a:pt x="158115" y="1242949"/>
                    <a:pt x="163576" y="1229995"/>
                  </a:cubicBezTo>
                  <a:close/>
                  <a:moveTo>
                    <a:pt x="206629" y="1136523"/>
                  </a:moveTo>
                  <a:cubicBezTo>
                    <a:pt x="214249" y="1121156"/>
                    <a:pt x="221996" y="1105789"/>
                    <a:pt x="229870" y="1090676"/>
                  </a:cubicBezTo>
                  <a:cubicBezTo>
                    <a:pt x="236347" y="1078230"/>
                    <a:pt x="251714" y="1073404"/>
                    <a:pt x="264160" y="1080008"/>
                  </a:cubicBezTo>
                  <a:cubicBezTo>
                    <a:pt x="276606" y="1086612"/>
                    <a:pt x="281432" y="1101852"/>
                    <a:pt x="274828" y="1114298"/>
                  </a:cubicBezTo>
                  <a:cubicBezTo>
                    <a:pt x="267081" y="1129157"/>
                    <a:pt x="259461" y="1144016"/>
                    <a:pt x="252095" y="1159002"/>
                  </a:cubicBezTo>
                  <a:cubicBezTo>
                    <a:pt x="245872" y="1171575"/>
                    <a:pt x="230632" y="1176782"/>
                    <a:pt x="218059" y="1170559"/>
                  </a:cubicBezTo>
                  <a:cubicBezTo>
                    <a:pt x="205486" y="1164336"/>
                    <a:pt x="200279" y="1149096"/>
                    <a:pt x="206502" y="1136523"/>
                  </a:cubicBezTo>
                  <a:close/>
                  <a:moveTo>
                    <a:pt x="254254" y="1045337"/>
                  </a:moveTo>
                  <a:cubicBezTo>
                    <a:pt x="262636" y="1030351"/>
                    <a:pt x="271145" y="1015492"/>
                    <a:pt x="279781" y="1000633"/>
                  </a:cubicBezTo>
                  <a:cubicBezTo>
                    <a:pt x="286893" y="988568"/>
                    <a:pt x="302514" y="984504"/>
                    <a:pt x="314579" y="991616"/>
                  </a:cubicBezTo>
                  <a:cubicBezTo>
                    <a:pt x="326644" y="998728"/>
                    <a:pt x="330708" y="1014349"/>
                    <a:pt x="323596" y="1026414"/>
                  </a:cubicBezTo>
                  <a:cubicBezTo>
                    <a:pt x="315087" y="1040765"/>
                    <a:pt x="306832" y="1055370"/>
                    <a:pt x="298704" y="1069975"/>
                  </a:cubicBezTo>
                  <a:cubicBezTo>
                    <a:pt x="291846" y="1082294"/>
                    <a:pt x="276479" y="1086612"/>
                    <a:pt x="264160" y="1079881"/>
                  </a:cubicBezTo>
                  <a:cubicBezTo>
                    <a:pt x="251841" y="1073150"/>
                    <a:pt x="247523" y="1057656"/>
                    <a:pt x="254254" y="1045337"/>
                  </a:cubicBezTo>
                  <a:close/>
                  <a:moveTo>
                    <a:pt x="306578" y="956691"/>
                  </a:moveTo>
                  <a:cubicBezTo>
                    <a:pt x="315722" y="942086"/>
                    <a:pt x="324993" y="927735"/>
                    <a:pt x="334391" y="913384"/>
                  </a:cubicBezTo>
                  <a:cubicBezTo>
                    <a:pt x="342138" y="901700"/>
                    <a:pt x="357886" y="898398"/>
                    <a:pt x="369570" y="906145"/>
                  </a:cubicBezTo>
                  <a:cubicBezTo>
                    <a:pt x="381254" y="913892"/>
                    <a:pt x="384556" y="929640"/>
                    <a:pt x="376809" y="941324"/>
                  </a:cubicBezTo>
                  <a:cubicBezTo>
                    <a:pt x="367665" y="955294"/>
                    <a:pt x="358521" y="969391"/>
                    <a:pt x="349758" y="983488"/>
                  </a:cubicBezTo>
                  <a:cubicBezTo>
                    <a:pt x="342265" y="995426"/>
                    <a:pt x="326644" y="998982"/>
                    <a:pt x="314706" y="991616"/>
                  </a:cubicBezTo>
                  <a:cubicBezTo>
                    <a:pt x="302768" y="984250"/>
                    <a:pt x="299212" y="968502"/>
                    <a:pt x="306578" y="956564"/>
                  </a:cubicBezTo>
                  <a:close/>
                  <a:moveTo>
                    <a:pt x="363220" y="870712"/>
                  </a:moveTo>
                  <a:cubicBezTo>
                    <a:pt x="372999" y="856615"/>
                    <a:pt x="383032" y="842645"/>
                    <a:pt x="393192" y="828929"/>
                  </a:cubicBezTo>
                  <a:cubicBezTo>
                    <a:pt x="401447" y="817626"/>
                    <a:pt x="417449" y="815213"/>
                    <a:pt x="428752" y="823468"/>
                  </a:cubicBezTo>
                  <a:cubicBezTo>
                    <a:pt x="440055" y="831723"/>
                    <a:pt x="442468" y="847725"/>
                    <a:pt x="434213" y="859028"/>
                  </a:cubicBezTo>
                  <a:cubicBezTo>
                    <a:pt x="424307" y="872490"/>
                    <a:pt x="414528" y="886079"/>
                    <a:pt x="405003" y="899795"/>
                  </a:cubicBezTo>
                  <a:cubicBezTo>
                    <a:pt x="397002" y="911352"/>
                    <a:pt x="381127" y="914146"/>
                    <a:pt x="369697" y="906145"/>
                  </a:cubicBezTo>
                  <a:cubicBezTo>
                    <a:pt x="358267" y="898144"/>
                    <a:pt x="355346" y="882269"/>
                    <a:pt x="363347" y="870839"/>
                  </a:cubicBezTo>
                  <a:close/>
                  <a:moveTo>
                    <a:pt x="424307" y="787908"/>
                  </a:moveTo>
                  <a:cubicBezTo>
                    <a:pt x="434848" y="774319"/>
                    <a:pt x="445516" y="760984"/>
                    <a:pt x="456311" y="747649"/>
                  </a:cubicBezTo>
                  <a:cubicBezTo>
                    <a:pt x="465201" y="736727"/>
                    <a:pt x="481203" y="735203"/>
                    <a:pt x="491998" y="744093"/>
                  </a:cubicBezTo>
                  <a:cubicBezTo>
                    <a:pt x="502793" y="752983"/>
                    <a:pt x="504444" y="768985"/>
                    <a:pt x="495554" y="779780"/>
                  </a:cubicBezTo>
                  <a:cubicBezTo>
                    <a:pt x="485013" y="792734"/>
                    <a:pt x="474599" y="805815"/>
                    <a:pt x="464312" y="819023"/>
                  </a:cubicBezTo>
                  <a:cubicBezTo>
                    <a:pt x="455676" y="830072"/>
                    <a:pt x="439801" y="832104"/>
                    <a:pt x="428625" y="823595"/>
                  </a:cubicBezTo>
                  <a:cubicBezTo>
                    <a:pt x="417449" y="815086"/>
                    <a:pt x="415544" y="799084"/>
                    <a:pt x="424053" y="787908"/>
                  </a:cubicBezTo>
                  <a:close/>
                  <a:moveTo>
                    <a:pt x="489077" y="708152"/>
                  </a:moveTo>
                  <a:cubicBezTo>
                    <a:pt x="500253" y="695198"/>
                    <a:pt x="511556" y="682244"/>
                    <a:pt x="523113" y="669544"/>
                  </a:cubicBezTo>
                  <a:cubicBezTo>
                    <a:pt x="532511" y="659130"/>
                    <a:pt x="548640" y="658368"/>
                    <a:pt x="558927" y="667766"/>
                  </a:cubicBezTo>
                  <a:cubicBezTo>
                    <a:pt x="569214" y="677164"/>
                    <a:pt x="570103" y="693293"/>
                    <a:pt x="560705" y="703580"/>
                  </a:cubicBezTo>
                  <a:cubicBezTo>
                    <a:pt x="549529" y="716026"/>
                    <a:pt x="538480" y="728472"/>
                    <a:pt x="527558" y="741172"/>
                  </a:cubicBezTo>
                  <a:cubicBezTo>
                    <a:pt x="518414" y="751840"/>
                    <a:pt x="502412" y="752983"/>
                    <a:pt x="491744" y="743839"/>
                  </a:cubicBezTo>
                  <a:cubicBezTo>
                    <a:pt x="481076" y="734695"/>
                    <a:pt x="479933" y="718693"/>
                    <a:pt x="489077" y="708025"/>
                  </a:cubicBezTo>
                  <a:close/>
                  <a:moveTo>
                    <a:pt x="558038" y="631698"/>
                  </a:moveTo>
                  <a:cubicBezTo>
                    <a:pt x="569849" y="619252"/>
                    <a:pt x="581787" y="606933"/>
                    <a:pt x="593979" y="594868"/>
                  </a:cubicBezTo>
                  <a:cubicBezTo>
                    <a:pt x="603885" y="584962"/>
                    <a:pt x="620014" y="584962"/>
                    <a:pt x="629920" y="594868"/>
                  </a:cubicBezTo>
                  <a:cubicBezTo>
                    <a:pt x="639826" y="604774"/>
                    <a:pt x="639826" y="620903"/>
                    <a:pt x="629920" y="630809"/>
                  </a:cubicBezTo>
                  <a:cubicBezTo>
                    <a:pt x="618109" y="642620"/>
                    <a:pt x="606425" y="654558"/>
                    <a:pt x="594868" y="666750"/>
                  </a:cubicBezTo>
                  <a:cubicBezTo>
                    <a:pt x="585216" y="676910"/>
                    <a:pt x="569087" y="677291"/>
                    <a:pt x="558927" y="667639"/>
                  </a:cubicBezTo>
                  <a:cubicBezTo>
                    <a:pt x="548767" y="657987"/>
                    <a:pt x="548386" y="641858"/>
                    <a:pt x="558038" y="631698"/>
                  </a:cubicBezTo>
                  <a:close/>
                  <a:moveTo>
                    <a:pt x="630809" y="558927"/>
                  </a:moveTo>
                  <a:cubicBezTo>
                    <a:pt x="643255" y="547116"/>
                    <a:pt x="655828" y="535432"/>
                    <a:pt x="668528" y="524002"/>
                  </a:cubicBezTo>
                  <a:cubicBezTo>
                    <a:pt x="678942" y="514604"/>
                    <a:pt x="694944" y="515366"/>
                    <a:pt x="704342" y="525780"/>
                  </a:cubicBezTo>
                  <a:cubicBezTo>
                    <a:pt x="713740" y="536194"/>
                    <a:pt x="712978" y="552196"/>
                    <a:pt x="702564" y="561594"/>
                  </a:cubicBezTo>
                  <a:cubicBezTo>
                    <a:pt x="690118" y="572770"/>
                    <a:pt x="677926" y="584200"/>
                    <a:pt x="665734" y="595757"/>
                  </a:cubicBezTo>
                  <a:cubicBezTo>
                    <a:pt x="655574" y="605409"/>
                    <a:pt x="639445" y="605028"/>
                    <a:pt x="629793" y="594868"/>
                  </a:cubicBezTo>
                  <a:cubicBezTo>
                    <a:pt x="620141" y="584708"/>
                    <a:pt x="620522" y="568579"/>
                    <a:pt x="630682" y="558927"/>
                  </a:cubicBezTo>
                  <a:close/>
                  <a:moveTo>
                    <a:pt x="707009" y="489966"/>
                  </a:moveTo>
                  <a:cubicBezTo>
                    <a:pt x="719963" y="478790"/>
                    <a:pt x="733171" y="467741"/>
                    <a:pt x="746379" y="456946"/>
                  </a:cubicBezTo>
                  <a:cubicBezTo>
                    <a:pt x="757301" y="448056"/>
                    <a:pt x="773303" y="449707"/>
                    <a:pt x="782066" y="460502"/>
                  </a:cubicBezTo>
                  <a:cubicBezTo>
                    <a:pt x="790829" y="471297"/>
                    <a:pt x="789305" y="487426"/>
                    <a:pt x="778510" y="496189"/>
                  </a:cubicBezTo>
                  <a:cubicBezTo>
                    <a:pt x="765556" y="506730"/>
                    <a:pt x="752729" y="517525"/>
                    <a:pt x="740029" y="528447"/>
                  </a:cubicBezTo>
                  <a:cubicBezTo>
                    <a:pt x="729361" y="537591"/>
                    <a:pt x="713359" y="536321"/>
                    <a:pt x="704215" y="525780"/>
                  </a:cubicBezTo>
                  <a:cubicBezTo>
                    <a:pt x="695071" y="515239"/>
                    <a:pt x="696341" y="499110"/>
                    <a:pt x="706882" y="489966"/>
                  </a:cubicBezTo>
                  <a:close/>
                  <a:moveTo>
                    <a:pt x="786511" y="424942"/>
                  </a:moveTo>
                  <a:cubicBezTo>
                    <a:pt x="800100" y="414401"/>
                    <a:pt x="813689" y="404114"/>
                    <a:pt x="827532" y="393954"/>
                  </a:cubicBezTo>
                  <a:cubicBezTo>
                    <a:pt x="838835" y="385699"/>
                    <a:pt x="854710" y="388112"/>
                    <a:pt x="863092" y="399415"/>
                  </a:cubicBezTo>
                  <a:cubicBezTo>
                    <a:pt x="871474" y="410718"/>
                    <a:pt x="868934" y="426593"/>
                    <a:pt x="857631" y="434975"/>
                  </a:cubicBezTo>
                  <a:cubicBezTo>
                    <a:pt x="844169" y="444881"/>
                    <a:pt x="830834" y="454914"/>
                    <a:pt x="817626" y="465201"/>
                  </a:cubicBezTo>
                  <a:cubicBezTo>
                    <a:pt x="806577" y="473837"/>
                    <a:pt x="790575" y="471805"/>
                    <a:pt x="781939" y="460756"/>
                  </a:cubicBezTo>
                  <a:cubicBezTo>
                    <a:pt x="773303" y="449707"/>
                    <a:pt x="775335" y="433705"/>
                    <a:pt x="786384" y="425069"/>
                  </a:cubicBezTo>
                  <a:close/>
                  <a:moveTo>
                    <a:pt x="869188" y="364109"/>
                  </a:moveTo>
                  <a:cubicBezTo>
                    <a:pt x="883285" y="354330"/>
                    <a:pt x="897382" y="344678"/>
                    <a:pt x="911733" y="335153"/>
                  </a:cubicBezTo>
                  <a:cubicBezTo>
                    <a:pt x="923417" y="327406"/>
                    <a:pt x="939165" y="330581"/>
                    <a:pt x="946912" y="342392"/>
                  </a:cubicBezTo>
                  <a:cubicBezTo>
                    <a:pt x="954659" y="354203"/>
                    <a:pt x="951484" y="369824"/>
                    <a:pt x="939673" y="377571"/>
                  </a:cubicBezTo>
                  <a:cubicBezTo>
                    <a:pt x="925703" y="386842"/>
                    <a:pt x="911860" y="396240"/>
                    <a:pt x="898144" y="405765"/>
                  </a:cubicBezTo>
                  <a:cubicBezTo>
                    <a:pt x="886587" y="413766"/>
                    <a:pt x="870839" y="410972"/>
                    <a:pt x="862838" y="399415"/>
                  </a:cubicBezTo>
                  <a:cubicBezTo>
                    <a:pt x="854837" y="387858"/>
                    <a:pt x="857631" y="372110"/>
                    <a:pt x="869188" y="364109"/>
                  </a:cubicBezTo>
                  <a:close/>
                  <a:moveTo>
                    <a:pt x="955040" y="307467"/>
                  </a:moveTo>
                  <a:cubicBezTo>
                    <a:pt x="969518" y="298323"/>
                    <a:pt x="984250" y="289433"/>
                    <a:pt x="998982" y="280797"/>
                  </a:cubicBezTo>
                  <a:cubicBezTo>
                    <a:pt x="1011047" y="273685"/>
                    <a:pt x="1026668" y="277622"/>
                    <a:pt x="1033780" y="289814"/>
                  </a:cubicBezTo>
                  <a:cubicBezTo>
                    <a:pt x="1040892" y="302006"/>
                    <a:pt x="1036955" y="317500"/>
                    <a:pt x="1024763" y="324612"/>
                  </a:cubicBezTo>
                  <a:cubicBezTo>
                    <a:pt x="1010412" y="333121"/>
                    <a:pt x="996061" y="341757"/>
                    <a:pt x="981837" y="350647"/>
                  </a:cubicBezTo>
                  <a:cubicBezTo>
                    <a:pt x="969899" y="358140"/>
                    <a:pt x="954278" y="354457"/>
                    <a:pt x="946785" y="342519"/>
                  </a:cubicBezTo>
                  <a:cubicBezTo>
                    <a:pt x="939292" y="330581"/>
                    <a:pt x="942975" y="314960"/>
                    <a:pt x="954913" y="307467"/>
                  </a:cubicBezTo>
                  <a:close/>
                  <a:moveTo>
                    <a:pt x="1043559" y="255143"/>
                  </a:moveTo>
                  <a:cubicBezTo>
                    <a:pt x="1058545" y="246761"/>
                    <a:pt x="1073658" y="238633"/>
                    <a:pt x="1088771" y="230759"/>
                  </a:cubicBezTo>
                  <a:cubicBezTo>
                    <a:pt x="1101217" y="224282"/>
                    <a:pt x="1116584" y="229108"/>
                    <a:pt x="1123061" y="241427"/>
                  </a:cubicBezTo>
                  <a:cubicBezTo>
                    <a:pt x="1129538" y="253746"/>
                    <a:pt x="1124712" y="269240"/>
                    <a:pt x="1112393" y="275717"/>
                  </a:cubicBezTo>
                  <a:cubicBezTo>
                    <a:pt x="1097534" y="283464"/>
                    <a:pt x="1082929" y="291465"/>
                    <a:pt x="1068324" y="299593"/>
                  </a:cubicBezTo>
                  <a:cubicBezTo>
                    <a:pt x="1056005" y="306451"/>
                    <a:pt x="1040638" y="302006"/>
                    <a:pt x="1033780" y="289687"/>
                  </a:cubicBezTo>
                  <a:cubicBezTo>
                    <a:pt x="1026922" y="277368"/>
                    <a:pt x="1031367" y="262001"/>
                    <a:pt x="1043686" y="255143"/>
                  </a:cubicBezTo>
                  <a:close/>
                  <a:moveTo>
                    <a:pt x="1134872" y="207391"/>
                  </a:moveTo>
                  <a:cubicBezTo>
                    <a:pt x="1150239" y="199771"/>
                    <a:pt x="1165733" y="192405"/>
                    <a:pt x="1181354" y="185293"/>
                  </a:cubicBezTo>
                  <a:cubicBezTo>
                    <a:pt x="1194054" y="179451"/>
                    <a:pt x="1209167" y="185039"/>
                    <a:pt x="1215009" y="197739"/>
                  </a:cubicBezTo>
                  <a:cubicBezTo>
                    <a:pt x="1220851" y="210439"/>
                    <a:pt x="1215263" y="225552"/>
                    <a:pt x="1202563" y="231394"/>
                  </a:cubicBezTo>
                  <a:cubicBezTo>
                    <a:pt x="1187323" y="238379"/>
                    <a:pt x="1172337" y="245618"/>
                    <a:pt x="1157351" y="252984"/>
                  </a:cubicBezTo>
                  <a:cubicBezTo>
                    <a:pt x="1144778" y="259207"/>
                    <a:pt x="1129538" y="254000"/>
                    <a:pt x="1123315" y="241427"/>
                  </a:cubicBezTo>
                  <a:cubicBezTo>
                    <a:pt x="1117092" y="228854"/>
                    <a:pt x="1122299" y="213614"/>
                    <a:pt x="1134872" y="207391"/>
                  </a:cubicBezTo>
                  <a:close/>
                  <a:moveTo>
                    <a:pt x="1228344" y="164338"/>
                  </a:moveTo>
                  <a:cubicBezTo>
                    <a:pt x="1244092" y="157607"/>
                    <a:pt x="1259840" y="151003"/>
                    <a:pt x="1275842" y="144653"/>
                  </a:cubicBezTo>
                  <a:cubicBezTo>
                    <a:pt x="1288923" y="139446"/>
                    <a:pt x="1303655" y="145796"/>
                    <a:pt x="1308862" y="158750"/>
                  </a:cubicBezTo>
                  <a:cubicBezTo>
                    <a:pt x="1314069" y="171704"/>
                    <a:pt x="1307719" y="186563"/>
                    <a:pt x="1294765" y="191770"/>
                  </a:cubicBezTo>
                  <a:cubicBezTo>
                    <a:pt x="1279271" y="197993"/>
                    <a:pt x="1263777" y="204343"/>
                    <a:pt x="1248410" y="210947"/>
                  </a:cubicBezTo>
                  <a:cubicBezTo>
                    <a:pt x="1235583" y="216535"/>
                    <a:pt x="1220597" y="210566"/>
                    <a:pt x="1215009" y="197612"/>
                  </a:cubicBezTo>
                  <a:cubicBezTo>
                    <a:pt x="1209421" y="184658"/>
                    <a:pt x="1215390" y="169799"/>
                    <a:pt x="1228344" y="164211"/>
                  </a:cubicBezTo>
                  <a:close/>
                  <a:moveTo>
                    <a:pt x="1323848" y="125984"/>
                  </a:moveTo>
                  <a:cubicBezTo>
                    <a:pt x="1339850" y="120015"/>
                    <a:pt x="1355979" y="114300"/>
                    <a:pt x="1372235" y="108712"/>
                  </a:cubicBezTo>
                  <a:cubicBezTo>
                    <a:pt x="1385570" y="104140"/>
                    <a:pt x="1399921" y="111252"/>
                    <a:pt x="1404493" y="124587"/>
                  </a:cubicBezTo>
                  <a:cubicBezTo>
                    <a:pt x="1409065" y="137922"/>
                    <a:pt x="1401953" y="152273"/>
                    <a:pt x="1388618" y="156845"/>
                  </a:cubicBezTo>
                  <a:cubicBezTo>
                    <a:pt x="1372743" y="162306"/>
                    <a:pt x="1357122" y="167894"/>
                    <a:pt x="1341374" y="173609"/>
                  </a:cubicBezTo>
                  <a:cubicBezTo>
                    <a:pt x="1328166" y="178435"/>
                    <a:pt x="1313561" y="171831"/>
                    <a:pt x="1308735" y="158623"/>
                  </a:cubicBezTo>
                  <a:cubicBezTo>
                    <a:pt x="1303909" y="145415"/>
                    <a:pt x="1310513" y="130810"/>
                    <a:pt x="1323721" y="125984"/>
                  </a:cubicBezTo>
                  <a:close/>
                  <a:moveTo>
                    <a:pt x="1421130" y="92710"/>
                  </a:moveTo>
                  <a:cubicBezTo>
                    <a:pt x="1437386" y="87630"/>
                    <a:pt x="1453896" y="82677"/>
                    <a:pt x="1470406" y="77978"/>
                  </a:cubicBezTo>
                  <a:cubicBezTo>
                    <a:pt x="1483868" y="74168"/>
                    <a:pt x="1497965" y="81915"/>
                    <a:pt x="1501775" y="95377"/>
                  </a:cubicBezTo>
                  <a:cubicBezTo>
                    <a:pt x="1505585" y="108839"/>
                    <a:pt x="1497838" y="122936"/>
                    <a:pt x="1484376" y="126746"/>
                  </a:cubicBezTo>
                  <a:cubicBezTo>
                    <a:pt x="1468247" y="131318"/>
                    <a:pt x="1452245" y="136144"/>
                    <a:pt x="1436370" y="141097"/>
                  </a:cubicBezTo>
                  <a:cubicBezTo>
                    <a:pt x="1423035" y="145288"/>
                    <a:pt x="1408684" y="137795"/>
                    <a:pt x="1404493" y="124460"/>
                  </a:cubicBezTo>
                  <a:cubicBezTo>
                    <a:pt x="1400302" y="111125"/>
                    <a:pt x="1407795" y="96774"/>
                    <a:pt x="1421130" y="92583"/>
                  </a:cubicBezTo>
                  <a:close/>
                  <a:moveTo>
                    <a:pt x="1520063" y="64262"/>
                  </a:moveTo>
                  <a:cubicBezTo>
                    <a:pt x="1536573" y="59944"/>
                    <a:pt x="1553210" y="55880"/>
                    <a:pt x="1569974" y="52070"/>
                  </a:cubicBezTo>
                  <a:cubicBezTo>
                    <a:pt x="1583690" y="48895"/>
                    <a:pt x="1597279" y="57404"/>
                    <a:pt x="1600454" y="71120"/>
                  </a:cubicBezTo>
                  <a:cubicBezTo>
                    <a:pt x="1603629" y="84836"/>
                    <a:pt x="1595120" y="98425"/>
                    <a:pt x="1581404" y="101600"/>
                  </a:cubicBezTo>
                  <a:cubicBezTo>
                    <a:pt x="1565148" y="105410"/>
                    <a:pt x="1548892" y="109347"/>
                    <a:pt x="1532763" y="113538"/>
                  </a:cubicBezTo>
                  <a:cubicBezTo>
                    <a:pt x="1519174" y="117094"/>
                    <a:pt x="1505331" y="108839"/>
                    <a:pt x="1501775" y="95250"/>
                  </a:cubicBezTo>
                  <a:cubicBezTo>
                    <a:pt x="1498219" y="81661"/>
                    <a:pt x="1506474" y="67818"/>
                    <a:pt x="1520063" y="64262"/>
                  </a:cubicBezTo>
                  <a:close/>
                  <a:moveTo>
                    <a:pt x="1620266" y="41021"/>
                  </a:moveTo>
                  <a:cubicBezTo>
                    <a:pt x="1637030" y="37592"/>
                    <a:pt x="1653794" y="34417"/>
                    <a:pt x="1670685" y="31369"/>
                  </a:cubicBezTo>
                  <a:cubicBezTo>
                    <a:pt x="1684528" y="28956"/>
                    <a:pt x="1697736" y="38100"/>
                    <a:pt x="1700149" y="51943"/>
                  </a:cubicBezTo>
                  <a:cubicBezTo>
                    <a:pt x="1702562" y="65786"/>
                    <a:pt x="1693418" y="78994"/>
                    <a:pt x="1679575" y="81407"/>
                  </a:cubicBezTo>
                  <a:cubicBezTo>
                    <a:pt x="1663065" y="84328"/>
                    <a:pt x="1646682" y="87503"/>
                    <a:pt x="1630426" y="90805"/>
                  </a:cubicBezTo>
                  <a:cubicBezTo>
                    <a:pt x="1616710" y="93599"/>
                    <a:pt x="1603248" y="84709"/>
                    <a:pt x="1600454" y="70993"/>
                  </a:cubicBezTo>
                  <a:cubicBezTo>
                    <a:pt x="1597660" y="57277"/>
                    <a:pt x="1606550" y="43815"/>
                    <a:pt x="1620266" y="41021"/>
                  </a:cubicBezTo>
                  <a:close/>
                  <a:moveTo>
                    <a:pt x="1721485" y="22987"/>
                  </a:moveTo>
                  <a:cubicBezTo>
                    <a:pt x="1738376" y="20447"/>
                    <a:pt x="1755267" y="18034"/>
                    <a:pt x="1772285" y="15875"/>
                  </a:cubicBezTo>
                  <a:cubicBezTo>
                    <a:pt x="1786255" y="14097"/>
                    <a:pt x="1798955" y="24003"/>
                    <a:pt x="1800733" y="37846"/>
                  </a:cubicBezTo>
                  <a:cubicBezTo>
                    <a:pt x="1802511" y="51689"/>
                    <a:pt x="1792605" y="64516"/>
                    <a:pt x="1778762" y="66294"/>
                  </a:cubicBezTo>
                  <a:cubicBezTo>
                    <a:pt x="1762125" y="68453"/>
                    <a:pt x="1745615" y="70739"/>
                    <a:pt x="1729232" y="73152"/>
                  </a:cubicBezTo>
                  <a:cubicBezTo>
                    <a:pt x="1715389" y="75311"/>
                    <a:pt x="1702435" y="65786"/>
                    <a:pt x="1700276" y="51816"/>
                  </a:cubicBezTo>
                  <a:cubicBezTo>
                    <a:pt x="1698117" y="37846"/>
                    <a:pt x="1707642" y="25019"/>
                    <a:pt x="1721612" y="22860"/>
                  </a:cubicBezTo>
                  <a:close/>
                  <a:moveTo>
                    <a:pt x="1824609" y="10287"/>
                  </a:moveTo>
                  <a:cubicBezTo>
                    <a:pt x="1841627" y="8636"/>
                    <a:pt x="1858645" y="7112"/>
                    <a:pt x="1875790" y="5842"/>
                  </a:cubicBezTo>
                  <a:cubicBezTo>
                    <a:pt x="1889760" y="4826"/>
                    <a:pt x="1901952" y="15240"/>
                    <a:pt x="1902968" y="29210"/>
                  </a:cubicBezTo>
                  <a:cubicBezTo>
                    <a:pt x="1903984" y="43180"/>
                    <a:pt x="1893570" y="55372"/>
                    <a:pt x="1879600" y="56388"/>
                  </a:cubicBezTo>
                  <a:cubicBezTo>
                    <a:pt x="1862963" y="57658"/>
                    <a:pt x="1846326" y="59055"/>
                    <a:pt x="1829816" y="60833"/>
                  </a:cubicBezTo>
                  <a:cubicBezTo>
                    <a:pt x="1815846" y="62230"/>
                    <a:pt x="1803400" y="52070"/>
                    <a:pt x="1802003" y="38100"/>
                  </a:cubicBezTo>
                  <a:cubicBezTo>
                    <a:pt x="1800606" y="24130"/>
                    <a:pt x="1810766" y="11684"/>
                    <a:pt x="1824736" y="10287"/>
                  </a:cubicBezTo>
                  <a:close/>
                  <a:moveTo>
                    <a:pt x="1927098" y="2540"/>
                  </a:moveTo>
                  <a:cubicBezTo>
                    <a:pt x="1944116" y="1651"/>
                    <a:pt x="1961261" y="1016"/>
                    <a:pt x="1978406" y="635"/>
                  </a:cubicBezTo>
                  <a:cubicBezTo>
                    <a:pt x="1992376" y="254"/>
                    <a:pt x="2004060" y="11303"/>
                    <a:pt x="2004441" y="25400"/>
                  </a:cubicBezTo>
                  <a:cubicBezTo>
                    <a:pt x="2004822" y="39497"/>
                    <a:pt x="1993773" y="51054"/>
                    <a:pt x="1979676" y="51435"/>
                  </a:cubicBezTo>
                  <a:cubicBezTo>
                    <a:pt x="1962912" y="51816"/>
                    <a:pt x="1946275" y="52451"/>
                    <a:pt x="1929638" y="53340"/>
                  </a:cubicBezTo>
                  <a:cubicBezTo>
                    <a:pt x="1915668" y="54102"/>
                    <a:pt x="1903730" y="43307"/>
                    <a:pt x="1902968" y="29210"/>
                  </a:cubicBezTo>
                  <a:cubicBezTo>
                    <a:pt x="1902206" y="15113"/>
                    <a:pt x="1913001" y="3302"/>
                    <a:pt x="1927098" y="2540"/>
                  </a:cubicBezTo>
                  <a:close/>
                  <a:moveTo>
                    <a:pt x="2029968" y="0"/>
                  </a:moveTo>
                  <a:cubicBezTo>
                    <a:pt x="2030222" y="0"/>
                    <a:pt x="2030349" y="0"/>
                    <a:pt x="2030603" y="0"/>
                  </a:cubicBezTo>
                  <a:lnTo>
                    <a:pt x="2030603" y="25400"/>
                  </a:lnTo>
                  <a:lnTo>
                    <a:pt x="2030603" y="0"/>
                  </a:lnTo>
                  <a:lnTo>
                    <a:pt x="2030603" y="25400"/>
                  </a:lnTo>
                  <a:lnTo>
                    <a:pt x="2030603" y="0"/>
                  </a:lnTo>
                  <a:cubicBezTo>
                    <a:pt x="2047621" y="0"/>
                    <a:pt x="2064639" y="254"/>
                    <a:pt x="2081530" y="635"/>
                  </a:cubicBezTo>
                  <a:cubicBezTo>
                    <a:pt x="2095500" y="1016"/>
                    <a:pt x="2106676" y="12573"/>
                    <a:pt x="2106295" y="26670"/>
                  </a:cubicBezTo>
                  <a:cubicBezTo>
                    <a:pt x="2105914" y="40767"/>
                    <a:pt x="2094357" y="51816"/>
                    <a:pt x="2080260" y="51435"/>
                  </a:cubicBezTo>
                  <a:cubicBezTo>
                    <a:pt x="2063750" y="51054"/>
                    <a:pt x="2047113" y="50800"/>
                    <a:pt x="2030603" y="50800"/>
                  </a:cubicBezTo>
                  <a:cubicBezTo>
                    <a:pt x="2030349" y="50800"/>
                    <a:pt x="2030222" y="50800"/>
                    <a:pt x="2029968" y="50800"/>
                  </a:cubicBezTo>
                  <a:cubicBezTo>
                    <a:pt x="2015998" y="50800"/>
                    <a:pt x="2004568" y="39497"/>
                    <a:pt x="2004568" y="25400"/>
                  </a:cubicBezTo>
                  <a:cubicBezTo>
                    <a:pt x="2004568" y="11303"/>
                    <a:pt x="2015871" y="0"/>
                    <a:pt x="2029968" y="0"/>
                  </a:cubicBezTo>
                  <a:close/>
                  <a:moveTo>
                    <a:pt x="2132838" y="2540"/>
                  </a:moveTo>
                  <a:cubicBezTo>
                    <a:pt x="2149983" y="3429"/>
                    <a:pt x="2167255" y="4445"/>
                    <a:pt x="2184273" y="5715"/>
                  </a:cubicBezTo>
                  <a:cubicBezTo>
                    <a:pt x="2198243" y="6731"/>
                    <a:pt x="2208784" y="18923"/>
                    <a:pt x="2207768" y="32893"/>
                  </a:cubicBezTo>
                  <a:cubicBezTo>
                    <a:pt x="2206752" y="46863"/>
                    <a:pt x="2194560" y="57404"/>
                    <a:pt x="2180590" y="56388"/>
                  </a:cubicBezTo>
                  <a:cubicBezTo>
                    <a:pt x="2163953" y="55118"/>
                    <a:pt x="2147189" y="54102"/>
                    <a:pt x="2130425" y="53213"/>
                  </a:cubicBezTo>
                  <a:cubicBezTo>
                    <a:pt x="2116455" y="52578"/>
                    <a:pt x="2105660" y="40640"/>
                    <a:pt x="2106295" y="26543"/>
                  </a:cubicBezTo>
                  <a:cubicBezTo>
                    <a:pt x="2106930" y="12446"/>
                    <a:pt x="2118868" y="1778"/>
                    <a:pt x="2132965" y="2413"/>
                  </a:cubicBezTo>
                  <a:close/>
                  <a:moveTo>
                    <a:pt x="2235581" y="10033"/>
                  </a:moveTo>
                  <a:cubicBezTo>
                    <a:pt x="2252726" y="11811"/>
                    <a:pt x="2269744" y="13716"/>
                    <a:pt x="2286762" y="15875"/>
                  </a:cubicBezTo>
                  <a:cubicBezTo>
                    <a:pt x="2300732" y="17653"/>
                    <a:pt x="2310511" y="30353"/>
                    <a:pt x="2308733" y="44196"/>
                  </a:cubicBezTo>
                  <a:cubicBezTo>
                    <a:pt x="2306955" y="58039"/>
                    <a:pt x="2294255" y="67945"/>
                    <a:pt x="2280412" y="66167"/>
                  </a:cubicBezTo>
                  <a:cubicBezTo>
                    <a:pt x="2263775" y="64135"/>
                    <a:pt x="2247138" y="62230"/>
                    <a:pt x="2230501" y="60579"/>
                  </a:cubicBezTo>
                  <a:cubicBezTo>
                    <a:pt x="2216531" y="59182"/>
                    <a:pt x="2206371" y="46736"/>
                    <a:pt x="2207768" y="32766"/>
                  </a:cubicBezTo>
                  <a:cubicBezTo>
                    <a:pt x="2209165" y="18796"/>
                    <a:pt x="2221484" y="8763"/>
                    <a:pt x="2235454" y="10160"/>
                  </a:cubicBezTo>
                  <a:close/>
                  <a:moveTo>
                    <a:pt x="2337562" y="22987"/>
                  </a:moveTo>
                  <a:cubicBezTo>
                    <a:pt x="2354580" y="25527"/>
                    <a:pt x="2371471" y="28321"/>
                    <a:pt x="2388362" y="31369"/>
                  </a:cubicBezTo>
                  <a:cubicBezTo>
                    <a:pt x="2402205" y="33782"/>
                    <a:pt x="2411349" y="46990"/>
                    <a:pt x="2408936" y="60833"/>
                  </a:cubicBezTo>
                  <a:cubicBezTo>
                    <a:pt x="2406523" y="74676"/>
                    <a:pt x="2393315" y="83820"/>
                    <a:pt x="2379472" y="81407"/>
                  </a:cubicBezTo>
                  <a:cubicBezTo>
                    <a:pt x="2362962" y="78486"/>
                    <a:pt x="2346452" y="75819"/>
                    <a:pt x="2329942" y="73279"/>
                  </a:cubicBezTo>
                  <a:cubicBezTo>
                    <a:pt x="2316099" y="71120"/>
                    <a:pt x="2306574" y="58166"/>
                    <a:pt x="2308606" y="44323"/>
                  </a:cubicBezTo>
                  <a:cubicBezTo>
                    <a:pt x="2310638" y="30480"/>
                    <a:pt x="2323719" y="20955"/>
                    <a:pt x="2337562" y="22987"/>
                  </a:cubicBezTo>
                  <a:close/>
                  <a:moveTo>
                    <a:pt x="2438908" y="41021"/>
                  </a:moveTo>
                  <a:cubicBezTo>
                    <a:pt x="2455799" y="44450"/>
                    <a:pt x="2472563" y="48133"/>
                    <a:pt x="2489200" y="51943"/>
                  </a:cubicBezTo>
                  <a:cubicBezTo>
                    <a:pt x="2502916" y="55118"/>
                    <a:pt x="2511425" y="68707"/>
                    <a:pt x="2508250" y="82423"/>
                  </a:cubicBezTo>
                  <a:cubicBezTo>
                    <a:pt x="2505075" y="96139"/>
                    <a:pt x="2491486" y="104648"/>
                    <a:pt x="2477770" y="101473"/>
                  </a:cubicBezTo>
                  <a:cubicBezTo>
                    <a:pt x="2461514" y="97663"/>
                    <a:pt x="2445131" y="94107"/>
                    <a:pt x="2428621" y="90805"/>
                  </a:cubicBezTo>
                  <a:cubicBezTo>
                    <a:pt x="2414905" y="88011"/>
                    <a:pt x="2406015" y="74549"/>
                    <a:pt x="2408809" y="60833"/>
                  </a:cubicBezTo>
                  <a:cubicBezTo>
                    <a:pt x="2411603" y="47117"/>
                    <a:pt x="2425065" y="38227"/>
                    <a:pt x="2438781" y="41021"/>
                  </a:cubicBezTo>
                  <a:close/>
                  <a:moveTo>
                    <a:pt x="2538984" y="64135"/>
                  </a:moveTo>
                  <a:cubicBezTo>
                    <a:pt x="2555621" y="68453"/>
                    <a:pt x="2572258" y="72898"/>
                    <a:pt x="2588641" y="77597"/>
                  </a:cubicBezTo>
                  <a:cubicBezTo>
                    <a:pt x="2602103" y="81407"/>
                    <a:pt x="2609977" y="95504"/>
                    <a:pt x="2606040" y="108966"/>
                  </a:cubicBezTo>
                  <a:cubicBezTo>
                    <a:pt x="2602103" y="122428"/>
                    <a:pt x="2588133" y="130302"/>
                    <a:pt x="2574671" y="126365"/>
                  </a:cubicBezTo>
                  <a:cubicBezTo>
                    <a:pt x="2558542" y="121793"/>
                    <a:pt x="2542413" y="117348"/>
                    <a:pt x="2526157" y="113157"/>
                  </a:cubicBezTo>
                  <a:cubicBezTo>
                    <a:pt x="2512568" y="109601"/>
                    <a:pt x="2504440" y="95758"/>
                    <a:pt x="2507869" y="82169"/>
                  </a:cubicBezTo>
                  <a:cubicBezTo>
                    <a:pt x="2511298" y="68580"/>
                    <a:pt x="2525268" y="60452"/>
                    <a:pt x="2538857" y="63881"/>
                  </a:cubicBezTo>
                  <a:close/>
                  <a:moveTo>
                    <a:pt x="2637790" y="92075"/>
                  </a:moveTo>
                  <a:cubicBezTo>
                    <a:pt x="2654173" y="97155"/>
                    <a:pt x="2670556" y="102489"/>
                    <a:pt x="2686685" y="108077"/>
                  </a:cubicBezTo>
                  <a:cubicBezTo>
                    <a:pt x="2700020" y="112649"/>
                    <a:pt x="2707005" y="127000"/>
                    <a:pt x="2702560" y="140335"/>
                  </a:cubicBezTo>
                  <a:cubicBezTo>
                    <a:pt x="2698115" y="153670"/>
                    <a:pt x="2683637" y="160655"/>
                    <a:pt x="2670302" y="156210"/>
                  </a:cubicBezTo>
                  <a:cubicBezTo>
                    <a:pt x="2654427" y="150749"/>
                    <a:pt x="2638552" y="145669"/>
                    <a:pt x="2622550" y="140589"/>
                  </a:cubicBezTo>
                  <a:cubicBezTo>
                    <a:pt x="2609215" y="136398"/>
                    <a:pt x="2601722" y="122174"/>
                    <a:pt x="2605913" y="108712"/>
                  </a:cubicBezTo>
                  <a:cubicBezTo>
                    <a:pt x="2610104" y="95250"/>
                    <a:pt x="2624328" y="87884"/>
                    <a:pt x="2637790" y="92075"/>
                  </a:cubicBezTo>
                  <a:close/>
                  <a:moveTo>
                    <a:pt x="2735199" y="125349"/>
                  </a:moveTo>
                  <a:cubicBezTo>
                    <a:pt x="2751328" y="131318"/>
                    <a:pt x="2767330" y="137414"/>
                    <a:pt x="2783205" y="143891"/>
                  </a:cubicBezTo>
                  <a:cubicBezTo>
                    <a:pt x="2796286" y="149098"/>
                    <a:pt x="2802636" y="163830"/>
                    <a:pt x="2797429" y="176911"/>
                  </a:cubicBezTo>
                  <a:cubicBezTo>
                    <a:pt x="2792222" y="189992"/>
                    <a:pt x="2777490" y="196342"/>
                    <a:pt x="2764409" y="191135"/>
                  </a:cubicBezTo>
                  <a:cubicBezTo>
                    <a:pt x="2748915" y="184912"/>
                    <a:pt x="2733294" y="178943"/>
                    <a:pt x="2717546" y="173101"/>
                  </a:cubicBezTo>
                  <a:cubicBezTo>
                    <a:pt x="2704338" y="168275"/>
                    <a:pt x="2697734" y="153670"/>
                    <a:pt x="2702560" y="140462"/>
                  </a:cubicBezTo>
                  <a:cubicBezTo>
                    <a:pt x="2707386" y="127254"/>
                    <a:pt x="2721991" y="120650"/>
                    <a:pt x="2735199" y="125476"/>
                  </a:cubicBezTo>
                  <a:close/>
                  <a:moveTo>
                    <a:pt x="2830703" y="163576"/>
                  </a:moveTo>
                  <a:cubicBezTo>
                    <a:pt x="2846451" y="170307"/>
                    <a:pt x="2862199" y="177292"/>
                    <a:pt x="2877693" y="184531"/>
                  </a:cubicBezTo>
                  <a:cubicBezTo>
                    <a:pt x="2890393" y="190373"/>
                    <a:pt x="2895981" y="205486"/>
                    <a:pt x="2890139" y="218186"/>
                  </a:cubicBezTo>
                  <a:cubicBezTo>
                    <a:pt x="2884297" y="230886"/>
                    <a:pt x="2869184" y="236474"/>
                    <a:pt x="2856484" y="230632"/>
                  </a:cubicBezTo>
                  <a:cubicBezTo>
                    <a:pt x="2841244" y="223647"/>
                    <a:pt x="2826004" y="216916"/>
                    <a:pt x="2810637" y="210312"/>
                  </a:cubicBezTo>
                  <a:cubicBezTo>
                    <a:pt x="2797683" y="204724"/>
                    <a:pt x="2791841" y="189865"/>
                    <a:pt x="2797302" y="176911"/>
                  </a:cubicBezTo>
                  <a:cubicBezTo>
                    <a:pt x="2802763" y="163957"/>
                    <a:pt x="2817749" y="158115"/>
                    <a:pt x="2830703" y="163576"/>
                  </a:cubicBezTo>
                  <a:close/>
                  <a:moveTo>
                    <a:pt x="2924175" y="206502"/>
                  </a:moveTo>
                  <a:cubicBezTo>
                    <a:pt x="2939542" y="214122"/>
                    <a:pt x="2954909" y="221869"/>
                    <a:pt x="2970022" y="229743"/>
                  </a:cubicBezTo>
                  <a:cubicBezTo>
                    <a:pt x="2982468" y="236220"/>
                    <a:pt x="2987294" y="251587"/>
                    <a:pt x="2980817" y="264033"/>
                  </a:cubicBezTo>
                  <a:cubicBezTo>
                    <a:pt x="2974340" y="276479"/>
                    <a:pt x="2958973" y="281305"/>
                    <a:pt x="2946527" y="274828"/>
                  </a:cubicBezTo>
                  <a:cubicBezTo>
                    <a:pt x="2931668" y="267081"/>
                    <a:pt x="2916809" y="259461"/>
                    <a:pt x="2901823" y="252095"/>
                  </a:cubicBezTo>
                  <a:cubicBezTo>
                    <a:pt x="2889250" y="245872"/>
                    <a:pt x="2884043" y="230632"/>
                    <a:pt x="2890266" y="218059"/>
                  </a:cubicBezTo>
                  <a:cubicBezTo>
                    <a:pt x="2896489" y="205486"/>
                    <a:pt x="2911729" y="200279"/>
                    <a:pt x="2924302" y="206502"/>
                  </a:cubicBezTo>
                  <a:close/>
                  <a:moveTo>
                    <a:pt x="3015488" y="254127"/>
                  </a:moveTo>
                  <a:cubicBezTo>
                    <a:pt x="3030474" y="262509"/>
                    <a:pt x="3045333" y="271018"/>
                    <a:pt x="3060192" y="279654"/>
                  </a:cubicBezTo>
                  <a:cubicBezTo>
                    <a:pt x="3072257" y="286766"/>
                    <a:pt x="3076321" y="302387"/>
                    <a:pt x="3069209" y="314452"/>
                  </a:cubicBezTo>
                  <a:cubicBezTo>
                    <a:pt x="3062097" y="326517"/>
                    <a:pt x="3046476" y="330581"/>
                    <a:pt x="3034411" y="323469"/>
                  </a:cubicBezTo>
                  <a:cubicBezTo>
                    <a:pt x="3020060" y="314960"/>
                    <a:pt x="3005455" y="306705"/>
                    <a:pt x="2990850" y="298577"/>
                  </a:cubicBezTo>
                  <a:cubicBezTo>
                    <a:pt x="2978531" y="291719"/>
                    <a:pt x="2974213" y="276352"/>
                    <a:pt x="2980944" y="264033"/>
                  </a:cubicBezTo>
                  <a:cubicBezTo>
                    <a:pt x="2987675" y="251714"/>
                    <a:pt x="3003169" y="247396"/>
                    <a:pt x="3015488" y="254127"/>
                  </a:cubicBezTo>
                  <a:close/>
                  <a:moveTo>
                    <a:pt x="3104134" y="306324"/>
                  </a:moveTo>
                  <a:cubicBezTo>
                    <a:pt x="3118739" y="315468"/>
                    <a:pt x="3133090" y="324612"/>
                    <a:pt x="3147441" y="334137"/>
                  </a:cubicBezTo>
                  <a:cubicBezTo>
                    <a:pt x="3159125" y="341884"/>
                    <a:pt x="3162427" y="357632"/>
                    <a:pt x="3154680" y="369316"/>
                  </a:cubicBezTo>
                  <a:cubicBezTo>
                    <a:pt x="3146933" y="381000"/>
                    <a:pt x="3131185" y="384302"/>
                    <a:pt x="3119501" y="376555"/>
                  </a:cubicBezTo>
                  <a:cubicBezTo>
                    <a:pt x="3105531" y="367411"/>
                    <a:pt x="3091434" y="358267"/>
                    <a:pt x="3077337" y="349504"/>
                  </a:cubicBezTo>
                  <a:cubicBezTo>
                    <a:pt x="3065399" y="342138"/>
                    <a:pt x="3061843" y="326390"/>
                    <a:pt x="3069209" y="314452"/>
                  </a:cubicBezTo>
                  <a:cubicBezTo>
                    <a:pt x="3076575" y="302514"/>
                    <a:pt x="3092323" y="298958"/>
                    <a:pt x="3104261" y="306324"/>
                  </a:cubicBezTo>
                  <a:close/>
                  <a:moveTo>
                    <a:pt x="3190113" y="362966"/>
                  </a:moveTo>
                  <a:cubicBezTo>
                    <a:pt x="3204210" y="372745"/>
                    <a:pt x="3218180" y="382778"/>
                    <a:pt x="3231896" y="392938"/>
                  </a:cubicBezTo>
                  <a:cubicBezTo>
                    <a:pt x="3243199" y="401193"/>
                    <a:pt x="3245612" y="417195"/>
                    <a:pt x="3237357" y="428498"/>
                  </a:cubicBezTo>
                  <a:cubicBezTo>
                    <a:pt x="3229102" y="439801"/>
                    <a:pt x="3213100" y="442214"/>
                    <a:pt x="3201797" y="433959"/>
                  </a:cubicBezTo>
                  <a:cubicBezTo>
                    <a:pt x="3188335" y="424053"/>
                    <a:pt x="3174746" y="414274"/>
                    <a:pt x="3161030" y="404749"/>
                  </a:cubicBezTo>
                  <a:cubicBezTo>
                    <a:pt x="3149473" y="396748"/>
                    <a:pt x="3146679" y="380873"/>
                    <a:pt x="3154680" y="369443"/>
                  </a:cubicBezTo>
                  <a:cubicBezTo>
                    <a:pt x="3162681" y="358013"/>
                    <a:pt x="3178556" y="355092"/>
                    <a:pt x="3189986" y="363093"/>
                  </a:cubicBezTo>
                  <a:close/>
                  <a:moveTo>
                    <a:pt x="3272917" y="424053"/>
                  </a:moveTo>
                  <a:cubicBezTo>
                    <a:pt x="3286506" y="434594"/>
                    <a:pt x="3299841" y="445262"/>
                    <a:pt x="3313176" y="456057"/>
                  </a:cubicBezTo>
                  <a:cubicBezTo>
                    <a:pt x="3324098" y="464947"/>
                    <a:pt x="3325622" y="480949"/>
                    <a:pt x="3316859" y="491744"/>
                  </a:cubicBezTo>
                  <a:cubicBezTo>
                    <a:pt x="3308096" y="502539"/>
                    <a:pt x="3291967" y="504190"/>
                    <a:pt x="3281172" y="495427"/>
                  </a:cubicBezTo>
                  <a:cubicBezTo>
                    <a:pt x="3268218" y="484886"/>
                    <a:pt x="3255137" y="474472"/>
                    <a:pt x="3241929" y="464185"/>
                  </a:cubicBezTo>
                  <a:cubicBezTo>
                    <a:pt x="3230880" y="455549"/>
                    <a:pt x="3228848" y="439674"/>
                    <a:pt x="3237357" y="428498"/>
                  </a:cubicBezTo>
                  <a:cubicBezTo>
                    <a:pt x="3245866" y="417322"/>
                    <a:pt x="3261868" y="415417"/>
                    <a:pt x="3273044" y="423926"/>
                  </a:cubicBezTo>
                  <a:close/>
                  <a:moveTo>
                    <a:pt x="3352800" y="488950"/>
                  </a:moveTo>
                  <a:cubicBezTo>
                    <a:pt x="3365754" y="500126"/>
                    <a:pt x="3378708" y="511429"/>
                    <a:pt x="3391408" y="522986"/>
                  </a:cubicBezTo>
                  <a:cubicBezTo>
                    <a:pt x="3401822" y="532384"/>
                    <a:pt x="3402584" y="548513"/>
                    <a:pt x="3393186" y="558800"/>
                  </a:cubicBezTo>
                  <a:cubicBezTo>
                    <a:pt x="3383788" y="569087"/>
                    <a:pt x="3367659" y="569976"/>
                    <a:pt x="3357372" y="560578"/>
                  </a:cubicBezTo>
                  <a:cubicBezTo>
                    <a:pt x="3344926" y="549402"/>
                    <a:pt x="3332480" y="538353"/>
                    <a:pt x="3319780" y="527431"/>
                  </a:cubicBezTo>
                  <a:cubicBezTo>
                    <a:pt x="3309112" y="518287"/>
                    <a:pt x="3307969" y="502285"/>
                    <a:pt x="3317113" y="491617"/>
                  </a:cubicBezTo>
                  <a:cubicBezTo>
                    <a:pt x="3326257" y="480949"/>
                    <a:pt x="3342259" y="479806"/>
                    <a:pt x="3352927" y="488950"/>
                  </a:cubicBezTo>
                  <a:close/>
                  <a:moveTo>
                    <a:pt x="3429000" y="558165"/>
                  </a:moveTo>
                  <a:cubicBezTo>
                    <a:pt x="3441446" y="569976"/>
                    <a:pt x="3453765" y="581914"/>
                    <a:pt x="3465830" y="594106"/>
                  </a:cubicBezTo>
                  <a:cubicBezTo>
                    <a:pt x="3475736" y="604012"/>
                    <a:pt x="3475736" y="620141"/>
                    <a:pt x="3465830" y="630047"/>
                  </a:cubicBezTo>
                  <a:cubicBezTo>
                    <a:pt x="3455924" y="639953"/>
                    <a:pt x="3439795" y="639953"/>
                    <a:pt x="3429889" y="630047"/>
                  </a:cubicBezTo>
                  <a:cubicBezTo>
                    <a:pt x="3418078" y="618236"/>
                    <a:pt x="3406140" y="606552"/>
                    <a:pt x="3393948" y="594995"/>
                  </a:cubicBezTo>
                  <a:cubicBezTo>
                    <a:pt x="3383788" y="585343"/>
                    <a:pt x="3383407" y="569214"/>
                    <a:pt x="3393059" y="559054"/>
                  </a:cubicBezTo>
                  <a:cubicBezTo>
                    <a:pt x="3402711" y="548894"/>
                    <a:pt x="3418840" y="548513"/>
                    <a:pt x="3429000" y="558165"/>
                  </a:cubicBezTo>
                  <a:close/>
                  <a:moveTo>
                    <a:pt x="3501771" y="630809"/>
                  </a:moveTo>
                  <a:cubicBezTo>
                    <a:pt x="3513582" y="643255"/>
                    <a:pt x="3525266" y="655828"/>
                    <a:pt x="3536823" y="668528"/>
                  </a:cubicBezTo>
                  <a:cubicBezTo>
                    <a:pt x="3546221" y="678942"/>
                    <a:pt x="3545459" y="694944"/>
                    <a:pt x="3535045" y="704342"/>
                  </a:cubicBezTo>
                  <a:cubicBezTo>
                    <a:pt x="3524631" y="713740"/>
                    <a:pt x="3508629" y="712978"/>
                    <a:pt x="3499231" y="702564"/>
                  </a:cubicBezTo>
                  <a:cubicBezTo>
                    <a:pt x="3488055" y="690118"/>
                    <a:pt x="3476625" y="677926"/>
                    <a:pt x="3465068" y="665734"/>
                  </a:cubicBezTo>
                  <a:cubicBezTo>
                    <a:pt x="3455416" y="655574"/>
                    <a:pt x="3455797" y="639445"/>
                    <a:pt x="3465957" y="629793"/>
                  </a:cubicBezTo>
                  <a:cubicBezTo>
                    <a:pt x="3476117" y="620141"/>
                    <a:pt x="3492246" y="620522"/>
                    <a:pt x="3501898" y="630682"/>
                  </a:cubicBezTo>
                  <a:close/>
                  <a:moveTo>
                    <a:pt x="3570859" y="707009"/>
                  </a:moveTo>
                  <a:cubicBezTo>
                    <a:pt x="3582035" y="719963"/>
                    <a:pt x="3593084" y="733171"/>
                    <a:pt x="3603879" y="746379"/>
                  </a:cubicBezTo>
                  <a:cubicBezTo>
                    <a:pt x="3612769" y="757301"/>
                    <a:pt x="3611118" y="773303"/>
                    <a:pt x="3600323" y="782066"/>
                  </a:cubicBezTo>
                  <a:cubicBezTo>
                    <a:pt x="3589528" y="790829"/>
                    <a:pt x="3573399" y="789305"/>
                    <a:pt x="3564636" y="778510"/>
                  </a:cubicBezTo>
                  <a:cubicBezTo>
                    <a:pt x="3554095" y="765556"/>
                    <a:pt x="3543300" y="752729"/>
                    <a:pt x="3532378" y="740029"/>
                  </a:cubicBezTo>
                  <a:cubicBezTo>
                    <a:pt x="3523234" y="729361"/>
                    <a:pt x="3524377" y="713359"/>
                    <a:pt x="3535045" y="704215"/>
                  </a:cubicBezTo>
                  <a:cubicBezTo>
                    <a:pt x="3545713" y="695071"/>
                    <a:pt x="3561715" y="696214"/>
                    <a:pt x="3570859" y="706882"/>
                  </a:cubicBezTo>
                  <a:close/>
                  <a:moveTo>
                    <a:pt x="3636010" y="786511"/>
                  </a:moveTo>
                  <a:cubicBezTo>
                    <a:pt x="3646551" y="800100"/>
                    <a:pt x="3656838" y="813689"/>
                    <a:pt x="3666998" y="827532"/>
                  </a:cubicBezTo>
                  <a:cubicBezTo>
                    <a:pt x="3675253" y="838835"/>
                    <a:pt x="3672840" y="854710"/>
                    <a:pt x="3661664" y="863092"/>
                  </a:cubicBezTo>
                  <a:cubicBezTo>
                    <a:pt x="3650488" y="871474"/>
                    <a:pt x="3634486" y="868934"/>
                    <a:pt x="3626104" y="857758"/>
                  </a:cubicBezTo>
                  <a:cubicBezTo>
                    <a:pt x="3616198" y="844296"/>
                    <a:pt x="3606165" y="830961"/>
                    <a:pt x="3595878" y="817753"/>
                  </a:cubicBezTo>
                  <a:cubicBezTo>
                    <a:pt x="3587242" y="806704"/>
                    <a:pt x="3589274" y="790702"/>
                    <a:pt x="3600323" y="782066"/>
                  </a:cubicBezTo>
                  <a:cubicBezTo>
                    <a:pt x="3611372" y="773430"/>
                    <a:pt x="3627374" y="775462"/>
                    <a:pt x="3636010" y="786511"/>
                  </a:cubicBezTo>
                  <a:close/>
                  <a:moveTo>
                    <a:pt x="3696970" y="869315"/>
                  </a:moveTo>
                  <a:cubicBezTo>
                    <a:pt x="3706749" y="883412"/>
                    <a:pt x="3716401" y="897509"/>
                    <a:pt x="3725926" y="911860"/>
                  </a:cubicBezTo>
                  <a:cubicBezTo>
                    <a:pt x="3733673" y="923544"/>
                    <a:pt x="3730498" y="939292"/>
                    <a:pt x="3718687" y="947039"/>
                  </a:cubicBezTo>
                  <a:cubicBezTo>
                    <a:pt x="3706876" y="954786"/>
                    <a:pt x="3691255" y="951611"/>
                    <a:pt x="3683508" y="939800"/>
                  </a:cubicBezTo>
                  <a:cubicBezTo>
                    <a:pt x="3674237" y="925830"/>
                    <a:pt x="3664839" y="911987"/>
                    <a:pt x="3655314" y="898271"/>
                  </a:cubicBezTo>
                  <a:cubicBezTo>
                    <a:pt x="3647313" y="886714"/>
                    <a:pt x="3650107" y="870966"/>
                    <a:pt x="3661664" y="862965"/>
                  </a:cubicBezTo>
                  <a:cubicBezTo>
                    <a:pt x="3673221" y="854964"/>
                    <a:pt x="3688969" y="857758"/>
                    <a:pt x="3696970" y="869315"/>
                  </a:cubicBezTo>
                  <a:close/>
                  <a:moveTo>
                    <a:pt x="3753739" y="955167"/>
                  </a:moveTo>
                  <a:cubicBezTo>
                    <a:pt x="3762883" y="969645"/>
                    <a:pt x="3771773" y="984377"/>
                    <a:pt x="3780409" y="999109"/>
                  </a:cubicBezTo>
                  <a:cubicBezTo>
                    <a:pt x="3787521" y="1011174"/>
                    <a:pt x="3783584" y="1026795"/>
                    <a:pt x="3771392" y="1033907"/>
                  </a:cubicBezTo>
                  <a:cubicBezTo>
                    <a:pt x="3759200" y="1041019"/>
                    <a:pt x="3743706" y="1037082"/>
                    <a:pt x="3736594" y="1024890"/>
                  </a:cubicBezTo>
                  <a:cubicBezTo>
                    <a:pt x="3728085" y="1010539"/>
                    <a:pt x="3719449" y="996188"/>
                    <a:pt x="3710559" y="982091"/>
                  </a:cubicBezTo>
                  <a:cubicBezTo>
                    <a:pt x="3703066" y="970153"/>
                    <a:pt x="3706749" y="954532"/>
                    <a:pt x="3718687" y="947039"/>
                  </a:cubicBezTo>
                  <a:cubicBezTo>
                    <a:pt x="3730625" y="939546"/>
                    <a:pt x="3746246" y="943229"/>
                    <a:pt x="3753739" y="955167"/>
                  </a:cubicBezTo>
                  <a:close/>
                  <a:moveTo>
                    <a:pt x="3806063" y="1043686"/>
                  </a:moveTo>
                  <a:cubicBezTo>
                    <a:pt x="3814445" y="1058672"/>
                    <a:pt x="3822573" y="1073785"/>
                    <a:pt x="3830574" y="1088898"/>
                  </a:cubicBezTo>
                  <a:cubicBezTo>
                    <a:pt x="3837051" y="1101344"/>
                    <a:pt x="3832352" y="1116711"/>
                    <a:pt x="3819906" y="1123188"/>
                  </a:cubicBezTo>
                  <a:cubicBezTo>
                    <a:pt x="3807460" y="1129665"/>
                    <a:pt x="3792093" y="1124966"/>
                    <a:pt x="3785616" y="1112520"/>
                  </a:cubicBezTo>
                  <a:cubicBezTo>
                    <a:pt x="3777869" y="1097661"/>
                    <a:pt x="3769868" y="1083056"/>
                    <a:pt x="3761740" y="1068451"/>
                  </a:cubicBezTo>
                  <a:cubicBezTo>
                    <a:pt x="3754882" y="1056132"/>
                    <a:pt x="3759327" y="1040765"/>
                    <a:pt x="3771519" y="1033907"/>
                  </a:cubicBezTo>
                  <a:cubicBezTo>
                    <a:pt x="3783711" y="1027049"/>
                    <a:pt x="3799205" y="1031494"/>
                    <a:pt x="3806063" y="1043686"/>
                  </a:cubicBezTo>
                  <a:close/>
                  <a:moveTo>
                    <a:pt x="3853815" y="1134872"/>
                  </a:moveTo>
                  <a:cubicBezTo>
                    <a:pt x="3861435" y="1150239"/>
                    <a:pt x="3868801" y="1165733"/>
                    <a:pt x="3875913" y="1181354"/>
                  </a:cubicBezTo>
                  <a:cubicBezTo>
                    <a:pt x="3881755" y="1194054"/>
                    <a:pt x="3876167" y="1209167"/>
                    <a:pt x="3863467" y="1215009"/>
                  </a:cubicBezTo>
                  <a:cubicBezTo>
                    <a:pt x="3850767" y="1220851"/>
                    <a:pt x="3835654" y="1215263"/>
                    <a:pt x="3829812" y="1202563"/>
                  </a:cubicBezTo>
                  <a:cubicBezTo>
                    <a:pt x="3822827" y="1187323"/>
                    <a:pt x="3815588" y="1172337"/>
                    <a:pt x="3808222" y="1157351"/>
                  </a:cubicBezTo>
                  <a:cubicBezTo>
                    <a:pt x="3801999" y="1144778"/>
                    <a:pt x="3807206" y="1129538"/>
                    <a:pt x="3819779" y="1123315"/>
                  </a:cubicBezTo>
                  <a:cubicBezTo>
                    <a:pt x="3832352" y="1117092"/>
                    <a:pt x="3847592" y="1122299"/>
                    <a:pt x="3853815" y="1134872"/>
                  </a:cubicBezTo>
                  <a:close/>
                  <a:moveTo>
                    <a:pt x="3896868" y="1228344"/>
                  </a:moveTo>
                  <a:cubicBezTo>
                    <a:pt x="3903599" y="1244092"/>
                    <a:pt x="3910203" y="1259840"/>
                    <a:pt x="3916553" y="1275842"/>
                  </a:cubicBezTo>
                  <a:cubicBezTo>
                    <a:pt x="3921760" y="1288923"/>
                    <a:pt x="3915410" y="1303655"/>
                    <a:pt x="3902456" y="1308862"/>
                  </a:cubicBezTo>
                  <a:cubicBezTo>
                    <a:pt x="3889502" y="1314069"/>
                    <a:pt x="3874643" y="1307719"/>
                    <a:pt x="3869436" y="1294765"/>
                  </a:cubicBezTo>
                  <a:cubicBezTo>
                    <a:pt x="3863213" y="1279271"/>
                    <a:pt x="3856863" y="1263777"/>
                    <a:pt x="3850259" y="1248537"/>
                  </a:cubicBezTo>
                  <a:cubicBezTo>
                    <a:pt x="3844671" y="1235710"/>
                    <a:pt x="3850640" y="1220724"/>
                    <a:pt x="3863594" y="1215136"/>
                  </a:cubicBezTo>
                  <a:cubicBezTo>
                    <a:pt x="3876548" y="1209548"/>
                    <a:pt x="3891407" y="1215517"/>
                    <a:pt x="3896995" y="1228471"/>
                  </a:cubicBezTo>
                  <a:close/>
                  <a:moveTo>
                    <a:pt x="3935222" y="1323975"/>
                  </a:moveTo>
                  <a:cubicBezTo>
                    <a:pt x="3941191" y="1339977"/>
                    <a:pt x="3946906" y="1356106"/>
                    <a:pt x="3952494" y="1372362"/>
                  </a:cubicBezTo>
                  <a:cubicBezTo>
                    <a:pt x="3957066" y="1385697"/>
                    <a:pt x="3949954" y="1400048"/>
                    <a:pt x="3936746" y="1404620"/>
                  </a:cubicBezTo>
                  <a:cubicBezTo>
                    <a:pt x="3923538" y="1409192"/>
                    <a:pt x="3909060" y="1402080"/>
                    <a:pt x="3904488" y="1388872"/>
                  </a:cubicBezTo>
                  <a:cubicBezTo>
                    <a:pt x="3899027" y="1372997"/>
                    <a:pt x="3893439" y="1357376"/>
                    <a:pt x="3887597" y="1341628"/>
                  </a:cubicBezTo>
                  <a:cubicBezTo>
                    <a:pt x="3882771" y="1328420"/>
                    <a:pt x="3889375" y="1313815"/>
                    <a:pt x="3902583" y="1308989"/>
                  </a:cubicBezTo>
                  <a:cubicBezTo>
                    <a:pt x="3915791" y="1304163"/>
                    <a:pt x="3930396" y="1310767"/>
                    <a:pt x="3935222" y="1323975"/>
                  </a:cubicBezTo>
                  <a:close/>
                  <a:moveTo>
                    <a:pt x="3968496" y="1421257"/>
                  </a:moveTo>
                  <a:cubicBezTo>
                    <a:pt x="3973576" y="1437513"/>
                    <a:pt x="3978529" y="1454023"/>
                    <a:pt x="3983228" y="1470533"/>
                  </a:cubicBezTo>
                  <a:cubicBezTo>
                    <a:pt x="3987038" y="1483995"/>
                    <a:pt x="3979291" y="1498092"/>
                    <a:pt x="3965829" y="1501902"/>
                  </a:cubicBezTo>
                  <a:cubicBezTo>
                    <a:pt x="3952367" y="1505712"/>
                    <a:pt x="3938270" y="1497965"/>
                    <a:pt x="3934460" y="1484503"/>
                  </a:cubicBezTo>
                  <a:cubicBezTo>
                    <a:pt x="3929888" y="1468374"/>
                    <a:pt x="3925062" y="1452372"/>
                    <a:pt x="3920109" y="1436497"/>
                  </a:cubicBezTo>
                  <a:cubicBezTo>
                    <a:pt x="3915918" y="1423162"/>
                    <a:pt x="3923411" y="1408811"/>
                    <a:pt x="3936746" y="1404620"/>
                  </a:cubicBezTo>
                  <a:cubicBezTo>
                    <a:pt x="3950081" y="1400429"/>
                    <a:pt x="3964432" y="1407922"/>
                    <a:pt x="3968623" y="1421257"/>
                  </a:cubicBezTo>
                  <a:close/>
                  <a:moveTo>
                    <a:pt x="3996944" y="1520190"/>
                  </a:moveTo>
                  <a:cubicBezTo>
                    <a:pt x="4001262" y="1536700"/>
                    <a:pt x="4005326" y="1553337"/>
                    <a:pt x="4009136" y="1570101"/>
                  </a:cubicBezTo>
                  <a:cubicBezTo>
                    <a:pt x="4012311" y="1583817"/>
                    <a:pt x="4003802" y="1597406"/>
                    <a:pt x="3990086" y="1600581"/>
                  </a:cubicBezTo>
                  <a:cubicBezTo>
                    <a:pt x="3976370" y="1603756"/>
                    <a:pt x="3962781" y="1595247"/>
                    <a:pt x="3959606" y="1581531"/>
                  </a:cubicBezTo>
                  <a:cubicBezTo>
                    <a:pt x="3955796" y="1565275"/>
                    <a:pt x="3951859" y="1549019"/>
                    <a:pt x="3947668" y="1532890"/>
                  </a:cubicBezTo>
                  <a:cubicBezTo>
                    <a:pt x="3944112" y="1519301"/>
                    <a:pt x="3952367" y="1505458"/>
                    <a:pt x="3965956" y="1501902"/>
                  </a:cubicBezTo>
                  <a:cubicBezTo>
                    <a:pt x="3979545" y="1498346"/>
                    <a:pt x="3993388" y="1506601"/>
                    <a:pt x="3996944" y="1520190"/>
                  </a:cubicBezTo>
                  <a:close/>
                  <a:moveTo>
                    <a:pt x="4020185" y="1620393"/>
                  </a:moveTo>
                  <a:cubicBezTo>
                    <a:pt x="4023614" y="1637157"/>
                    <a:pt x="4026789" y="1653921"/>
                    <a:pt x="4029837" y="1670812"/>
                  </a:cubicBezTo>
                  <a:cubicBezTo>
                    <a:pt x="4032250" y="1684655"/>
                    <a:pt x="4023106" y="1697863"/>
                    <a:pt x="4009263" y="1700276"/>
                  </a:cubicBezTo>
                  <a:cubicBezTo>
                    <a:pt x="3995420" y="1702689"/>
                    <a:pt x="3982212" y="1693545"/>
                    <a:pt x="3979799" y="1679702"/>
                  </a:cubicBezTo>
                  <a:cubicBezTo>
                    <a:pt x="3976878" y="1663192"/>
                    <a:pt x="3973703" y="1646809"/>
                    <a:pt x="3970401" y="1630553"/>
                  </a:cubicBezTo>
                  <a:cubicBezTo>
                    <a:pt x="3967607" y="1616837"/>
                    <a:pt x="3976497" y="1603375"/>
                    <a:pt x="3990213" y="1600581"/>
                  </a:cubicBezTo>
                  <a:cubicBezTo>
                    <a:pt x="4003929" y="1597787"/>
                    <a:pt x="4017391" y="1606677"/>
                    <a:pt x="4020185" y="1620393"/>
                  </a:cubicBezTo>
                  <a:close/>
                  <a:moveTo>
                    <a:pt x="4038219" y="1721612"/>
                  </a:moveTo>
                  <a:cubicBezTo>
                    <a:pt x="4040759" y="1738503"/>
                    <a:pt x="4043172" y="1755394"/>
                    <a:pt x="4045331" y="1772412"/>
                  </a:cubicBezTo>
                  <a:cubicBezTo>
                    <a:pt x="4047109" y="1786382"/>
                    <a:pt x="4037203" y="1799082"/>
                    <a:pt x="4023360" y="1800860"/>
                  </a:cubicBezTo>
                  <a:cubicBezTo>
                    <a:pt x="4009517" y="1802638"/>
                    <a:pt x="3996690" y="1792732"/>
                    <a:pt x="3994912" y="1778889"/>
                  </a:cubicBezTo>
                  <a:cubicBezTo>
                    <a:pt x="3992753" y="1762252"/>
                    <a:pt x="3990467" y="1745742"/>
                    <a:pt x="3988054" y="1729359"/>
                  </a:cubicBezTo>
                  <a:cubicBezTo>
                    <a:pt x="3985895" y="1715516"/>
                    <a:pt x="3995420" y="1702562"/>
                    <a:pt x="4009390" y="1700403"/>
                  </a:cubicBezTo>
                  <a:cubicBezTo>
                    <a:pt x="4023360" y="1698244"/>
                    <a:pt x="4036187" y="1707769"/>
                    <a:pt x="4038346" y="1721739"/>
                  </a:cubicBezTo>
                  <a:close/>
                  <a:moveTo>
                    <a:pt x="4051300" y="1823847"/>
                  </a:moveTo>
                  <a:cubicBezTo>
                    <a:pt x="4053078" y="1840865"/>
                    <a:pt x="4054475" y="1857883"/>
                    <a:pt x="4055872" y="1874901"/>
                  </a:cubicBezTo>
                  <a:cubicBezTo>
                    <a:pt x="4056888" y="1888871"/>
                    <a:pt x="4046474" y="1901063"/>
                    <a:pt x="4032504" y="1902206"/>
                  </a:cubicBezTo>
                  <a:cubicBezTo>
                    <a:pt x="4018534" y="1903349"/>
                    <a:pt x="4006342" y="1892808"/>
                    <a:pt x="4005199" y="1878838"/>
                  </a:cubicBezTo>
                  <a:cubicBezTo>
                    <a:pt x="4003929" y="1862201"/>
                    <a:pt x="4002405" y="1845564"/>
                    <a:pt x="4000754" y="1829054"/>
                  </a:cubicBezTo>
                  <a:cubicBezTo>
                    <a:pt x="3999357" y="1815084"/>
                    <a:pt x="4009517" y="1802638"/>
                    <a:pt x="4023487" y="1801241"/>
                  </a:cubicBezTo>
                  <a:cubicBezTo>
                    <a:pt x="4037457" y="1799844"/>
                    <a:pt x="4049903" y="1810004"/>
                    <a:pt x="4051300" y="1823974"/>
                  </a:cubicBezTo>
                  <a:close/>
                  <a:moveTo>
                    <a:pt x="4059047" y="1926590"/>
                  </a:moveTo>
                  <a:cubicBezTo>
                    <a:pt x="4059936" y="1943608"/>
                    <a:pt x="4060571" y="1960753"/>
                    <a:pt x="4060952" y="1977898"/>
                  </a:cubicBezTo>
                  <a:cubicBezTo>
                    <a:pt x="4061333" y="1991868"/>
                    <a:pt x="4050284" y="2003552"/>
                    <a:pt x="4036187" y="2003933"/>
                  </a:cubicBezTo>
                  <a:cubicBezTo>
                    <a:pt x="4022090" y="2004314"/>
                    <a:pt x="4010533" y="1993265"/>
                    <a:pt x="4010152" y="1979168"/>
                  </a:cubicBezTo>
                  <a:cubicBezTo>
                    <a:pt x="4009771" y="1962404"/>
                    <a:pt x="4009136" y="1945767"/>
                    <a:pt x="4008247" y="1929130"/>
                  </a:cubicBezTo>
                  <a:cubicBezTo>
                    <a:pt x="4007485" y="1915160"/>
                    <a:pt x="4018280" y="1903222"/>
                    <a:pt x="4032377" y="1902460"/>
                  </a:cubicBezTo>
                  <a:cubicBezTo>
                    <a:pt x="4046474" y="1901698"/>
                    <a:pt x="4058285" y="1912493"/>
                    <a:pt x="4059047" y="1926590"/>
                  </a:cubicBezTo>
                  <a:close/>
                  <a:moveTo>
                    <a:pt x="4061714" y="2029460"/>
                  </a:moveTo>
                  <a:cubicBezTo>
                    <a:pt x="4061714" y="2029841"/>
                    <a:pt x="4061714" y="2030222"/>
                    <a:pt x="4061714" y="2030730"/>
                  </a:cubicBezTo>
                  <a:lnTo>
                    <a:pt x="4036314" y="2030730"/>
                  </a:lnTo>
                  <a:lnTo>
                    <a:pt x="4061714" y="2030730"/>
                  </a:lnTo>
                  <a:cubicBezTo>
                    <a:pt x="4061714" y="2047621"/>
                    <a:pt x="4061460" y="2064385"/>
                    <a:pt x="4061079" y="2081022"/>
                  </a:cubicBezTo>
                  <a:cubicBezTo>
                    <a:pt x="4060698" y="2094992"/>
                    <a:pt x="4049141" y="2106168"/>
                    <a:pt x="4035044" y="2105787"/>
                  </a:cubicBezTo>
                  <a:cubicBezTo>
                    <a:pt x="4020947" y="2105406"/>
                    <a:pt x="4009898" y="2093849"/>
                    <a:pt x="4010279" y="2079752"/>
                  </a:cubicBezTo>
                  <a:cubicBezTo>
                    <a:pt x="4010660" y="2063369"/>
                    <a:pt x="4010914" y="2047113"/>
                    <a:pt x="4010914" y="2030603"/>
                  </a:cubicBezTo>
                  <a:cubicBezTo>
                    <a:pt x="4010914" y="2030222"/>
                    <a:pt x="4010914" y="2029841"/>
                    <a:pt x="4010914" y="2029460"/>
                  </a:cubicBezTo>
                  <a:cubicBezTo>
                    <a:pt x="4010914" y="2015490"/>
                    <a:pt x="4022217" y="2004060"/>
                    <a:pt x="4036314" y="2004060"/>
                  </a:cubicBezTo>
                  <a:cubicBezTo>
                    <a:pt x="4050411" y="2004060"/>
                    <a:pt x="4061714" y="2015363"/>
                    <a:pt x="4061714" y="2029460"/>
                  </a:cubicBezTo>
                  <a:close/>
                  <a:moveTo>
                    <a:pt x="4059174" y="2132330"/>
                  </a:moveTo>
                  <a:cubicBezTo>
                    <a:pt x="4058285" y="2149475"/>
                    <a:pt x="4057269" y="2166747"/>
                    <a:pt x="4055999" y="2183765"/>
                  </a:cubicBezTo>
                  <a:cubicBezTo>
                    <a:pt x="4054983" y="2197735"/>
                    <a:pt x="4042791" y="2208276"/>
                    <a:pt x="4028821" y="2207260"/>
                  </a:cubicBezTo>
                  <a:cubicBezTo>
                    <a:pt x="4014851" y="2206244"/>
                    <a:pt x="4004310" y="2194052"/>
                    <a:pt x="4005326" y="2180082"/>
                  </a:cubicBezTo>
                  <a:cubicBezTo>
                    <a:pt x="4006596" y="2163445"/>
                    <a:pt x="4007612" y="2146681"/>
                    <a:pt x="4008374" y="2129917"/>
                  </a:cubicBezTo>
                  <a:cubicBezTo>
                    <a:pt x="4009009" y="2115947"/>
                    <a:pt x="4020947" y="2105152"/>
                    <a:pt x="4035044" y="2105787"/>
                  </a:cubicBezTo>
                  <a:cubicBezTo>
                    <a:pt x="4049141" y="2106422"/>
                    <a:pt x="4059809" y="2118360"/>
                    <a:pt x="4059174" y="2132457"/>
                  </a:cubicBezTo>
                  <a:close/>
                  <a:moveTo>
                    <a:pt x="4051554" y="2235073"/>
                  </a:moveTo>
                  <a:cubicBezTo>
                    <a:pt x="4049903" y="2252218"/>
                    <a:pt x="4047871" y="2269236"/>
                    <a:pt x="4045839" y="2286254"/>
                  </a:cubicBezTo>
                  <a:cubicBezTo>
                    <a:pt x="4044061" y="2300224"/>
                    <a:pt x="4031361" y="2310003"/>
                    <a:pt x="4017518" y="2308352"/>
                  </a:cubicBezTo>
                  <a:cubicBezTo>
                    <a:pt x="4003675" y="2306701"/>
                    <a:pt x="3993769" y="2293874"/>
                    <a:pt x="3995420" y="2280031"/>
                  </a:cubicBezTo>
                  <a:cubicBezTo>
                    <a:pt x="3997452" y="2263394"/>
                    <a:pt x="3999357" y="2246757"/>
                    <a:pt x="4001008" y="2230120"/>
                  </a:cubicBezTo>
                  <a:cubicBezTo>
                    <a:pt x="4002405" y="2216150"/>
                    <a:pt x="4014851" y="2205990"/>
                    <a:pt x="4028821" y="2207387"/>
                  </a:cubicBezTo>
                  <a:cubicBezTo>
                    <a:pt x="4042791" y="2208784"/>
                    <a:pt x="4052951" y="2221230"/>
                    <a:pt x="4051554" y="2235200"/>
                  </a:cubicBezTo>
                  <a:close/>
                  <a:moveTo>
                    <a:pt x="4038727" y="2337308"/>
                  </a:moveTo>
                  <a:cubicBezTo>
                    <a:pt x="4036187" y="2354326"/>
                    <a:pt x="4033393" y="2371217"/>
                    <a:pt x="4030345" y="2388108"/>
                  </a:cubicBezTo>
                  <a:cubicBezTo>
                    <a:pt x="4027932" y="2401951"/>
                    <a:pt x="4014724" y="2411095"/>
                    <a:pt x="4000881" y="2408682"/>
                  </a:cubicBezTo>
                  <a:cubicBezTo>
                    <a:pt x="3987038" y="2406269"/>
                    <a:pt x="3977894" y="2393061"/>
                    <a:pt x="3980307" y="2379218"/>
                  </a:cubicBezTo>
                  <a:cubicBezTo>
                    <a:pt x="3983228" y="2362708"/>
                    <a:pt x="3985895" y="2346198"/>
                    <a:pt x="3988435" y="2329688"/>
                  </a:cubicBezTo>
                  <a:cubicBezTo>
                    <a:pt x="3990594" y="2315845"/>
                    <a:pt x="4003421" y="2306320"/>
                    <a:pt x="4017391" y="2308352"/>
                  </a:cubicBezTo>
                  <a:cubicBezTo>
                    <a:pt x="4031361" y="2310384"/>
                    <a:pt x="4040759" y="2323338"/>
                    <a:pt x="4038727" y="2337308"/>
                  </a:cubicBezTo>
                  <a:close/>
                  <a:moveTo>
                    <a:pt x="4020820" y="2438654"/>
                  </a:moveTo>
                  <a:cubicBezTo>
                    <a:pt x="4017391" y="2455545"/>
                    <a:pt x="4013708" y="2472309"/>
                    <a:pt x="4009898" y="2488946"/>
                  </a:cubicBezTo>
                  <a:cubicBezTo>
                    <a:pt x="4006723" y="2502662"/>
                    <a:pt x="3993134" y="2511171"/>
                    <a:pt x="3979418" y="2507996"/>
                  </a:cubicBezTo>
                  <a:cubicBezTo>
                    <a:pt x="3965702" y="2504821"/>
                    <a:pt x="3957193" y="2491232"/>
                    <a:pt x="3960368" y="2477516"/>
                  </a:cubicBezTo>
                  <a:cubicBezTo>
                    <a:pt x="3964178" y="2461260"/>
                    <a:pt x="3967734" y="2444877"/>
                    <a:pt x="3971036" y="2428367"/>
                  </a:cubicBezTo>
                  <a:cubicBezTo>
                    <a:pt x="3973830" y="2414651"/>
                    <a:pt x="3987292" y="2405761"/>
                    <a:pt x="4001008" y="2408555"/>
                  </a:cubicBezTo>
                  <a:cubicBezTo>
                    <a:pt x="4014724" y="2411349"/>
                    <a:pt x="4023614" y="2424811"/>
                    <a:pt x="4020820" y="2438527"/>
                  </a:cubicBezTo>
                  <a:close/>
                  <a:moveTo>
                    <a:pt x="3997706" y="2538730"/>
                  </a:moveTo>
                  <a:cubicBezTo>
                    <a:pt x="3993388" y="2555367"/>
                    <a:pt x="3988943" y="2572004"/>
                    <a:pt x="3984244" y="2588514"/>
                  </a:cubicBezTo>
                  <a:cubicBezTo>
                    <a:pt x="3980434" y="2601976"/>
                    <a:pt x="3966337" y="2609850"/>
                    <a:pt x="3952875" y="2606040"/>
                  </a:cubicBezTo>
                  <a:cubicBezTo>
                    <a:pt x="3939413" y="2602230"/>
                    <a:pt x="3931539" y="2588133"/>
                    <a:pt x="3935349" y="2574671"/>
                  </a:cubicBezTo>
                  <a:cubicBezTo>
                    <a:pt x="3939921" y="2558542"/>
                    <a:pt x="3944366" y="2542413"/>
                    <a:pt x="3948430" y="2526157"/>
                  </a:cubicBezTo>
                  <a:cubicBezTo>
                    <a:pt x="3951986" y="2512568"/>
                    <a:pt x="3965829" y="2504440"/>
                    <a:pt x="3979418" y="2507869"/>
                  </a:cubicBezTo>
                  <a:cubicBezTo>
                    <a:pt x="3993007" y="2511298"/>
                    <a:pt x="4001135" y="2525268"/>
                    <a:pt x="3997706" y="2538857"/>
                  </a:cubicBezTo>
                  <a:close/>
                  <a:moveTo>
                    <a:pt x="3969512" y="2637790"/>
                  </a:moveTo>
                  <a:cubicBezTo>
                    <a:pt x="3964432" y="2654173"/>
                    <a:pt x="3959098" y="2670556"/>
                    <a:pt x="3953510" y="2686685"/>
                  </a:cubicBezTo>
                  <a:cubicBezTo>
                    <a:pt x="3948938" y="2700020"/>
                    <a:pt x="3934587" y="2707005"/>
                    <a:pt x="3921252" y="2702560"/>
                  </a:cubicBezTo>
                  <a:cubicBezTo>
                    <a:pt x="3907917" y="2698115"/>
                    <a:pt x="3900932" y="2683637"/>
                    <a:pt x="3905377" y="2670302"/>
                  </a:cubicBezTo>
                  <a:cubicBezTo>
                    <a:pt x="3910711" y="2654427"/>
                    <a:pt x="3915918" y="2638552"/>
                    <a:pt x="3920998" y="2622550"/>
                  </a:cubicBezTo>
                  <a:cubicBezTo>
                    <a:pt x="3925189" y="2609215"/>
                    <a:pt x="3939413" y="2601722"/>
                    <a:pt x="3952875" y="2605913"/>
                  </a:cubicBezTo>
                  <a:cubicBezTo>
                    <a:pt x="3966337" y="2610104"/>
                    <a:pt x="3973703" y="2624328"/>
                    <a:pt x="3969512" y="2637790"/>
                  </a:cubicBezTo>
                  <a:close/>
                  <a:moveTo>
                    <a:pt x="3936365" y="2735199"/>
                  </a:moveTo>
                  <a:cubicBezTo>
                    <a:pt x="3930396" y="2751328"/>
                    <a:pt x="3924300" y="2767330"/>
                    <a:pt x="3917950" y="2783205"/>
                  </a:cubicBezTo>
                  <a:cubicBezTo>
                    <a:pt x="3912743" y="2796286"/>
                    <a:pt x="3898011" y="2802636"/>
                    <a:pt x="3884930" y="2797429"/>
                  </a:cubicBezTo>
                  <a:cubicBezTo>
                    <a:pt x="3871849" y="2792222"/>
                    <a:pt x="3865499" y="2777490"/>
                    <a:pt x="3870706" y="2764409"/>
                  </a:cubicBezTo>
                  <a:cubicBezTo>
                    <a:pt x="3876929" y="2748915"/>
                    <a:pt x="3882898" y="2733294"/>
                    <a:pt x="3888740" y="2717546"/>
                  </a:cubicBezTo>
                  <a:cubicBezTo>
                    <a:pt x="3893566" y="2704338"/>
                    <a:pt x="3908171" y="2697607"/>
                    <a:pt x="3921379" y="2702560"/>
                  </a:cubicBezTo>
                  <a:cubicBezTo>
                    <a:pt x="3934587" y="2707513"/>
                    <a:pt x="3941318" y="2721991"/>
                    <a:pt x="3936365" y="2735199"/>
                  </a:cubicBezTo>
                  <a:close/>
                  <a:moveTo>
                    <a:pt x="3898265" y="2830703"/>
                  </a:moveTo>
                  <a:cubicBezTo>
                    <a:pt x="3891534" y="2846451"/>
                    <a:pt x="3884549" y="2862199"/>
                    <a:pt x="3877437" y="2877693"/>
                  </a:cubicBezTo>
                  <a:cubicBezTo>
                    <a:pt x="3871595" y="2890393"/>
                    <a:pt x="3856482" y="2895981"/>
                    <a:pt x="3843782" y="2890139"/>
                  </a:cubicBezTo>
                  <a:cubicBezTo>
                    <a:pt x="3831082" y="2884297"/>
                    <a:pt x="3825494" y="2869184"/>
                    <a:pt x="3831336" y="2856484"/>
                  </a:cubicBezTo>
                  <a:cubicBezTo>
                    <a:pt x="3838321" y="2841244"/>
                    <a:pt x="3845052" y="2826004"/>
                    <a:pt x="3851656" y="2810637"/>
                  </a:cubicBezTo>
                  <a:cubicBezTo>
                    <a:pt x="3857244" y="2797683"/>
                    <a:pt x="3872103" y="2791714"/>
                    <a:pt x="3885057" y="2797302"/>
                  </a:cubicBezTo>
                  <a:cubicBezTo>
                    <a:pt x="3898011" y="2802890"/>
                    <a:pt x="3903980" y="2817749"/>
                    <a:pt x="3898392" y="2830703"/>
                  </a:cubicBezTo>
                  <a:close/>
                  <a:moveTo>
                    <a:pt x="3855466" y="2924175"/>
                  </a:moveTo>
                  <a:cubicBezTo>
                    <a:pt x="3847846" y="2939542"/>
                    <a:pt x="3840099" y="2954909"/>
                    <a:pt x="3832225" y="2970022"/>
                  </a:cubicBezTo>
                  <a:cubicBezTo>
                    <a:pt x="3825748" y="2982468"/>
                    <a:pt x="3810381" y="2987294"/>
                    <a:pt x="3797935" y="2980817"/>
                  </a:cubicBezTo>
                  <a:cubicBezTo>
                    <a:pt x="3785489" y="2974340"/>
                    <a:pt x="3780663" y="2958973"/>
                    <a:pt x="3787140" y="2946527"/>
                  </a:cubicBezTo>
                  <a:cubicBezTo>
                    <a:pt x="3794887" y="2931668"/>
                    <a:pt x="3802380" y="2916809"/>
                    <a:pt x="3809746" y="2901823"/>
                  </a:cubicBezTo>
                  <a:cubicBezTo>
                    <a:pt x="3815969" y="2889250"/>
                    <a:pt x="3831082" y="2884043"/>
                    <a:pt x="3843782" y="2890266"/>
                  </a:cubicBezTo>
                  <a:cubicBezTo>
                    <a:pt x="3856482" y="2896489"/>
                    <a:pt x="3861562" y="2911602"/>
                    <a:pt x="3855339" y="2924302"/>
                  </a:cubicBezTo>
                  <a:close/>
                  <a:moveTo>
                    <a:pt x="3807714" y="3015488"/>
                  </a:moveTo>
                  <a:cubicBezTo>
                    <a:pt x="3799332" y="3030474"/>
                    <a:pt x="3790823" y="3045333"/>
                    <a:pt x="3782187" y="3060192"/>
                  </a:cubicBezTo>
                  <a:cubicBezTo>
                    <a:pt x="3775075" y="3072257"/>
                    <a:pt x="3759454" y="3076321"/>
                    <a:pt x="3747389" y="3069209"/>
                  </a:cubicBezTo>
                  <a:cubicBezTo>
                    <a:pt x="3735324" y="3062097"/>
                    <a:pt x="3731260" y="3046476"/>
                    <a:pt x="3738372" y="3034411"/>
                  </a:cubicBezTo>
                  <a:cubicBezTo>
                    <a:pt x="3746881" y="3020060"/>
                    <a:pt x="3755136" y="3005455"/>
                    <a:pt x="3763264" y="2990850"/>
                  </a:cubicBezTo>
                  <a:cubicBezTo>
                    <a:pt x="3770122" y="2978531"/>
                    <a:pt x="3785489" y="2974213"/>
                    <a:pt x="3797808" y="2980944"/>
                  </a:cubicBezTo>
                  <a:cubicBezTo>
                    <a:pt x="3810127" y="2987675"/>
                    <a:pt x="3814445" y="3003169"/>
                    <a:pt x="3807714" y="3015488"/>
                  </a:cubicBezTo>
                  <a:close/>
                  <a:moveTo>
                    <a:pt x="3755517" y="3104134"/>
                  </a:moveTo>
                  <a:cubicBezTo>
                    <a:pt x="3746500" y="3118739"/>
                    <a:pt x="3737229" y="3133090"/>
                    <a:pt x="3727704" y="3147441"/>
                  </a:cubicBezTo>
                  <a:cubicBezTo>
                    <a:pt x="3719957" y="3159125"/>
                    <a:pt x="3704209" y="3162427"/>
                    <a:pt x="3692525" y="3154680"/>
                  </a:cubicBezTo>
                  <a:cubicBezTo>
                    <a:pt x="3680841" y="3146933"/>
                    <a:pt x="3677539" y="3131185"/>
                    <a:pt x="3685286" y="3119501"/>
                  </a:cubicBezTo>
                  <a:cubicBezTo>
                    <a:pt x="3694430" y="3105531"/>
                    <a:pt x="3703574" y="3091434"/>
                    <a:pt x="3712337" y="3077337"/>
                  </a:cubicBezTo>
                  <a:cubicBezTo>
                    <a:pt x="3719703" y="3065399"/>
                    <a:pt x="3735451" y="3061843"/>
                    <a:pt x="3747389" y="3069209"/>
                  </a:cubicBezTo>
                  <a:cubicBezTo>
                    <a:pt x="3759327" y="3076575"/>
                    <a:pt x="3762883" y="3092323"/>
                    <a:pt x="3755517" y="3104261"/>
                  </a:cubicBezTo>
                  <a:close/>
                  <a:moveTo>
                    <a:pt x="3698875" y="3190113"/>
                  </a:moveTo>
                  <a:cubicBezTo>
                    <a:pt x="3689096" y="3204210"/>
                    <a:pt x="3679063" y="3218180"/>
                    <a:pt x="3668903" y="3231896"/>
                  </a:cubicBezTo>
                  <a:cubicBezTo>
                    <a:pt x="3660648" y="3243199"/>
                    <a:pt x="3644646" y="3245612"/>
                    <a:pt x="3633343" y="3237357"/>
                  </a:cubicBezTo>
                  <a:cubicBezTo>
                    <a:pt x="3622040" y="3229102"/>
                    <a:pt x="3619627" y="3213100"/>
                    <a:pt x="3627882" y="3201797"/>
                  </a:cubicBezTo>
                  <a:cubicBezTo>
                    <a:pt x="3637788" y="3188335"/>
                    <a:pt x="3647440" y="3174746"/>
                    <a:pt x="3657092" y="3161030"/>
                  </a:cubicBezTo>
                  <a:cubicBezTo>
                    <a:pt x="3665093" y="3149473"/>
                    <a:pt x="3680968" y="3146679"/>
                    <a:pt x="3692398" y="3154680"/>
                  </a:cubicBezTo>
                  <a:cubicBezTo>
                    <a:pt x="3703828" y="3162681"/>
                    <a:pt x="3706749" y="3178556"/>
                    <a:pt x="3698748" y="3189986"/>
                  </a:cubicBezTo>
                  <a:close/>
                  <a:moveTo>
                    <a:pt x="3637915" y="3272917"/>
                  </a:moveTo>
                  <a:cubicBezTo>
                    <a:pt x="3627374" y="3286506"/>
                    <a:pt x="3616706" y="3299841"/>
                    <a:pt x="3605911" y="3313176"/>
                  </a:cubicBezTo>
                  <a:cubicBezTo>
                    <a:pt x="3597021" y="3324098"/>
                    <a:pt x="3581019" y="3325622"/>
                    <a:pt x="3570224" y="3316859"/>
                  </a:cubicBezTo>
                  <a:cubicBezTo>
                    <a:pt x="3559429" y="3308096"/>
                    <a:pt x="3557778" y="3291967"/>
                    <a:pt x="3566541" y="3281172"/>
                  </a:cubicBezTo>
                  <a:cubicBezTo>
                    <a:pt x="3577082" y="3268218"/>
                    <a:pt x="3587496" y="3255137"/>
                    <a:pt x="3597783" y="3241929"/>
                  </a:cubicBezTo>
                  <a:cubicBezTo>
                    <a:pt x="3606419" y="3230880"/>
                    <a:pt x="3622294" y="3228848"/>
                    <a:pt x="3633470" y="3237357"/>
                  </a:cubicBezTo>
                  <a:cubicBezTo>
                    <a:pt x="3644646" y="3245866"/>
                    <a:pt x="3646551" y="3261868"/>
                    <a:pt x="3638042" y="3273044"/>
                  </a:cubicBezTo>
                  <a:close/>
                  <a:moveTo>
                    <a:pt x="3573018" y="3352800"/>
                  </a:moveTo>
                  <a:cubicBezTo>
                    <a:pt x="3561842" y="3365754"/>
                    <a:pt x="3550539" y="3378708"/>
                    <a:pt x="3538982" y="3391408"/>
                  </a:cubicBezTo>
                  <a:cubicBezTo>
                    <a:pt x="3529584" y="3401822"/>
                    <a:pt x="3513582" y="3402584"/>
                    <a:pt x="3503168" y="3393186"/>
                  </a:cubicBezTo>
                  <a:cubicBezTo>
                    <a:pt x="3492754" y="3383788"/>
                    <a:pt x="3491992" y="3367786"/>
                    <a:pt x="3501390" y="3357372"/>
                  </a:cubicBezTo>
                  <a:cubicBezTo>
                    <a:pt x="3512566" y="3344926"/>
                    <a:pt x="3523615" y="3332353"/>
                    <a:pt x="3534537" y="3319780"/>
                  </a:cubicBezTo>
                  <a:cubicBezTo>
                    <a:pt x="3543681" y="3309112"/>
                    <a:pt x="3559683" y="3307969"/>
                    <a:pt x="3570351" y="3316986"/>
                  </a:cubicBezTo>
                  <a:cubicBezTo>
                    <a:pt x="3581019" y="3326003"/>
                    <a:pt x="3582162" y="3342132"/>
                    <a:pt x="3573145" y="3352800"/>
                  </a:cubicBezTo>
                  <a:close/>
                  <a:moveTo>
                    <a:pt x="3504184" y="3429127"/>
                  </a:moveTo>
                  <a:cubicBezTo>
                    <a:pt x="3492373" y="3441573"/>
                    <a:pt x="3480435" y="3453892"/>
                    <a:pt x="3468243" y="3465957"/>
                  </a:cubicBezTo>
                  <a:cubicBezTo>
                    <a:pt x="3458337" y="3475863"/>
                    <a:pt x="3442208" y="3475863"/>
                    <a:pt x="3432302" y="3465957"/>
                  </a:cubicBezTo>
                  <a:cubicBezTo>
                    <a:pt x="3422396" y="3456051"/>
                    <a:pt x="3422396" y="3439922"/>
                    <a:pt x="3432302" y="3430016"/>
                  </a:cubicBezTo>
                  <a:cubicBezTo>
                    <a:pt x="3444113" y="3418205"/>
                    <a:pt x="3455797" y="3406267"/>
                    <a:pt x="3467354" y="3394075"/>
                  </a:cubicBezTo>
                  <a:cubicBezTo>
                    <a:pt x="3477006" y="3383915"/>
                    <a:pt x="3493135" y="3383534"/>
                    <a:pt x="3503295" y="3393186"/>
                  </a:cubicBezTo>
                  <a:cubicBezTo>
                    <a:pt x="3513455" y="3402838"/>
                    <a:pt x="3513836" y="3418967"/>
                    <a:pt x="3504184" y="3429127"/>
                  </a:cubicBezTo>
                  <a:close/>
                  <a:moveTo>
                    <a:pt x="3431540" y="3501898"/>
                  </a:moveTo>
                  <a:cubicBezTo>
                    <a:pt x="3419094" y="3513709"/>
                    <a:pt x="3406521" y="3525393"/>
                    <a:pt x="3393821" y="3536950"/>
                  </a:cubicBezTo>
                  <a:cubicBezTo>
                    <a:pt x="3383407" y="3546348"/>
                    <a:pt x="3367405" y="3545586"/>
                    <a:pt x="3358007" y="3535172"/>
                  </a:cubicBezTo>
                  <a:cubicBezTo>
                    <a:pt x="3348609" y="3524758"/>
                    <a:pt x="3349371" y="3508756"/>
                    <a:pt x="3359785" y="3499358"/>
                  </a:cubicBezTo>
                  <a:cubicBezTo>
                    <a:pt x="3372231" y="3488182"/>
                    <a:pt x="3384423" y="3476752"/>
                    <a:pt x="3396488" y="3465195"/>
                  </a:cubicBezTo>
                  <a:cubicBezTo>
                    <a:pt x="3406648" y="3455543"/>
                    <a:pt x="3422777" y="3455924"/>
                    <a:pt x="3432429" y="3466084"/>
                  </a:cubicBezTo>
                  <a:cubicBezTo>
                    <a:pt x="3442081" y="3476244"/>
                    <a:pt x="3441700" y="3492373"/>
                    <a:pt x="3431540" y="3502025"/>
                  </a:cubicBezTo>
                  <a:close/>
                  <a:moveTo>
                    <a:pt x="3355340" y="3571113"/>
                  </a:moveTo>
                  <a:cubicBezTo>
                    <a:pt x="3342386" y="3582289"/>
                    <a:pt x="3329178" y="3593338"/>
                    <a:pt x="3315970" y="3604133"/>
                  </a:cubicBezTo>
                  <a:cubicBezTo>
                    <a:pt x="3305048" y="3613023"/>
                    <a:pt x="3289046" y="3611372"/>
                    <a:pt x="3280283" y="3600577"/>
                  </a:cubicBezTo>
                  <a:cubicBezTo>
                    <a:pt x="3271520" y="3589782"/>
                    <a:pt x="3273044" y="3573653"/>
                    <a:pt x="3283839" y="3564890"/>
                  </a:cubicBezTo>
                  <a:cubicBezTo>
                    <a:pt x="3296793" y="3554349"/>
                    <a:pt x="3309620" y="3543554"/>
                    <a:pt x="3322320" y="3532632"/>
                  </a:cubicBezTo>
                  <a:cubicBezTo>
                    <a:pt x="3332988" y="3523488"/>
                    <a:pt x="3348990" y="3524631"/>
                    <a:pt x="3358134" y="3535299"/>
                  </a:cubicBezTo>
                  <a:cubicBezTo>
                    <a:pt x="3367278" y="3545967"/>
                    <a:pt x="3366135" y="3561969"/>
                    <a:pt x="3355467" y="3571113"/>
                  </a:cubicBezTo>
                  <a:close/>
                  <a:moveTo>
                    <a:pt x="3275838" y="3636264"/>
                  </a:moveTo>
                  <a:cubicBezTo>
                    <a:pt x="3262249" y="3646805"/>
                    <a:pt x="3248660" y="3657092"/>
                    <a:pt x="3234817" y="3667252"/>
                  </a:cubicBezTo>
                  <a:cubicBezTo>
                    <a:pt x="3223514" y="3675634"/>
                    <a:pt x="3207639" y="3673221"/>
                    <a:pt x="3199257" y="3661918"/>
                  </a:cubicBezTo>
                  <a:cubicBezTo>
                    <a:pt x="3190875" y="3650615"/>
                    <a:pt x="3193288" y="3634740"/>
                    <a:pt x="3204591" y="3626358"/>
                  </a:cubicBezTo>
                  <a:cubicBezTo>
                    <a:pt x="3218053" y="3616452"/>
                    <a:pt x="3231388" y="3606292"/>
                    <a:pt x="3244596" y="3596132"/>
                  </a:cubicBezTo>
                  <a:cubicBezTo>
                    <a:pt x="3255645" y="3587496"/>
                    <a:pt x="3271647" y="3589528"/>
                    <a:pt x="3280283" y="3600577"/>
                  </a:cubicBezTo>
                  <a:cubicBezTo>
                    <a:pt x="3288919" y="3611626"/>
                    <a:pt x="3286887" y="3627628"/>
                    <a:pt x="3275838" y="3636264"/>
                  </a:cubicBezTo>
                  <a:close/>
                  <a:moveTo>
                    <a:pt x="3193034" y="3697224"/>
                  </a:moveTo>
                  <a:cubicBezTo>
                    <a:pt x="3178937" y="3707003"/>
                    <a:pt x="3164840" y="3716655"/>
                    <a:pt x="3150489" y="3726180"/>
                  </a:cubicBezTo>
                  <a:cubicBezTo>
                    <a:pt x="3138805" y="3733927"/>
                    <a:pt x="3123057" y="3730752"/>
                    <a:pt x="3115310" y="3719068"/>
                  </a:cubicBezTo>
                  <a:cubicBezTo>
                    <a:pt x="3107563" y="3707384"/>
                    <a:pt x="3110738" y="3691636"/>
                    <a:pt x="3122422" y="3683889"/>
                  </a:cubicBezTo>
                  <a:cubicBezTo>
                    <a:pt x="3136392" y="3674618"/>
                    <a:pt x="3150235" y="3665220"/>
                    <a:pt x="3163951" y="3655695"/>
                  </a:cubicBezTo>
                  <a:cubicBezTo>
                    <a:pt x="3175508" y="3647694"/>
                    <a:pt x="3191256" y="3650488"/>
                    <a:pt x="3199257" y="3661918"/>
                  </a:cubicBezTo>
                  <a:cubicBezTo>
                    <a:pt x="3207258" y="3673348"/>
                    <a:pt x="3204464" y="3689223"/>
                    <a:pt x="3193034" y="3697224"/>
                  </a:cubicBezTo>
                  <a:close/>
                  <a:moveTo>
                    <a:pt x="3107182" y="3753993"/>
                  </a:moveTo>
                  <a:cubicBezTo>
                    <a:pt x="3092704" y="3763137"/>
                    <a:pt x="3077972" y="3772027"/>
                    <a:pt x="3063240" y="3780663"/>
                  </a:cubicBezTo>
                  <a:cubicBezTo>
                    <a:pt x="3051175" y="3787775"/>
                    <a:pt x="3035554" y="3783838"/>
                    <a:pt x="3028442" y="3771773"/>
                  </a:cubicBezTo>
                  <a:cubicBezTo>
                    <a:pt x="3021330" y="3759708"/>
                    <a:pt x="3025267" y="3744087"/>
                    <a:pt x="3037332" y="3736975"/>
                  </a:cubicBezTo>
                  <a:cubicBezTo>
                    <a:pt x="3051683" y="3728466"/>
                    <a:pt x="3066034" y="3719830"/>
                    <a:pt x="3080131" y="3710940"/>
                  </a:cubicBezTo>
                  <a:cubicBezTo>
                    <a:pt x="3092069" y="3703447"/>
                    <a:pt x="3107690" y="3707130"/>
                    <a:pt x="3115183" y="3718941"/>
                  </a:cubicBezTo>
                  <a:cubicBezTo>
                    <a:pt x="3122676" y="3730752"/>
                    <a:pt x="3118993" y="3746500"/>
                    <a:pt x="3107182" y="3753993"/>
                  </a:cubicBezTo>
                  <a:close/>
                  <a:moveTo>
                    <a:pt x="3018663" y="3806317"/>
                  </a:moveTo>
                  <a:cubicBezTo>
                    <a:pt x="3003677" y="3814699"/>
                    <a:pt x="2988564" y="3822827"/>
                    <a:pt x="2973451" y="3830828"/>
                  </a:cubicBezTo>
                  <a:cubicBezTo>
                    <a:pt x="2961005" y="3837305"/>
                    <a:pt x="2945638" y="3832606"/>
                    <a:pt x="2939161" y="3820160"/>
                  </a:cubicBezTo>
                  <a:cubicBezTo>
                    <a:pt x="2932684" y="3807714"/>
                    <a:pt x="2937383" y="3792347"/>
                    <a:pt x="2949829" y="3785870"/>
                  </a:cubicBezTo>
                  <a:cubicBezTo>
                    <a:pt x="2964688" y="3778123"/>
                    <a:pt x="2979293" y="3770122"/>
                    <a:pt x="2993898" y="3761994"/>
                  </a:cubicBezTo>
                  <a:cubicBezTo>
                    <a:pt x="3006090" y="3755136"/>
                    <a:pt x="3021584" y="3759581"/>
                    <a:pt x="3028442" y="3771773"/>
                  </a:cubicBezTo>
                  <a:cubicBezTo>
                    <a:pt x="3035300" y="3783965"/>
                    <a:pt x="3030855" y="3799459"/>
                    <a:pt x="3018663" y="3806317"/>
                  </a:cubicBezTo>
                  <a:close/>
                  <a:moveTo>
                    <a:pt x="2927604" y="3854069"/>
                  </a:moveTo>
                  <a:cubicBezTo>
                    <a:pt x="2912237" y="3861689"/>
                    <a:pt x="2896743" y="3869055"/>
                    <a:pt x="2881122" y="3876167"/>
                  </a:cubicBezTo>
                  <a:cubicBezTo>
                    <a:pt x="2868422" y="3882009"/>
                    <a:pt x="2853309" y="3876421"/>
                    <a:pt x="2847467" y="3863721"/>
                  </a:cubicBezTo>
                  <a:cubicBezTo>
                    <a:pt x="2841625" y="3851021"/>
                    <a:pt x="2847213" y="3835908"/>
                    <a:pt x="2859913" y="3830066"/>
                  </a:cubicBezTo>
                  <a:cubicBezTo>
                    <a:pt x="2875153" y="3823081"/>
                    <a:pt x="2890139" y="3815842"/>
                    <a:pt x="2905125" y="3808476"/>
                  </a:cubicBezTo>
                  <a:cubicBezTo>
                    <a:pt x="2917698" y="3802253"/>
                    <a:pt x="2932938" y="3807460"/>
                    <a:pt x="2939161" y="3820033"/>
                  </a:cubicBezTo>
                  <a:cubicBezTo>
                    <a:pt x="2945384" y="3832606"/>
                    <a:pt x="2940177" y="3847846"/>
                    <a:pt x="2927604" y="3854069"/>
                  </a:cubicBezTo>
                  <a:close/>
                  <a:moveTo>
                    <a:pt x="2834132" y="3897122"/>
                  </a:moveTo>
                  <a:cubicBezTo>
                    <a:pt x="2818384" y="3903853"/>
                    <a:pt x="2802636" y="3910457"/>
                    <a:pt x="2786634" y="3916807"/>
                  </a:cubicBezTo>
                  <a:cubicBezTo>
                    <a:pt x="2773553" y="3922014"/>
                    <a:pt x="2758821" y="3915664"/>
                    <a:pt x="2753614" y="3902710"/>
                  </a:cubicBezTo>
                  <a:cubicBezTo>
                    <a:pt x="2748407" y="3889756"/>
                    <a:pt x="2754757" y="3874897"/>
                    <a:pt x="2767711" y="3869690"/>
                  </a:cubicBezTo>
                  <a:cubicBezTo>
                    <a:pt x="2783205" y="3863467"/>
                    <a:pt x="2798699" y="3857117"/>
                    <a:pt x="2813939" y="3850513"/>
                  </a:cubicBezTo>
                  <a:cubicBezTo>
                    <a:pt x="2826766" y="3844925"/>
                    <a:pt x="2841752" y="3850894"/>
                    <a:pt x="2847340" y="3863848"/>
                  </a:cubicBezTo>
                  <a:cubicBezTo>
                    <a:pt x="2852928" y="3876802"/>
                    <a:pt x="2846959" y="3891661"/>
                    <a:pt x="2834005" y="3897249"/>
                  </a:cubicBezTo>
                  <a:close/>
                  <a:moveTo>
                    <a:pt x="2738501" y="3935476"/>
                  </a:moveTo>
                  <a:cubicBezTo>
                    <a:pt x="2722499" y="3941445"/>
                    <a:pt x="2706370" y="3947160"/>
                    <a:pt x="2690114" y="3952748"/>
                  </a:cubicBezTo>
                  <a:cubicBezTo>
                    <a:pt x="2676906" y="3957320"/>
                    <a:pt x="2662428" y="3950208"/>
                    <a:pt x="2657856" y="3937000"/>
                  </a:cubicBezTo>
                  <a:cubicBezTo>
                    <a:pt x="2653284" y="3923792"/>
                    <a:pt x="2660396" y="3909314"/>
                    <a:pt x="2673604" y="3904742"/>
                  </a:cubicBezTo>
                  <a:cubicBezTo>
                    <a:pt x="2689479" y="3899281"/>
                    <a:pt x="2705100" y="3893693"/>
                    <a:pt x="2720848" y="3887851"/>
                  </a:cubicBezTo>
                  <a:cubicBezTo>
                    <a:pt x="2734056" y="3883025"/>
                    <a:pt x="2748661" y="3889629"/>
                    <a:pt x="2753487" y="3902837"/>
                  </a:cubicBezTo>
                  <a:cubicBezTo>
                    <a:pt x="2758313" y="3916045"/>
                    <a:pt x="2751709" y="3930650"/>
                    <a:pt x="2738501" y="3935476"/>
                  </a:cubicBezTo>
                  <a:close/>
                  <a:moveTo>
                    <a:pt x="2641219" y="3968877"/>
                  </a:moveTo>
                  <a:cubicBezTo>
                    <a:pt x="2624963" y="3973957"/>
                    <a:pt x="2608453" y="3978910"/>
                    <a:pt x="2591943" y="3983609"/>
                  </a:cubicBezTo>
                  <a:cubicBezTo>
                    <a:pt x="2578481" y="3987419"/>
                    <a:pt x="2564384" y="3979672"/>
                    <a:pt x="2560574" y="3966210"/>
                  </a:cubicBezTo>
                  <a:cubicBezTo>
                    <a:pt x="2556764" y="3952748"/>
                    <a:pt x="2564511" y="3938651"/>
                    <a:pt x="2577973" y="3934841"/>
                  </a:cubicBezTo>
                  <a:cubicBezTo>
                    <a:pt x="2594102" y="3930269"/>
                    <a:pt x="2610104" y="3925443"/>
                    <a:pt x="2625979" y="3920490"/>
                  </a:cubicBezTo>
                  <a:cubicBezTo>
                    <a:pt x="2639314" y="3916299"/>
                    <a:pt x="2653665" y="3923665"/>
                    <a:pt x="2657856" y="3937127"/>
                  </a:cubicBezTo>
                  <a:cubicBezTo>
                    <a:pt x="2662047" y="3950589"/>
                    <a:pt x="2654681" y="3964813"/>
                    <a:pt x="2641219" y="3969004"/>
                  </a:cubicBezTo>
                  <a:close/>
                  <a:moveTo>
                    <a:pt x="2542286" y="3997325"/>
                  </a:moveTo>
                  <a:cubicBezTo>
                    <a:pt x="2525776" y="4001643"/>
                    <a:pt x="2509139" y="4005707"/>
                    <a:pt x="2492375" y="4009517"/>
                  </a:cubicBezTo>
                  <a:cubicBezTo>
                    <a:pt x="2478659" y="4012692"/>
                    <a:pt x="2465070" y="4004183"/>
                    <a:pt x="2461895" y="3990467"/>
                  </a:cubicBezTo>
                  <a:cubicBezTo>
                    <a:pt x="2458720" y="3976751"/>
                    <a:pt x="2467229" y="3963162"/>
                    <a:pt x="2480945" y="3959987"/>
                  </a:cubicBezTo>
                  <a:cubicBezTo>
                    <a:pt x="2497201" y="3956177"/>
                    <a:pt x="2513457" y="3952240"/>
                    <a:pt x="2529586" y="3948049"/>
                  </a:cubicBezTo>
                  <a:cubicBezTo>
                    <a:pt x="2543175" y="3944493"/>
                    <a:pt x="2557018" y="3952748"/>
                    <a:pt x="2560574" y="3966210"/>
                  </a:cubicBezTo>
                  <a:cubicBezTo>
                    <a:pt x="2564130" y="3979672"/>
                    <a:pt x="2555875" y="3993642"/>
                    <a:pt x="2542413" y="3997198"/>
                  </a:cubicBezTo>
                  <a:close/>
                  <a:moveTo>
                    <a:pt x="2442210" y="4020439"/>
                  </a:moveTo>
                  <a:cubicBezTo>
                    <a:pt x="2425446" y="4023868"/>
                    <a:pt x="2408682" y="4027043"/>
                    <a:pt x="2391791" y="4030091"/>
                  </a:cubicBezTo>
                  <a:cubicBezTo>
                    <a:pt x="2377948" y="4032504"/>
                    <a:pt x="2364740" y="4023360"/>
                    <a:pt x="2362327" y="4009517"/>
                  </a:cubicBezTo>
                  <a:cubicBezTo>
                    <a:pt x="2359914" y="3995674"/>
                    <a:pt x="2369058" y="3982466"/>
                    <a:pt x="2382901" y="3980053"/>
                  </a:cubicBezTo>
                  <a:cubicBezTo>
                    <a:pt x="2399411" y="3977132"/>
                    <a:pt x="2415794" y="3973957"/>
                    <a:pt x="2432050" y="3970655"/>
                  </a:cubicBezTo>
                  <a:cubicBezTo>
                    <a:pt x="2445766" y="3967861"/>
                    <a:pt x="2459228" y="3976624"/>
                    <a:pt x="2462022" y="3990467"/>
                  </a:cubicBezTo>
                  <a:cubicBezTo>
                    <a:pt x="2464816" y="4004310"/>
                    <a:pt x="2456053" y="4017645"/>
                    <a:pt x="2442210" y="4020439"/>
                  </a:cubicBezTo>
                  <a:close/>
                  <a:moveTo>
                    <a:pt x="2340991" y="4038600"/>
                  </a:moveTo>
                  <a:cubicBezTo>
                    <a:pt x="2324100" y="4041140"/>
                    <a:pt x="2307209" y="4043553"/>
                    <a:pt x="2290191" y="4045712"/>
                  </a:cubicBezTo>
                  <a:cubicBezTo>
                    <a:pt x="2276221" y="4047490"/>
                    <a:pt x="2263521" y="4037584"/>
                    <a:pt x="2261743" y="4023741"/>
                  </a:cubicBezTo>
                  <a:cubicBezTo>
                    <a:pt x="2259965" y="4009898"/>
                    <a:pt x="2269871" y="3997071"/>
                    <a:pt x="2283714" y="3995293"/>
                  </a:cubicBezTo>
                  <a:cubicBezTo>
                    <a:pt x="2300351" y="3993134"/>
                    <a:pt x="2316861" y="3990848"/>
                    <a:pt x="2333244" y="3988308"/>
                  </a:cubicBezTo>
                  <a:cubicBezTo>
                    <a:pt x="2347087" y="3986149"/>
                    <a:pt x="2360041" y="3995674"/>
                    <a:pt x="2362200" y="4009517"/>
                  </a:cubicBezTo>
                  <a:cubicBezTo>
                    <a:pt x="2364359" y="4023360"/>
                    <a:pt x="2354834" y="4036314"/>
                    <a:pt x="2340991" y="4038473"/>
                  </a:cubicBezTo>
                  <a:close/>
                  <a:moveTo>
                    <a:pt x="2238883" y="4051427"/>
                  </a:moveTo>
                  <a:cubicBezTo>
                    <a:pt x="2221865" y="4053205"/>
                    <a:pt x="2204847" y="4054602"/>
                    <a:pt x="2187829" y="4055999"/>
                  </a:cubicBezTo>
                  <a:cubicBezTo>
                    <a:pt x="2173859" y="4057015"/>
                    <a:pt x="2161667" y="4046601"/>
                    <a:pt x="2160524" y="4032631"/>
                  </a:cubicBezTo>
                  <a:cubicBezTo>
                    <a:pt x="2159381" y="4018661"/>
                    <a:pt x="2169922" y="4006469"/>
                    <a:pt x="2183892" y="4005326"/>
                  </a:cubicBezTo>
                  <a:cubicBezTo>
                    <a:pt x="2200529" y="4004056"/>
                    <a:pt x="2217166" y="4002532"/>
                    <a:pt x="2233676" y="4000881"/>
                  </a:cubicBezTo>
                  <a:cubicBezTo>
                    <a:pt x="2247646" y="3999484"/>
                    <a:pt x="2260092" y="4009644"/>
                    <a:pt x="2261489" y="4023614"/>
                  </a:cubicBezTo>
                  <a:cubicBezTo>
                    <a:pt x="2262886" y="4037584"/>
                    <a:pt x="2252726" y="4050030"/>
                    <a:pt x="2238756" y="4051427"/>
                  </a:cubicBezTo>
                  <a:close/>
                  <a:moveTo>
                    <a:pt x="2136140" y="4059174"/>
                  </a:moveTo>
                  <a:cubicBezTo>
                    <a:pt x="2119122" y="4060063"/>
                    <a:pt x="2101977" y="4060698"/>
                    <a:pt x="2084832" y="4061079"/>
                  </a:cubicBezTo>
                  <a:cubicBezTo>
                    <a:pt x="2070862" y="4061460"/>
                    <a:pt x="2059178" y="4050411"/>
                    <a:pt x="2058797" y="4036314"/>
                  </a:cubicBezTo>
                  <a:cubicBezTo>
                    <a:pt x="2058416" y="4022217"/>
                    <a:pt x="2069465" y="4010660"/>
                    <a:pt x="2083562" y="4010279"/>
                  </a:cubicBezTo>
                  <a:cubicBezTo>
                    <a:pt x="2100326" y="4009898"/>
                    <a:pt x="2116963" y="4009263"/>
                    <a:pt x="2133600" y="4008374"/>
                  </a:cubicBezTo>
                  <a:cubicBezTo>
                    <a:pt x="2147570" y="4007612"/>
                    <a:pt x="2159508" y="4018407"/>
                    <a:pt x="2160270" y="4032504"/>
                  </a:cubicBezTo>
                  <a:cubicBezTo>
                    <a:pt x="2161032" y="4046601"/>
                    <a:pt x="2150237" y="4058412"/>
                    <a:pt x="2136140" y="4059174"/>
                  </a:cubicBezTo>
                  <a:close/>
                  <a:moveTo>
                    <a:pt x="2033270" y="4061841"/>
                  </a:moveTo>
                  <a:cubicBezTo>
                    <a:pt x="2032635" y="4061841"/>
                    <a:pt x="2032000" y="4061841"/>
                    <a:pt x="2031492" y="4061841"/>
                  </a:cubicBezTo>
                  <a:lnTo>
                    <a:pt x="2031492" y="4036441"/>
                  </a:lnTo>
                  <a:lnTo>
                    <a:pt x="2031492" y="4061841"/>
                  </a:lnTo>
                  <a:cubicBezTo>
                    <a:pt x="2014855" y="4061841"/>
                    <a:pt x="1998345" y="4061587"/>
                    <a:pt x="1981708" y="4061206"/>
                  </a:cubicBezTo>
                  <a:cubicBezTo>
                    <a:pt x="1967738" y="4060825"/>
                    <a:pt x="1956562" y="4049268"/>
                    <a:pt x="1956943" y="4035171"/>
                  </a:cubicBezTo>
                  <a:cubicBezTo>
                    <a:pt x="1957324" y="4021074"/>
                    <a:pt x="1968881" y="4010025"/>
                    <a:pt x="1982978" y="4010406"/>
                  </a:cubicBezTo>
                  <a:cubicBezTo>
                    <a:pt x="1999107" y="4010787"/>
                    <a:pt x="2015236" y="4011041"/>
                    <a:pt x="2031492" y="4011041"/>
                  </a:cubicBezTo>
                  <a:cubicBezTo>
                    <a:pt x="2032127" y="4011041"/>
                    <a:pt x="2032635" y="4011041"/>
                    <a:pt x="2033270" y="4011041"/>
                  </a:cubicBezTo>
                  <a:cubicBezTo>
                    <a:pt x="2047240" y="4011041"/>
                    <a:pt x="2058670" y="4022344"/>
                    <a:pt x="2058670" y="4036441"/>
                  </a:cubicBezTo>
                  <a:cubicBezTo>
                    <a:pt x="2058670" y="4050538"/>
                    <a:pt x="2047367" y="4061841"/>
                    <a:pt x="2033270" y="4061841"/>
                  </a:cubicBezTo>
                  <a:close/>
                  <a:moveTo>
                    <a:pt x="1930400" y="4059428"/>
                  </a:moveTo>
                  <a:cubicBezTo>
                    <a:pt x="1913255" y="4058539"/>
                    <a:pt x="1895983" y="4057523"/>
                    <a:pt x="1878965" y="4056253"/>
                  </a:cubicBezTo>
                  <a:cubicBezTo>
                    <a:pt x="1864995" y="4055237"/>
                    <a:pt x="1854454" y="4043045"/>
                    <a:pt x="1855470" y="4029075"/>
                  </a:cubicBezTo>
                  <a:cubicBezTo>
                    <a:pt x="1856486" y="4015105"/>
                    <a:pt x="1868678" y="4004564"/>
                    <a:pt x="1882648" y="4005580"/>
                  </a:cubicBezTo>
                  <a:cubicBezTo>
                    <a:pt x="1899285" y="4006850"/>
                    <a:pt x="1916049" y="4007866"/>
                    <a:pt x="1932813" y="4008628"/>
                  </a:cubicBezTo>
                  <a:cubicBezTo>
                    <a:pt x="1946783" y="4009263"/>
                    <a:pt x="1957578" y="4021201"/>
                    <a:pt x="1956943" y="4035298"/>
                  </a:cubicBezTo>
                  <a:cubicBezTo>
                    <a:pt x="1956308" y="4049395"/>
                    <a:pt x="1944370" y="4060063"/>
                    <a:pt x="1930273" y="4059428"/>
                  </a:cubicBezTo>
                  <a:close/>
                  <a:moveTo>
                    <a:pt x="1827657" y="4051808"/>
                  </a:moveTo>
                  <a:cubicBezTo>
                    <a:pt x="1810512" y="4050157"/>
                    <a:pt x="1793494" y="4048125"/>
                    <a:pt x="1776476" y="4046093"/>
                  </a:cubicBezTo>
                  <a:cubicBezTo>
                    <a:pt x="1762506" y="4044315"/>
                    <a:pt x="1752727" y="4031615"/>
                    <a:pt x="1754378" y="4017772"/>
                  </a:cubicBezTo>
                  <a:cubicBezTo>
                    <a:pt x="1756029" y="4003929"/>
                    <a:pt x="1768856" y="3994023"/>
                    <a:pt x="1782699" y="3995674"/>
                  </a:cubicBezTo>
                  <a:cubicBezTo>
                    <a:pt x="1799336" y="3997706"/>
                    <a:pt x="1815973" y="3999611"/>
                    <a:pt x="1832610" y="4001262"/>
                  </a:cubicBezTo>
                  <a:cubicBezTo>
                    <a:pt x="1846580" y="4002659"/>
                    <a:pt x="1856740" y="4015105"/>
                    <a:pt x="1855343" y="4029075"/>
                  </a:cubicBezTo>
                  <a:cubicBezTo>
                    <a:pt x="1853946" y="4043045"/>
                    <a:pt x="1841500" y="4053205"/>
                    <a:pt x="1827530" y="4051808"/>
                  </a:cubicBezTo>
                  <a:close/>
                  <a:moveTo>
                    <a:pt x="1725422" y="4038981"/>
                  </a:moveTo>
                  <a:cubicBezTo>
                    <a:pt x="1708404" y="4036441"/>
                    <a:pt x="1691513" y="4033647"/>
                    <a:pt x="1674622" y="4030599"/>
                  </a:cubicBezTo>
                  <a:cubicBezTo>
                    <a:pt x="1660779" y="4028186"/>
                    <a:pt x="1651635" y="4014978"/>
                    <a:pt x="1654048" y="4001135"/>
                  </a:cubicBezTo>
                  <a:cubicBezTo>
                    <a:pt x="1656461" y="3987292"/>
                    <a:pt x="1669669" y="3978148"/>
                    <a:pt x="1683512" y="3980561"/>
                  </a:cubicBezTo>
                  <a:cubicBezTo>
                    <a:pt x="1700022" y="3983482"/>
                    <a:pt x="1716532" y="3986149"/>
                    <a:pt x="1733042" y="3988689"/>
                  </a:cubicBezTo>
                  <a:cubicBezTo>
                    <a:pt x="1746885" y="3990721"/>
                    <a:pt x="1756410" y="4003675"/>
                    <a:pt x="1754378" y="4017645"/>
                  </a:cubicBezTo>
                  <a:cubicBezTo>
                    <a:pt x="1752346" y="4031615"/>
                    <a:pt x="1739392" y="4041013"/>
                    <a:pt x="1725422" y="4038981"/>
                  </a:cubicBezTo>
                  <a:close/>
                  <a:moveTo>
                    <a:pt x="1624076" y="4021074"/>
                  </a:moveTo>
                  <a:cubicBezTo>
                    <a:pt x="1607185" y="4017645"/>
                    <a:pt x="1590421" y="4013962"/>
                    <a:pt x="1573657" y="4010152"/>
                  </a:cubicBezTo>
                  <a:cubicBezTo>
                    <a:pt x="1559941" y="4006977"/>
                    <a:pt x="1551432" y="3993388"/>
                    <a:pt x="1554607" y="3979672"/>
                  </a:cubicBezTo>
                  <a:cubicBezTo>
                    <a:pt x="1557782" y="3965956"/>
                    <a:pt x="1571371" y="3957447"/>
                    <a:pt x="1585087" y="3960622"/>
                  </a:cubicBezTo>
                  <a:cubicBezTo>
                    <a:pt x="1601343" y="3964432"/>
                    <a:pt x="1617726" y="3967861"/>
                    <a:pt x="1634236" y="3971290"/>
                  </a:cubicBezTo>
                  <a:cubicBezTo>
                    <a:pt x="1647952" y="3974084"/>
                    <a:pt x="1656842" y="3987546"/>
                    <a:pt x="1654048" y="4001262"/>
                  </a:cubicBezTo>
                  <a:cubicBezTo>
                    <a:pt x="1651254" y="4014978"/>
                    <a:pt x="1637792" y="4023868"/>
                    <a:pt x="1624076" y="4021074"/>
                  </a:cubicBezTo>
                  <a:close/>
                  <a:moveTo>
                    <a:pt x="1523873" y="3997960"/>
                  </a:moveTo>
                  <a:cubicBezTo>
                    <a:pt x="1507236" y="3993642"/>
                    <a:pt x="1490599" y="3989197"/>
                    <a:pt x="1474089" y="3984498"/>
                  </a:cubicBezTo>
                  <a:cubicBezTo>
                    <a:pt x="1460627" y="3980688"/>
                    <a:pt x="1452753" y="3966591"/>
                    <a:pt x="1456563" y="3953129"/>
                  </a:cubicBezTo>
                  <a:cubicBezTo>
                    <a:pt x="1460373" y="3939667"/>
                    <a:pt x="1474470" y="3931793"/>
                    <a:pt x="1487932" y="3935603"/>
                  </a:cubicBezTo>
                  <a:cubicBezTo>
                    <a:pt x="1504061" y="3940175"/>
                    <a:pt x="1520190" y="3944493"/>
                    <a:pt x="1536446" y="3948684"/>
                  </a:cubicBezTo>
                  <a:cubicBezTo>
                    <a:pt x="1550035" y="3952240"/>
                    <a:pt x="1558163" y="3966083"/>
                    <a:pt x="1554734" y="3979672"/>
                  </a:cubicBezTo>
                  <a:cubicBezTo>
                    <a:pt x="1551305" y="3993261"/>
                    <a:pt x="1537335" y="4001389"/>
                    <a:pt x="1523746" y="3997960"/>
                  </a:cubicBezTo>
                  <a:close/>
                  <a:moveTo>
                    <a:pt x="1424813" y="3969766"/>
                  </a:moveTo>
                  <a:cubicBezTo>
                    <a:pt x="1408430" y="3964686"/>
                    <a:pt x="1392047" y="3959352"/>
                    <a:pt x="1375791" y="3953764"/>
                  </a:cubicBezTo>
                  <a:cubicBezTo>
                    <a:pt x="1362456" y="3949192"/>
                    <a:pt x="1355471" y="3934841"/>
                    <a:pt x="1359916" y="3921506"/>
                  </a:cubicBezTo>
                  <a:cubicBezTo>
                    <a:pt x="1364361" y="3908171"/>
                    <a:pt x="1378839" y="3901186"/>
                    <a:pt x="1392174" y="3905631"/>
                  </a:cubicBezTo>
                  <a:cubicBezTo>
                    <a:pt x="1408049" y="3910965"/>
                    <a:pt x="1423924" y="3916172"/>
                    <a:pt x="1439926" y="3921252"/>
                  </a:cubicBezTo>
                  <a:cubicBezTo>
                    <a:pt x="1453261" y="3925443"/>
                    <a:pt x="1460754" y="3939667"/>
                    <a:pt x="1456563" y="3953129"/>
                  </a:cubicBezTo>
                  <a:cubicBezTo>
                    <a:pt x="1452372" y="3966591"/>
                    <a:pt x="1438148" y="3973957"/>
                    <a:pt x="1424686" y="3969766"/>
                  </a:cubicBezTo>
                  <a:close/>
                  <a:moveTo>
                    <a:pt x="1327277" y="3936619"/>
                  </a:moveTo>
                  <a:cubicBezTo>
                    <a:pt x="1311148" y="3930650"/>
                    <a:pt x="1295146" y="3924554"/>
                    <a:pt x="1279271" y="3918204"/>
                  </a:cubicBezTo>
                  <a:cubicBezTo>
                    <a:pt x="1266190" y="3912997"/>
                    <a:pt x="1259840" y="3898265"/>
                    <a:pt x="1265047" y="3885184"/>
                  </a:cubicBezTo>
                  <a:cubicBezTo>
                    <a:pt x="1270254" y="3872103"/>
                    <a:pt x="1284986" y="3865753"/>
                    <a:pt x="1298067" y="3870960"/>
                  </a:cubicBezTo>
                  <a:cubicBezTo>
                    <a:pt x="1313561" y="3877183"/>
                    <a:pt x="1329182" y="3883152"/>
                    <a:pt x="1344930" y="3888994"/>
                  </a:cubicBezTo>
                  <a:cubicBezTo>
                    <a:pt x="1358138" y="3893820"/>
                    <a:pt x="1364869" y="3908425"/>
                    <a:pt x="1359916" y="3921633"/>
                  </a:cubicBezTo>
                  <a:cubicBezTo>
                    <a:pt x="1354963" y="3934841"/>
                    <a:pt x="1340485" y="3941572"/>
                    <a:pt x="1327277" y="3936619"/>
                  </a:cubicBezTo>
                  <a:close/>
                  <a:moveTo>
                    <a:pt x="1231646" y="3898519"/>
                  </a:moveTo>
                  <a:cubicBezTo>
                    <a:pt x="1215898" y="3891788"/>
                    <a:pt x="1200150" y="3884803"/>
                    <a:pt x="1184656" y="3877691"/>
                  </a:cubicBezTo>
                  <a:cubicBezTo>
                    <a:pt x="1171956" y="3871849"/>
                    <a:pt x="1166368" y="3856736"/>
                    <a:pt x="1172210" y="3844036"/>
                  </a:cubicBezTo>
                  <a:cubicBezTo>
                    <a:pt x="1178052" y="3831336"/>
                    <a:pt x="1193165" y="3825748"/>
                    <a:pt x="1205865" y="3831590"/>
                  </a:cubicBezTo>
                  <a:cubicBezTo>
                    <a:pt x="1221105" y="3838575"/>
                    <a:pt x="1236345" y="3845306"/>
                    <a:pt x="1251712" y="3851910"/>
                  </a:cubicBezTo>
                  <a:cubicBezTo>
                    <a:pt x="1264666" y="3857498"/>
                    <a:pt x="1270635" y="3872357"/>
                    <a:pt x="1265047" y="3885311"/>
                  </a:cubicBezTo>
                  <a:cubicBezTo>
                    <a:pt x="1259459" y="3898265"/>
                    <a:pt x="1244600" y="3904234"/>
                    <a:pt x="1231646" y="3898646"/>
                  </a:cubicBezTo>
                  <a:close/>
                  <a:moveTo>
                    <a:pt x="1138174" y="3855720"/>
                  </a:moveTo>
                  <a:cubicBezTo>
                    <a:pt x="1122807" y="3848100"/>
                    <a:pt x="1107440" y="3840353"/>
                    <a:pt x="1092200" y="3832479"/>
                  </a:cubicBezTo>
                  <a:cubicBezTo>
                    <a:pt x="1079754" y="3826002"/>
                    <a:pt x="1074928" y="3810635"/>
                    <a:pt x="1081405" y="3798189"/>
                  </a:cubicBezTo>
                  <a:cubicBezTo>
                    <a:pt x="1087882" y="3785743"/>
                    <a:pt x="1103249" y="3780917"/>
                    <a:pt x="1115695" y="3787394"/>
                  </a:cubicBezTo>
                  <a:cubicBezTo>
                    <a:pt x="1130554" y="3795141"/>
                    <a:pt x="1145413" y="3802634"/>
                    <a:pt x="1160399" y="3810000"/>
                  </a:cubicBezTo>
                  <a:cubicBezTo>
                    <a:pt x="1172972" y="3816223"/>
                    <a:pt x="1178179" y="3831336"/>
                    <a:pt x="1172083" y="3844036"/>
                  </a:cubicBezTo>
                  <a:cubicBezTo>
                    <a:pt x="1165987" y="3856736"/>
                    <a:pt x="1150747" y="3861816"/>
                    <a:pt x="1138047" y="3855720"/>
                  </a:cubicBezTo>
                  <a:close/>
                  <a:moveTo>
                    <a:pt x="1046861" y="3808095"/>
                  </a:moveTo>
                  <a:cubicBezTo>
                    <a:pt x="1031875" y="3799713"/>
                    <a:pt x="1017016" y="3791204"/>
                    <a:pt x="1002157" y="3782568"/>
                  </a:cubicBezTo>
                  <a:cubicBezTo>
                    <a:pt x="990092" y="3775456"/>
                    <a:pt x="986028" y="3759835"/>
                    <a:pt x="993140" y="3747770"/>
                  </a:cubicBezTo>
                  <a:cubicBezTo>
                    <a:pt x="1000252" y="3735705"/>
                    <a:pt x="1015873" y="3731641"/>
                    <a:pt x="1027938" y="3738753"/>
                  </a:cubicBezTo>
                  <a:cubicBezTo>
                    <a:pt x="1042289" y="3747262"/>
                    <a:pt x="1056894" y="3755517"/>
                    <a:pt x="1071499" y="3763645"/>
                  </a:cubicBezTo>
                  <a:cubicBezTo>
                    <a:pt x="1083818" y="3770503"/>
                    <a:pt x="1088136" y="3785870"/>
                    <a:pt x="1081405" y="3798189"/>
                  </a:cubicBezTo>
                  <a:cubicBezTo>
                    <a:pt x="1074674" y="3810508"/>
                    <a:pt x="1059180" y="3814826"/>
                    <a:pt x="1046861" y="3808095"/>
                  </a:cubicBezTo>
                  <a:close/>
                  <a:moveTo>
                    <a:pt x="958215" y="3755898"/>
                  </a:moveTo>
                  <a:cubicBezTo>
                    <a:pt x="943610" y="3746881"/>
                    <a:pt x="929259" y="3737610"/>
                    <a:pt x="914908" y="3728085"/>
                  </a:cubicBezTo>
                  <a:cubicBezTo>
                    <a:pt x="903224" y="3720338"/>
                    <a:pt x="899922" y="3704590"/>
                    <a:pt x="907669" y="3692906"/>
                  </a:cubicBezTo>
                  <a:cubicBezTo>
                    <a:pt x="915416" y="3681222"/>
                    <a:pt x="931164" y="3677920"/>
                    <a:pt x="942848" y="3685667"/>
                  </a:cubicBezTo>
                  <a:cubicBezTo>
                    <a:pt x="956818" y="3694811"/>
                    <a:pt x="970915" y="3703828"/>
                    <a:pt x="985012" y="3712718"/>
                  </a:cubicBezTo>
                  <a:cubicBezTo>
                    <a:pt x="996950" y="3720084"/>
                    <a:pt x="1000506" y="3735832"/>
                    <a:pt x="993140" y="3747770"/>
                  </a:cubicBezTo>
                  <a:cubicBezTo>
                    <a:pt x="985774" y="3759708"/>
                    <a:pt x="970026" y="3763264"/>
                    <a:pt x="958088" y="3755898"/>
                  </a:cubicBezTo>
                  <a:close/>
                  <a:moveTo>
                    <a:pt x="872236" y="3699256"/>
                  </a:moveTo>
                  <a:cubicBezTo>
                    <a:pt x="858139" y="3689477"/>
                    <a:pt x="844169" y="3679444"/>
                    <a:pt x="830453" y="3669411"/>
                  </a:cubicBezTo>
                  <a:cubicBezTo>
                    <a:pt x="819150" y="3661156"/>
                    <a:pt x="816737" y="3645154"/>
                    <a:pt x="824992" y="3633851"/>
                  </a:cubicBezTo>
                  <a:cubicBezTo>
                    <a:pt x="833247" y="3622548"/>
                    <a:pt x="849249" y="3620135"/>
                    <a:pt x="860552" y="3628390"/>
                  </a:cubicBezTo>
                  <a:cubicBezTo>
                    <a:pt x="874014" y="3638296"/>
                    <a:pt x="887603" y="3647948"/>
                    <a:pt x="901319" y="3657600"/>
                  </a:cubicBezTo>
                  <a:cubicBezTo>
                    <a:pt x="912876" y="3665601"/>
                    <a:pt x="915670" y="3681476"/>
                    <a:pt x="907669" y="3692906"/>
                  </a:cubicBezTo>
                  <a:cubicBezTo>
                    <a:pt x="899668" y="3704336"/>
                    <a:pt x="883793" y="3707257"/>
                    <a:pt x="872363" y="3699256"/>
                  </a:cubicBezTo>
                  <a:close/>
                  <a:moveTo>
                    <a:pt x="789432" y="3638423"/>
                  </a:moveTo>
                  <a:cubicBezTo>
                    <a:pt x="775843" y="3627882"/>
                    <a:pt x="762381" y="3617214"/>
                    <a:pt x="749173" y="3606419"/>
                  </a:cubicBezTo>
                  <a:cubicBezTo>
                    <a:pt x="738251" y="3597529"/>
                    <a:pt x="736600" y="3581527"/>
                    <a:pt x="745490" y="3570732"/>
                  </a:cubicBezTo>
                  <a:cubicBezTo>
                    <a:pt x="754380" y="3559937"/>
                    <a:pt x="770382" y="3558159"/>
                    <a:pt x="781177" y="3567049"/>
                  </a:cubicBezTo>
                  <a:cubicBezTo>
                    <a:pt x="794131" y="3577590"/>
                    <a:pt x="807212" y="3588004"/>
                    <a:pt x="820420" y="3598291"/>
                  </a:cubicBezTo>
                  <a:cubicBezTo>
                    <a:pt x="831469" y="3606927"/>
                    <a:pt x="833501" y="3622802"/>
                    <a:pt x="824992" y="3633978"/>
                  </a:cubicBezTo>
                  <a:cubicBezTo>
                    <a:pt x="816483" y="3645154"/>
                    <a:pt x="800481" y="3647059"/>
                    <a:pt x="789305" y="3638550"/>
                  </a:cubicBezTo>
                  <a:close/>
                  <a:moveTo>
                    <a:pt x="709549" y="3573526"/>
                  </a:moveTo>
                  <a:cubicBezTo>
                    <a:pt x="696595" y="3562350"/>
                    <a:pt x="683641" y="3551047"/>
                    <a:pt x="670941" y="3539617"/>
                  </a:cubicBezTo>
                  <a:cubicBezTo>
                    <a:pt x="660527" y="3530219"/>
                    <a:pt x="659638" y="3514217"/>
                    <a:pt x="669036" y="3503803"/>
                  </a:cubicBezTo>
                  <a:cubicBezTo>
                    <a:pt x="678434" y="3493389"/>
                    <a:pt x="694436" y="3492500"/>
                    <a:pt x="704850" y="3501898"/>
                  </a:cubicBezTo>
                  <a:cubicBezTo>
                    <a:pt x="717296" y="3513074"/>
                    <a:pt x="729869" y="3524123"/>
                    <a:pt x="742569" y="3535045"/>
                  </a:cubicBezTo>
                  <a:cubicBezTo>
                    <a:pt x="753237" y="3544189"/>
                    <a:pt x="754507" y="3560191"/>
                    <a:pt x="745363" y="3570859"/>
                  </a:cubicBezTo>
                  <a:cubicBezTo>
                    <a:pt x="736219" y="3581527"/>
                    <a:pt x="720217" y="3582797"/>
                    <a:pt x="709549" y="3573653"/>
                  </a:cubicBezTo>
                  <a:close/>
                  <a:moveTo>
                    <a:pt x="633222" y="3504692"/>
                  </a:moveTo>
                  <a:cubicBezTo>
                    <a:pt x="620776" y="3492881"/>
                    <a:pt x="608457" y="3480943"/>
                    <a:pt x="596392" y="3468878"/>
                  </a:cubicBezTo>
                  <a:cubicBezTo>
                    <a:pt x="586486" y="3458972"/>
                    <a:pt x="586486" y="3442843"/>
                    <a:pt x="596392" y="3432937"/>
                  </a:cubicBezTo>
                  <a:cubicBezTo>
                    <a:pt x="606298" y="3423031"/>
                    <a:pt x="622427" y="3423031"/>
                    <a:pt x="632333" y="3432937"/>
                  </a:cubicBezTo>
                  <a:cubicBezTo>
                    <a:pt x="644144" y="3444748"/>
                    <a:pt x="656209" y="3456432"/>
                    <a:pt x="668274" y="3467862"/>
                  </a:cubicBezTo>
                  <a:cubicBezTo>
                    <a:pt x="678434" y="3477514"/>
                    <a:pt x="678815" y="3493643"/>
                    <a:pt x="669163" y="3503803"/>
                  </a:cubicBezTo>
                  <a:cubicBezTo>
                    <a:pt x="659511" y="3513963"/>
                    <a:pt x="643382" y="3514344"/>
                    <a:pt x="633222" y="3504692"/>
                  </a:cubicBezTo>
                  <a:close/>
                  <a:moveTo>
                    <a:pt x="560451" y="3432048"/>
                  </a:moveTo>
                  <a:cubicBezTo>
                    <a:pt x="548640" y="3419602"/>
                    <a:pt x="536956" y="3407029"/>
                    <a:pt x="525399" y="3394329"/>
                  </a:cubicBezTo>
                  <a:cubicBezTo>
                    <a:pt x="516001" y="3383915"/>
                    <a:pt x="516763" y="3367913"/>
                    <a:pt x="527177" y="3358515"/>
                  </a:cubicBezTo>
                  <a:cubicBezTo>
                    <a:pt x="537591" y="3349117"/>
                    <a:pt x="553593" y="3349879"/>
                    <a:pt x="562991" y="3360293"/>
                  </a:cubicBezTo>
                  <a:cubicBezTo>
                    <a:pt x="574167" y="3372739"/>
                    <a:pt x="585597" y="3384931"/>
                    <a:pt x="597154" y="3396996"/>
                  </a:cubicBezTo>
                  <a:cubicBezTo>
                    <a:pt x="606806" y="3407156"/>
                    <a:pt x="606425" y="3423285"/>
                    <a:pt x="596265" y="3432937"/>
                  </a:cubicBezTo>
                  <a:cubicBezTo>
                    <a:pt x="586105" y="3442589"/>
                    <a:pt x="569976" y="3442208"/>
                    <a:pt x="560324" y="3432048"/>
                  </a:cubicBezTo>
                  <a:close/>
                  <a:moveTo>
                    <a:pt x="491236" y="3355848"/>
                  </a:moveTo>
                  <a:cubicBezTo>
                    <a:pt x="480060" y="3342894"/>
                    <a:pt x="469011" y="3329686"/>
                    <a:pt x="458216" y="3316478"/>
                  </a:cubicBezTo>
                  <a:cubicBezTo>
                    <a:pt x="449326" y="3305683"/>
                    <a:pt x="450977" y="3289681"/>
                    <a:pt x="461772" y="3280791"/>
                  </a:cubicBezTo>
                  <a:cubicBezTo>
                    <a:pt x="472567" y="3271901"/>
                    <a:pt x="488569" y="3273552"/>
                    <a:pt x="497459" y="3284347"/>
                  </a:cubicBezTo>
                  <a:cubicBezTo>
                    <a:pt x="508000" y="3297301"/>
                    <a:pt x="518795" y="3310128"/>
                    <a:pt x="529717" y="3322828"/>
                  </a:cubicBezTo>
                  <a:cubicBezTo>
                    <a:pt x="538861" y="3333496"/>
                    <a:pt x="537718" y="3349498"/>
                    <a:pt x="527050" y="3358642"/>
                  </a:cubicBezTo>
                  <a:cubicBezTo>
                    <a:pt x="516382" y="3367786"/>
                    <a:pt x="500380" y="3366643"/>
                    <a:pt x="491236" y="3355975"/>
                  </a:cubicBezTo>
                  <a:close/>
                  <a:moveTo>
                    <a:pt x="426085" y="3276346"/>
                  </a:moveTo>
                  <a:cubicBezTo>
                    <a:pt x="415544" y="3262757"/>
                    <a:pt x="405257" y="3249168"/>
                    <a:pt x="395097" y="3235325"/>
                  </a:cubicBezTo>
                  <a:cubicBezTo>
                    <a:pt x="386715" y="3224022"/>
                    <a:pt x="389128" y="3208147"/>
                    <a:pt x="400431" y="3199765"/>
                  </a:cubicBezTo>
                  <a:cubicBezTo>
                    <a:pt x="411734" y="3191383"/>
                    <a:pt x="427609" y="3193796"/>
                    <a:pt x="435991" y="3205099"/>
                  </a:cubicBezTo>
                  <a:cubicBezTo>
                    <a:pt x="445897" y="3218561"/>
                    <a:pt x="456057" y="3231896"/>
                    <a:pt x="466217" y="3245104"/>
                  </a:cubicBezTo>
                  <a:cubicBezTo>
                    <a:pt x="474853" y="3256153"/>
                    <a:pt x="472821" y="3272155"/>
                    <a:pt x="461772" y="3280791"/>
                  </a:cubicBezTo>
                  <a:cubicBezTo>
                    <a:pt x="450723" y="3289427"/>
                    <a:pt x="434721" y="3287395"/>
                    <a:pt x="426085" y="3276346"/>
                  </a:cubicBezTo>
                  <a:close/>
                  <a:moveTo>
                    <a:pt x="364998" y="3193542"/>
                  </a:moveTo>
                  <a:cubicBezTo>
                    <a:pt x="355219" y="3179445"/>
                    <a:pt x="345567" y="3165348"/>
                    <a:pt x="336042" y="3150997"/>
                  </a:cubicBezTo>
                  <a:cubicBezTo>
                    <a:pt x="328295" y="3139313"/>
                    <a:pt x="331470" y="3123565"/>
                    <a:pt x="343154" y="3115818"/>
                  </a:cubicBezTo>
                  <a:cubicBezTo>
                    <a:pt x="354838" y="3108071"/>
                    <a:pt x="370586" y="3111246"/>
                    <a:pt x="378333" y="3122930"/>
                  </a:cubicBezTo>
                  <a:cubicBezTo>
                    <a:pt x="387604" y="3136900"/>
                    <a:pt x="397002" y="3150743"/>
                    <a:pt x="406527" y="3164459"/>
                  </a:cubicBezTo>
                  <a:cubicBezTo>
                    <a:pt x="414528" y="3176016"/>
                    <a:pt x="411734" y="3191764"/>
                    <a:pt x="400304" y="3199892"/>
                  </a:cubicBezTo>
                  <a:cubicBezTo>
                    <a:pt x="388874" y="3208020"/>
                    <a:pt x="372999" y="3205099"/>
                    <a:pt x="364871" y="3193669"/>
                  </a:cubicBezTo>
                  <a:close/>
                  <a:moveTo>
                    <a:pt x="308102" y="3107944"/>
                  </a:moveTo>
                  <a:cubicBezTo>
                    <a:pt x="298958" y="3093466"/>
                    <a:pt x="290068" y="3078734"/>
                    <a:pt x="281305" y="3064002"/>
                  </a:cubicBezTo>
                  <a:cubicBezTo>
                    <a:pt x="274193" y="3051937"/>
                    <a:pt x="278130" y="3036316"/>
                    <a:pt x="290195" y="3029204"/>
                  </a:cubicBezTo>
                  <a:cubicBezTo>
                    <a:pt x="302260" y="3022092"/>
                    <a:pt x="317881" y="3026029"/>
                    <a:pt x="324993" y="3038094"/>
                  </a:cubicBezTo>
                  <a:cubicBezTo>
                    <a:pt x="333502" y="3052445"/>
                    <a:pt x="342138" y="3066796"/>
                    <a:pt x="351028" y="3080893"/>
                  </a:cubicBezTo>
                  <a:cubicBezTo>
                    <a:pt x="358521" y="3092831"/>
                    <a:pt x="354838" y="3108452"/>
                    <a:pt x="343027" y="3115945"/>
                  </a:cubicBezTo>
                  <a:cubicBezTo>
                    <a:pt x="331216" y="3123438"/>
                    <a:pt x="315468" y="3119755"/>
                    <a:pt x="307975" y="3107944"/>
                  </a:cubicBezTo>
                  <a:close/>
                  <a:moveTo>
                    <a:pt x="255651" y="3019425"/>
                  </a:moveTo>
                  <a:cubicBezTo>
                    <a:pt x="247269" y="3004439"/>
                    <a:pt x="239141" y="2989326"/>
                    <a:pt x="231140" y="2974213"/>
                  </a:cubicBezTo>
                  <a:cubicBezTo>
                    <a:pt x="224663" y="2961767"/>
                    <a:pt x="229362" y="2946400"/>
                    <a:pt x="241808" y="2939923"/>
                  </a:cubicBezTo>
                  <a:cubicBezTo>
                    <a:pt x="254254" y="2933446"/>
                    <a:pt x="269621" y="2938145"/>
                    <a:pt x="276098" y="2950591"/>
                  </a:cubicBezTo>
                  <a:cubicBezTo>
                    <a:pt x="283845" y="2965450"/>
                    <a:pt x="291846" y="2980055"/>
                    <a:pt x="299974" y="2994660"/>
                  </a:cubicBezTo>
                  <a:cubicBezTo>
                    <a:pt x="306832" y="3006852"/>
                    <a:pt x="302387" y="3022346"/>
                    <a:pt x="290195" y="3029204"/>
                  </a:cubicBezTo>
                  <a:cubicBezTo>
                    <a:pt x="278003" y="3036062"/>
                    <a:pt x="262509" y="3031617"/>
                    <a:pt x="255651" y="3019425"/>
                  </a:cubicBezTo>
                  <a:close/>
                  <a:moveTo>
                    <a:pt x="207899" y="2928366"/>
                  </a:moveTo>
                  <a:cubicBezTo>
                    <a:pt x="200279" y="2912999"/>
                    <a:pt x="192913" y="2897505"/>
                    <a:pt x="185801" y="2882011"/>
                  </a:cubicBezTo>
                  <a:cubicBezTo>
                    <a:pt x="179959" y="2869311"/>
                    <a:pt x="185420" y="2854198"/>
                    <a:pt x="198247" y="2848356"/>
                  </a:cubicBezTo>
                  <a:cubicBezTo>
                    <a:pt x="211074" y="2842514"/>
                    <a:pt x="226060" y="2847975"/>
                    <a:pt x="231902" y="2860802"/>
                  </a:cubicBezTo>
                  <a:cubicBezTo>
                    <a:pt x="238887" y="2876042"/>
                    <a:pt x="246126" y="2891028"/>
                    <a:pt x="253492" y="2906014"/>
                  </a:cubicBezTo>
                  <a:cubicBezTo>
                    <a:pt x="259715" y="2918587"/>
                    <a:pt x="254508" y="2933827"/>
                    <a:pt x="241935" y="2940050"/>
                  </a:cubicBezTo>
                  <a:cubicBezTo>
                    <a:pt x="229362" y="2946273"/>
                    <a:pt x="214122" y="2941066"/>
                    <a:pt x="207899" y="2928493"/>
                  </a:cubicBezTo>
                  <a:close/>
                  <a:moveTo>
                    <a:pt x="164719" y="2835021"/>
                  </a:moveTo>
                  <a:cubicBezTo>
                    <a:pt x="157988" y="2819273"/>
                    <a:pt x="151384" y="2803525"/>
                    <a:pt x="144907" y="2787523"/>
                  </a:cubicBezTo>
                  <a:cubicBezTo>
                    <a:pt x="139700" y="2774442"/>
                    <a:pt x="146050" y="2759710"/>
                    <a:pt x="159004" y="2754503"/>
                  </a:cubicBezTo>
                  <a:cubicBezTo>
                    <a:pt x="171958" y="2749296"/>
                    <a:pt x="186817" y="2755646"/>
                    <a:pt x="192024" y="2768600"/>
                  </a:cubicBezTo>
                  <a:cubicBezTo>
                    <a:pt x="198247" y="2784094"/>
                    <a:pt x="204724" y="2799588"/>
                    <a:pt x="211328" y="2814828"/>
                  </a:cubicBezTo>
                  <a:cubicBezTo>
                    <a:pt x="216916" y="2827655"/>
                    <a:pt x="210947" y="2842641"/>
                    <a:pt x="198120" y="2848229"/>
                  </a:cubicBezTo>
                  <a:cubicBezTo>
                    <a:pt x="185293" y="2853817"/>
                    <a:pt x="170307" y="2847848"/>
                    <a:pt x="164719" y="2835021"/>
                  </a:cubicBezTo>
                  <a:close/>
                  <a:moveTo>
                    <a:pt x="126365" y="2739517"/>
                  </a:moveTo>
                  <a:cubicBezTo>
                    <a:pt x="120396" y="2723515"/>
                    <a:pt x="114681" y="2707386"/>
                    <a:pt x="109093" y="2691130"/>
                  </a:cubicBezTo>
                  <a:cubicBezTo>
                    <a:pt x="104521" y="2677922"/>
                    <a:pt x="111633" y="2663444"/>
                    <a:pt x="124841" y="2658872"/>
                  </a:cubicBezTo>
                  <a:cubicBezTo>
                    <a:pt x="138049" y="2654300"/>
                    <a:pt x="152527" y="2661412"/>
                    <a:pt x="157099" y="2674620"/>
                  </a:cubicBezTo>
                  <a:cubicBezTo>
                    <a:pt x="162560" y="2690495"/>
                    <a:pt x="168148" y="2706116"/>
                    <a:pt x="173990" y="2721864"/>
                  </a:cubicBezTo>
                  <a:cubicBezTo>
                    <a:pt x="178816" y="2735072"/>
                    <a:pt x="172212" y="2749677"/>
                    <a:pt x="159004" y="2754503"/>
                  </a:cubicBezTo>
                  <a:cubicBezTo>
                    <a:pt x="145796" y="2759329"/>
                    <a:pt x="131191" y="2752725"/>
                    <a:pt x="126365" y="2739517"/>
                  </a:cubicBezTo>
                  <a:close/>
                  <a:moveTo>
                    <a:pt x="92964" y="2642235"/>
                  </a:moveTo>
                  <a:cubicBezTo>
                    <a:pt x="87884" y="2625979"/>
                    <a:pt x="82931" y="2609469"/>
                    <a:pt x="78105" y="2593086"/>
                  </a:cubicBezTo>
                  <a:cubicBezTo>
                    <a:pt x="74295" y="2579624"/>
                    <a:pt x="82042" y="2565527"/>
                    <a:pt x="95504" y="2561717"/>
                  </a:cubicBezTo>
                  <a:cubicBezTo>
                    <a:pt x="108966" y="2557907"/>
                    <a:pt x="123063" y="2565654"/>
                    <a:pt x="126873" y="2579116"/>
                  </a:cubicBezTo>
                  <a:cubicBezTo>
                    <a:pt x="131445" y="2595245"/>
                    <a:pt x="136271" y="2611120"/>
                    <a:pt x="141351" y="2627122"/>
                  </a:cubicBezTo>
                  <a:cubicBezTo>
                    <a:pt x="145542" y="2640457"/>
                    <a:pt x="138176" y="2654808"/>
                    <a:pt x="124714" y="2658999"/>
                  </a:cubicBezTo>
                  <a:cubicBezTo>
                    <a:pt x="111252" y="2663190"/>
                    <a:pt x="97028" y="2655824"/>
                    <a:pt x="92837" y="2642362"/>
                  </a:cubicBezTo>
                  <a:close/>
                  <a:moveTo>
                    <a:pt x="64516" y="2543429"/>
                  </a:moveTo>
                  <a:cubicBezTo>
                    <a:pt x="60198" y="2526919"/>
                    <a:pt x="56134" y="2510282"/>
                    <a:pt x="52197" y="2493518"/>
                  </a:cubicBezTo>
                  <a:cubicBezTo>
                    <a:pt x="49022" y="2479802"/>
                    <a:pt x="57531" y="2466213"/>
                    <a:pt x="71247" y="2463038"/>
                  </a:cubicBezTo>
                  <a:cubicBezTo>
                    <a:pt x="84963" y="2459863"/>
                    <a:pt x="98552" y="2468372"/>
                    <a:pt x="101727" y="2482088"/>
                  </a:cubicBezTo>
                  <a:cubicBezTo>
                    <a:pt x="105537" y="2498344"/>
                    <a:pt x="109474" y="2514600"/>
                    <a:pt x="113665" y="2530729"/>
                  </a:cubicBezTo>
                  <a:cubicBezTo>
                    <a:pt x="117221" y="2544318"/>
                    <a:pt x="109093" y="2558161"/>
                    <a:pt x="95504" y="2561717"/>
                  </a:cubicBezTo>
                  <a:cubicBezTo>
                    <a:pt x="81915" y="2565273"/>
                    <a:pt x="68072" y="2557145"/>
                    <a:pt x="64516" y="2543556"/>
                  </a:cubicBezTo>
                  <a:close/>
                  <a:moveTo>
                    <a:pt x="41275" y="2443353"/>
                  </a:moveTo>
                  <a:cubicBezTo>
                    <a:pt x="37846" y="2426589"/>
                    <a:pt x="34544" y="2409825"/>
                    <a:pt x="31623" y="2392934"/>
                  </a:cubicBezTo>
                  <a:cubicBezTo>
                    <a:pt x="29210" y="2379091"/>
                    <a:pt x="38354" y="2365883"/>
                    <a:pt x="52197" y="2363470"/>
                  </a:cubicBezTo>
                  <a:cubicBezTo>
                    <a:pt x="66040" y="2361057"/>
                    <a:pt x="79248" y="2370201"/>
                    <a:pt x="81661" y="2384044"/>
                  </a:cubicBezTo>
                  <a:cubicBezTo>
                    <a:pt x="84582" y="2400554"/>
                    <a:pt x="87757" y="2416937"/>
                    <a:pt x="91059" y="2433193"/>
                  </a:cubicBezTo>
                  <a:cubicBezTo>
                    <a:pt x="93853" y="2446909"/>
                    <a:pt x="85090" y="2460371"/>
                    <a:pt x="71247" y="2463165"/>
                  </a:cubicBezTo>
                  <a:cubicBezTo>
                    <a:pt x="57404" y="2465959"/>
                    <a:pt x="44069" y="2457196"/>
                    <a:pt x="41275" y="2443353"/>
                  </a:cubicBezTo>
                  <a:close/>
                  <a:moveTo>
                    <a:pt x="23114" y="2342134"/>
                  </a:moveTo>
                  <a:cubicBezTo>
                    <a:pt x="20574" y="2325243"/>
                    <a:pt x="18161" y="2308352"/>
                    <a:pt x="16002" y="2291334"/>
                  </a:cubicBezTo>
                  <a:cubicBezTo>
                    <a:pt x="14224" y="2277364"/>
                    <a:pt x="24130" y="2264664"/>
                    <a:pt x="37973" y="2262886"/>
                  </a:cubicBezTo>
                  <a:cubicBezTo>
                    <a:pt x="51816" y="2261108"/>
                    <a:pt x="64643" y="2271014"/>
                    <a:pt x="66421" y="2284857"/>
                  </a:cubicBezTo>
                  <a:cubicBezTo>
                    <a:pt x="68580" y="2301494"/>
                    <a:pt x="70866" y="2318004"/>
                    <a:pt x="73406" y="2334387"/>
                  </a:cubicBezTo>
                  <a:cubicBezTo>
                    <a:pt x="75565" y="2348230"/>
                    <a:pt x="66040" y="2361184"/>
                    <a:pt x="52197" y="2363343"/>
                  </a:cubicBezTo>
                  <a:cubicBezTo>
                    <a:pt x="38354" y="2365502"/>
                    <a:pt x="25400" y="2355977"/>
                    <a:pt x="23241" y="2342134"/>
                  </a:cubicBezTo>
                  <a:close/>
                  <a:moveTo>
                    <a:pt x="10541" y="2238375"/>
                  </a:moveTo>
                  <a:cubicBezTo>
                    <a:pt x="8763" y="2221357"/>
                    <a:pt x="7239" y="2204339"/>
                    <a:pt x="5969" y="2187321"/>
                  </a:cubicBezTo>
                  <a:cubicBezTo>
                    <a:pt x="4953" y="2173351"/>
                    <a:pt x="15367" y="2161159"/>
                    <a:pt x="29337" y="2160016"/>
                  </a:cubicBezTo>
                  <a:cubicBezTo>
                    <a:pt x="43307" y="2158873"/>
                    <a:pt x="55499" y="2169414"/>
                    <a:pt x="56642" y="2183384"/>
                  </a:cubicBezTo>
                  <a:cubicBezTo>
                    <a:pt x="57912" y="2200021"/>
                    <a:pt x="59436" y="2216658"/>
                    <a:pt x="61087" y="2233168"/>
                  </a:cubicBezTo>
                  <a:cubicBezTo>
                    <a:pt x="62484" y="2247138"/>
                    <a:pt x="52324" y="2259584"/>
                    <a:pt x="38354" y="2260981"/>
                  </a:cubicBezTo>
                  <a:cubicBezTo>
                    <a:pt x="24384" y="2262378"/>
                    <a:pt x="11938" y="2252218"/>
                    <a:pt x="10541" y="2238248"/>
                  </a:cubicBezTo>
                  <a:close/>
                  <a:moveTo>
                    <a:pt x="2667" y="2135632"/>
                  </a:moveTo>
                  <a:cubicBezTo>
                    <a:pt x="1778" y="2118614"/>
                    <a:pt x="1143" y="2101469"/>
                    <a:pt x="635" y="2084324"/>
                  </a:cubicBezTo>
                  <a:cubicBezTo>
                    <a:pt x="254" y="2070354"/>
                    <a:pt x="11303" y="2058670"/>
                    <a:pt x="25400" y="2058289"/>
                  </a:cubicBezTo>
                  <a:cubicBezTo>
                    <a:pt x="39497" y="2057908"/>
                    <a:pt x="51054" y="2068957"/>
                    <a:pt x="51435" y="2083054"/>
                  </a:cubicBezTo>
                  <a:cubicBezTo>
                    <a:pt x="51816" y="2099818"/>
                    <a:pt x="52578" y="2116455"/>
                    <a:pt x="53340" y="2133092"/>
                  </a:cubicBezTo>
                  <a:cubicBezTo>
                    <a:pt x="54102" y="2147062"/>
                    <a:pt x="43307" y="2159000"/>
                    <a:pt x="29210" y="2159762"/>
                  </a:cubicBezTo>
                  <a:cubicBezTo>
                    <a:pt x="15113" y="2160524"/>
                    <a:pt x="3302" y="2149729"/>
                    <a:pt x="2540" y="2135632"/>
                  </a:cubicBezTo>
                  <a:close/>
                  <a:moveTo>
                    <a:pt x="0" y="2033016"/>
                  </a:moveTo>
                  <a:cubicBezTo>
                    <a:pt x="0" y="2032254"/>
                    <a:pt x="0" y="2031365"/>
                    <a:pt x="0" y="2030603"/>
                  </a:cubicBezTo>
                  <a:lnTo>
                    <a:pt x="25400" y="2030603"/>
                  </a:lnTo>
                  <a:lnTo>
                    <a:pt x="50800" y="2030603"/>
                  </a:lnTo>
                  <a:lnTo>
                    <a:pt x="25400" y="2030603"/>
                  </a:lnTo>
                  <a:lnTo>
                    <a:pt x="0" y="2030603"/>
                  </a:lnTo>
                  <a:cubicBezTo>
                    <a:pt x="0" y="2013331"/>
                    <a:pt x="254" y="1996186"/>
                    <a:pt x="635" y="1979041"/>
                  </a:cubicBezTo>
                  <a:cubicBezTo>
                    <a:pt x="1016" y="1965071"/>
                    <a:pt x="12700" y="1953895"/>
                    <a:pt x="26670" y="1954276"/>
                  </a:cubicBezTo>
                  <a:cubicBezTo>
                    <a:pt x="40640" y="1954657"/>
                    <a:pt x="51816" y="1966341"/>
                    <a:pt x="51435" y="1980311"/>
                  </a:cubicBezTo>
                  <a:cubicBezTo>
                    <a:pt x="51054" y="1997075"/>
                    <a:pt x="50800" y="2013839"/>
                    <a:pt x="50800" y="2030603"/>
                  </a:cubicBezTo>
                  <a:cubicBezTo>
                    <a:pt x="50800" y="2044573"/>
                    <a:pt x="39370" y="2056003"/>
                    <a:pt x="25400" y="2056003"/>
                  </a:cubicBezTo>
                  <a:cubicBezTo>
                    <a:pt x="11430" y="2056003"/>
                    <a:pt x="0" y="2044573"/>
                    <a:pt x="0" y="2030603"/>
                  </a:cubicBezTo>
                  <a:cubicBezTo>
                    <a:pt x="0" y="2016633"/>
                    <a:pt x="11430" y="2005203"/>
                    <a:pt x="25400" y="2005203"/>
                  </a:cubicBezTo>
                  <a:cubicBezTo>
                    <a:pt x="39370" y="2005203"/>
                    <a:pt x="50800" y="2016633"/>
                    <a:pt x="50800" y="2030603"/>
                  </a:cubicBezTo>
                  <a:cubicBezTo>
                    <a:pt x="50800" y="2031365"/>
                    <a:pt x="50800" y="2032254"/>
                    <a:pt x="50800" y="2033016"/>
                  </a:cubicBezTo>
                  <a:cubicBezTo>
                    <a:pt x="50800" y="2046986"/>
                    <a:pt x="39497" y="2058416"/>
                    <a:pt x="25400" y="2058416"/>
                  </a:cubicBezTo>
                  <a:cubicBezTo>
                    <a:pt x="11303" y="2058416"/>
                    <a:pt x="0" y="2047113"/>
                    <a:pt x="0" y="2033016"/>
                  </a:cubicBezTo>
                  <a:close/>
                </a:path>
              </a:pathLst>
            </a:custGeom>
            <a:solidFill>
              <a:srgbClr val="FA9B35"/>
            </a:solidFill>
          </p:spPr>
          <p:txBody>
            <a:bodyPr/>
            <a:lstStyle/>
            <a:p>
              <a:endParaRPr lang="en-US"/>
            </a:p>
          </p:txBody>
        </p:sp>
      </p:grpSp>
      <p:sp>
        <p:nvSpPr>
          <p:cNvPr id="1048787" name="TextBox 24"/>
          <p:cNvSpPr txBox="1"/>
          <p:nvPr/>
        </p:nvSpPr>
        <p:spPr>
          <a:xfrm>
            <a:off x="1849103" y="3534513"/>
            <a:ext cx="5511975" cy="1283044"/>
          </a:xfrm>
          <a:prstGeom prst="rect">
            <a:avLst/>
          </a:prstGeom>
        </p:spPr>
        <p:txBody>
          <a:bodyPr lIns="0" tIns="0" rIns="0" bIns="0" rtlCol="0" anchor="t">
            <a:spAutoFit/>
          </a:bodyPr>
          <a:lstStyle/>
          <a:p>
            <a:pPr algn="ctr" defTabSz="457200">
              <a:lnSpc>
                <a:spcPts val="5550"/>
              </a:lnSpc>
            </a:pPr>
            <a:r>
              <a:rPr lang="en-US" sz="4625">
                <a:solidFill>
                  <a:srgbClr val="438422"/>
                </a:solidFill>
                <a:latin typeface="Baloo" panose="03080902040302020200" charset="0"/>
                <a:cs typeface="Baloo" panose="03080902040302020200" charset="0"/>
              </a:rPr>
              <a:t>Hệ Đệm </a:t>
            </a:r>
            <a:r>
              <a:rPr lang="en-US" sz="4625">
                <a:solidFill>
                  <a:srgbClr val="F17D00"/>
                </a:solidFill>
                <a:latin typeface="Baloo" panose="03080902040302020200" charset="0"/>
                <a:cs typeface="Baloo" panose="03080902040302020200" charset="0"/>
              </a:rPr>
              <a:t>Sinh Học</a:t>
            </a:r>
          </a:p>
          <a:p>
            <a:pPr algn="ctr" defTabSz="457200">
              <a:lnSpc>
                <a:spcPts val="5550"/>
              </a:lnSpc>
            </a:pPr>
            <a:endParaRPr sz="900">
              <a:solidFill>
                <a:prstClr val="black"/>
              </a:solidFill>
              <a:latin typeface="Baloo" panose="03080902040302020200" charset="0"/>
              <a:cs typeface="Baloo" panose="03080902040302020200" charset="0"/>
            </a:endParaRPr>
          </a:p>
        </p:txBody>
      </p:sp>
      <p:sp>
        <p:nvSpPr>
          <p:cNvPr id="1048788" name="TextBox 25"/>
          <p:cNvSpPr txBox="1"/>
          <p:nvPr/>
        </p:nvSpPr>
        <p:spPr>
          <a:xfrm>
            <a:off x="3390900" y="1524000"/>
            <a:ext cx="2538413" cy="1231106"/>
          </a:xfrm>
          <a:prstGeom prst="rect">
            <a:avLst/>
          </a:prstGeom>
        </p:spPr>
        <p:txBody>
          <a:bodyPr wrap="square" lIns="0" tIns="0" rIns="0" bIns="0" rtlCol="0" anchor="t">
            <a:spAutoFit/>
          </a:bodyPr>
          <a:lstStyle/>
          <a:p>
            <a:pPr algn="ctr" defTabSz="457200">
              <a:lnSpc>
                <a:spcPts val="9600"/>
              </a:lnSpc>
            </a:pPr>
            <a:r>
              <a:rPr lang="en-US" sz="8000">
                <a:solidFill>
                  <a:srgbClr val="EA7734"/>
                </a:solidFill>
                <a:latin typeface="Baloo Bold"/>
              </a:rPr>
              <a:t>01</a:t>
            </a:r>
          </a:p>
        </p:txBody>
      </p:sp>
      <p:sp>
        <p:nvSpPr>
          <p:cNvPr id="1048789" name="AutoShape 26"/>
          <p:cNvSpPr/>
          <p:nvPr/>
        </p:nvSpPr>
        <p:spPr>
          <a:xfrm flipH="1" flipV="1">
            <a:off x="4605090" y="2885318"/>
            <a:ext cx="0" cy="649196"/>
          </a:xfrm>
          <a:prstGeom prst="line">
            <a:avLst/>
          </a:prstGeom>
          <a:ln w="19050" cap="rnd">
            <a:solidFill>
              <a:srgbClr val="FA9B35"/>
            </a:solidFill>
            <a:prstDash val="solid"/>
            <a:headEnd type="oval" w="lg" len="lg"/>
            <a:tailEnd type="oval" w="lg" len="lg"/>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796" name="Freeform 2"/>
          <p:cNvSpPr/>
          <p:nvPr/>
        </p:nvSpPr>
        <p:spPr>
          <a:xfrm>
            <a:off x="186800" y="999434"/>
            <a:ext cx="6390579" cy="4220476"/>
          </a:xfrm>
          <a:custGeom>
            <a:avLst/>
            <a:gdLst/>
            <a:ahLst/>
            <a:cxnLst/>
            <a:rect l="l" t="t" r="r" b="b"/>
            <a:pathLst>
              <a:path w="12781158" h="8440951">
                <a:moveTo>
                  <a:pt x="0" y="0"/>
                </a:moveTo>
                <a:lnTo>
                  <a:pt x="12781158" y="0"/>
                </a:lnTo>
                <a:lnTo>
                  <a:pt x="12781158" y="8440951"/>
                </a:lnTo>
                <a:lnTo>
                  <a:pt x="0" y="8440951"/>
                </a:lnTo>
                <a:lnTo>
                  <a:pt x="0" y="0"/>
                </a:lnTo>
                <a:close/>
              </a:path>
            </a:pathLst>
          </a:custGeom>
          <a:blipFill>
            <a:blip r:embed="rId3"/>
            <a:stretch>
              <a:fillRect/>
            </a:stretch>
          </a:blipFill>
        </p:spPr>
        <p:txBody>
          <a:bodyPr/>
          <a:lstStyle/>
          <a:p>
            <a:endParaRPr lang="en-US"/>
          </a:p>
        </p:txBody>
      </p:sp>
      <p:sp>
        <p:nvSpPr>
          <p:cNvPr id="1048797" name="Freeform 3"/>
          <p:cNvSpPr/>
          <p:nvPr/>
        </p:nvSpPr>
        <p:spPr>
          <a:xfrm>
            <a:off x="5632637" y="4756775"/>
            <a:ext cx="1190470" cy="963357"/>
          </a:xfrm>
          <a:custGeom>
            <a:avLst/>
            <a:gdLst/>
            <a:ahLst/>
            <a:cxnLst/>
            <a:rect l="l" t="t" r="r" b="b"/>
            <a:pathLst>
              <a:path w="2380940" h="1926714">
                <a:moveTo>
                  <a:pt x="0" y="0"/>
                </a:moveTo>
                <a:lnTo>
                  <a:pt x="2380940" y="0"/>
                </a:lnTo>
                <a:lnTo>
                  <a:pt x="2380940" y="1926714"/>
                </a:lnTo>
                <a:lnTo>
                  <a:pt x="0" y="1926714"/>
                </a:lnTo>
                <a:lnTo>
                  <a:pt x="0" y="0"/>
                </a:lnTo>
                <a:close/>
              </a:path>
            </a:pathLst>
          </a:custGeom>
          <a:blipFill>
            <a:blip r:embed="rId4"/>
            <a:stretch>
              <a:fillRect/>
            </a:stretch>
          </a:blipFill>
        </p:spPr>
        <p:txBody>
          <a:bodyPr/>
          <a:lstStyle/>
          <a:p>
            <a:endParaRPr lang="en-US"/>
          </a:p>
        </p:txBody>
      </p:sp>
      <p:sp>
        <p:nvSpPr>
          <p:cNvPr id="1048798" name="Freeform 4"/>
          <p:cNvSpPr/>
          <p:nvPr/>
        </p:nvSpPr>
        <p:spPr>
          <a:xfrm>
            <a:off x="4063750" y="5087375"/>
            <a:ext cx="1042296" cy="521330"/>
          </a:xfrm>
          <a:custGeom>
            <a:avLst/>
            <a:gdLst/>
            <a:ahLst/>
            <a:cxnLst/>
            <a:rect l="l" t="t" r="r" b="b"/>
            <a:pathLst>
              <a:path w="2084592" h="1042660">
                <a:moveTo>
                  <a:pt x="0" y="0"/>
                </a:moveTo>
                <a:lnTo>
                  <a:pt x="2084592" y="0"/>
                </a:lnTo>
                <a:lnTo>
                  <a:pt x="2084592" y="1042660"/>
                </a:lnTo>
                <a:lnTo>
                  <a:pt x="0" y="1042660"/>
                </a:lnTo>
                <a:lnTo>
                  <a:pt x="0" y="0"/>
                </a:lnTo>
                <a:close/>
              </a:path>
            </a:pathLst>
          </a:custGeom>
          <a:blipFill>
            <a:blip r:embed="rId5"/>
            <a:stretch>
              <a:fillRect/>
            </a:stretch>
          </a:blipFill>
        </p:spPr>
        <p:txBody>
          <a:bodyPr/>
          <a:lstStyle/>
          <a:p>
            <a:endParaRPr lang="en-US"/>
          </a:p>
        </p:txBody>
      </p:sp>
      <p:sp>
        <p:nvSpPr>
          <p:cNvPr id="1048799" name="Freeform 5"/>
          <p:cNvSpPr/>
          <p:nvPr/>
        </p:nvSpPr>
        <p:spPr>
          <a:xfrm>
            <a:off x="4674831" y="5209350"/>
            <a:ext cx="351288" cy="399340"/>
          </a:xfrm>
          <a:custGeom>
            <a:avLst/>
            <a:gdLst/>
            <a:ahLst/>
            <a:cxnLst/>
            <a:rect l="l" t="t" r="r" b="b"/>
            <a:pathLst>
              <a:path w="702576" h="798680">
                <a:moveTo>
                  <a:pt x="0" y="0"/>
                </a:moveTo>
                <a:lnTo>
                  <a:pt x="702576" y="0"/>
                </a:lnTo>
                <a:lnTo>
                  <a:pt x="702576" y="798680"/>
                </a:lnTo>
                <a:lnTo>
                  <a:pt x="0" y="798680"/>
                </a:lnTo>
                <a:lnTo>
                  <a:pt x="0" y="0"/>
                </a:lnTo>
                <a:close/>
              </a:path>
            </a:pathLst>
          </a:custGeom>
          <a:blipFill>
            <a:blip r:embed="rId6"/>
            <a:stretch>
              <a:fillRect/>
            </a:stretch>
          </a:blipFill>
        </p:spPr>
        <p:txBody>
          <a:bodyPr/>
          <a:lstStyle/>
          <a:p>
            <a:endParaRPr lang="en-US"/>
          </a:p>
        </p:txBody>
      </p:sp>
      <p:sp>
        <p:nvSpPr>
          <p:cNvPr id="1048800" name="Freeform 6"/>
          <p:cNvSpPr/>
          <p:nvPr/>
        </p:nvSpPr>
        <p:spPr>
          <a:xfrm>
            <a:off x="1101000" y="4982163"/>
            <a:ext cx="533000" cy="641675"/>
          </a:xfrm>
          <a:custGeom>
            <a:avLst/>
            <a:gdLst/>
            <a:ahLst/>
            <a:cxnLst/>
            <a:rect l="l" t="t" r="r" b="b"/>
            <a:pathLst>
              <a:path w="1066000" h="1283350">
                <a:moveTo>
                  <a:pt x="0" y="0"/>
                </a:moveTo>
                <a:lnTo>
                  <a:pt x="1066000" y="0"/>
                </a:lnTo>
                <a:lnTo>
                  <a:pt x="1066000" y="1283350"/>
                </a:lnTo>
                <a:lnTo>
                  <a:pt x="0" y="1283350"/>
                </a:lnTo>
                <a:lnTo>
                  <a:pt x="0" y="0"/>
                </a:lnTo>
                <a:close/>
              </a:path>
            </a:pathLst>
          </a:custGeom>
          <a:blipFill>
            <a:blip r:embed="rId7"/>
            <a:stretch>
              <a:fillRect/>
            </a:stretch>
          </a:blipFill>
        </p:spPr>
        <p:txBody>
          <a:bodyPr/>
          <a:lstStyle/>
          <a:p>
            <a:endParaRPr lang="en-US"/>
          </a:p>
        </p:txBody>
      </p:sp>
      <p:sp>
        <p:nvSpPr>
          <p:cNvPr id="1048801" name="Freeform 7"/>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8"/>
            <a:stretch>
              <a:fillRect/>
            </a:stretch>
          </a:blipFill>
        </p:spPr>
        <p:txBody>
          <a:bodyPr/>
          <a:lstStyle/>
          <a:p>
            <a:endParaRPr lang="en-US"/>
          </a:p>
        </p:txBody>
      </p:sp>
      <p:sp>
        <p:nvSpPr>
          <p:cNvPr id="1048802" name="Freeform 8"/>
          <p:cNvSpPr/>
          <p:nvPr/>
        </p:nvSpPr>
        <p:spPr>
          <a:xfrm>
            <a:off x="2330075" y="4680425"/>
            <a:ext cx="846050" cy="1180650"/>
          </a:xfrm>
          <a:custGeom>
            <a:avLst/>
            <a:gdLst/>
            <a:ahLst/>
            <a:cxnLst/>
            <a:rect l="l" t="t" r="r" b="b"/>
            <a:pathLst>
              <a:path w="1692100" h="2361300">
                <a:moveTo>
                  <a:pt x="0" y="0"/>
                </a:moveTo>
                <a:lnTo>
                  <a:pt x="1692100" y="0"/>
                </a:lnTo>
                <a:lnTo>
                  <a:pt x="1692100" y="2361300"/>
                </a:lnTo>
                <a:lnTo>
                  <a:pt x="0" y="2361300"/>
                </a:lnTo>
                <a:lnTo>
                  <a:pt x="0" y="0"/>
                </a:lnTo>
                <a:close/>
              </a:path>
            </a:pathLst>
          </a:custGeom>
          <a:blipFill>
            <a:blip r:embed="rId9"/>
            <a:stretch>
              <a:fillRect/>
            </a:stretch>
          </a:blipFill>
        </p:spPr>
        <p:txBody>
          <a:bodyPr/>
          <a:lstStyle/>
          <a:p>
            <a:endParaRPr lang="en-US"/>
          </a:p>
        </p:txBody>
      </p:sp>
      <p:sp>
        <p:nvSpPr>
          <p:cNvPr id="1048803" name="Freeform 9"/>
          <p:cNvSpPr/>
          <p:nvPr/>
        </p:nvSpPr>
        <p:spPr>
          <a:xfrm>
            <a:off x="6068750" y="733775"/>
            <a:ext cx="4132537" cy="4862903"/>
          </a:xfrm>
          <a:custGeom>
            <a:avLst/>
            <a:gdLst/>
            <a:ahLst/>
            <a:cxnLst/>
            <a:rect l="l" t="t" r="r" b="b"/>
            <a:pathLst>
              <a:path w="8265074" h="9725806">
                <a:moveTo>
                  <a:pt x="0" y="0"/>
                </a:moveTo>
                <a:lnTo>
                  <a:pt x="8265074" y="0"/>
                </a:lnTo>
                <a:lnTo>
                  <a:pt x="8265074" y="9725806"/>
                </a:lnTo>
                <a:lnTo>
                  <a:pt x="0" y="9725806"/>
                </a:lnTo>
                <a:lnTo>
                  <a:pt x="0" y="0"/>
                </a:lnTo>
                <a:close/>
              </a:path>
            </a:pathLst>
          </a:custGeom>
          <a:blipFill>
            <a:blip r:embed="rId10"/>
            <a:stretch>
              <a:fillRect/>
            </a:stretch>
          </a:blipFill>
        </p:spPr>
        <p:txBody>
          <a:bodyPr/>
          <a:lstStyle/>
          <a:p>
            <a:endParaRPr lang="en-US"/>
          </a:p>
        </p:txBody>
      </p:sp>
      <p:sp>
        <p:nvSpPr>
          <p:cNvPr id="1048804" name="Freeform 10"/>
          <p:cNvSpPr/>
          <p:nvPr/>
        </p:nvSpPr>
        <p:spPr>
          <a:xfrm>
            <a:off x="7763830" y="5077509"/>
            <a:ext cx="743529" cy="575204"/>
          </a:xfrm>
          <a:custGeom>
            <a:avLst/>
            <a:gdLst/>
            <a:ahLst/>
            <a:cxnLst/>
            <a:rect l="l" t="t" r="r" b="b"/>
            <a:pathLst>
              <a:path w="1487058" h="1150408">
                <a:moveTo>
                  <a:pt x="0" y="0"/>
                </a:moveTo>
                <a:lnTo>
                  <a:pt x="1487058" y="0"/>
                </a:lnTo>
                <a:lnTo>
                  <a:pt x="1487058" y="1150408"/>
                </a:lnTo>
                <a:lnTo>
                  <a:pt x="0" y="1150408"/>
                </a:lnTo>
                <a:lnTo>
                  <a:pt x="0" y="0"/>
                </a:lnTo>
                <a:close/>
              </a:path>
            </a:pathLst>
          </a:custGeom>
          <a:blipFill>
            <a:blip r:embed="rId11"/>
            <a:stretch>
              <a:fillRect/>
            </a:stretch>
          </a:blipFill>
        </p:spPr>
        <p:txBody>
          <a:bodyPr/>
          <a:lstStyle/>
          <a:p>
            <a:endParaRPr lang="en-US"/>
          </a:p>
        </p:txBody>
      </p:sp>
      <p:sp>
        <p:nvSpPr>
          <p:cNvPr id="1048805" name="Freeform 11"/>
          <p:cNvSpPr/>
          <p:nvPr/>
        </p:nvSpPr>
        <p:spPr>
          <a:xfrm>
            <a:off x="1679950" y="857266"/>
            <a:ext cx="1296592" cy="795401"/>
          </a:xfrm>
          <a:custGeom>
            <a:avLst/>
            <a:gdLst/>
            <a:ahLst/>
            <a:cxnLst/>
            <a:rect l="l" t="t" r="r" b="b"/>
            <a:pathLst>
              <a:path w="2593184" h="1590802">
                <a:moveTo>
                  <a:pt x="0" y="0"/>
                </a:moveTo>
                <a:lnTo>
                  <a:pt x="2593184" y="0"/>
                </a:lnTo>
                <a:lnTo>
                  <a:pt x="2593184" y="1590802"/>
                </a:lnTo>
                <a:lnTo>
                  <a:pt x="0" y="1590802"/>
                </a:lnTo>
                <a:lnTo>
                  <a:pt x="0" y="0"/>
                </a:lnTo>
                <a:close/>
              </a:path>
            </a:pathLst>
          </a:custGeom>
          <a:blipFill>
            <a:blip r:embed="rId12"/>
            <a:stretch>
              <a:fillRect/>
            </a:stretch>
          </a:blipFill>
        </p:spPr>
        <p:txBody>
          <a:bodyPr/>
          <a:lstStyle/>
          <a:p>
            <a:endParaRPr lang="en-US"/>
          </a:p>
        </p:txBody>
      </p:sp>
      <p:sp>
        <p:nvSpPr>
          <p:cNvPr id="1048806" name="Freeform 12"/>
          <p:cNvSpPr/>
          <p:nvPr/>
        </p:nvSpPr>
        <p:spPr>
          <a:xfrm>
            <a:off x="624933" y="857284"/>
            <a:ext cx="1484693" cy="700266"/>
          </a:xfrm>
          <a:custGeom>
            <a:avLst/>
            <a:gdLst/>
            <a:ahLst/>
            <a:cxnLst/>
            <a:rect l="l" t="t" r="r" b="b"/>
            <a:pathLst>
              <a:path w="2969386" h="1400532">
                <a:moveTo>
                  <a:pt x="0" y="0"/>
                </a:moveTo>
                <a:lnTo>
                  <a:pt x="2969386" y="0"/>
                </a:lnTo>
                <a:lnTo>
                  <a:pt x="2969386" y="1400532"/>
                </a:lnTo>
                <a:lnTo>
                  <a:pt x="0" y="1400532"/>
                </a:lnTo>
                <a:lnTo>
                  <a:pt x="0" y="0"/>
                </a:lnTo>
                <a:close/>
              </a:path>
            </a:pathLst>
          </a:custGeom>
          <a:blipFill>
            <a:blip r:embed="rId13"/>
            <a:stretch>
              <a:fillRect/>
            </a:stretch>
          </a:blipFill>
        </p:spPr>
        <p:txBody>
          <a:bodyPr/>
          <a:lstStyle/>
          <a:p>
            <a:endParaRPr lang="en-US"/>
          </a:p>
        </p:txBody>
      </p:sp>
      <p:sp>
        <p:nvSpPr>
          <p:cNvPr id="1048807" name="Freeform 13"/>
          <p:cNvSpPr/>
          <p:nvPr/>
        </p:nvSpPr>
        <p:spPr>
          <a:xfrm>
            <a:off x="-299288" y="5049875"/>
            <a:ext cx="9742573" cy="2385990"/>
          </a:xfrm>
          <a:custGeom>
            <a:avLst/>
            <a:gdLst/>
            <a:ahLst/>
            <a:cxnLst/>
            <a:rect l="l" t="t" r="r" b="b"/>
            <a:pathLst>
              <a:path w="19485146" h="4771980">
                <a:moveTo>
                  <a:pt x="0" y="0"/>
                </a:moveTo>
                <a:lnTo>
                  <a:pt x="19485146" y="0"/>
                </a:lnTo>
                <a:lnTo>
                  <a:pt x="19485146" y="4771980"/>
                </a:lnTo>
                <a:lnTo>
                  <a:pt x="0" y="4771980"/>
                </a:lnTo>
                <a:lnTo>
                  <a:pt x="0" y="0"/>
                </a:lnTo>
                <a:close/>
              </a:path>
            </a:pathLst>
          </a:custGeom>
          <a:blipFill>
            <a:blip r:embed="rId14"/>
            <a:stretch>
              <a:fillRect/>
            </a:stretch>
          </a:blipFill>
        </p:spPr>
        <p:txBody>
          <a:bodyPr/>
          <a:lstStyle/>
          <a:p>
            <a:endParaRPr lang="en-US"/>
          </a:p>
        </p:txBody>
      </p:sp>
      <p:sp>
        <p:nvSpPr>
          <p:cNvPr id="1048808" name="Freeform 14"/>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5"/>
            <a:stretch>
              <a:fillRect t="-9160" b="-9160"/>
            </a:stretch>
          </a:blipFill>
        </p:spPr>
        <p:txBody>
          <a:bodyPr/>
          <a:lstStyle/>
          <a:p>
            <a:endParaRPr lang="en-US"/>
          </a:p>
        </p:txBody>
      </p:sp>
      <p:sp>
        <p:nvSpPr>
          <p:cNvPr id="1048809" name="TextBox 15"/>
          <p:cNvSpPr txBox="1"/>
          <p:nvPr/>
        </p:nvSpPr>
        <p:spPr>
          <a:xfrm>
            <a:off x="186800" y="1423940"/>
            <a:ext cx="6258145" cy="3847207"/>
          </a:xfrm>
          <a:prstGeom prst="rect">
            <a:avLst/>
          </a:prstGeom>
        </p:spPr>
        <p:txBody>
          <a:bodyPr lIns="0" tIns="0" rIns="0" bIns="0" rtlCol="0" anchor="t">
            <a:spAutoFit/>
          </a:bodyPr>
          <a:lstStyle/>
          <a:p>
            <a:pPr defTabSz="457200">
              <a:lnSpc>
                <a:spcPts val="3045"/>
              </a:lnSpc>
            </a:pPr>
            <a:r>
              <a:rPr lang="en-US" sz="2538">
                <a:solidFill>
                  <a:srgbClr val="438422"/>
                </a:solidFill>
                <a:latin typeface="Baloo" panose="03080902040302020200"/>
              </a:rPr>
              <a:t> - Là một hệ thống tự nhiên hoạt động tự điều chỉnh để duy trì sự ổn định trong môi trường, bao gồm cả các yếu tố tự nhiên. Bao gồm mọi thứ từ đất, nước, không khí đến các sinh vật &amp; vi sinh vật sống.</a:t>
            </a:r>
          </a:p>
          <a:p>
            <a:pPr defTabSz="457200">
              <a:lnSpc>
                <a:spcPts val="3045"/>
              </a:lnSpc>
            </a:pPr>
            <a:r>
              <a:rPr lang="en-US" sz="2538">
                <a:solidFill>
                  <a:srgbClr val="438422"/>
                </a:solidFill>
                <a:latin typeface="Baloo" panose="03080902040302020200"/>
              </a:rPr>
              <a:t> </a:t>
            </a:r>
            <a:r>
              <a:rPr lang="en-US" sz="2538">
                <a:solidFill>
                  <a:srgbClr val="F17D00"/>
                </a:solidFill>
                <a:latin typeface="Baloo" panose="03080902040302020200"/>
              </a:rPr>
              <a:t>- Hệ đệm sinh học thường điều chỉnh các yếu tố như nhiệt độ, độ ẩm, pH, và các chất dinh dưỡng để duy trì điều kiện sống cho các loài sinh vật.</a:t>
            </a:r>
          </a:p>
          <a:p>
            <a:pPr defTabSz="457200">
              <a:lnSpc>
                <a:spcPts val="3045"/>
              </a:lnSpc>
            </a:pPr>
            <a:endParaRPr lang="en-US" sz="2538">
              <a:solidFill>
                <a:srgbClr val="F17D00"/>
              </a:solidFill>
              <a:latin typeface="Baloo" panose="0308090204030202020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6"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1048817" name="Freeform 3"/>
          <p:cNvSpPr/>
          <p:nvPr/>
        </p:nvSpPr>
        <p:spPr>
          <a:xfrm>
            <a:off x="186800" y="2263481"/>
            <a:ext cx="8512879" cy="2956429"/>
          </a:xfrm>
          <a:custGeom>
            <a:avLst/>
            <a:gdLst/>
            <a:ahLst/>
            <a:cxnLst/>
            <a:rect l="l" t="t" r="r" b="b"/>
            <a:pathLst>
              <a:path w="17025758" h="5912857">
                <a:moveTo>
                  <a:pt x="0" y="0"/>
                </a:moveTo>
                <a:lnTo>
                  <a:pt x="17025758" y="0"/>
                </a:lnTo>
                <a:lnTo>
                  <a:pt x="17025758" y="5912857"/>
                </a:lnTo>
                <a:lnTo>
                  <a:pt x="0" y="5912857"/>
                </a:lnTo>
                <a:lnTo>
                  <a:pt x="0" y="0"/>
                </a:lnTo>
                <a:close/>
              </a:path>
            </a:pathLst>
          </a:custGeom>
          <a:blipFill>
            <a:blip r:embed="rId4"/>
            <a:stretch>
              <a:fillRect/>
            </a:stretch>
          </a:blipFill>
        </p:spPr>
        <p:txBody>
          <a:bodyPr/>
          <a:lstStyle/>
          <a:p>
            <a:endParaRPr lang="en-US"/>
          </a:p>
        </p:txBody>
      </p:sp>
      <p:sp>
        <p:nvSpPr>
          <p:cNvPr id="1048818" name="Freeform 4"/>
          <p:cNvSpPr/>
          <p:nvPr/>
        </p:nvSpPr>
        <p:spPr>
          <a:xfrm>
            <a:off x="-25"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5"/>
            <a:stretch>
              <a:fillRect t="-9160" b="-9160"/>
            </a:stretch>
          </a:blipFill>
        </p:spPr>
        <p:txBody>
          <a:bodyPr/>
          <a:lstStyle/>
          <a:p>
            <a:endParaRPr lang="en-US"/>
          </a:p>
        </p:txBody>
      </p:sp>
      <p:sp>
        <p:nvSpPr>
          <p:cNvPr id="1048819" name="Freeform 5"/>
          <p:cNvSpPr/>
          <p:nvPr/>
        </p:nvSpPr>
        <p:spPr>
          <a:xfrm>
            <a:off x="-299288" y="4592675"/>
            <a:ext cx="9742573" cy="2394210"/>
          </a:xfrm>
          <a:custGeom>
            <a:avLst/>
            <a:gdLst/>
            <a:ahLst/>
            <a:cxnLst/>
            <a:rect l="l" t="t" r="r" b="b"/>
            <a:pathLst>
              <a:path w="19485146" h="4788420">
                <a:moveTo>
                  <a:pt x="0" y="0"/>
                </a:moveTo>
                <a:lnTo>
                  <a:pt x="19485146" y="0"/>
                </a:lnTo>
                <a:lnTo>
                  <a:pt x="19485146" y="4788420"/>
                </a:lnTo>
                <a:lnTo>
                  <a:pt x="0" y="4788420"/>
                </a:lnTo>
                <a:lnTo>
                  <a:pt x="0" y="0"/>
                </a:lnTo>
                <a:close/>
              </a:path>
            </a:pathLst>
          </a:custGeom>
          <a:blipFill>
            <a:blip r:embed="rId6"/>
            <a:stretch>
              <a:fillRect/>
            </a:stretch>
          </a:blipFill>
        </p:spPr>
        <p:txBody>
          <a:bodyPr/>
          <a:lstStyle/>
          <a:p>
            <a:endParaRPr lang="en-US"/>
          </a:p>
        </p:txBody>
      </p:sp>
      <p:grpSp>
        <p:nvGrpSpPr>
          <p:cNvPr id="78" name="Group 6"/>
          <p:cNvGrpSpPr/>
          <p:nvPr/>
        </p:nvGrpSpPr>
        <p:grpSpPr>
          <a:xfrm>
            <a:off x="3843615" y="1362413"/>
            <a:ext cx="1522950" cy="1522950"/>
            <a:chOff x="0" y="0"/>
            <a:chExt cx="4061200" cy="4061200"/>
          </a:xfrm>
        </p:grpSpPr>
        <p:sp>
          <p:nvSpPr>
            <p:cNvPr id="1048820" name="Freeform 7"/>
            <p:cNvSpPr/>
            <p:nvPr/>
          </p:nvSpPr>
          <p:spPr>
            <a:xfrm>
              <a:off x="0" y="0"/>
              <a:ext cx="4061714" cy="4061841"/>
            </a:xfrm>
            <a:custGeom>
              <a:avLst/>
              <a:gdLst/>
              <a:ahLst/>
              <a:cxnLst/>
              <a:rect l="l" t="t" r="r" b="b"/>
              <a:pathLst>
                <a:path w="4061714" h="4061841">
                  <a:moveTo>
                    <a:pt x="2540" y="1927733"/>
                  </a:moveTo>
                  <a:cubicBezTo>
                    <a:pt x="3429" y="1910461"/>
                    <a:pt x="4445" y="1893316"/>
                    <a:pt x="5715" y="1876298"/>
                  </a:cubicBezTo>
                  <a:cubicBezTo>
                    <a:pt x="6731" y="1862328"/>
                    <a:pt x="18923" y="1851787"/>
                    <a:pt x="32893" y="1852930"/>
                  </a:cubicBezTo>
                  <a:cubicBezTo>
                    <a:pt x="46863" y="1854073"/>
                    <a:pt x="57404" y="1866138"/>
                    <a:pt x="56261" y="1880108"/>
                  </a:cubicBezTo>
                  <a:cubicBezTo>
                    <a:pt x="54991" y="1896745"/>
                    <a:pt x="53975" y="1913509"/>
                    <a:pt x="53086" y="1930273"/>
                  </a:cubicBezTo>
                  <a:cubicBezTo>
                    <a:pt x="52324" y="1944243"/>
                    <a:pt x="40513" y="1955038"/>
                    <a:pt x="26416" y="1954403"/>
                  </a:cubicBezTo>
                  <a:cubicBezTo>
                    <a:pt x="12319" y="1953768"/>
                    <a:pt x="1651" y="1941830"/>
                    <a:pt x="2286" y="1927733"/>
                  </a:cubicBezTo>
                  <a:close/>
                  <a:moveTo>
                    <a:pt x="10033" y="1825117"/>
                  </a:moveTo>
                  <a:cubicBezTo>
                    <a:pt x="11811" y="1807972"/>
                    <a:pt x="13716" y="1790954"/>
                    <a:pt x="15875" y="1773936"/>
                  </a:cubicBezTo>
                  <a:cubicBezTo>
                    <a:pt x="17653" y="1759966"/>
                    <a:pt x="30353" y="1750187"/>
                    <a:pt x="44196" y="1751965"/>
                  </a:cubicBezTo>
                  <a:cubicBezTo>
                    <a:pt x="58039" y="1753743"/>
                    <a:pt x="67945" y="1766443"/>
                    <a:pt x="66167" y="1780286"/>
                  </a:cubicBezTo>
                  <a:cubicBezTo>
                    <a:pt x="64135" y="1796923"/>
                    <a:pt x="62230" y="1813560"/>
                    <a:pt x="60452" y="1830197"/>
                  </a:cubicBezTo>
                  <a:cubicBezTo>
                    <a:pt x="59055" y="1844167"/>
                    <a:pt x="46609" y="1854327"/>
                    <a:pt x="32639" y="1852930"/>
                  </a:cubicBezTo>
                  <a:cubicBezTo>
                    <a:pt x="18669" y="1851533"/>
                    <a:pt x="8890" y="1839087"/>
                    <a:pt x="10287" y="1825244"/>
                  </a:cubicBezTo>
                  <a:close/>
                  <a:moveTo>
                    <a:pt x="23114" y="1723136"/>
                  </a:moveTo>
                  <a:cubicBezTo>
                    <a:pt x="25654" y="1706118"/>
                    <a:pt x="28448" y="1689227"/>
                    <a:pt x="31496" y="1672336"/>
                  </a:cubicBezTo>
                  <a:cubicBezTo>
                    <a:pt x="33909" y="1658493"/>
                    <a:pt x="47117" y="1649349"/>
                    <a:pt x="60960" y="1651762"/>
                  </a:cubicBezTo>
                  <a:cubicBezTo>
                    <a:pt x="74803" y="1654175"/>
                    <a:pt x="83947" y="1667383"/>
                    <a:pt x="81534" y="1681226"/>
                  </a:cubicBezTo>
                  <a:cubicBezTo>
                    <a:pt x="78613" y="1697736"/>
                    <a:pt x="75819" y="1714246"/>
                    <a:pt x="73406" y="1730756"/>
                  </a:cubicBezTo>
                  <a:cubicBezTo>
                    <a:pt x="71247" y="1744599"/>
                    <a:pt x="58293" y="1754124"/>
                    <a:pt x="44450" y="1752092"/>
                  </a:cubicBezTo>
                  <a:cubicBezTo>
                    <a:pt x="30607" y="1750060"/>
                    <a:pt x="21082" y="1736979"/>
                    <a:pt x="23114" y="1723136"/>
                  </a:cubicBezTo>
                  <a:close/>
                  <a:moveTo>
                    <a:pt x="41148" y="1621790"/>
                  </a:moveTo>
                  <a:cubicBezTo>
                    <a:pt x="44577" y="1604899"/>
                    <a:pt x="48260" y="1588135"/>
                    <a:pt x="52070" y="1571498"/>
                  </a:cubicBezTo>
                  <a:cubicBezTo>
                    <a:pt x="55245" y="1557782"/>
                    <a:pt x="68834" y="1549273"/>
                    <a:pt x="82550" y="1552448"/>
                  </a:cubicBezTo>
                  <a:cubicBezTo>
                    <a:pt x="96266" y="1555623"/>
                    <a:pt x="104775" y="1569212"/>
                    <a:pt x="101600" y="1582928"/>
                  </a:cubicBezTo>
                  <a:cubicBezTo>
                    <a:pt x="97790" y="1599184"/>
                    <a:pt x="94234" y="1615567"/>
                    <a:pt x="90932" y="1631950"/>
                  </a:cubicBezTo>
                  <a:cubicBezTo>
                    <a:pt x="88138" y="1645666"/>
                    <a:pt x="74676" y="1654556"/>
                    <a:pt x="60960" y="1651762"/>
                  </a:cubicBezTo>
                  <a:cubicBezTo>
                    <a:pt x="47244" y="1648968"/>
                    <a:pt x="38354" y="1635506"/>
                    <a:pt x="41148" y="1621790"/>
                  </a:cubicBezTo>
                  <a:close/>
                  <a:moveTo>
                    <a:pt x="64262" y="1521587"/>
                  </a:moveTo>
                  <a:cubicBezTo>
                    <a:pt x="68580" y="1504950"/>
                    <a:pt x="73025" y="1488313"/>
                    <a:pt x="77724" y="1471930"/>
                  </a:cubicBezTo>
                  <a:cubicBezTo>
                    <a:pt x="81534" y="1458468"/>
                    <a:pt x="95631" y="1450594"/>
                    <a:pt x="109093" y="1454531"/>
                  </a:cubicBezTo>
                  <a:cubicBezTo>
                    <a:pt x="122555" y="1458468"/>
                    <a:pt x="130429" y="1472438"/>
                    <a:pt x="126492" y="1485900"/>
                  </a:cubicBezTo>
                  <a:cubicBezTo>
                    <a:pt x="121920" y="1502029"/>
                    <a:pt x="117475" y="1518158"/>
                    <a:pt x="113284" y="1534414"/>
                  </a:cubicBezTo>
                  <a:cubicBezTo>
                    <a:pt x="109728" y="1548003"/>
                    <a:pt x="95885" y="1556131"/>
                    <a:pt x="82296" y="1552702"/>
                  </a:cubicBezTo>
                  <a:cubicBezTo>
                    <a:pt x="68707" y="1549273"/>
                    <a:pt x="60579" y="1535303"/>
                    <a:pt x="64008" y="1521714"/>
                  </a:cubicBezTo>
                  <a:close/>
                  <a:moveTo>
                    <a:pt x="92202" y="1422781"/>
                  </a:moveTo>
                  <a:cubicBezTo>
                    <a:pt x="97282" y="1406398"/>
                    <a:pt x="102743" y="1390015"/>
                    <a:pt x="108204" y="1373886"/>
                  </a:cubicBezTo>
                  <a:cubicBezTo>
                    <a:pt x="112776" y="1360551"/>
                    <a:pt x="127127" y="1353566"/>
                    <a:pt x="140462" y="1358011"/>
                  </a:cubicBezTo>
                  <a:cubicBezTo>
                    <a:pt x="153797" y="1362456"/>
                    <a:pt x="160782" y="1376934"/>
                    <a:pt x="156337" y="1390269"/>
                  </a:cubicBezTo>
                  <a:cubicBezTo>
                    <a:pt x="150876" y="1406144"/>
                    <a:pt x="145669" y="1422019"/>
                    <a:pt x="140716" y="1438021"/>
                  </a:cubicBezTo>
                  <a:cubicBezTo>
                    <a:pt x="136525" y="1451356"/>
                    <a:pt x="122301" y="1458849"/>
                    <a:pt x="108839" y="1454658"/>
                  </a:cubicBezTo>
                  <a:cubicBezTo>
                    <a:pt x="95377" y="1450467"/>
                    <a:pt x="88011" y="1436243"/>
                    <a:pt x="92202" y="1422781"/>
                  </a:cubicBezTo>
                  <a:close/>
                  <a:moveTo>
                    <a:pt x="125476" y="1325372"/>
                  </a:moveTo>
                  <a:cubicBezTo>
                    <a:pt x="131445" y="1309243"/>
                    <a:pt x="137668" y="1293241"/>
                    <a:pt x="144018" y="1277366"/>
                  </a:cubicBezTo>
                  <a:cubicBezTo>
                    <a:pt x="149225" y="1264285"/>
                    <a:pt x="163957" y="1258062"/>
                    <a:pt x="177038" y="1263269"/>
                  </a:cubicBezTo>
                  <a:cubicBezTo>
                    <a:pt x="190119" y="1268476"/>
                    <a:pt x="196342" y="1283208"/>
                    <a:pt x="191135" y="1296289"/>
                  </a:cubicBezTo>
                  <a:cubicBezTo>
                    <a:pt x="184912" y="1311783"/>
                    <a:pt x="178943" y="1327404"/>
                    <a:pt x="173101" y="1343152"/>
                  </a:cubicBezTo>
                  <a:cubicBezTo>
                    <a:pt x="168275" y="1356360"/>
                    <a:pt x="153670" y="1362964"/>
                    <a:pt x="140462" y="1358138"/>
                  </a:cubicBezTo>
                  <a:cubicBezTo>
                    <a:pt x="127254" y="1353312"/>
                    <a:pt x="120650" y="1338707"/>
                    <a:pt x="125476" y="1325499"/>
                  </a:cubicBezTo>
                  <a:close/>
                  <a:moveTo>
                    <a:pt x="163703" y="1229995"/>
                  </a:moveTo>
                  <a:cubicBezTo>
                    <a:pt x="170434" y="1214247"/>
                    <a:pt x="177419" y="1198499"/>
                    <a:pt x="184658" y="1183005"/>
                  </a:cubicBezTo>
                  <a:cubicBezTo>
                    <a:pt x="190500" y="1170305"/>
                    <a:pt x="205613" y="1164717"/>
                    <a:pt x="218313" y="1170559"/>
                  </a:cubicBezTo>
                  <a:cubicBezTo>
                    <a:pt x="231013" y="1176401"/>
                    <a:pt x="236601" y="1191514"/>
                    <a:pt x="230759" y="1204214"/>
                  </a:cubicBezTo>
                  <a:cubicBezTo>
                    <a:pt x="223774" y="1219454"/>
                    <a:pt x="216916" y="1234694"/>
                    <a:pt x="210312" y="1250061"/>
                  </a:cubicBezTo>
                  <a:cubicBezTo>
                    <a:pt x="204724" y="1262888"/>
                    <a:pt x="189865" y="1268857"/>
                    <a:pt x="176911" y="1263396"/>
                  </a:cubicBezTo>
                  <a:cubicBezTo>
                    <a:pt x="163957" y="1257935"/>
                    <a:pt x="158115" y="1242949"/>
                    <a:pt x="163576" y="1229995"/>
                  </a:cubicBezTo>
                  <a:close/>
                  <a:moveTo>
                    <a:pt x="206629" y="1136523"/>
                  </a:moveTo>
                  <a:cubicBezTo>
                    <a:pt x="214249" y="1121156"/>
                    <a:pt x="221996" y="1105789"/>
                    <a:pt x="229870" y="1090676"/>
                  </a:cubicBezTo>
                  <a:cubicBezTo>
                    <a:pt x="236347" y="1078230"/>
                    <a:pt x="251714" y="1073404"/>
                    <a:pt x="264160" y="1080008"/>
                  </a:cubicBezTo>
                  <a:cubicBezTo>
                    <a:pt x="276606" y="1086612"/>
                    <a:pt x="281432" y="1101852"/>
                    <a:pt x="274828" y="1114298"/>
                  </a:cubicBezTo>
                  <a:cubicBezTo>
                    <a:pt x="267081" y="1129157"/>
                    <a:pt x="259461" y="1144016"/>
                    <a:pt x="252095" y="1159002"/>
                  </a:cubicBezTo>
                  <a:cubicBezTo>
                    <a:pt x="245872" y="1171575"/>
                    <a:pt x="230632" y="1176782"/>
                    <a:pt x="218059" y="1170559"/>
                  </a:cubicBezTo>
                  <a:cubicBezTo>
                    <a:pt x="205486" y="1164336"/>
                    <a:pt x="200279" y="1149096"/>
                    <a:pt x="206502" y="1136523"/>
                  </a:cubicBezTo>
                  <a:close/>
                  <a:moveTo>
                    <a:pt x="254254" y="1045337"/>
                  </a:moveTo>
                  <a:cubicBezTo>
                    <a:pt x="262636" y="1030351"/>
                    <a:pt x="271145" y="1015492"/>
                    <a:pt x="279781" y="1000633"/>
                  </a:cubicBezTo>
                  <a:cubicBezTo>
                    <a:pt x="286893" y="988568"/>
                    <a:pt x="302514" y="984504"/>
                    <a:pt x="314579" y="991616"/>
                  </a:cubicBezTo>
                  <a:cubicBezTo>
                    <a:pt x="326644" y="998728"/>
                    <a:pt x="330708" y="1014349"/>
                    <a:pt x="323596" y="1026414"/>
                  </a:cubicBezTo>
                  <a:cubicBezTo>
                    <a:pt x="315087" y="1040765"/>
                    <a:pt x="306832" y="1055370"/>
                    <a:pt x="298704" y="1069975"/>
                  </a:cubicBezTo>
                  <a:cubicBezTo>
                    <a:pt x="291846" y="1082294"/>
                    <a:pt x="276479" y="1086612"/>
                    <a:pt x="264160" y="1079881"/>
                  </a:cubicBezTo>
                  <a:cubicBezTo>
                    <a:pt x="251841" y="1073150"/>
                    <a:pt x="247523" y="1057656"/>
                    <a:pt x="254254" y="1045337"/>
                  </a:cubicBezTo>
                  <a:close/>
                  <a:moveTo>
                    <a:pt x="306578" y="956691"/>
                  </a:moveTo>
                  <a:cubicBezTo>
                    <a:pt x="315722" y="942086"/>
                    <a:pt x="324993" y="927735"/>
                    <a:pt x="334391" y="913384"/>
                  </a:cubicBezTo>
                  <a:cubicBezTo>
                    <a:pt x="342138" y="901700"/>
                    <a:pt x="357886" y="898398"/>
                    <a:pt x="369570" y="906145"/>
                  </a:cubicBezTo>
                  <a:cubicBezTo>
                    <a:pt x="381254" y="913892"/>
                    <a:pt x="384556" y="929640"/>
                    <a:pt x="376809" y="941324"/>
                  </a:cubicBezTo>
                  <a:cubicBezTo>
                    <a:pt x="367665" y="955294"/>
                    <a:pt x="358521" y="969391"/>
                    <a:pt x="349758" y="983488"/>
                  </a:cubicBezTo>
                  <a:cubicBezTo>
                    <a:pt x="342265" y="995426"/>
                    <a:pt x="326644" y="998982"/>
                    <a:pt x="314706" y="991616"/>
                  </a:cubicBezTo>
                  <a:cubicBezTo>
                    <a:pt x="302768" y="984250"/>
                    <a:pt x="299212" y="968502"/>
                    <a:pt x="306578" y="956564"/>
                  </a:cubicBezTo>
                  <a:close/>
                  <a:moveTo>
                    <a:pt x="363220" y="870712"/>
                  </a:moveTo>
                  <a:cubicBezTo>
                    <a:pt x="372999" y="856615"/>
                    <a:pt x="383032" y="842645"/>
                    <a:pt x="393192" y="828929"/>
                  </a:cubicBezTo>
                  <a:cubicBezTo>
                    <a:pt x="401447" y="817626"/>
                    <a:pt x="417449" y="815213"/>
                    <a:pt x="428752" y="823468"/>
                  </a:cubicBezTo>
                  <a:cubicBezTo>
                    <a:pt x="440055" y="831723"/>
                    <a:pt x="442468" y="847725"/>
                    <a:pt x="434213" y="859028"/>
                  </a:cubicBezTo>
                  <a:cubicBezTo>
                    <a:pt x="424307" y="872490"/>
                    <a:pt x="414528" y="886079"/>
                    <a:pt x="405003" y="899795"/>
                  </a:cubicBezTo>
                  <a:cubicBezTo>
                    <a:pt x="397002" y="911352"/>
                    <a:pt x="381127" y="914146"/>
                    <a:pt x="369697" y="906145"/>
                  </a:cubicBezTo>
                  <a:cubicBezTo>
                    <a:pt x="358267" y="898144"/>
                    <a:pt x="355346" y="882269"/>
                    <a:pt x="363347" y="870839"/>
                  </a:cubicBezTo>
                  <a:close/>
                  <a:moveTo>
                    <a:pt x="424307" y="787908"/>
                  </a:moveTo>
                  <a:cubicBezTo>
                    <a:pt x="434848" y="774319"/>
                    <a:pt x="445516" y="760984"/>
                    <a:pt x="456311" y="747649"/>
                  </a:cubicBezTo>
                  <a:cubicBezTo>
                    <a:pt x="465201" y="736727"/>
                    <a:pt x="481203" y="735203"/>
                    <a:pt x="491998" y="744093"/>
                  </a:cubicBezTo>
                  <a:cubicBezTo>
                    <a:pt x="502793" y="752983"/>
                    <a:pt x="504444" y="768985"/>
                    <a:pt x="495554" y="779780"/>
                  </a:cubicBezTo>
                  <a:cubicBezTo>
                    <a:pt x="485013" y="792734"/>
                    <a:pt x="474599" y="805815"/>
                    <a:pt x="464312" y="819023"/>
                  </a:cubicBezTo>
                  <a:cubicBezTo>
                    <a:pt x="455676" y="830072"/>
                    <a:pt x="439801" y="832104"/>
                    <a:pt x="428625" y="823595"/>
                  </a:cubicBezTo>
                  <a:cubicBezTo>
                    <a:pt x="417449" y="815086"/>
                    <a:pt x="415544" y="799084"/>
                    <a:pt x="424053" y="787908"/>
                  </a:cubicBezTo>
                  <a:close/>
                  <a:moveTo>
                    <a:pt x="489077" y="708152"/>
                  </a:moveTo>
                  <a:cubicBezTo>
                    <a:pt x="500253" y="695198"/>
                    <a:pt x="511556" y="682244"/>
                    <a:pt x="523113" y="669544"/>
                  </a:cubicBezTo>
                  <a:cubicBezTo>
                    <a:pt x="532511" y="659130"/>
                    <a:pt x="548640" y="658368"/>
                    <a:pt x="558927" y="667766"/>
                  </a:cubicBezTo>
                  <a:cubicBezTo>
                    <a:pt x="569214" y="677164"/>
                    <a:pt x="570103" y="693293"/>
                    <a:pt x="560705" y="703580"/>
                  </a:cubicBezTo>
                  <a:cubicBezTo>
                    <a:pt x="549529" y="716026"/>
                    <a:pt x="538480" y="728472"/>
                    <a:pt x="527558" y="741172"/>
                  </a:cubicBezTo>
                  <a:cubicBezTo>
                    <a:pt x="518414" y="751840"/>
                    <a:pt x="502412" y="752983"/>
                    <a:pt x="491744" y="743839"/>
                  </a:cubicBezTo>
                  <a:cubicBezTo>
                    <a:pt x="481076" y="734695"/>
                    <a:pt x="479933" y="718693"/>
                    <a:pt x="489077" y="708025"/>
                  </a:cubicBezTo>
                  <a:close/>
                  <a:moveTo>
                    <a:pt x="558038" y="631698"/>
                  </a:moveTo>
                  <a:cubicBezTo>
                    <a:pt x="569849" y="619252"/>
                    <a:pt x="581787" y="606933"/>
                    <a:pt x="593979" y="594868"/>
                  </a:cubicBezTo>
                  <a:cubicBezTo>
                    <a:pt x="603885" y="584962"/>
                    <a:pt x="620014" y="584962"/>
                    <a:pt x="629920" y="594868"/>
                  </a:cubicBezTo>
                  <a:cubicBezTo>
                    <a:pt x="639826" y="604774"/>
                    <a:pt x="639826" y="620903"/>
                    <a:pt x="629920" y="630809"/>
                  </a:cubicBezTo>
                  <a:cubicBezTo>
                    <a:pt x="618109" y="642620"/>
                    <a:pt x="606425" y="654558"/>
                    <a:pt x="594868" y="666750"/>
                  </a:cubicBezTo>
                  <a:cubicBezTo>
                    <a:pt x="585216" y="676910"/>
                    <a:pt x="569087" y="677291"/>
                    <a:pt x="558927" y="667639"/>
                  </a:cubicBezTo>
                  <a:cubicBezTo>
                    <a:pt x="548767" y="657987"/>
                    <a:pt x="548386" y="641858"/>
                    <a:pt x="558038" y="631698"/>
                  </a:cubicBezTo>
                  <a:close/>
                  <a:moveTo>
                    <a:pt x="630809" y="558927"/>
                  </a:moveTo>
                  <a:cubicBezTo>
                    <a:pt x="643255" y="547116"/>
                    <a:pt x="655828" y="535432"/>
                    <a:pt x="668528" y="524002"/>
                  </a:cubicBezTo>
                  <a:cubicBezTo>
                    <a:pt x="678942" y="514604"/>
                    <a:pt x="694944" y="515366"/>
                    <a:pt x="704342" y="525780"/>
                  </a:cubicBezTo>
                  <a:cubicBezTo>
                    <a:pt x="713740" y="536194"/>
                    <a:pt x="712978" y="552196"/>
                    <a:pt x="702564" y="561594"/>
                  </a:cubicBezTo>
                  <a:cubicBezTo>
                    <a:pt x="690118" y="572770"/>
                    <a:pt x="677926" y="584200"/>
                    <a:pt x="665734" y="595757"/>
                  </a:cubicBezTo>
                  <a:cubicBezTo>
                    <a:pt x="655574" y="605409"/>
                    <a:pt x="639445" y="605028"/>
                    <a:pt x="629793" y="594868"/>
                  </a:cubicBezTo>
                  <a:cubicBezTo>
                    <a:pt x="620141" y="584708"/>
                    <a:pt x="620522" y="568579"/>
                    <a:pt x="630682" y="558927"/>
                  </a:cubicBezTo>
                  <a:close/>
                  <a:moveTo>
                    <a:pt x="707009" y="489966"/>
                  </a:moveTo>
                  <a:cubicBezTo>
                    <a:pt x="719963" y="478790"/>
                    <a:pt x="733171" y="467741"/>
                    <a:pt x="746379" y="456946"/>
                  </a:cubicBezTo>
                  <a:cubicBezTo>
                    <a:pt x="757301" y="448056"/>
                    <a:pt x="773303" y="449707"/>
                    <a:pt x="782066" y="460502"/>
                  </a:cubicBezTo>
                  <a:cubicBezTo>
                    <a:pt x="790829" y="471297"/>
                    <a:pt x="789305" y="487426"/>
                    <a:pt x="778510" y="496189"/>
                  </a:cubicBezTo>
                  <a:cubicBezTo>
                    <a:pt x="765556" y="506730"/>
                    <a:pt x="752729" y="517525"/>
                    <a:pt x="740029" y="528447"/>
                  </a:cubicBezTo>
                  <a:cubicBezTo>
                    <a:pt x="729361" y="537591"/>
                    <a:pt x="713359" y="536321"/>
                    <a:pt x="704215" y="525780"/>
                  </a:cubicBezTo>
                  <a:cubicBezTo>
                    <a:pt x="695071" y="515239"/>
                    <a:pt x="696341" y="499110"/>
                    <a:pt x="706882" y="489966"/>
                  </a:cubicBezTo>
                  <a:close/>
                  <a:moveTo>
                    <a:pt x="786511" y="424942"/>
                  </a:moveTo>
                  <a:cubicBezTo>
                    <a:pt x="800100" y="414401"/>
                    <a:pt x="813689" y="404114"/>
                    <a:pt x="827532" y="393954"/>
                  </a:cubicBezTo>
                  <a:cubicBezTo>
                    <a:pt x="838835" y="385699"/>
                    <a:pt x="854710" y="388112"/>
                    <a:pt x="863092" y="399415"/>
                  </a:cubicBezTo>
                  <a:cubicBezTo>
                    <a:pt x="871474" y="410718"/>
                    <a:pt x="868934" y="426593"/>
                    <a:pt x="857631" y="434975"/>
                  </a:cubicBezTo>
                  <a:cubicBezTo>
                    <a:pt x="844169" y="444881"/>
                    <a:pt x="830834" y="454914"/>
                    <a:pt x="817626" y="465201"/>
                  </a:cubicBezTo>
                  <a:cubicBezTo>
                    <a:pt x="806577" y="473837"/>
                    <a:pt x="790575" y="471805"/>
                    <a:pt x="781939" y="460756"/>
                  </a:cubicBezTo>
                  <a:cubicBezTo>
                    <a:pt x="773303" y="449707"/>
                    <a:pt x="775335" y="433705"/>
                    <a:pt x="786384" y="425069"/>
                  </a:cubicBezTo>
                  <a:close/>
                  <a:moveTo>
                    <a:pt x="869188" y="364109"/>
                  </a:moveTo>
                  <a:cubicBezTo>
                    <a:pt x="883285" y="354330"/>
                    <a:pt x="897382" y="344678"/>
                    <a:pt x="911733" y="335153"/>
                  </a:cubicBezTo>
                  <a:cubicBezTo>
                    <a:pt x="923417" y="327406"/>
                    <a:pt x="939165" y="330581"/>
                    <a:pt x="946912" y="342392"/>
                  </a:cubicBezTo>
                  <a:cubicBezTo>
                    <a:pt x="954659" y="354203"/>
                    <a:pt x="951484" y="369824"/>
                    <a:pt x="939673" y="377571"/>
                  </a:cubicBezTo>
                  <a:cubicBezTo>
                    <a:pt x="925703" y="386842"/>
                    <a:pt x="911860" y="396240"/>
                    <a:pt x="898144" y="405765"/>
                  </a:cubicBezTo>
                  <a:cubicBezTo>
                    <a:pt x="886587" y="413766"/>
                    <a:pt x="870839" y="410972"/>
                    <a:pt x="862838" y="399415"/>
                  </a:cubicBezTo>
                  <a:cubicBezTo>
                    <a:pt x="854837" y="387858"/>
                    <a:pt x="857631" y="372110"/>
                    <a:pt x="869188" y="364109"/>
                  </a:cubicBezTo>
                  <a:close/>
                  <a:moveTo>
                    <a:pt x="955040" y="307467"/>
                  </a:moveTo>
                  <a:cubicBezTo>
                    <a:pt x="969518" y="298323"/>
                    <a:pt x="984250" y="289433"/>
                    <a:pt x="998982" y="280797"/>
                  </a:cubicBezTo>
                  <a:cubicBezTo>
                    <a:pt x="1011047" y="273685"/>
                    <a:pt x="1026668" y="277622"/>
                    <a:pt x="1033780" y="289814"/>
                  </a:cubicBezTo>
                  <a:cubicBezTo>
                    <a:pt x="1040892" y="302006"/>
                    <a:pt x="1036955" y="317500"/>
                    <a:pt x="1024763" y="324612"/>
                  </a:cubicBezTo>
                  <a:cubicBezTo>
                    <a:pt x="1010412" y="333121"/>
                    <a:pt x="996061" y="341757"/>
                    <a:pt x="981837" y="350647"/>
                  </a:cubicBezTo>
                  <a:cubicBezTo>
                    <a:pt x="969899" y="358140"/>
                    <a:pt x="954278" y="354457"/>
                    <a:pt x="946785" y="342519"/>
                  </a:cubicBezTo>
                  <a:cubicBezTo>
                    <a:pt x="939292" y="330581"/>
                    <a:pt x="942975" y="314960"/>
                    <a:pt x="954913" y="307467"/>
                  </a:cubicBezTo>
                  <a:close/>
                  <a:moveTo>
                    <a:pt x="1043559" y="255143"/>
                  </a:moveTo>
                  <a:cubicBezTo>
                    <a:pt x="1058545" y="246761"/>
                    <a:pt x="1073658" y="238633"/>
                    <a:pt x="1088771" y="230759"/>
                  </a:cubicBezTo>
                  <a:cubicBezTo>
                    <a:pt x="1101217" y="224282"/>
                    <a:pt x="1116584" y="229108"/>
                    <a:pt x="1123061" y="241427"/>
                  </a:cubicBezTo>
                  <a:cubicBezTo>
                    <a:pt x="1129538" y="253746"/>
                    <a:pt x="1124712" y="269240"/>
                    <a:pt x="1112393" y="275717"/>
                  </a:cubicBezTo>
                  <a:cubicBezTo>
                    <a:pt x="1097534" y="283464"/>
                    <a:pt x="1082929" y="291465"/>
                    <a:pt x="1068324" y="299593"/>
                  </a:cubicBezTo>
                  <a:cubicBezTo>
                    <a:pt x="1056005" y="306451"/>
                    <a:pt x="1040638" y="302006"/>
                    <a:pt x="1033780" y="289687"/>
                  </a:cubicBezTo>
                  <a:cubicBezTo>
                    <a:pt x="1026922" y="277368"/>
                    <a:pt x="1031367" y="262001"/>
                    <a:pt x="1043686" y="255143"/>
                  </a:cubicBezTo>
                  <a:close/>
                  <a:moveTo>
                    <a:pt x="1134872" y="207391"/>
                  </a:moveTo>
                  <a:cubicBezTo>
                    <a:pt x="1150239" y="199771"/>
                    <a:pt x="1165733" y="192405"/>
                    <a:pt x="1181354" y="185293"/>
                  </a:cubicBezTo>
                  <a:cubicBezTo>
                    <a:pt x="1194054" y="179451"/>
                    <a:pt x="1209167" y="185039"/>
                    <a:pt x="1215009" y="197739"/>
                  </a:cubicBezTo>
                  <a:cubicBezTo>
                    <a:pt x="1220851" y="210439"/>
                    <a:pt x="1215263" y="225552"/>
                    <a:pt x="1202563" y="231394"/>
                  </a:cubicBezTo>
                  <a:cubicBezTo>
                    <a:pt x="1187323" y="238379"/>
                    <a:pt x="1172337" y="245618"/>
                    <a:pt x="1157351" y="252984"/>
                  </a:cubicBezTo>
                  <a:cubicBezTo>
                    <a:pt x="1144778" y="259207"/>
                    <a:pt x="1129538" y="254000"/>
                    <a:pt x="1123315" y="241427"/>
                  </a:cubicBezTo>
                  <a:cubicBezTo>
                    <a:pt x="1117092" y="228854"/>
                    <a:pt x="1122299" y="213614"/>
                    <a:pt x="1134872" y="207391"/>
                  </a:cubicBezTo>
                  <a:close/>
                  <a:moveTo>
                    <a:pt x="1228344" y="164338"/>
                  </a:moveTo>
                  <a:cubicBezTo>
                    <a:pt x="1244092" y="157607"/>
                    <a:pt x="1259840" y="151003"/>
                    <a:pt x="1275842" y="144653"/>
                  </a:cubicBezTo>
                  <a:cubicBezTo>
                    <a:pt x="1288923" y="139446"/>
                    <a:pt x="1303655" y="145796"/>
                    <a:pt x="1308862" y="158750"/>
                  </a:cubicBezTo>
                  <a:cubicBezTo>
                    <a:pt x="1314069" y="171704"/>
                    <a:pt x="1307719" y="186563"/>
                    <a:pt x="1294765" y="191770"/>
                  </a:cubicBezTo>
                  <a:cubicBezTo>
                    <a:pt x="1279271" y="197993"/>
                    <a:pt x="1263777" y="204343"/>
                    <a:pt x="1248410" y="210947"/>
                  </a:cubicBezTo>
                  <a:cubicBezTo>
                    <a:pt x="1235583" y="216535"/>
                    <a:pt x="1220597" y="210566"/>
                    <a:pt x="1215009" y="197612"/>
                  </a:cubicBezTo>
                  <a:cubicBezTo>
                    <a:pt x="1209421" y="184658"/>
                    <a:pt x="1215390" y="169799"/>
                    <a:pt x="1228344" y="164211"/>
                  </a:cubicBezTo>
                  <a:close/>
                  <a:moveTo>
                    <a:pt x="1323848" y="125984"/>
                  </a:moveTo>
                  <a:cubicBezTo>
                    <a:pt x="1339850" y="120015"/>
                    <a:pt x="1355979" y="114300"/>
                    <a:pt x="1372235" y="108712"/>
                  </a:cubicBezTo>
                  <a:cubicBezTo>
                    <a:pt x="1385570" y="104140"/>
                    <a:pt x="1399921" y="111252"/>
                    <a:pt x="1404493" y="124587"/>
                  </a:cubicBezTo>
                  <a:cubicBezTo>
                    <a:pt x="1409065" y="137922"/>
                    <a:pt x="1401953" y="152273"/>
                    <a:pt x="1388618" y="156845"/>
                  </a:cubicBezTo>
                  <a:cubicBezTo>
                    <a:pt x="1372743" y="162306"/>
                    <a:pt x="1357122" y="167894"/>
                    <a:pt x="1341374" y="173609"/>
                  </a:cubicBezTo>
                  <a:cubicBezTo>
                    <a:pt x="1328166" y="178435"/>
                    <a:pt x="1313561" y="171831"/>
                    <a:pt x="1308735" y="158623"/>
                  </a:cubicBezTo>
                  <a:cubicBezTo>
                    <a:pt x="1303909" y="145415"/>
                    <a:pt x="1310513" y="130810"/>
                    <a:pt x="1323721" y="125984"/>
                  </a:cubicBezTo>
                  <a:close/>
                  <a:moveTo>
                    <a:pt x="1421130" y="92710"/>
                  </a:moveTo>
                  <a:cubicBezTo>
                    <a:pt x="1437386" y="87630"/>
                    <a:pt x="1453896" y="82677"/>
                    <a:pt x="1470406" y="77978"/>
                  </a:cubicBezTo>
                  <a:cubicBezTo>
                    <a:pt x="1483868" y="74168"/>
                    <a:pt x="1497965" y="81915"/>
                    <a:pt x="1501775" y="95377"/>
                  </a:cubicBezTo>
                  <a:cubicBezTo>
                    <a:pt x="1505585" y="108839"/>
                    <a:pt x="1497838" y="122936"/>
                    <a:pt x="1484376" y="126746"/>
                  </a:cubicBezTo>
                  <a:cubicBezTo>
                    <a:pt x="1468247" y="131318"/>
                    <a:pt x="1452245" y="136144"/>
                    <a:pt x="1436370" y="141097"/>
                  </a:cubicBezTo>
                  <a:cubicBezTo>
                    <a:pt x="1423035" y="145288"/>
                    <a:pt x="1408684" y="137795"/>
                    <a:pt x="1404493" y="124460"/>
                  </a:cubicBezTo>
                  <a:cubicBezTo>
                    <a:pt x="1400302" y="111125"/>
                    <a:pt x="1407795" y="96774"/>
                    <a:pt x="1421130" y="92583"/>
                  </a:cubicBezTo>
                  <a:close/>
                  <a:moveTo>
                    <a:pt x="1520063" y="64262"/>
                  </a:moveTo>
                  <a:cubicBezTo>
                    <a:pt x="1536573" y="59944"/>
                    <a:pt x="1553210" y="55880"/>
                    <a:pt x="1569974" y="52070"/>
                  </a:cubicBezTo>
                  <a:cubicBezTo>
                    <a:pt x="1583690" y="48895"/>
                    <a:pt x="1597279" y="57404"/>
                    <a:pt x="1600454" y="71120"/>
                  </a:cubicBezTo>
                  <a:cubicBezTo>
                    <a:pt x="1603629" y="84836"/>
                    <a:pt x="1595120" y="98425"/>
                    <a:pt x="1581404" y="101600"/>
                  </a:cubicBezTo>
                  <a:cubicBezTo>
                    <a:pt x="1565148" y="105410"/>
                    <a:pt x="1548892" y="109347"/>
                    <a:pt x="1532763" y="113538"/>
                  </a:cubicBezTo>
                  <a:cubicBezTo>
                    <a:pt x="1519174" y="117094"/>
                    <a:pt x="1505331" y="108839"/>
                    <a:pt x="1501775" y="95250"/>
                  </a:cubicBezTo>
                  <a:cubicBezTo>
                    <a:pt x="1498219" y="81661"/>
                    <a:pt x="1506474" y="67818"/>
                    <a:pt x="1520063" y="64262"/>
                  </a:cubicBezTo>
                  <a:close/>
                  <a:moveTo>
                    <a:pt x="1620266" y="41021"/>
                  </a:moveTo>
                  <a:cubicBezTo>
                    <a:pt x="1637030" y="37592"/>
                    <a:pt x="1653794" y="34417"/>
                    <a:pt x="1670685" y="31369"/>
                  </a:cubicBezTo>
                  <a:cubicBezTo>
                    <a:pt x="1684528" y="28956"/>
                    <a:pt x="1697736" y="38100"/>
                    <a:pt x="1700149" y="51943"/>
                  </a:cubicBezTo>
                  <a:cubicBezTo>
                    <a:pt x="1702562" y="65786"/>
                    <a:pt x="1693418" y="78994"/>
                    <a:pt x="1679575" y="81407"/>
                  </a:cubicBezTo>
                  <a:cubicBezTo>
                    <a:pt x="1663065" y="84328"/>
                    <a:pt x="1646682" y="87503"/>
                    <a:pt x="1630426" y="90805"/>
                  </a:cubicBezTo>
                  <a:cubicBezTo>
                    <a:pt x="1616710" y="93599"/>
                    <a:pt x="1603248" y="84709"/>
                    <a:pt x="1600454" y="70993"/>
                  </a:cubicBezTo>
                  <a:cubicBezTo>
                    <a:pt x="1597660" y="57277"/>
                    <a:pt x="1606550" y="43815"/>
                    <a:pt x="1620266" y="41021"/>
                  </a:cubicBezTo>
                  <a:close/>
                  <a:moveTo>
                    <a:pt x="1721485" y="22987"/>
                  </a:moveTo>
                  <a:cubicBezTo>
                    <a:pt x="1738376" y="20447"/>
                    <a:pt x="1755267" y="18034"/>
                    <a:pt x="1772285" y="15875"/>
                  </a:cubicBezTo>
                  <a:cubicBezTo>
                    <a:pt x="1786255" y="14097"/>
                    <a:pt x="1798955" y="24003"/>
                    <a:pt x="1800733" y="37846"/>
                  </a:cubicBezTo>
                  <a:cubicBezTo>
                    <a:pt x="1802511" y="51689"/>
                    <a:pt x="1792605" y="64516"/>
                    <a:pt x="1778762" y="66294"/>
                  </a:cubicBezTo>
                  <a:cubicBezTo>
                    <a:pt x="1762125" y="68453"/>
                    <a:pt x="1745615" y="70739"/>
                    <a:pt x="1729232" y="73152"/>
                  </a:cubicBezTo>
                  <a:cubicBezTo>
                    <a:pt x="1715389" y="75311"/>
                    <a:pt x="1702435" y="65786"/>
                    <a:pt x="1700276" y="51816"/>
                  </a:cubicBezTo>
                  <a:cubicBezTo>
                    <a:pt x="1698117" y="37846"/>
                    <a:pt x="1707642" y="25019"/>
                    <a:pt x="1721612" y="22860"/>
                  </a:cubicBezTo>
                  <a:close/>
                  <a:moveTo>
                    <a:pt x="1824609" y="10287"/>
                  </a:moveTo>
                  <a:cubicBezTo>
                    <a:pt x="1841627" y="8636"/>
                    <a:pt x="1858645" y="7112"/>
                    <a:pt x="1875790" y="5842"/>
                  </a:cubicBezTo>
                  <a:cubicBezTo>
                    <a:pt x="1889760" y="4826"/>
                    <a:pt x="1901952" y="15240"/>
                    <a:pt x="1902968" y="29210"/>
                  </a:cubicBezTo>
                  <a:cubicBezTo>
                    <a:pt x="1903984" y="43180"/>
                    <a:pt x="1893570" y="55372"/>
                    <a:pt x="1879600" y="56388"/>
                  </a:cubicBezTo>
                  <a:cubicBezTo>
                    <a:pt x="1862963" y="57658"/>
                    <a:pt x="1846326" y="59055"/>
                    <a:pt x="1829816" y="60833"/>
                  </a:cubicBezTo>
                  <a:cubicBezTo>
                    <a:pt x="1815846" y="62230"/>
                    <a:pt x="1803400" y="52070"/>
                    <a:pt x="1802003" y="38100"/>
                  </a:cubicBezTo>
                  <a:cubicBezTo>
                    <a:pt x="1800606" y="24130"/>
                    <a:pt x="1810766" y="11684"/>
                    <a:pt x="1824736" y="10287"/>
                  </a:cubicBezTo>
                  <a:close/>
                  <a:moveTo>
                    <a:pt x="1927098" y="2540"/>
                  </a:moveTo>
                  <a:cubicBezTo>
                    <a:pt x="1944116" y="1651"/>
                    <a:pt x="1961261" y="1016"/>
                    <a:pt x="1978406" y="635"/>
                  </a:cubicBezTo>
                  <a:cubicBezTo>
                    <a:pt x="1992376" y="254"/>
                    <a:pt x="2004060" y="11303"/>
                    <a:pt x="2004441" y="25400"/>
                  </a:cubicBezTo>
                  <a:cubicBezTo>
                    <a:pt x="2004822" y="39497"/>
                    <a:pt x="1993773" y="51054"/>
                    <a:pt x="1979676" y="51435"/>
                  </a:cubicBezTo>
                  <a:cubicBezTo>
                    <a:pt x="1962912" y="51816"/>
                    <a:pt x="1946275" y="52451"/>
                    <a:pt x="1929638" y="53340"/>
                  </a:cubicBezTo>
                  <a:cubicBezTo>
                    <a:pt x="1915668" y="54102"/>
                    <a:pt x="1903730" y="43307"/>
                    <a:pt x="1902968" y="29210"/>
                  </a:cubicBezTo>
                  <a:cubicBezTo>
                    <a:pt x="1902206" y="15113"/>
                    <a:pt x="1913001" y="3302"/>
                    <a:pt x="1927098" y="2540"/>
                  </a:cubicBezTo>
                  <a:close/>
                  <a:moveTo>
                    <a:pt x="2029968" y="0"/>
                  </a:moveTo>
                  <a:cubicBezTo>
                    <a:pt x="2030222" y="0"/>
                    <a:pt x="2030349" y="0"/>
                    <a:pt x="2030603" y="0"/>
                  </a:cubicBezTo>
                  <a:lnTo>
                    <a:pt x="2030603" y="25400"/>
                  </a:lnTo>
                  <a:lnTo>
                    <a:pt x="2030603" y="0"/>
                  </a:lnTo>
                  <a:lnTo>
                    <a:pt x="2030603" y="25400"/>
                  </a:lnTo>
                  <a:lnTo>
                    <a:pt x="2030603" y="0"/>
                  </a:lnTo>
                  <a:cubicBezTo>
                    <a:pt x="2047621" y="0"/>
                    <a:pt x="2064639" y="254"/>
                    <a:pt x="2081530" y="635"/>
                  </a:cubicBezTo>
                  <a:cubicBezTo>
                    <a:pt x="2095500" y="1016"/>
                    <a:pt x="2106676" y="12573"/>
                    <a:pt x="2106295" y="26670"/>
                  </a:cubicBezTo>
                  <a:cubicBezTo>
                    <a:pt x="2105914" y="40767"/>
                    <a:pt x="2094357" y="51816"/>
                    <a:pt x="2080260" y="51435"/>
                  </a:cubicBezTo>
                  <a:cubicBezTo>
                    <a:pt x="2063750" y="51054"/>
                    <a:pt x="2047113" y="50800"/>
                    <a:pt x="2030603" y="50800"/>
                  </a:cubicBezTo>
                  <a:cubicBezTo>
                    <a:pt x="2030349" y="50800"/>
                    <a:pt x="2030222" y="50800"/>
                    <a:pt x="2029968" y="50800"/>
                  </a:cubicBezTo>
                  <a:cubicBezTo>
                    <a:pt x="2015998" y="50800"/>
                    <a:pt x="2004568" y="39497"/>
                    <a:pt x="2004568" y="25400"/>
                  </a:cubicBezTo>
                  <a:cubicBezTo>
                    <a:pt x="2004568" y="11303"/>
                    <a:pt x="2015871" y="0"/>
                    <a:pt x="2029968" y="0"/>
                  </a:cubicBezTo>
                  <a:close/>
                  <a:moveTo>
                    <a:pt x="2132838" y="2540"/>
                  </a:moveTo>
                  <a:cubicBezTo>
                    <a:pt x="2149983" y="3429"/>
                    <a:pt x="2167255" y="4445"/>
                    <a:pt x="2184273" y="5715"/>
                  </a:cubicBezTo>
                  <a:cubicBezTo>
                    <a:pt x="2198243" y="6731"/>
                    <a:pt x="2208784" y="18923"/>
                    <a:pt x="2207768" y="32893"/>
                  </a:cubicBezTo>
                  <a:cubicBezTo>
                    <a:pt x="2206752" y="46863"/>
                    <a:pt x="2194560" y="57404"/>
                    <a:pt x="2180590" y="56388"/>
                  </a:cubicBezTo>
                  <a:cubicBezTo>
                    <a:pt x="2163953" y="55118"/>
                    <a:pt x="2147189" y="54102"/>
                    <a:pt x="2130425" y="53213"/>
                  </a:cubicBezTo>
                  <a:cubicBezTo>
                    <a:pt x="2116455" y="52578"/>
                    <a:pt x="2105660" y="40640"/>
                    <a:pt x="2106295" y="26543"/>
                  </a:cubicBezTo>
                  <a:cubicBezTo>
                    <a:pt x="2106930" y="12446"/>
                    <a:pt x="2118868" y="1778"/>
                    <a:pt x="2132965" y="2413"/>
                  </a:cubicBezTo>
                  <a:close/>
                  <a:moveTo>
                    <a:pt x="2235581" y="10033"/>
                  </a:moveTo>
                  <a:cubicBezTo>
                    <a:pt x="2252726" y="11811"/>
                    <a:pt x="2269744" y="13716"/>
                    <a:pt x="2286762" y="15875"/>
                  </a:cubicBezTo>
                  <a:cubicBezTo>
                    <a:pt x="2300732" y="17653"/>
                    <a:pt x="2310511" y="30353"/>
                    <a:pt x="2308733" y="44196"/>
                  </a:cubicBezTo>
                  <a:cubicBezTo>
                    <a:pt x="2306955" y="58039"/>
                    <a:pt x="2294255" y="67945"/>
                    <a:pt x="2280412" y="66167"/>
                  </a:cubicBezTo>
                  <a:cubicBezTo>
                    <a:pt x="2263775" y="64135"/>
                    <a:pt x="2247138" y="62230"/>
                    <a:pt x="2230501" y="60579"/>
                  </a:cubicBezTo>
                  <a:cubicBezTo>
                    <a:pt x="2216531" y="59182"/>
                    <a:pt x="2206371" y="46736"/>
                    <a:pt x="2207768" y="32766"/>
                  </a:cubicBezTo>
                  <a:cubicBezTo>
                    <a:pt x="2209165" y="18796"/>
                    <a:pt x="2221484" y="8763"/>
                    <a:pt x="2235454" y="10160"/>
                  </a:cubicBezTo>
                  <a:close/>
                  <a:moveTo>
                    <a:pt x="2337562" y="22987"/>
                  </a:moveTo>
                  <a:cubicBezTo>
                    <a:pt x="2354580" y="25527"/>
                    <a:pt x="2371471" y="28321"/>
                    <a:pt x="2388362" y="31369"/>
                  </a:cubicBezTo>
                  <a:cubicBezTo>
                    <a:pt x="2402205" y="33782"/>
                    <a:pt x="2411349" y="46990"/>
                    <a:pt x="2408936" y="60833"/>
                  </a:cubicBezTo>
                  <a:cubicBezTo>
                    <a:pt x="2406523" y="74676"/>
                    <a:pt x="2393315" y="83820"/>
                    <a:pt x="2379472" y="81407"/>
                  </a:cubicBezTo>
                  <a:cubicBezTo>
                    <a:pt x="2362962" y="78486"/>
                    <a:pt x="2346452" y="75819"/>
                    <a:pt x="2329942" y="73279"/>
                  </a:cubicBezTo>
                  <a:cubicBezTo>
                    <a:pt x="2316099" y="71120"/>
                    <a:pt x="2306574" y="58166"/>
                    <a:pt x="2308606" y="44323"/>
                  </a:cubicBezTo>
                  <a:cubicBezTo>
                    <a:pt x="2310638" y="30480"/>
                    <a:pt x="2323719" y="20955"/>
                    <a:pt x="2337562" y="22987"/>
                  </a:cubicBezTo>
                  <a:close/>
                  <a:moveTo>
                    <a:pt x="2438908" y="41021"/>
                  </a:moveTo>
                  <a:cubicBezTo>
                    <a:pt x="2455799" y="44450"/>
                    <a:pt x="2472563" y="48133"/>
                    <a:pt x="2489200" y="51943"/>
                  </a:cubicBezTo>
                  <a:cubicBezTo>
                    <a:pt x="2502916" y="55118"/>
                    <a:pt x="2511425" y="68707"/>
                    <a:pt x="2508250" y="82423"/>
                  </a:cubicBezTo>
                  <a:cubicBezTo>
                    <a:pt x="2505075" y="96139"/>
                    <a:pt x="2491486" y="104648"/>
                    <a:pt x="2477770" y="101473"/>
                  </a:cubicBezTo>
                  <a:cubicBezTo>
                    <a:pt x="2461514" y="97663"/>
                    <a:pt x="2445131" y="94107"/>
                    <a:pt x="2428621" y="90805"/>
                  </a:cubicBezTo>
                  <a:cubicBezTo>
                    <a:pt x="2414905" y="88011"/>
                    <a:pt x="2406015" y="74549"/>
                    <a:pt x="2408809" y="60833"/>
                  </a:cubicBezTo>
                  <a:cubicBezTo>
                    <a:pt x="2411603" y="47117"/>
                    <a:pt x="2425065" y="38227"/>
                    <a:pt x="2438781" y="41021"/>
                  </a:cubicBezTo>
                  <a:close/>
                  <a:moveTo>
                    <a:pt x="2538984" y="64135"/>
                  </a:moveTo>
                  <a:cubicBezTo>
                    <a:pt x="2555621" y="68453"/>
                    <a:pt x="2572258" y="72898"/>
                    <a:pt x="2588641" y="77597"/>
                  </a:cubicBezTo>
                  <a:cubicBezTo>
                    <a:pt x="2602103" y="81407"/>
                    <a:pt x="2609977" y="95504"/>
                    <a:pt x="2606040" y="108966"/>
                  </a:cubicBezTo>
                  <a:cubicBezTo>
                    <a:pt x="2602103" y="122428"/>
                    <a:pt x="2588133" y="130302"/>
                    <a:pt x="2574671" y="126365"/>
                  </a:cubicBezTo>
                  <a:cubicBezTo>
                    <a:pt x="2558542" y="121793"/>
                    <a:pt x="2542413" y="117348"/>
                    <a:pt x="2526157" y="113157"/>
                  </a:cubicBezTo>
                  <a:cubicBezTo>
                    <a:pt x="2512568" y="109601"/>
                    <a:pt x="2504440" y="95758"/>
                    <a:pt x="2507869" y="82169"/>
                  </a:cubicBezTo>
                  <a:cubicBezTo>
                    <a:pt x="2511298" y="68580"/>
                    <a:pt x="2525268" y="60452"/>
                    <a:pt x="2538857" y="63881"/>
                  </a:cubicBezTo>
                  <a:close/>
                  <a:moveTo>
                    <a:pt x="2637790" y="92075"/>
                  </a:moveTo>
                  <a:cubicBezTo>
                    <a:pt x="2654173" y="97155"/>
                    <a:pt x="2670556" y="102489"/>
                    <a:pt x="2686685" y="108077"/>
                  </a:cubicBezTo>
                  <a:cubicBezTo>
                    <a:pt x="2700020" y="112649"/>
                    <a:pt x="2707005" y="127000"/>
                    <a:pt x="2702560" y="140335"/>
                  </a:cubicBezTo>
                  <a:cubicBezTo>
                    <a:pt x="2698115" y="153670"/>
                    <a:pt x="2683637" y="160655"/>
                    <a:pt x="2670302" y="156210"/>
                  </a:cubicBezTo>
                  <a:cubicBezTo>
                    <a:pt x="2654427" y="150749"/>
                    <a:pt x="2638552" y="145669"/>
                    <a:pt x="2622550" y="140589"/>
                  </a:cubicBezTo>
                  <a:cubicBezTo>
                    <a:pt x="2609215" y="136398"/>
                    <a:pt x="2601722" y="122174"/>
                    <a:pt x="2605913" y="108712"/>
                  </a:cubicBezTo>
                  <a:cubicBezTo>
                    <a:pt x="2610104" y="95250"/>
                    <a:pt x="2624328" y="87884"/>
                    <a:pt x="2637790" y="92075"/>
                  </a:cubicBezTo>
                  <a:close/>
                  <a:moveTo>
                    <a:pt x="2735199" y="125349"/>
                  </a:moveTo>
                  <a:cubicBezTo>
                    <a:pt x="2751328" y="131318"/>
                    <a:pt x="2767330" y="137414"/>
                    <a:pt x="2783205" y="143891"/>
                  </a:cubicBezTo>
                  <a:cubicBezTo>
                    <a:pt x="2796286" y="149098"/>
                    <a:pt x="2802636" y="163830"/>
                    <a:pt x="2797429" y="176911"/>
                  </a:cubicBezTo>
                  <a:cubicBezTo>
                    <a:pt x="2792222" y="189992"/>
                    <a:pt x="2777490" y="196342"/>
                    <a:pt x="2764409" y="191135"/>
                  </a:cubicBezTo>
                  <a:cubicBezTo>
                    <a:pt x="2748915" y="184912"/>
                    <a:pt x="2733294" y="178943"/>
                    <a:pt x="2717546" y="173101"/>
                  </a:cubicBezTo>
                  <a:cubicBezTo>
                    <a:pt x="2704338" y="168275"/>
                    <a:pt x="2697734" y="153670"/>
                    <a:pt x="2702560" y="140462"/>
                  </a:cubicBezTo>
                  <a:cubicBezTo>
                    <a:pt x="2707386" y="127254"/>
                    <a:pt x="2721991" y="120650"/>
                    <a:pt x="2735199" y="125476"/>
                  </a:cubicBezTo>
                  <a:close/>
                  <a:moveTo>
                    <a:pt x="2830703" y="163576"/>
                  </a:moveTo>
                  <a:cubicBezTo>
                    <a:pt x="2846451" y="170307"/>
                    <a:pt x="2862199" y="177292"/>
                    <a:pt x="2877693" y="184531"/>
                  </a:cubicBezTo>
                  <a:cubicBezTo>
                    <a:pt x="2890393" y="190373"/>
                    <a:pt x="2895981" y="205486"/>
                    <a:pt x="2890139" y="218186"/>
                  </a:cubicBezTo>
                  <a:cubicBezTo>
                    <a:pt x="2884297" y="230886"/>
                    <a:pt x="2869184" y="236474"/>
                    <a:pt x="2856484" y="230632"/>
                  </a:cubicBezTo>
                  <a:cubicBezTo>
                    <a:pt x="2841244" y="223647"/>
                    <a:pt x="2826004" y="216916"/>
                    <a:pt x="2810637" y="210312"/>
                  </a:cubicBezTo>
                  <a:cubicBezTo>
                    <a:pt x="2797683" y="204724"/>
                    <a:pt x="2791841" y="189865"/>
                    <a:pt x="2797302" y="176911"/>
                  </a:cubicBezTo>
                  <a:cubicBezTo>
                    <a:pt x="2802763" y="163957"/>
                    <a:pt x="2817749" y="158115"/>
                    <a:pt x="2830703" y="163576"/>
                  </a:cubicBezTo>
                  <a:close/>
                  <a:moveTo>
                    <a:pt x="2924175" y="206502"/>
                  </a:moveTo>
                  <a:cubicBezTo>
                    <a:pt x="2939542" y="214122"/>
                    <a:pt x="2954909" y="221869"/>
                    <a:pt x="2970022" y="229743"/>
                  </a:cubicBezTo>
                  <a:cubicBezTo>
                    <a:pt x="2982468" y="236220"/>
                    <a:pt x="2987294" y="251587"/>
                    <a:pt x="2980817" y="264033"/>
                  </a:cubicBezTo>
                  <a:cubicBezTo>
                    <a:pt x="2974340" y="276479"/>
                    <a:pt x="2958973" y="281305"/>
                    <a:pt x="2946527" y="274828"/>
                  </a:cubicBezTo>
                  <a:cubicBezTo>
                    <a:pt x="2931668" y="267081"/>
                    <a:pt x="2916809" y="259461"/>
                    <a:pt x="2901823" y="252095"/>
                  </a:cubicBezTo>
                  <a:cubicBezTo>
                    <a:pt x="2889250" y="245872"/>
                    <a:pt x="2884043" y="230632"/>
                    <a:pt x="2890266" y="218059"/>
                  </a:cubicBezTo>
                  <a:cubicBezTo>
                    <a:pt x="2896489" y="205486"/>
                    <a:pt x="2911729" y="200279"/>
                    <a:pt x="2924302" y="206502"/>
                  </a:cubicBezTo>
                  <a:close/>
                  <a:moveTo>
                    <a:pt x="3015488" y="254127"/>
                  </a:moveTo>
                  <a:cubicBezTo>
                    <a:pt x="3030474" y="262509"/>
                    <a:pt x="3045333" y="271018"/>
                    <a:pt x="3060192" y="279654"/>
                  </a:cubicBezTo>
                  <a:cubicBezTo>
                    <a:pt x="3072257" y="286766"/>
                    <a:pt x="3076321" y="302387"/>
                    <a:pt x="3069209" y="314452"/>
                  </a:cubicBezTo>
                  <a:cubicBezTo>
                    <a:pt x="3062097" y="326517"/>
                    <a:pt x="3046476" y="330581"/>
                    <a:pt x="3034411" y="323469"/>
                  </a:cubicBezTo>
                  <a:cubicBezTo>
                    <a:pt x="3020060" y="314960"/>
                    <a:pt x="3005455" y="306705"/>
                    <a:pt x="2990850" y="298577"/>
                  </a:cubicBezTo>
                  <a:cubicBezTo>
                    <a:pt x="2978531" y="291719"/>
                    <a:pt x="2974213" y="276352"/>
                    <a:pt x="2980944" y="264033"/>
                  </a:cubicBezTo>
                  <a:cubicBezTo>
                    <a:pt x="2987675" y="251714"/>
                    <a:pt x="3003169" y="247396"/>
                    <a:pt x="3015488" y="254127"/>
                  </a:cubicBezTo>
                  <a:close/>
                  <a:moveTo>
                    <a:pt x="3104134" y="306324"/>
                  </a:moveTo>
                  <a:cubicBezTo>
                    <a:pt x="3118739" y="315468"/>
                    <a:pt x="3133090" y="324612"/>
                    <a:pt x="3147441" y="334137"/>
                  </a:cubicBezTo>
                  <a:cubicBezTo>
                    <a:pt x="3159125" y="341884"/>
                    <a:pt x="3162427" y="357632"/>
                    <a:pt x="3154680" y="369316"/>
                  </a:cubicBezTo>
                  <a:cubicBezTo>
                    <a:pt x="3146933" y="381000"/>
                    <a:pt x="3131185" y="384302"/>
                    <a:pt x="3119501" y="376555"/>
                  </a:cubicBezTo>
                  <a:cubicBezTo>
                    <a:pt x="3105531" y="367411"/>
                    <a:pt x="3091434" y="358267"/>
                    <a:pt x="3077337" y="349504"/>
                  </a:cubicBezTo>
                  <a:cubicBezTo>
                    <a:pt x="3065399" y="342138"/>
                    <a:pt x="3061843" y="326390"/>
                    <a:pt x="3069209" y="314452"/>
                  </a:cubicBezTo>
                  <a:cubicBezTo>
                    <a:pt x="3076575" y="302514"/>
                    <a:pt x="3092323" y="298958"/>
                    <a:pt x="3104261" y="306324"/>
                  </a:cubicBezTo>
                  <a:close/>
                  <a:moveTo>
                    <a:pt x="3190113" y="362966"/>
                  </a:moveTo>
                  <a:cubicBezTo>
                    <a:pt x="3204210" y="372745"/>
                    <a:pt x="3218180" y="382778"/>
                    <a:pt x="3231896" y="392938"/>
                  </a:cubicBezTo>
                  <a:cubicBezTo>
                    <a:pt x="3243199" y="401193"/>
                    <a:pt x="3245612" y="417195"/>
                    <a:pt x="3237357" y="428498"/>
                  </a:cubicBezTo>
                  <a:cubicBezTo>
                    <a:pt x="3229102" y="439801"/>
                    <a:pt x="3213100" y="442214"/>
                    <a:pt x="3201797" y="433959"/>
                  </a:cubicBezTo>
                  <a:cubicBezTo>
                    <a:pt x="3188335" y="424053"/>
                    <a:pt x="3174746" y="414274"/>
                    <a:pt x="3161030" y="404749"/>
                  </a:cubicBezTo>
                  <a:cubicBezTo>
                    <a:pt x="3149473" y="396748"/>
                    <a:pt x="3146679" y="380873"/>
                    <a:pt x="3154680" y="369443"/>
                  </a:cubicBezTo>
                  <a:cubicBezTo>
                    <a:pt x="3162681" y="358013"/>
                    <a:pt x="3178556" y="355092"/>
                    <a:pt x="3189986" y="363093"/>
                  </a:cubicBezTo>
                  <a:close/>
                  <a:moveTo>
                    <a:pt x="3272917" y="424053"/>
                  </a:moveTo>
                  <a:cubicBezTo>
                    <a:pt x="3286506" y="434594"/>
                    <a:pt x="3299841" y="445262"/>
                    <a:pt x="3313176" y="456057"/>
                  </a:cubicBezTo>
                  <a:cubicBezTo>
                    <a:pt x="3324098" y="464947"/>
                    <a:pt x="3325622" y="480949"/>
                    <a:pt x="3316859" y="491744"/>
                  </a:cubicBezTo>
                  <a:cubicBezTo>
                    <a:pt x="3308096" y="502539"/>
                    <a:pt x="3291967" y="504190"/>
                    <a:pt x="3281172" y="495427"/>
                  </a:cubicBezTo>
                  <a:cubicBezTo>
                    <a:pt x="3268218" y="484886"/>
                    <a:pt x="3255137" y="474472"/>
                    <a:pt x="3241929" y="464185"/>
                  </a:cubicBezTo>
                  <a:cubicBezTo>
                    <a:pt x="3230880" y="455549"/>
                    <a:pt x="3228848" y="439674"/>
                    <a:pt x="3237357" y="428498"/>
                  </a:cubicBezTo>
                  <a:cubicBezTo>
                    <a:pt x="3245866" y="417322"/>
                    <a:pt x="3261868" y="415417"/>
                    <a:pt x="3273044" y="423926"/>
                  </a:cubicBezTo>
                  <a:close/>
                  <a:moveTo>
                    <a:pt x="3352800" y="488950"/>
                  </a:moveTo>
                  <a:cubicBezTo>
                    <a:pt x="3365754" y="500126"/>
                    <a:pt x="3378708" y="511429"/>
                    <a:pt x="3391408" y="522986"/>
                  </a:cubicBezTo>
                  <a:cubicBezTo>
                    <a:pt x="3401822" y="532384"/>
                    <a:pt x="3402584" y="548513"/>
                    <a:pt x="3393186" y="558800"/>
                  </a:cubicBezTo>
                  <a:cubicBezTo>
                    <a:pt x="3383788" y="569087"/>
                    <a:pt x="3367659" y="569976"/>
                    <a:pt x="3357372" y="560578"/>
                  </a:cubicBezTo>
                  <a:cubicBezTo>
                    <a:pt x="3344926" y="549402"/>
                    <a:pt x="3332480" y="538353"/>
                    <a:pt x="3319780" y="527431"/>
                  </a:cubicBezTo>
                  <a:cubicBezTo>
                    <a:pt x="3309112" y="518287"/>
                    <a:pt x="3307969" y="502285"/>
                    <a:pt x="3317113" y="491617"/>
                  </a:cubicBezTo>
                  <a:cubicBezTo>
                    <a:pt x="3326257" y="480949"/>
                    <a:pt x="3342259" y="479806"/>
                    <a:pt x="3352927" y="488950"/>
                  </a:cubicBezTo>
                  <a:close/>
                  <a:moveTo>
                    <a:pt x="3429000" y="558165"/>
                  </a:moveTo>
                  <a:cubicBezTo>
                    <a:pt x="3441446" y="569976"/>
                    <a:pt x="3453765" y="581914"/>
                    <a:pt x="3465830" y="594106"/>
                  </a:cubicBezTo>
                  <a:cubicBezTo>
                    <a:pt x="3475736" y="604012"/>
                    <a:pt x="3475736" y="620141"/>
                    <a:pt x="3465830" y="630047"/>
                  </a:cubicBezTo>
                  <a:cubicBezTo>
                    <a:pt x="3455924" y="639953"/>
                    <a:pt x="3439795" y="639953"/>
                    <a:pt x="3429889" y="630047"/>
                  </a:cubicBezTo>
                  <a:cubicBezTo>
                    <a:pt x="3418078" y="618236"/>
                    <a:pt x="3406140" y="606552"/>
                    <a:pt x="3393948" y="594995"/>
                  </a:cubicBezTo>
                  <a:cubicBezTo>
                    <a:pt x="3383788" y="585343"/>
                    <a:pt x="3383407" y="569214"/>
                    <a:pt x="3393059" y="559054"/>
                  </a:cubicBezTo>
                  <a:cubicBezTo>
                    <a:pt x="3402711" y="548894"/>
                    <a:pt x="3418840" y="548513"/>
                    <a:pt x="3429000" y="558165"/>
                  </a:cubicBezTo>
                  <a:close/>
                  <a:moveTo>
                    <a:pt x="3501771" y="630809"/>
                  </a:moveTo>
                  <a:cubicBezTo>
                    <a:pt x="3513582" y="643255"/>
                    <a:pt x="3525266" y="655828"/>
                    <a:pt x="3536823" y="668528"/>
                  </a:cubicBezTo>
                  <a:cubicBezTo>
                    <a:pt x="3546221" y="678942"/>
                    <a:pt x="3545459" y="694944"/>
                    <a:pt x="3535045" y="704342"/>
                  </a:cubicBezTo>
                  <a:cubicBezTo>
                    <a:pt x="3524631" y="713740"/>
                    <a:pt x="3508629" y="712978"/>
                    <a:pt x="3499231" y="702564"/>
                  </a:cubicBezTo>
                  <a:cubicBezTo>
                    <a:pt x="3488055" y="690118"/>
                    <a:pt x="3476625" y="677926"/>
                    <a:pt x="3465068" y="665734"/>
                  </a:cubicBezTo>
                  <a:cubicBezTo>
                    <a:pt x="3455416" y="655574"/>
                    <a:pt x="3455797" y="639445"/>
                    <a:pt x="3465957" y="629793"/>
                  </a:cubicBezTo>
                  <a:cubicBezTo>
                    <a:pt x="3476117" y="620141"/>
                    <a:pt x="3492246" y="620522"/>
                    <a:pt x="3501898" y="630682"/>
                  </a:cubicBezTo>
                  <a:close/>
                  <a:moveTo>
                    <a:pt x="3570859" y="707009"/>
                  </a:moveTo>
                  <a:cubicBezTo>
                    <a:pt x="3582035" y="719963"/>
                    <a:pt x="3593084" y="733171"/>
                    <a:pt x="3603879" y="746379"/>
                  </a:cubicBezTo>
                  <a:cubicBezTo>
                    <a:pt x="3612769" y="757301"/>
                    <a:pt x="3611118" y="773303"/>
                    <a:pt x="3600323" y="782066"/>
                  </a:cubicBezTo>
                  <a:cubicBezTo>
                    <a:pt x="3589528" y="790829"/>
                    <a:pt x="3573399" y="789305"/>
                    <a:pt x="3564636" y="778510"/>
                  </a:cubicBezTo>
                  <a:cubicBezTo>
                    <a:pt x="3554095" y="765556"/>
                    <a:pt x="3543300" y="752729"/>
                    <a:pt x="3532378" y="740029"/>
                  </a:cubicBezTo>
                  <a:cubicBezTo>
                    <a:pt x="3523234" y="729361"/>
                    <a:pt x="3524377" y="713359"/>
                    <a:pt x="3535045" y="704215"/>
                  </a:cubicBezTo>
                  <a:cubicBezTo>
                    <a:pt x="3545713" y="695071"/>
                    <a:pt x="3561715" y="696214"/>
                    <a:pt x="3570859" y="706882"/>
                  </a:cubicBezTo>
                  <a:close/>
                  <a:moveTo>
                    <a:pt x="3636010" y="786511"/>
                  </a:moveTo>
                  <a:cubicBezTo>
                    <a:pt x="3646551" y="800100"/>
                    <a:pt x="3656838" y="813689"/>
                    <a:pt x="3666998" y="827532"/>
                  </a:cubicBezTo>
                  <a:cubicBezTo>
                    <a:pt x="3675253" y="838835"/>
                    <a:pt x="3672840" y="854710"/>
                    <a:pt x="3661664" y="863092"/>
                  </a:cubicBezTo>
                  <a:cubicBezTo>
                    <a:pt x="3650488" y="871474"/>
                    <a:pt x="3634486" y="868934"/>
                    <a:pt x="3626104" y="857758"/>
                  </a:cubicBezTo>
                  <a:cubicBezTo>
                    <a:pt x="3616198" y="844296"/>
                    <a:pt x="3606165" y="830961"/>
                    <a:pt x="3595878" y="817753"/>
                  </a:cubicBezTo>
                  <a:cubicBezTo>
                    <a:pt x="3587242" y="806704"/>
                    <a:pt x="3589274" y="790702"/>
                    <a:pt x="3600323" y="782066"/>
                  </a:cubicBezTo>
                  <a:cubicBezTo>
                    <a:pt x="3611372" y="773430"/>
                    <a:pt x="3627374" y="775462"/>
                    <a:pt x="3636010" y="786511"/>
                  </a:cubicBezTo>
                  <a:close/>
                  <a:moveTo>
                    <a:pt x="3696970" y="869315"/>
                  </a:moveTo>
                  <a:cubicBezTo>
                    <a:pt x="3706749" y="883412"/>
                    <a:pt x="3716401" y="897509"/>
                    <a:pt x="3725926" y="911860"/>
                  </a:cubicBezTo>
                  <a:cubicBezTo>
                    <a:pt x="3733673" y="923544"/>
                    <a:pt x="3730498" y="939292"/>
                    <a:pt x="3718687" y="947039"/>
                  </a:cubicBezTo>
                  <a:cubicBezTo>
                    <a:pt x="3706876" y="954786"/>
                    <a:pt x="3691255" y="951611"/>
                    <a:pt x="3683508" y="939800"/>
                  </a:cubicBezTo>
                  <a:cubicBezTo>
                    <a:pt x="3674237" y="925830"/>
                    <a:pt x="3664839" y="911987"/>
                    <a:pt x="3655314" y="898271"/>
                  </a:cubicBezTo>
                  <a:cubicBezTo>
                    <a:pt x="3647313" y="886714"/>
                    <a:pt x="3650107" y="870966"/>
                    <a:pt x="3661664" y="862965"/>
                  </a:cubicBezTo>
                  <a:cubicBezTo>
                    <a:pt x="3673221" y="854964"/>
                    <a:pt x="3688969" y="857758"/>
                    <a:pt x="3696970" y="869315"/>
                  </a:cubicBezTo>
                  <a:close/>
                  <a:moveTo>
                    <a:pt x="3753739" y="955167"/>
                  </a:moveTo>
                  <a:cubicBezTo>
                    <a:pt x="3762883" y="969645"/>
                    <a:pt x="3771773" y="984377"/>
                    <a:pt x="3780409" y="999109"/>
                  </a:cubicBezTo>
                  <a:cubicBezTo>
                    <a:pt x="3787521" y="1011174"/>
                    <a:pt x="3783584" y="1026795"/>
                    <a:pt x="3771392" y="1033907"/>
                  </a:cubicBezTo>
                  <a:cubicBezTo>
                    <a:pt x="3759200" y="1041019"/>
                    <a:pt x="3743706" y="1037082"/>
                    <a:pt x="3736594" y="1024890"/>
                  </a:cubicBezTo>
                  <a:cubicBezTo>
                    <a:pt x="3728085" y="1010539"/>
                    <a:pt x="3719449" y="996188"/>
                    <a:pt x="3710559" y="982091"/>
                  </a:cubicBezTo>
                  <a:cubicBezTo>
                    <a:pt x="3703066" y="970153"/>
                    <a:pt x="3706749" y="954532"/>
                    <a:pt x="3718687" y="947039"/>
                  </a:cubicBezTo>
                  <a:cubicBezTo>
                    <a:pt x="3730625" y="939546"/>
                    <a:pt x="3746246" y="943229"/>
                    <a:pt x="3753739" y="955167"/>
                  </a:cubicBezTo>
                  <a:close/>
                  <a:moveTo>
                    <a:pt x="3806063" y="1043686"/>
                  </a:moveTo>
                  <a:cubicBezTo>
                    <a:pt x="3814445" y="1058672"/>
                    <a:pt x="3822573" y="1073785"/>
                    <a:pt x="3830574" y="1088898"/>
                  </a:cubicBezTo>
                  <a:cubicBezTo>
                    <a:pt x="3837051" y="1101344"/>
                    <a:pt x="3832352" y="1116711"/>
                    <a:pt x="3819906" y="1123188"/>
                  </a:cubicBezTo>
                  <a:cubicBezTo>
                    <a:pt x="3807460" y="1129665"/>
                    <a:pt x="3792093" y="1124966"/>
                    <a:pt x="3785616" y="1112520"/>
                  </a:cubicBezTo>
                  <a:cubicBezTo>
                    <a:pt x="3777869" y="1097661"/>
                    <a:pt x="3769868" y="1083056"/>
                    <a:pt x="3761740" y="1068451"/>
                  </a:cubicBezTo>
                  <a:cubicBezTo>
                    <a:pt x="3754882" y="1056132"/>
                    <a:pt x="3759327" y="1040765"/>
                    <a:pt x="3771519" y="1033907"/>
                  </a:cubicBezTo>
                  <a:cubicBezTo>
                    <a:pt x="3783711" y="1027049"/>
                    <a:pt x="3799205" y="1031494"/>
                    <a:pt x="3806063" y="1043686"/>
                  </a:cubicBezTo>
                  <a:close/>
                  <a:moveTo>
                    <a:pt x="3853815" y="1134872"/>
                  </a:moveTo>
                  <a:cubicBezTo>
                    <a:pt x="3861435" y="1150239"/>
                    <a:pt x="3868801" y="1165733"/>
                    <a:pt x="3875913" y="1181354"/>
                  </a:cubicBezTo>
                  <a:cubicBezTo>
                    <a:pt x="3881755" y="1194054"/>
                    <a:pt x="3876167" y="1209167"/>
                    <a:pt x="3863467" y="1215009"/>
                  </a:cubicBezTo>
                  <a:cubicBezTo>
                    <a:pt x="3850767" y="1220851"/>
                    <a:pt x="3835654" y="1215263"/>
                    <a:pt x="3829812" y="1202563"/>
                  </a:cubicBezTo>
                  <a:cubicBezTo>
                    <a:pt x="3822827" y="1187323"/>
                    <a:pt x="3815588" y="1172337"/>
                    <a:pt x="3808222" y="1157351"/>
                  </a:cubicBezTo>
                  <a:cubicBezTo>
                    <a:pt x="3801999" y="1144778"/>
                    <a:pt x="3807206" y="1129538"/>
                    <a:pt x="3819779" y="1123315"/>
                  </a:cubicBezTo>
                  <a:cubicBezTo>
                    <a:pt x="3832352" y="1117092"/>
                    <a:pt x="3847592" y="1122299"/>
                    <a:pt x="3853815" y="1134872"/>
                  </a:cubicBezTo>
                  <a:close/>
                  <a:moveTo>
                    <a:pt x="3896868" y="1228344"/>
                  </a:moveTo>
                  <a:cubicBezTo>
                    <a:pt x="3903599" y="1244092"/>
                    <a:pt x="3910203" y="1259840"/>
                    <a:pt x="3916553" y="1275842"/>
                  </a:cubicBezTo>
                  <a:cubicBezTo>
                    <a:pt x="3921760" y="1288923"/>
                    <a:pt x="3915410" y="1303655"/>
                    <a:pt x="3902456" y="1308862"/>
                  </a:cubicBezTo>
                  <a:cubicBezTo>
                    <a:pt x="3889502" y="1314069"/>
                    <a:pt x="3874643" y="1307719"/>
                    <a:pt x="3869436" y="1294765"/>
                  </a:cubicBezTo>
                  <a:cubicBezTo>
                    <a:pt x="3863213" y="1279271"/>
                    <a:pt x="3856863" y="1263777"/>
                    <a:pt x="3850259" y="1248537"/>
                  </a:cubicBezTo>
                  <a:cubicBezTo>
                    <a:pt x="3844671" y="1235710"/>
                    <a:pt x="3850640" y="1220724"/>
                    <a:pt x="3863594" y="1215136"/>
                  </a:cubicBezTo>
                  <a:cubicBezTo>
                    <a:pt x="3876548" y="1209548"/>
                    <a:pt x="3891407" y="1215517"/>
                    <a:pt x="3896995" y="1228471"/>
                  </a:cubicBezTo>
                  <a:close/>
                  <a:moveTo>
                    <a:pt x="3935222" y="1323975"/>
                  </a:moveTo>
                  <a:cubicBezTo>
                    <a:pt x="3941191" y="1339977"/>
                    <a:pt x="3946906" y="1356106"/>
                    <a:pt x="3952494" y="1372362"/>
                  </a:cubicBezTo>
                  <a:cubicBezTo>
                    <a:pt x="3957066" y="1385697"/>
                    <a:pt x="3949954" y="1400048"/>
                    <a:pt x="3936746" y="1404620"/>
                  </a:cubicBezTo>
                  <a:cubicBezTo>
                    <a:pt x="3923538" y="1409192"/>
                    <a:pt x="3909060" y="1402080"/>
                    <a:pt x="3904488" y="1388872"/>
                  </a:cubicBezTo>
                  <a:cubicBezTo>
                    <a:pt x="3899027" y="1372997"/>
                    <a:pt x="3893439" y="1357376"/>
                    <a:pt x="3887597" y="1341628"/>
                  </a:cubicBezTo>
                  <a:cubicBezTo>
                    <a:pt x="3882771" y="1328420"/>
                    <a:pt x="3889375" y="1313815"/>
                    <a:pt x="3902583" y="1308989"/>
                  </a:cubicBezTo>
                  <a:cubicBezTo>
                    <a:pt x="3915791" y="1304163"/>
                    <a:pt x="3930396" y="1310767"/>
                    <a:pt x="3935222" y="1323975"/>
                  </a:cubicBezTo>
                  <a:close/>
                  <a:moveTo>
                    <a:pt x="3968496" y="1421257"/>
                  </a:moveTo>
                  <a:cubicBezTo>
                    <a:pt x="3973576" y="1437513"/>
                    <a:pt x="3978529" y="1454023"/>
                    <a:pt x="3983228" y="1470533"/>
                  </a:cubicBezTo>
                  <a:cubicBezTo>
                    <a:pt x="3987038" y="1483995"/>
                    <a:pt x="3979291" y="1498092"/>
                    <a:pt x="3965829" y="1501902"/>
                  </a:cubicBezTo>
                  <a:cubicBezTo>
                    <a:pt x="3952367" y="1505712"/>
                    <a:pt x="3938270" y="1497965"/>
                    <a:pt x="3934460" y="1484503"/>
                  </a:cubicBezTo>
                  <a:cubicBezTo>
                    <a:pt x="3929888" y="1468374"/>
                    <a:pt x="3925062" y="1452372"/>
                    <a:pt x="3920109" y="1436497"/>
                  </a:cubicBezTo>
                  <a:cubicBezTo>
                    <a:pt x="3915918" y="1423162"/>
                    <a:pt x="3923411" y="1408811"/>
                    <a:pt x="3936746" y="1404620"/>
                  </a:cubicBezTo>
                  <a:cubicBezTo>
                    <a:pt x="3950081" y="1400429"/>
                    <a:pt x="3964432" y="1407922"/>
                    <a:pt x="3968623" y="1421257"/>
                  </a:cubicBezTo>
                  <a:close/>
                  <a:moveTo>
                    <a:pt x="3996944" y="1520190"/>
                  </a:moveTo>
                  <a:cubicBezTo>
                    <a:pt x="4001262" y="1536700"/>
                    <a:pt x="4005326" y="1553337"/>
                    <a:pt x="4009136" y="1570101"/>
                  </a:cubicBezTo>
                  <a:cubicBezTo>
                    <a:pt x="4012311" y="1583817"/>
                    <a:pt x="4003802" y="1597406"/>
                    <a:pt x="3990086" y="1600581"/>
                  </a:cubicBezTo>
                  <a:cubicBezTo>
                    <a:pt x="3976370" y="1603756"/>
                    <a:pt x="3962781" y="1595247"/>
                    <a:pt x="3959606" y="1581531"/>
                  </a:cubicBezTo>
                  <a:cubicBezTo>
                    <a:pt x="3955796" y="1565275"/>
                    <a:pt x="3951859" y="1549019"/>
                    <a:pt x="3947668" y="1532890"/>
                  </a:cubicBezTo>
                  <a:cubicBezTo>
                    <a:pt x="3944112" y="1519301"/>
                    <a:pt x="3952367" y="1505458"/>
                    <a:pt x="3965956" y="1501902"/>
                  </a:cubicBezTo>
                  <a:cubicBezTo>
                    <a:pt x="3979545" y="1498346"/>
                    <a:pt x="3993388" y="1506601"/>
                    <a:pt x="3996944" y="1520190"/>
                  </a:cubicBezTo>
                  <a:close/>
                  <a:moveTo>
                    <a:pt x="4020185" y="1620393"/>
                  </a:moveTo>
                  <a:cubicBezTo>
                    <a:pt x="4023614" y="1637157"/>
                    <a:pt x="4026789" y="1653921"/>
                    <a:pt x="4029837" y="1670812"/>
                  </a:cubicBezTo>
                  <a:cubicBezTo>
                    <a:pt x="4032250" y="1684655"/>
                    <a:pt x="4023106" y="1697863"/>
                    <a:pt x="4009263" y="1700276"/>
                  </a:cubicBezTo>
                  <a:cubicBezTo>
                    <a:pt x="3995420" y="1702689"/>
                    <a:pt x="3982212" y="1693545"/>
                    <a:pt x="3979799" y="1679702"/>
                  </a:cubicBezTo>
                  <a:cubicBezTo>
                    <a:pt x="3976878" y="1663192"/>
                    <a:pt x="3973703" y="1646809"/>
                    <a:pt x="3970401" y="1630553"/>
                  </a:cubicBezTo>
                  <a:cubicBezTo>
                    <a:pt x="3967607" y="1616837"/>
                    <a:pt x="3976497" y="1603375"/>
                    <a:pt x="3990213" y="1600581"/>
                  </a:cubicBezTo>
                  <a:cubicBezTo>
                    <a:pt x="4003929" y="1597787"/>
                    <a:pt x="4017391" y="1606677"/>
                    <a:pt x="4020185" y="1620393"/>
                  </a:cubicBezTo>
                  <a:close/>
                  <a:moveTo>
                    <a:pt x="4038219" y="1721612"/>
                  </a:moveTo>
                  <a:cubicBezTo>
                    <a:pt x="4040759" y="1738503"/>
                    <a:pt x="4043172" y="1755394"/>
                    <a:pt x="4045331" y="1772412"/>
                  </a:cubicBezTo>
                  <a:cubicBezTo>
                    <a:pt x="4047109" y="1786382"/>
                    <a:pt x="4037203" y="1799082"/>
                    <a:pt x="4023360" y="1800860"/>
                  </a:cubicBezTo>
                  <a:cubicBezTo>
                    <a:pt x="4009517" y="1802638"/>
                    <a:pt x="3996690" y="1792732"/>
                    <a:pt x="3994912" y="1778889"/>
                  </a:cubicBezTo>
                  <a:cubicBezTo>
                    <a:pt x="3992753" y="1762252"/>
                    <a:pt x="3990467" y="1745742"/>
                    <a:pt x="3988054" y="1729359"/>
                  </a:cubicBezTo>
                  <a:cubicBezTo>
                    <a:pt x="3985895" y="1715516"/>
                    <a:pt x="3995420" y="1702562"/>
                    <a:pt x="4009390" y="1700403"/>
                  </a:cubicBezTo>
                  <a:cubicBezTo>
                    <a:pt x="4023360" y="1698244"/>
                    <a:pt x="4036187" y="1707769"/>
                    <a:pt x="4038346" y="1721739"/>
                  </a:cubicBezTo>
                  <a:close/>
                  <a:moveTo>
                    <a:pt x="4051300" y="1823847"/>
                  </a:moveTo>
                  <a:cubicBezTo>
                    <a:pt x="4053078" y="1840865"/>
                    <a:pt x="4054475" y="1857883"/>
                    <a:pt x="4055872" y="1874901"/>
                  </a:cubicBezTo>
                  <a:cubicBezTo>
                    <a:pt x="4056888" y="1888871"/>
                    <a:pt x="4046474" y="1901063"/>
                    <a:pt x="4032504" y="1902206"/>
                  </a:cubicBezTo>
                  <a:cubicBezTo>
                    <a:pt x="4018534" y="1903349"/>
                    <a:pt x="4006342" y="1892808"/>
                    <a:pt x="4005199" y="1878838"/>
                  </a:cubicBezTo>
                  <a:cubicBezTo>
                    <a:pt x="4003929" y="1862201"/>
                    <a:pt x="4002405" y="1845564"/>
                    <a:pt x="4000754" y="1829054"/>
                  </a:cubicBezTo>
                  <a:cubicBezTo>
                    <a:pt x="3999357" y="1815084"/>
                    <a:pt x="4009517" y="1802638"/>
                    <a:pt x="4023487" y="1801241"/>
                  </a:cubicBezTo>
                  <a:cubicBezTo>
                    <a:pt x="4037457" y="1799844"/>
                    <a:pt x="4049903" y="1810004"/>
                    <a:pt x="4051300" y="1823974"/>
                  </a:cubicBezTo>
                  <a:close/>
                  <a:moveTo>
                    <a:pt x="4059047" y="1926590"/>
                  </a:moveTo>
                  <a:cubicBezTo>
                    <a:pt x="4059936" y="1943608"/>
                    <a:pt x="4060571" y="1960753"/>
                    <a:pt x="4060952" y="1977898"/>
                  </a:cubicBezTo>
                  <a:cubicBezTo>
                    <a:pt x="4061333" y="1991868"/>
                    <a:pt x="4050284" y="2003552"/>
                    <a:pt x="4036187" y="2003933"/>
                  </a:cubicBezTo>
                  <a:cubicBezTo>
                    <a:pt x="4022090" y="2004314"/>
                    <a:pt x="4010533" y="1993265"/>
                    <a:pt x="4010152" y="1979168"/>
                  </a:cubicBezTo>
                  <a:cubicBezTo>
                    <a:pt x="4009771" y="1962404"/>
                    <a:pt x="4009136" y="1945767"/>
                    <a:pt x="4008247" y="1929130"/>
                  </a:cubicBezTo>
                  <a:cubicBezTo>
                    <a:pt x="4007485" y="1915160"/>
                    <a:pt x="4018280" y="1903222"/>
                    <a:pt x="4032377" y="1902460"/>
                  </a:cubicBezTo>
                  <a:cubicBezTo>
                    <a:pt x="4046474" y="1901698"/>
                    <a:pt x="4058285" y="1912493"/>
                    <a:pt x="4059047" y="1926590"/>
                  </a:cubicBezTo>
                  <a:close/>
                  <a:moveTo>
                    <a:pt x="4061714" y="2029460"/>
                  </a:moveTo>
                  <a:cubicBezTo>
                    <a:pt x="4061714" y="2029841"/>
                    <a:pt x="4061714" y="2030222"/>
                    <a:pt x="4061714" y="2030730"/>
                  </a:cubicBezTo>
                  <a:lnTo>
                    <a:pt x="4036314" y="2030730"/>
                  </a:lnTo>
                  <a:lnTo>
                    <a:pt x="4061714" y="2030730"/>
                  </a:lnTo>
                  <a:cubicBezTo>
                    <a:pt x="4061714" y="2047621"/>
                    <a:pt x="4061460" y="2064385"/>
                    <a:pt x="4061079" y="2081022"/>
                  </a:cubicBezTo>
                  <a:cubicBezTo>
                    <a:pt x="4060698" y="2094992"/>
                    <a:pt x="4049141" y="2106168"/>
                    <a:pt x="4035044" y="2105787"/>
                  </a:cubicBezTo>
                  <a:cubicBezTo>
                    <a:pt x="4020947" y="2105406"/>
                    <a:pt x="4009898" y="2093849"/>
                    <a:pt x="4010279" y="2079752"/>
                  </a:cubicBezTo>
                  <a:cubicBezTo>
                    <a:pt x="4010660" y="2063369"/>
                    <a:pt x="4010914" y="2047113"/>
                    <a:pt x="4010914" y="2030603"/>
                  </a:cubicBezTo>
                  <a:cubicBezTo>
                    <a:pt x="4010914" y="2030222"/>
                    <a:pt x="4010914" y="2029841"/>
                    <a:pt x="4010914" y="2029460"/>
                  </a:cubicBezTo>
                  <a:cubicBezTo>
                    <a:pt x="4010914" y="2015490"/>
                    <a:pt x="4022217" y="2004060"/>
                    <a:pt x="4036314" y="2004060"/>
                  </a:cubicBezTo>
                  <a:cubicBezTo>
                    <a:pt x="4050411" y="2004060"/>
                    <a:pt x="4061714" y="2015363"/>
                    <a:pt x="4061714" y="2029460"/>
                  </a:cubicBezTo>
                  <a:close/>
                  <a:moveTo>
                    <a:pt x="4059174" y="2132330"/>
                  </a:moveTo>
                  <a:cubicBezTo>
                    <a:pt x="4058285" y="2149475"/>
                    <a:pt x="4057269" y="2166747"/>
                    <a:pt x="4055999" y="2183765"/>
                  </a:cubicBezTo>
                  <a:cubicBezTo>
                    <a:pt x="4054983" y="2197735"/>
                    <a:pt x="4042791" y="2208276"/>
                    <a:pt x="4028821" y="2207260"/>
                  </a:cubicBezTo>
                  <a:cubicBezTo>
                    <a:pt x="4014851" y="2206244"/>
                    <a:pt x="4004310" y="2194052"/>
                    <a:pt x="4005326" y="2180082"/>
                  </a:cubicBezTo>
                  <a:cubicBezTo>
                    <a:pt x="4006596" y="2163445"/>
                    <a:pt x="4007612" y="2146681"/>
                    <a:pt x="4008374" y="2129917"/>
                  </a:cubicBezTo>
                  <a:cubicBezTo>
                    <a:pt x="4009009" y="2115947"/>
                    <a:pt x="4020947" y="2105152"/>
                    <a:pt x="4035044" y="2105787"/>
                  </a:cubicBezTo>
                  <a:cubicBezTo>
                    <a:pt x="4049141" y="2106422"/>
                    <a:pt x="4059809" y="2118360"/>
                    <a:pt x="4059174" y="2132457"/>
                  </a:cubicBezTo>
                  <a:close/>
                  <a:moveTo>
                    <a:pt x="4051554" y="2235073"/>
                  </a:moveTo>
                  <a:cubicBezTo>
                    <a:pt x="4049903" y="2252218"/>
                    <a:pt x="4047871" y="2269236"/>
                    <a:pt x="4045839" y="2286254"/>
                  </a:cubicBezTo>
                  <a:cubicBezTo>
                    <a:pt x="4044061" y="2300224"/>
                    <a:pt x="4031361" y="2310003"/>
                    <a:pt x="4017518" y="2308352"/>
                  </a:cubicBezTo>
                  <a:cubicBezTo>
                    <a:pt x="4003675" y="2306701"/>
                    <a:pt x="3993769" y="2293874"/>
                    <a:pt x="3995420" y="2280031"/>
                  </a:cubicBezTo>
                  <a:cubicBezTo>
                    <a:pt x="3997452" y="2263394"/>
                    <a:pt x="3999357" y="2246757"/>
                    <a:pt x="4001008" y="2230120"/>
                  </a:cubicBezTo>
                  <a:cubicBezTo>
                    <a:pt x="4002405" y="2216150"/>
                    <a:pt x="4014851" y="2205990"/>
                    <a:pt x="4028821" y="2207387"/>
                  </a:cubicBezTo>
                  <a:cubicBezTo>
                    <a:pt x="4042791" y="2208784"/>
                    <a:pt x="4052951" y="2221230"/>
                    <a:pt x="4051554" y="2235200"/>
                  </a:cubicBezTo>
                  <a:close/>
                  <a:moveTo>
                    <a:pt x="4038727" y="2337308"/>
                  </a:moveTo>
                  <a:cubicBezTo>
                    <a:pt x="4036187" y="2354326"/>
                    <a:pt x="4033393" y="2371217"/>
                    <a:pt x="4030345" y="2388108"/>
                  </a:cubicBezTo>
                  <a:cubicBezTo>
                    <a:pt x="4027932" y="2401951"/>
                    <a:pt x="4014724" y="2411095"/>
                    <a:pt x="4000881" y="2408682"/>
                  </a:cubicBezTo>
                  <a:cubicBezTo>
                    <a:pt x="3987038" y="2406269"/>
                    <a:pt x="3977894" y="2393061"/>
                    <a:pt x="3980307" y="2379218"/>
                  </a:cubicBezTo>
                  <a:cubicBezTo>
                    <a:pt x="3983228" y="2362708"/>
                    <a:pt x="3985895" y="2346198"/>
                    <a:pt x="3988435" y="2329688"/>
                  </a:cubicBezTo>
                  <a:cubicBezTo>
                    <a:pt x="3990594" y="2315845"/>
                    <a:pt x="4003421" y="2306320"/>
                    <a:pt x="4017391" y="2308352"/>
                  </a:cubicBezTo>
                  <a:cubicBezTo>
                    <a:pt x="4031361" y="2310384"/>
                    <a:pt x="4040759" y="2323338"/>
                    <a:pt x="4038727" y="2337308"/>
                  </a:cubicBezTo>
                  <a:close/>
                  <a:moveTo>
                    <a:pt x="4020820" y="2438654"/>
                  </a:moveTo>
                  <a:cubicBezTo>
                    <a:pt x="4017391" y="2455545"/>
                    <a:pt x="4013708" y="2472309"/>
                    <a:pt x="4009898" y="2488946"/>
                  </a:cubicBezTo>
                  <a:cubicBezTo>
                    <a:pt x="4006723" y="2502662"/>
                    <a:pt x="3993134" y="2511171"/>
                    <a:pt x="3979418" y="2507996"/>
                  </a:cubicBezTo>
                  <a:cubicBezTo>
                    <a:pt x="3965702" y="2504821"/>
                    <a:pt x="3957193" y="2491232"/>
                    <a:pt x="3960368" y="2477516"/>
                  </a:cubicBezTo>
                  <a:cubicBezTo>
                    <a:pt x="3964178" y="2461260"/>
                    <a:pt x="3967734" y="2444877"/>
                    <a:pt x="3971036" y="2428367"/>
                  </a:cubicBezTo>
                  <a:cubicBezTo>
                    <a:pt x="3973830" y="2414651"/>
                    <a:pt x="3987292" y="2405761"/>
                    <a:pt x="4001008" y="2408555"/>
                  </a:cubicBezTo>
                  <a:cubicBezTo>
                    <a:pt x="4014724" y="2411349"/>
                    <a:pt x="4023614" y="2424811"/>
                    <a:pt x="4020820" y="2438527"/>
                  </a:cubicBezTo>
                  <a:close/>
                  <a:moveTo>
                    <a:pt x="3997706" y="2538730"/>
                  </a:moveTo>
                  <a:cubicBezTo>
                    <a:pt x="3993388" y="2555367"/>
                    <a:pt x="3988943" y="2572004"/>
                    <a:pt x="3984244" y="2588514"/>
                  </a:cubicBezTo>
                  <a:cubicBezTo>
                    <a:pt x="3980434" y="2601976"/>
                    <a:pt x="3966337" y="2609850"/>
                    <a:pt x="3952875" y="2606040"/>
                  </a:cubicBezTo>
                  <a:cubicBezTo>
                    <a:pt x="3939413" y="2602230"/>
                    <a:pt x="3931539" y="2588133"/>
                    <a:pt x="3935349" y="2574671"/>
                  </a:cubicBezTo>
                  <a:cubicBezTo>
                    <a:pt x="3939921" y="2558542"/>
                    <a:pt x="3944366" y="2542413"/>
                    <a:pt x="3948430" y="2526157"/>
                  </a:cubicBezTo>
                  <a:cubicBezTo>
                    <a:pt x="3951986" y="2512568"/>
                    <a:pt x="3965829" y="2504440"/>
                    <a:pt x="3979418" y="2507869"/>
                  </a:cubicBezTo>
                  <a:cubicBezTo>
                    <a:pt x="3993007" y="2511298"/>
                    <a:pt x="4001135" y="2525268"/>
                    <a:pt x="3997706" y="2538857"/>
                  </a:cubicBezTo>
                  <a:close/>
                  <a:moveTo>
                    <a:pt x="3969512" y="2637790"/>
                  </a:moveTo>
                  <a:cubicBezTo>
                    <a:pt x="3964432" y="2654173"/>
                    <a:pt x="3959098" y="2670556"/>
                    <a:pt x="3953510" y="2686685"/>
                  </a:cubicBezTo>
                  <a:cubicBezTo>
                    <a:pt x="3948938" y="2700020"/>
                    <a:pt x="3934587" y="2707005"/>
                    <a:pt x="3921252" y="2702560"/>
                  </a:cubicBezTo>
                  <a:cubicBezTo>
                    <a:pt x="3907917" y="2698115"/>
                    <a:pt x="3900932" y="2683637"/>
                    <a:pt x="3905377" y="2670302"/>
                  </a:cubicBezTo>
                  <a:cubicBezTo>
                    <a:pt x="3910711" y="2654427"/>
                    <a:pt x="3915918" y="2638552"/>
                    <a:pt x="3920998" y="2622550"/>
                  </a:cubicBezTo>
                  <a:cubicBezTo>
                    <a:pt x="3925189" y="2609215"/>
                    <a:pt x="3939413" y="2601722"/>
                    <a:pt x="3952875" y="2605913"/>
                  </a:cubicBezTo>
                  <a:cubicBezTo>
                    <a:pt x="3966337" y="2610104"/>
                    <a:pt x="3973703" y="2624328"/>
                    <a:pt x="3969512" y="2637790"/>
                  </a:cubicBezTo>
                  <a:close/>
                  <a:moveTo>
                    <a:pt x="3936365" y="2735199"/>
                  </a:moveTo>
                  <a:cubicBezTo>
                    <a:pt x="3930396" y="2751328"/>
                    <a:pt x="3924300" y="2767330"/>
                    <a:pt x="3917950" y="2783205"/>
                  </a:cubicBezTo>
                  <a:cubicBezTo>
                    <a:pt x="3912743" y="2796286"/>
                    <a:pt x="3898011" y="2802636"/>
                    <a:pt x="3884930" y="2797429"/>
                  </a:cubicBezTo>
                  <a:cubicBezTo>
                    <a:pt x="3871849" y="2792222"/>
                    <a:pt x="3865499" y="2777490"/>
                    <a:pt x="3870706" y="2764409"/>
                  </a:cubicBezTo>
                  <a:cubicBezTo>
                    <a:pt x="3876929" y="2748915"/>
                    <a:pt x="3882898" y="2733294"/>
                    <a:pt x="3888740" y="2717546"/>
                  </a:cubicBezTo>
                  <a:cubicBezTo>
                    <a:pt x="3893566" y="2704338"/>
                    <a:pt x="3908171" y="2697607"/>
                    <a:pt x="3921379" y="2702560"/>
                  </a:cubicBezTo>
                  <a:cubicBezTo>
                    <a:pt x="3934587" y="2707513"/>
                    <a:pt x="3941318" y="2721991"/>
                    <a:pt x="3936365" y="2735199"/>
                  </a:cubicBezTo>
                  <a:close/>
                  <a:moveTo>
                    <a:pt x="3898265" y="2830703"/>
                  </a:moveTo>
                  <a:cubicBezTo>
                    <a:pt x="3891534" y="2846451"/>
                    <a:pt x="3884549" y="2862199"/>
                    <a:pt x="3877437" y="2877693"/>
                  </a:cubicBezTo>
                  <a:cubicBezTo>
                    <a:pt x="3871595" y="2890393"/>
                    <a:pt x="3856482" y="2895981"/>
                    <a:pt x="3843782" y="2890139"/>
                  </a:cubicBezTo>
                  <a:cubicBezTo>
                    <a:pt x="3831082" y="2884297"/>
                    <a:pt x="3825494" y="2869184"/>
                    <a:pt x="3831336" y="2856484"/>
                  </a:cubicBezTo>
                  <a:cubicBezTo>
                    <a:pt x="3838321" y="2841244"/>
                    <a:pt x="3845052" y="2826004"/>
                    <a:pt x="3851656" y="2810637"/>
                  </a:cubicBezTo>
                  <a:cubicBezTo>
                    <a:pt x="3857244" y="2797683"/>
                    <a:pt x="3872103" y="2791714"/>
                    <a:pt x="3885057" y="2797302"/>
                  </a:cubicBezTo>
                  <a:cubicBezTo>
                    <a:pt x="3898011" y="2802890"/>
                    <a:pt x="3903980" y="2817749"/>
                    <a:pt x="3898392" y="2830703"/>
                  </a:cubicBezTo>
                  <a:close/>
                  <a:moveTo>
                    <a:pt x="3855466" y="2924175"/>
                  </a:moveTo>
                  <a:cubicBezTo>
                    <a:pt x="3847846" y="2939542"/>
                    <a:pt x="3840099" y="2954909"/>
                    <a:pt x="3832225" y="2970022"/>
                  </a:cubicBezTo>
                  <a:cubicBezTo>
                    <a:pt x="3825748" y="2982468"/>
                    <a:pt x="3810381" y="2987294"/>
                    <a:pt x="3797935" y="2980817"/>
                  </a:cubicBezTo>
                  <a:cubicBezTo>
                    <a:pt x="3785489" y="2974340"/>
                    <a:pt x="3780663" y="2958973"/>
                    <a:pt x="3787140" y="2946527"/>
                  </a:cubicBezTo>
                  <a:cubicBezTo>
                    <a:pt x="3794887" y="2931668"/>
                    <a:pt x="3802380" y="2916809"/>
                    <a:pt x="3809746" y="2901823"/>
                  </a:cubicBezTo>
                  <a:cubicBezTo>
                    <a:pt x="3815969" y="2889250"/>
                    <a:pt x="3831082" y="2884043"/>
                    <a:pt x="3843782" y="2890266"/>
                  </a:cubicBezTo>
                  <a:cubicBezTo>
                    <a:pt x="3856482" y="2896489"/>
                    <a:pt x="3861562" y="2911602"/>
                    <a:pt x="3855339" y="2924302"/>
                  </a:cubicBezTo>
                  <a:close/>
                  <a:moveTo>
                    <a:pt x="3807714" y="3015488"/>
                  </a:moveTo>
                  <a:cubicBezTo>
                    <a:pt x="3799332" y="3030474"/>
                    <a:pt x="3790823" y="3045333"/>
                    <a:pt x="3782187" y="3060192"/>
                  </a:cubicBezTo>
                  <a:cubicBezTo>
                    <a:pt x="3775075" y="3072257"/>
                    <a:pt x="3759454" y="3076321"/>
                    <a:pt x="3747389" y="3069209"/>
                  </a:cubicBezTo>
                  <a:cubicBezTo>
                    <a:pt x="3735324" y="3062097"/>
                    <a:pt x="3731260" y="3046476"/>
                    <a:pt x="3738372" y="3034411"/>
                  </a:cubicBezTo>
                  <a:cubicBezTo>
                    <a:pt x="3746881" y="3020060"/>
                    <a:pt x="3755136" y="3005455"/>
                    <a:pt x="3763264" y="2990850"/>
                  </a:cubicBezTo>
                  <a:cubicBezTo>
                    <a:pt x="3770122" y="2978531"/>
                    <a:pt x="3785489" y="2974213"/>
                    <a:pt x="3797808" y="2980944"/>
                  </a:cubicBezTo>
                  <a:cubicBezTo>
                    <a:pt x="3810127" y="2987675"/>
                    <a:pt x="3814445" y="3003169"/>
                    <a:pt x="3807714" y="3015488"/>
                  </a:cubicBezTo>
                  <a:close/>
                  <a:moveTo>
                    <a:pt x="3755517" y="3104134"/>
                  </a:moveTo>
                  <a:cubicBezTo>
                    <a:pt x="3746500" y="3118739"/>
                    <a:pt x="3737229" y="3133090"/>
                    <a:pt x="3727704" y="3147441"/>
                  </a:cubicBezTo>
                  <a:cubicBezTo>
                    <a:pt x="3719957" y="3159125"/>
                    <a:pt x="3704209" y="3162427"/>
                    <a:pt x="3692525" y="3154680"/>
                  </a:cubicBezTo>
                  <a:cubicBezTo>
                    <a:pt x="3680841" y="3146933"/>
                    <a:pt x="3677539" y="3131185"/>
                    <a:pt x="3685286" y="3119501"/>
                  </a:cubicBezTo>
                  <a:cubicBezTo>
                    <a:pt x="3694430" y="3105531"/>
                    <a:pt x="3703574" y="3091434"/>
                    <a:pt x="3712337" y="3077337"/>
                  </a:cubicBezTo>
                  <a:cubicBezTo>
                    <a:pt x="3719703" y="3065399"/>
                    <a:pt x="3735451" y="3061843"/>
                    <a:pt x="3747389" y="3069209"/>
                  </a:cubicBezTo>
                  <a:cubicBezTo>
                    <a:pt x="3759327" y="3076575"/>
                    <a:pt x="3762883" y="3092323"/>
                    <a:pt x="3755517" y="3104261"/>
                  </a:cubicBezTo>
                  <a:close/>
                  <a:moveTo>
                    <a:pt x="3698875" y="3190113"/>
                  </a:moveTo>
                  <a:cubicBezTo>
                    <a:pt x="3689096" y="3204210"/>
                    <a:pt x="3679063" y="3218180"/>
                    <a:pt x="3668903" y="3231896"/>
                  </a:cubicBezTo>
                  <a:cubicBezTo>
                    <a:pt x="3660648" y="3243199"/>
                    <a:pt x="3644646" y="3245612"/>
                    <a:pt x="3633343" y="3237357"/>
                  </a:cubicBezTo>
                  <a:cubicBezTo>
                    <a:pt x="3622040" y="3229102"/>
                    <a:pt x="3619627" y="3213100"/>
                    <a:pt x="3627882" y="3201797"/>
                  </a:cubicBezTo>
                  <a:cubicBezTo>
                    <a:pt x="3637788" y="3188335"/>
                    <a:pt x="3647440" y="3174746"/>
                    <a:pt x="3657092" y="3161030"/>
                  </a:cubicBezTo>
                  <a:cubicBezTo>
                    <a:pt x="3665093" y="3149473"/>
                    <a:pt x="3680968" y="3146679"/>
                    <a:pt x="3692398" y="3154680"/>
                  </a:cubicBezTo>
                  <a:cubicBezTo>
                    <a:pt x="3703828" y="3162681"/>
                    <a:pt x="3706749" y="3178556"/>
                    <a:pt x="3698748" y="3189986"/>
                  </a:cubicBezTo>
                  <a:close/>
                  <a:moveTo>
                    <a:pt x="3637915" y="3272917"/>
                  </a:moveTo>
                  <a:cubicBezTo>
                    <a:pt x="3627374" y="3286506"/>
                    <a:pt x="3616706" y="3299841"/>
                    <a:pt x="3605911" y="3313176"/>
                  </a:cubicBezTo>
                  <a:cubicBezTo>
                    <a:pt x="3597021" y="3324098"/>
                    <a:pt x="3581019" y="3325622"/>
                    <a:pt x="3570224" y="3316859"/>
                  </a:cubicBezTo>
                  <a:cubicBezTo>
                    <a:pt x="3559429" y="3308096"/>
                    <a:pt x="3557778" y="3291967"/>
                    <a:pt x="3566541" y="3281172"/>
                  </a:cubicBezTo>
                  <a:cubicBezTo>
                    <a:pt x="3577082" y="3268218"/>
                    <a:pt x="3587496" y="3255137"/>
                    <a:pt x="3597783" y="3241929"/>
                  </a:cubicBezTo>
                  <a:cubicBezTo>
                    <a:pt x="3606419" y="3230880"/>
                    <a:pt x="3622294" y="3228848"/>
                    <a:pt x="3633470" y="3237357"/>
                  </a:cubicBezTo>
                  <a:cubicBezTo>
                    <a:pt x="3644646" y="3245866"/>
                    <a:pt x="3646551" y="3261868"/>
                    <a:pt x="3638042" y="3273044"/>
                  </a:cubicBezTo>
                  <a:close/>
                  <a:moveTo>
                    <a:pt x="3573018" y="3352800"/>
                  </a:moveTo>
                  <a:cubicBezTo>
                    <a:pt x="3561842" y="3365754"/>
                    <a:pt x="3550539" y="3378708"/>
                    <a:pt x="3538982" y="3391408"/>
                  </a:cubicBezTo>
                  <a:cubicBezTo>
                    <a:pt x="3529584" y="3401822"/>
                    <a:pt x="3513582" y="3402584"/>
                    <a:pt x="3503168" y="3393186"/>
                  </a:cubicBezTo>
                  <a:cubicBezTo>
                    <a:pt x="3492754" y="3383788"/>
                    <a:pt x="3491992" y="3367786"/>
                    <a:pt x="3501390" y="3357372"/>
                  </a:cubicBezTo>
                  <a:cubicBezTo>
                    <a:pt x="3512566" y="3344926"/>
                    <a:pt x="3523615" y="3332353"/>
                    <a:pt x="3534537" y="3319780"/>
                  </a:cubicBezTo>
                  <a:cubicBezTo>
                    <a:pt x="3543681" y="3309112"/>
                    <a:pt x="3559683" y="3307969"/>
                    <a:pt x="3570351" y="3316986"/>
                  </a:cubicBezTo>
                  <a:cubicBezTo>
                    <a:pt x="3581019" y="3326003"/>
                    <a:pt x="3582162" y="3342132"/>
                    <a:pt x="3573145" y="3352800"/>
                  </a:cubicBezTo>
                  <a:close/>
                  <a:moveTo>
                    <a:pt x="3504184" y="3429127"/>
                  </a:moveTo>
                  <a:cubicBezTo>
                    <a:pt x="3492373" y="3441573"/>
                    <a:pt x="3480435" y="3453892"/>
                    <a:pt x="3468243" y="3465957"/>
                  </a:cubicBezTo>
                  <a:cubicBezTo>
                    <a:pt x="3458337" y="3475863"/>
                    <a:pt x="3442208" y="3475863"/>
                    <a:pt x="3432302" y="3465957"/>
                  </a:cubicBezTo>
                  <a:cubicBezTo>
                    <a:pt x="3422396" y="3456051"/>
                    <a:pt x="3422396" y="3439922"/>
                    <a:pt x="3432302" y="3430016"/>
                  </a:cubicBezTo>
                  <a:cubicBezTo>
                    <a:pt x="3444113" y="3418205"/>
                    <a:pt x="3455797" y="3406267"/>
                    <a:pt x="3467354" y="3394075"/>
                  </a:cubicBezTo>
                  <a:cubicBezTo>
                    <a:pt x="3477006" y="3383915"/>
                    <a:pt x="3493135" y="3383534"/>
                    <a:pt x="3503295" y="3393186"/>
                  </a:cubicBezTo>
                  <a:cubicBezTo>
                    <a:pt x="3513455" y="3402838"/>
                    <a:pt x="3513836" y="3418967"/>
                    <a:pt x="3504184" y="3429127"/>
                  </a:cubicBezTo>
                  <a:close/>
                  <a:moveTo>
                    <a:pt x="3431540" y="3501898"/>
                  </a:moveTo>
                  <a:cubicBezTo>
                    <a:pt x="3419094" y="3513709"/>
                    <a:pt x="3406521" y="3525393"/>
                    <a:pt x="3393821" y="3536950"/>
                  </a:cubicBezTo>
                  <a:cubicBezTo>
                    <a:pt x="3383407" y="3546348"/>
                    <a:pt x="3367405" y="3545586"/>
                    <a:pt x="3358007" y="3535172"/>
                  </a:cubicBezTo>
                  <a:cubicBezTo>
                    <a:pt x="3348609" y="3524758"/>
                    <a:pt x="3349371" y="3508756"/>
                    <a:pt x="3359785" y="3499358"/>
                  </a:cubicBezTo>
                  <a:cubicBezTo>
                    <a:pt x="3372231" y="3488182"/>
                    <a:pt x="3384423" y="3476752"/>
                    <a:pt x="3396488" y="3465195"/>
                  </a:cubicBezTo>
                  <a:cubicBezTo>
                    <a:pt x="3406648" y="3455543"/>
                    <a:pt x="3422777" y="3455924"/>
                    <a:pt x="3432429" y="3466084"/>
                  </a:cubicBezTo>
                  <a:cubicBezTo>
                    <a:pt x="3442081" y="3476244"/>
                    <a:pt x="3441700" y="3492373"/>
                    <a:pt x="3431540" y="3502025"/>
                  </a:cubicBezTo>
                  <a:close/>
                  <a:moveTo>
                    <a:pt x="3355340" y="3571113"/>
                  </a:moveTo>
                  <a:cubicBezTo>
                    <a:pt x="3342386" y="3582289"/>
                    <a:pt x="3329178" y="3593338"/>
                    <a:pt x="3315970" y="3604133"/>
                  </a:cubicBezTo>
                  <a:cubicBezTo>
                    <a:pt x="3305048" y="3613023"/>
                    <a:pt x="3289046" y="3611372"/>
                    <a:pt x="3280283" y="3600577"/>
                  </a:cubicBezTo>
                  <a:cubicBezTo>
                    <a:pt x="3271520" y="3589782"/>
                    <a:pt x="3273044" y="3573653"/>
                    <a:pt x="3283839" y="3564890"/>
                  </a:cubicBezTo>
                  <a:cubicBezTo>
                    <a:pt x="3296793" y="3554349"/>
                    <a:pt x="3309620" y="3543554"/>
                    <a:pt x="3322320" y="3532632"/>
                  </a:cubicBezTo>
                  <a:cubicBezTo>
                    <a:pt x="3332988" y="3523488"/>
                    <a:pt x="3348990" y="3524631"/>
                    <a:pt x="3358134" y="3535299"/>
                  </a:cubicBezTo>
                  <a:cubicBezTo>
                    <a:pt x="3367278" y="3545967"/>
                    <a:pt x="3366135" y="3561969"/>
                    <a:pt x="3355467" y="3571113"/>
                  </a:cubicBezTo>
                  <a:close/>
                  <a:moveTo>
                    <a:pt x="3275838" y="3636264"/>
                  </a:moveTo>
                  <a:cubicBezTo>
                    <a:pt x="3262249" y="3646805"/>
                    <a:pt x="3248660" y="3657092"/>
                    <a:pt x="3234817" y="3667252"/>
                  </a:cubicBezTo>
                  <a:cubicBezTo>
                    <a:pt x="3223514" y="3675634"/>
                    <a:pt x="3207639" y="3673221"/>
                    <a:pt x="3199257" y="3661918"/>
                  </a:cubicBezTo>
                  <a:cubicBezTo>
                    <a:pt x="3190875" y="3650615"/>
                    <a:pt x="3193288" y="3634740"/>
                    <a:pt x="3204591" y="3626358"/>
                  </a:cubicBezTo>
                  <a:cubicBezTo>
                    <a:pt x="3218053" y="3616452"/>
                    <a:pt x="3231388" y="3606292"/>
                    <a:pt x="3244596" y="3596132"/>
                  </a:cubicBezTo>
                  <a:cubicBezTo>
                    <a:pt x="3255645" y="3587496"/>
                    <a:pt x="3271647" y="3589528"/>
                    <a:pt x="3280283" y="3600577"/>
                  </a:cubicBezTo>
                  <a:cubicBezTo>
                    <a:pt x="3288919" y="3611626"/>
                    <a:pt x="3286887" y="3627628"/>
                    <a:pt x="3275838" y="3636264"/>
                  </a:cubicBezTo>
                  <a:close/>
                  <a:moveTo>
                    <a:pt x="3193034" y="3697224"/>
                  </a:moveTo>
                  <a:cubicBezTo>
                    <a:pt x="3178937" y="3707003"/>
                    <a:pt x="3164840" y="3716655"/>
                    <a:pt x="3150489" y="3726180"/>
                  </a:cubicBezTo>
                  <a:cubicBezTo>
                    <a:pt x="3138805" y="3733927"/>
                    <a:pt x="3123057" y="3730752"/>
                    <a:pt x="3115310" y="3719068"/>
                  </a:cubicBezTo>
                  <a:cubicBezTo>
                    <a:pt x="3107563" y="3707384"/>
                    <a:pt x="3110738" y="3691636"/>
                    <a:pt x="3122422" y="3683889"/>
                  </a:cubicBezTo>
                  <a:cubicBezTo>
                    <a:pt x="3136392" y="3674618"/>
                    <a:pt x="3150235" y="3665220"/>
                    <a:pt x="3163951" y="3655695"/>
                  </a:cubicBezTo>
                  <a:cubicBezTo>
                    <a:pt x="3175508" y="3647694"/>
                    <a:pt x="3191256" y="3650488"/>
                    <a:pt x="3199257" y="3661918"/>
                  </a:cubicBezTo>
                  <a:cubicBezTo>
                    <a:pt x="3207258" y="3673348"/>
                    <a:pt x="3204464" y="3689223"/>
                    <a:pt x="3193034" y="3697224"/>
                  </a:cubicBezTo>
                  <a:close/>
                  <a:moveTo>
                    <a:pt x="3107182" y="3753993"/>
                  </a:moveTo>
                  <a:cubicBezTo>
                    <a:pt x="3092704" y="3763137"/>
                    <a:pt x="3077972" y="3772027"/>
                    <a:pt x="3063240" y="3780663"/>
                  </a:cubicBezTo>
                  <a:cubicBezTo>
                    <a:pt x="3051175" y="3787775"/>
                    <a:pt x="3035554" y="3783838"/>
                    <a:pt x="3028442" y="3771773"/>
                  </a:cubicBezTo>
                  <a:cubicBezTo>
                    <a:pt x="3021330" y="3759708"/>
                    <a:pt x="3025267" y="3744087"/>
                    <a:pt x="3037332" y="3736975"/>
                  </a:cubicBezTo>
                  <a:cubicBezTo>
                    <a:pt x="3051683" y="3728466"/>
                    <a:pt x="3066034" y="3719830"/>
                    <a:pt x="3080131" y="3710940"/>
                  </a:cubicBezTo>
                  <a:cubicBezTo>
                    <a:pt x="3092069" y="3703447"/>
                    <a:pt x="3107690" y="3707130"/>
                    <a:pt x="3115183" y="3718941"/>
                  </a:cubicBezTo>
                  <a:cubicBezTo>
                    <a:pt x="3122676" y="3730752"/>
                    <a:pt x="3118993" y="3746500"/>
                    <a:pt x="3107182" y="3753993"/>
                  </a:cubicBezTo>
                  <a:close/>
                  <a:moveTo>
                    <a:pt x="3018663" y="3806317"/>
                  </a:moveTo>
                  <a:cubicBezTo>
                    <a:pt x="3003677" y="3814699"/>
                    <a:pt x="2988564" y="3822827"/>
                    <a:pt x="2973451" y="3830828"/>
                  </a:cubicBezTo>
                  <a:cubicBezTo>
                    <a:pt x="2961005" y="3837305"/>
                    <a:pt x="2945638" y="3832606"/>
                    <a:pt x="2939161" y="3820160"/>
                  </a:cubicBezTo>
                  <a:cubicBezTo>
                    <a:pt x="2932684" y="3807714"/>
                    <a:pt x="2937383" y="3792347"/>
                    <a:pt x="2949829" y="3785870"/>
                  </a:cubicBezTo>
                  <a:cubicBezTo>
                    <a:pt x="2964688" y="3778123"/>
                    <a:pt x="2979293" y="3770122"/>
                    <a:pt x="2993898" y="3761994"/>
                  </a:cubicBezTo>
                  <a:cubicBezTo>
                    <a:pt x="3006090" y="3755136"/>
                    <a:pt x="3021584" y="3759581"/>
                    <a:pt x="3028442" y="3771773"/>
                  </a:cubicBezTo>
                  <a:cubicBezTo>
                    <a:pt x="3035300" y="3783965"/>
                    <a:pt x="3030855" y="3799459"/>
                    <a:pt x="3018663" y="3806317"/>
                  </a:cubicBezTo>
                  <a:close/>
                  <a:moveTo>
                    <a:pt x="2927604" y="3854069"/>
                  </a:moveTo>
                  <a:cubicBezTo>
                    <a:pt x="2912237" y="3861689"/>
                    <a:pt x="2896743" y="3869055"/>
                    <a:pt x="2881122" y="3876167"/>
                  </a:cubicBezTo>
                  <a:cubicBezTo>
                    <a:pt x="2868422" y="3882009"/>
                    <a:pt x="2853309" y="3876421"/>
                    <a:pt x="2847467" y="3863721"/>
                  </a:cubicBezTo>
                  <a:cubicBezTo>
                    <a:pt x="2841625" y="3851021"/>
                    <a:pt x="2847213" y="3835908"/>
                    <a:pt x="2859913" y="3830066"/>
                  </a:cubicBezTo>
                  <a:cubicBezTo>
                    <a:pt x="2875153" y="3823081"/>
                    <a:pt x="2890139" y="3815842"/>
                    <a:pt x="2905125" y="3808476"/>
                  </a:cubicBezTo>
                  <a:cubicBezTo>
                    <a:pt x="2917698" y="3802253"/>
                    <a:pt x="2932938" y="3807460"/>
                    <a:pt x="2939161" y="3820033"/>
                  </a:cubicBezTo>
                  <a:cubicBezTo>
                    <a:pt x="2945384" y="3832606"/>
                    <a:pt x="2940177" y="3847846"/>
                    <a:pt x="2927604" y="3854069"/>
                  </a:cubicBezTo>
                  <a:close/>
                  <a:moveTo>
                    <a:pt x="2834132" y="3897122"/>
                  </a:moveTo>
                  <a:cubicBezTo>
                    <a:pt x="2818384" y="3903853"/>
                    <a:pt x="2802636" y="3910457"/>
                    <a:pt x="2786634" y="3916807"/>
                  </a:cubicBezTo>
                  <a:cubicBezTo>
                    <a:pt x="2773553" y="3922014"/>
                    <a:pt x="2758821" y="3915664"/>
                    <a:pt x="2753614" y="3902710"/>
                  </a:cubicBezTo>
                  <a:cubicBezTo>
                    <a:pt x="2748407" y="3889756"/>
                    <a:pt x="2754757" y="3874897"/>
                    <a:pt x="2767711" y="3869690"/>
                  </a:cubicBezTo>
                  <a:cubicBezTo>
                    <a:pt x="2783205" y="3863467"/>
                    <a:pt x="2798699" y="3857117"/>
                    <a:pt x="2813939" y="3850513"/>
                  </a:cubicBezTo>
                  <a:cubicBezTo>
                    <a:pt x="2826766" y="3844925"/>
                    <a:pt x="2841752" y="3850894"/>
                    <a:pt x="2847340" y="3863848"/>
                  </a:cubicBezTo>
                  <a:cubicBezTo>
                    <a:pt x="2852928" y="3876802"/>
                    <a:pt x="2846959" y="3891661"/>
                    <a:pt x="2834005" y="3897249"/>
                  </a:cubicBezTo>
                  <a:close/>
                  <a:moveTo>
                    <a:pt x="2738501" y="3935476"/>
                  </a:moveTo>
                  <a:cubicBezTo>
                    <a:pt x="2722499" y="3941445"/>
                    <a:pt x="2706370" y="3947160"/>
                    <a:pt x="2690114" y="3952748"/>
                  </a:cubicBezTo>
                  <a:cubicBezTo>
                    <a:pt x="2676906" y="3957320"/>
                    <a:pt x="2662428" y="3950208"/>
                    <a:pt x="2657856" y="3937000"/>
                  </a:cubicBezTo>
                  <a:cubicBezTo>
                    <a:pt x="2653284" y="3923792"/>
                    <a:pt x="2660396" y="3909314"/>
                    <a:pt x="2673604" y="3904742"/>
                  </a:cubicBezTo>
                  <a:cubicBezTo>
                    <a:pt x="2689479" y="3899281"/>
                    <a:pt x="2705100" y="3893693"/>
                    <a:pt x="2720848" y="3887851"/>
                  </a:cubicBezTo>
                  <a:cubicBezTo>
                    <a:pt x="2734056" y="3883025"/>
                    <a:pt x="2748661" y="3889629"/>
                    <a:pt x="2753487" y="3902837"/>
                  </a:cubicBezTo>
                  <a:cubicBezTo>
                    <a:pt x="2758313" y="3916045"/>
                    <a:pt x="2751709" y="3930650"/>
                    <a:pt x="2738501" y="3935476"/>
                  </a:cubicBezTo>
                  <a:close/>
                  <a:moveTo>
                    <a:pt x="2641219" y="3968877"/>
                  </a:moveTo>
                  <a:cubicBezTo>
                    <a:pt x="2624963" y="3973957"/>
                    <a:pt x="2608453" y="3978910"/>
                    <a:pt x="2591943" y="3983609"/>
                  </a:cubicBezTo>
                  <a:cubicBezTo>
                    <a:pt x="2578481" y="3987419"/>
                    <a:pt x="2564384" y="3979672"/>
                    <a:pt x="2560574" y="3966210"/>
                  </a:cubicBezTo>
                  <a:cubicBezTo>
                    <a:pt x="2556764" y="3952748"/>
                    <a:pt x="2564511" y="3938651"/>
                    <a:pt x="2577973" y="3934841"/>
                  </a:cubicBezTo>
                  <a:cubicBezTo>
                    <a:pt x="2594102" y="3930269"/>
                    <a:pt x="2610104" y="3925443"/>
                    <a:pt x="2625979" y="3920490"/>
                  </a:cubicBezTo>
                  <a:cubicBezTo>
                    <a:pt x="2639314" y="3916299"/>
                    <a:pt x="2653665" y="3923665"/>
                    <a:pt x="2657856" y="3937127"/>
                  </a:cubicBezTo>
                  <a:cubicBezTo>
                    <a:pt x="2662047" y="3950589"/>
                    <a:pt x="2654681" y="3964813"/>
                    <a:pt x="2641219" y="3969004"/>
                  </a:cubicBezTo>
                  <a:close/>
                  <a:moveTo>
                    <a:pt x="2542286" y="3997325"/>
                  </a:moveTo>
                  <a:cubicBezTo>
                    <a:pt x="2525776" y="4001643"/>
                    <a:pt x="2509139" y="4005707"/>
                    <a:pt x="2492375" y="4009517"/>
                  </a:cubicBezTo>
                  <a:cubicBezTo>
                    <a:pt x="2478659" y="4012692"/>
                    <a:pt x="2465070" y="4004183"/>
                    <a:pt x="2461895" y="3990467"/>
                  </a:cubicBezTo>
                  <a:cubicBezTo>
                    <a:pt x="2458720" y="3976751"/>
                    <a:pt x="2467229" y="3963162"/>
                    <a:pt x="2480945" y="3959987"/>
                  </a:cubicBezTo>
                  <a:cubicBezTo>
                    <a:pt x="2497201" y="3956177"/>
                    <a:pt x="2513457" y="3952240"/>
                    <a:pt x="2529586" y="3948049"/>
                  </a:cubicBezTo>
                  <a:cubicBezTo>
                    <a:pt x="2543175" y="3944493"/>
                    <a:pt x="2557018" y="3952748"/>
                    <a:pt x="2560574" y="3966210"/>
                  </a:cubicBezTo>
                  <a:cubicBezTo>
                    <a:pt x="2564130" y="3979672"/>
                    <a:pt x="2555875" y="3993642"/>
                    <a:pt x="2542413" y="3997198"/>
                  </a:cubicBezTo>
                  <a:close/>
                  <a:moveTo>
                    <a:pt x="2442210" y="4020439"/>
                  </a:moveTo>
                  <a:cubicBezTo>
                    <a:pt x="2425446" y="4023868"/>
                    <a:pt x="2408682" y="4027043"/>
                    <a:pt x="2391791" y="4030091"/>
                  </a:cubicBezTo>
                  <a:cubicBezTo>
                    <a:pt x="2377948" y="4032504"/>
                    <a:pt x="2364740" y="4023360"/>
                    <a:pt x="2362327" y="4009517"/>
                  </a:cubicBezTo>
                  <a:cubicBezTo>
                    <a:pt x="2359914" y="3995674"/>
                    <a:pt x="2369058" y="3982466"/>
                    <a:pt x="2382901" y="3980053"/>
                  </a:cubicBezTo>
                  <a:cubicBezTo>
                    <a:pt x="2399411" y="3977132"/>
                    <a:pt x="2415794" y="3973957"/>
                    <a:pt x="2432050" y="3970655"/>
                  </a:cubicBezTo>
                  <a:cubicBezTo>
                    <a:pt x="2445766" y="3967861"/>
                    <a:pt x="2459228" y="3976624"/>
                    <a:pt x="2462022" y="3990467"/>
                  </a:cubicBezTo>
                  <a:cubicBezTo>
                    <a:pt x="2464816" y="4004310"/>
                    <a:pt x="2456053" y="4017645"/>
                    <a:pt x="2442210" y="4020439"/>
                  </a:cubicBezTo>
                  <a:close/>
                  <a:moveTo>
                    <a:pt x="2340991" y="4038600"/>
                  </a:moveTo>
                  <a:cubicBezTo>
                    <a:pt x="2324100" y="4041140"/>
                    <a:pt x="2307209" y="4043553"/>
                    <a:pt x="2290191" y="4045712"/>
                  </a:cubicBezTo>
                  <a:cubicBezTo>
                    <a:pt x="2276221" y="4047490"/>
                    <a:pt x="2263521" y="4037584"/>
                    <a:pt x="2261743" y="4023741"/>
                  </a:cubicBezTo>
                  <a:cubicBezTo>
                    <a:pt x="2259965" y="4009898"/>
                    <a:pt x="2269871" y="3997071"/>
                    <a:pt x="2283714" y="3995293"/>
                  </a:cubicBezTo>
                  <a:cubicBezTo>
                    <a:pt x="2300351" y="3993134"/>
                    <a:pt x="2316861" y="3990848"/>
                    <a:pt x="2333244" y="3988308"/>
                  </a:cubicBezTo>
                  <a:cubicBezTo>
                    <a:pt x="2347087" y="3986149"/>
                    <a:pt x="2360041" y="3995674"/>
                    <a:pt x="2362200" y="4009517"/>
                  </a:cubicBezTo>
                  <a:cubicBezTo>
                    <a:pt x="2364359" y="4023360"/>
                    <a:pt x="2354834" y="4036314"/>
                    <a:pt x="2340991" y="4038473"/>
                  </a:cubicBezTo>
                  <a:close/>
                  <a:moveTo>
                    <a:pt x="2238883" y="4051427"/>
                  </a:moveTo>
                  <a:cubicBezTo>
                    <a:pt x="2221865" y="4053205"/>
                    <a:pt x="2204847" y="4054602"/>
                    <a:pt x="2187829" y="4055999"/>
                  </a:cubicBezTo>
                  <a:cubicBezTo>
                    <a:pt x="2173859" y="4057015"/>
                    <a:pt x="2161667" y="4046601"/>
                    <a:pt x="2160524" y="4032631"/>
                  </a:cubicBezTo>
                  <a:cubicBezTo>
                    <a:pt x="2159381" y="4018661"/>
                    <a:pt x="2169922" y="4006469"/>
                    <a:pt x="2183892" y="4005326"/>
                  </a:cubicBezTo>
                  <a:cubicBezTo>
                    <a:pt x="2200529" y="4004056"/>
                    <a:pt x="2217166" y="4002532"/>
                    <a:pt x="2233676" y="4000881"/>
                  </a:cubicBezTo>
                  <a:cubicBezTo>
                    <a:pt x="2247646" y="3999484"/>
                    <a:pt x="2260092" y="4009644"/>
                    <a:pt x="2261489" y="4023614"/>
                  </a:cubicBezTo>
                  <a:cubicBezTo>
                    <a:pt x="2262886" y="4037584"/>
                    <a:pt x="2252726" y="4050030"/>
                    <a:pt x="2238756" y="4051427"/>
                  </a:cubicBezTo>
                  <a:close/>
                  <a:moveTo>
                    <a:pt x="2136140" y="4059174"/>
                  </a:moveTo>
                  <a:cubicBezTo>
                    <a:pt x="2119122" y="4060063"/>
                    <a:pt x="2101977" y="4060698"/>
                    <a:pt x="2084832" y="4061079"/>
                  </a:cubicBezTo>
                  <a:cubicBezTo>
                    <a:pt x="2070862" y="4061460"/>
                    <a:pt x="2059178" y="4050411"/>
                    <a:pt x="2058797" y="4036314"/>
                  </a:cubicBezTo>
                  <a:cubicBezTo>
                    <a:pt x="2058416" y="4022217"/>
                    <a:pt x="2069465" y="4010660"/>
                    <a:pt x="2083562" y="4010279"/>
                  </a:cubicBezTo>
                  <a:cubicBezTo>
                    <a:pt x="2100326" y="4009898"/>
                    <a:pt x="2116963" y="4009263"/>
                    <a:pt x="2133600" y="4008374"/>
                  </a:cubicBezTo>
                  <a:cubicBezTo>
                    <a:pt x="2147570" y="4007612"/>
                    <a:pt x="2159508" y="4018407"/>
                    <a:pt x="2160270" y="4032504"/>
                  </a:cubicBezTo>
                  <a:cubicBezTo>
                    <a:pt x="2161032" y="4046601"/>
                    <a:pt x="2150237" y="4058412"/>
                    <a:pt x="2136140" y="4059174"/>
                  </a:cubicBezTo>
                  <a:close/>
                  <a:moveTo>
                    <a:pt x="2033270" y="4061841"/>
                  </a:moveTo>
                  <a:cubicBezTo>
                    <a:pt x="2032635" y="4061841"/>
                    <a:pt x="2032000" y="4061841"/>
                    <a:pt x="2031492" y="4061841"/>
                  </a:cubicBezTo>
                  <a:lnTo>
                    <a:pt x="2031492" y="4036441"/>
                  </a:lnTo>
                  <a:lnTo>
                    <a:pt x="2031492" y="4061841"/>
                  </a:lnTo>
                  <a:cubicBezTo>
                    <a:pt x="2014855" y="4061841"/>
                    <a:pt x="1998345" y="4061587"/>
                    <a:pt x="1981708" y="4061206"/>
                  </a:cubicBezTo>
                  <a:cubicBezTo>
                    <a:pt x="1967738" y="4060825"/>
                    <a:pt x="1956562" y="4049268"/>
                    <a:pt x="1956943" y="4035171"/>
                  </a:cubicBezTo>
                  <a:cubicBezTo>
                    <a:pt x="1957324" y="4021074"/>
                    <a:pt x="1968881" y="4010025"/>
                    <a:pt x="1982978" y="4010406"/>
                  </a:cubicBezTo>
                  <a:cubicBezTo>
                    <a:pt x="1999107" y="4010787"/>
                    <a:pt x="2015236" y="4011041"/>
                    <a:pt x="2031492" y="4011041"/>
                  </a:cubicBezTo>
                  <a:cubicBezTo>
                    <a:pt x="2032127" y="4011041"/>
                    <a:pt x="2032635" y="4011041"/>
                    <a:pt x="2033270" y="4011041"/>
                  </a:cubicBezTo>
                  <a:cubicBezTo>
                    <a:pt x="2047240" y="4011041"/>
                    <a:pt x="2058670" y="4022344"/>
                    <a:pt x="2058670" y="4036441"/>
                  </a:cubicBezTo>
                  <a:cubicBezTo>
                    <a:pt x="2058670" y="4050538"/>
                    <a:pt x="2047367" y="4061841"/>
                    <a:pt x="2033270" y="4061841"/>
                  </a:cubicBezTo>
                  <a:close/>
                  <a:moveTo>
                    <a:pt x="1930400" y="4059428"/>
                  </a:moveTo>
                  <a:cubicBezTo>
                    <a:pt x="1913255" y="4058539"/>
                    <a:pt x="1895983" y="4057523"/>
                    <a:pt x="1878965" y="4056253"/>
                  </a:cubicBezTo>
                  <a:cubicBezTo>
                    <a:pt x="1864995" y="4055237"/>
                    <a:pt x="1854454" y="4043045"/>
                    <a:pt x="1855470" y="4029075"/>
                  </a:cubicBezTo>
                  <a:cubicBezTo>
                    <a:pt x="1856486" y="4015105"/>
                    <a:pt x="1868678" y="4004564"/>
                    <a:pt x="1882648" y="4005580"/>
                  </a:cubicBezTo>
                  <a:cubicBezTo>
                    <a:pt x="1899285" y="4006850"/>
                    <a:pt x="1916049" y="4007866"/>
                    <a:pt x="1932813" y="4008628"/>
                  </a:cubicBezTo>
                  <a:cubicBezTo>
                    <a:pt x="1946783" y="4009263"/>
                    <a:pt x="1957578" y="4021201"/>
                    <a:pt x="1956943" y="4035298"/>
                  </a:cubicBezTo>
                  <a:cubicBezTo>
                    <a:pt x="1956308" y="4049395"/>
                    <a:pt x="1944370" y="4060063"/>
                    <a:pt x="1930273" y="4059428"/>
                  </a:cubicBezTo>
                  <a:close/>
                  <a:moveTo>
                    <a:pt x="1827657" y="4051808"/>
                  </a:moveTo>
                  <a:cubicBezTo>
                    <a:pt x="1810512" y="4050157"/>
                    <a:pt x="1793494" y="4048125"/>
                    <a:pt x="1776476" y="4046093"/>
                  </a:cubicBezTo>
                  <a:cubicBezTo>
                    <a:pt x="1762506" y="4044315"/>
                    <a:pt x="1752727" y="4031615"/>
                    <a:pt x="1754378" y="4017772"/>
                  </a:cubicBezTo>
                  <a:cubicBezTo>
                    <a:pt x="1756029" y="4003929"/>
                    <a:pt x="1768856" y="3994023"/>
                    <a:pt x="1782699" y="3995674"/>
                  </a:cubicBezTo>
                  <a:cubicBezTo>
                    <a:pt x="1799336" y="3997706"/>
                    <a:pt x="1815973" y="3999611"/>
                    <a:pt x="1832610" y="4001262"/>
                  </a:cubicBezTo>
                  <a:cubicBezTo>
                    <a:pt x="1846580" y="4002659"/>
                    <a:pt x="1856740" y="4015105"/>
                    <a:pt x="1855343" y="4029075"/>
                  </a:cubicBezTo>
                  <a:cubicBezTo>
                    <a:pt x="1853946" y="4043045"/>
                    <a:pt x="1841500" y="4053205"/>
                    <a:pt x="1827530" y="4051808"/>
                  </a:cubicBezTo>
                  <a:close/>
                  <a:moveTo>
                    <a:pt x="1725422" y="4038981"/>
                  </a:moveTo>
                  <a:cubicBezTo>
                    <a:pt x="1708404" y="4036441"/>
                    <a:pt x="1691513" y="4033647"/>
                    <a:pt x="1674622" y="4030599"/>
                  </a:cubicBezTo>
                  <a:cubicBezTo>
                    <a:pt x="1660779" y="4028186"/>
                    <a:pt x="1651635" y="4014978"/>
                    <a:pt x="1654048" y="4001135"/>
                  </a:cubicBezTo>
                  <a:cubicBezTo>
                    <a:pt x="1656461" y="3987292"/>
                    <a:pt x="1669669" y="3978148"/>
                    <a:pt x="1683512" y="3980561"/>
                  </a:cubicBezTo>
                  <a:cubicBezTo>
                    <a:pt x="1700022" y="3983482"/>
                    <a:pt x="1716532" y="3986149"/>
                    <a:pt x="1733042" y="3988689"/>
                  </a:cubicBezTo>
                  <a:cubicBezTo>
                    <a:pt x="1746885" y="3990721"/>
                    <a:pt x="1756410" y="4003675"/>
                    <a:pt x="1754378" y="4017645"/>
                  </a:cubicBezTo>
                  <a:cubicBezTo>
                    <a:pt x="1752346" y="4031615"/>
                    <a:pt x="1739392" y="4041013"/>
                    <a:pt x="1725422" y="4038981"/>
                  </a:cubicBezTo>
                  <a:close/>
                  <a:moveTo>
                    <a:pt x="1624076" y="4021074"/>
                  </a:moveTo>
                  <a:cubicBezTo>
                    <a:pt x="1607185" y="4017645"/>
                    <a:pt x="1590421" y="4013962"/>
                    <a:pt x="1573657" y="4010152"/>
                  </a:cubicBezTo>
                  <a:cubicBezTo>
                    <a:pt x="1559941" y="4006977"/>
                    <a:pt x="1551432" y="3993388"/>
                    <a:pt x="1554607" y="3979672"/>
                  </a:cubicBezTo>
                  <a:cubicBezTo>
                    <a:pt x="1557782" y="3965956"/>
                    <a:pt x="1571371" y="3957447"/>
                    <a:pt x="1585087" y="3960622"/>
                  </a:cubicBezTo>
                  <a:cubicBezTo>
                    <a:pt x="1601343" y="3964432"/>
                    <a:pt x="1617726" y="3967861"/>
                    <a:pt x="1634236" y="3971290"/>
                  </a:cubicBezTo>
                  <a:cubicBezTo>
                    <a:pt x="1647952" y="3974084"/>
                    <a:pt x="1656842" y="3987546"/>
                    <a:pt x="1654048" y="4001262"/>
                  </a:cubicBezTo>
                  <a:cubicBezTo>
                    <a:pt x="1651254" y="4014978"/>
                    <a:pt x="1637792" y="4023868"/>
                    <a:pt x="1624076" y="4021074"/>
                  </a:cubicBezTo>
                  <a:close/>
                  <a:moveTo>
                    <a:pt x="1523873" y="3997960"/>
                  </a:moveTo>
                  <a:cubicBezTo>
                    <a:pt x="1507236" y="3993642"/>
                    <a:pt x="1490599" y="3989197"/>
                    <a:pt x="1474089" y="3984498"/>
                  </a:cubicBezTo>
                  <a:cubicBezTo>
                    <a:pt x="1460627" y="3980688"/>
                    <a:pt x="1452753" y="3966591"/>
                    <a:pt x="1456563" y="3953129"/>
                  </a:cubicBezTo>
                  <a:cubicBezTo>
                    <a:pt x="1460373" y="3939667"/>
                    <a:pt x="1474470" y="3931793"/>
                    <a:pt x="1487932" y="3935603"/>
                  </a:cubicBezTo>
                  <a:cubicBezTo>
                    <a:pt x="1504061" y="3940175"/>
                    <a:pt x="1520190" y="3944493"/>
                    <a:pt x="1536446" y="3948684"/>
                  </a:cubicBezTo>
                  <a:cubicBezTo>
                    <a:pt x="1550035" y="3952240"/>
                    <a:pt x="1558163" y="3966083"/>
                    <a:pt x="1554734" y="3979672"/>
                  </a:cubicBezTo>
                  <a:cubicBezTo>
                    <a:pt x="1551305" y="3993261"/>
                    <a:pt x="1537335" y="4001389"/>
                    <a:pt x="1523746" y="3997960"/>
                  </a:cubicBezTo>
                  <a:close/>
                  <a:moveTo>
                    <a:pt x="1424813" y="3969766"/>
                  </a:moveTo>
                  <a:cubicBezTo>
                    <a:pt x="1408430" y="3964686"/>
                    <a:pt x="1392047" y="3959352"/>
                    <a:pt x="1375791" y="3953764"/>
                  </a:cubicBezTo>
                  <a:cubicBezTo>
                    <a:pt x="1362456" y="3949192"/>
                    <a:pt x="1355471" y="3934841"/>
                    <a:pt x="1359916" y="3921506"/>
                  </a:cubicBezTo>
                  <a:cubicBezTo>
                    <a:pt x="1364361" y="3908171"/>
                    <a:pt x="1378839" y="3901186"/>
                    <a:pt x="1392174" y="3905631"/>
                  </a:cubicBezTo>
                  <a:cubicBezTo>
                    <a:pt x="1408049" y="3910965"/>
                    <a:pt x="1423924" y="3916172"/>
                    <a:pt x="1439926" y="3921252"/>
                  </a:cubicBezTo>
                  <a:cubicBezTo>
                    <a:pt x="1453261" y="3925443"/>
                    <a:pt x="1460754" y="3939667"/>
                    <a:pt x="1456563" y="3953129"/>
                  </a:cubicBezTo>
                  <a:cubicBezTo>
                    <a:pt x="1452372" y="3966591"/>
                    <a:pt x="1438148" y="3973957"/>
                    <a:pt x="1424686" y="3969766"/>
                  </a:cubicBezTo>
                  <a:close/>
                  <a:moveTo>
                    <a:pt x="1327277" y="3936619"/>
                  </a:moveTo>
                  <a:cubicBezTo>
                    <a:pt x="1311148" y="3930650"/>
                    <a:pt x="1295146" y="3924554"/>
                    <a:pt x="1279271" y="3918204"/>
                  </a:cubicBezTo>
                  <a:cubicBezTo>
                    <a:pt x="1266190" y="3912997"/>
                    <a:pt x="1259840" y="3898265"/>
                    <a:pt x="1265047" y="3885184"/>
                  </a:cubicBezTo>
                  <a:cubicBezTo>
                    <a:pt x="1270254" y="3872103"/>
                    <a:pt x="1284986" y="3865753"/>
                    <a:pt x="1298067" y="3870960"/>
                  </a:cubicBezTo>
                  <a:cubicBezTo>
                    <a:pt x="1313561" y="3877183"/>
                    <a:pt x="1329182" y="3883152"/>
                    <a:pt x="1344930" y="3888994"/>
                  </a:cubicBezTo>
                  <a:cubicBezTo>
                    <a:pt x="1358138" y="3893820"/>
                    <a:pt x="1364869" y="3908425"/>
                    <a:pt x="1359916" y="3921633"/>
                  </a:cubicBezTo>
                  <a:cubicBezTo>
                    <a:pt x="1354963" y="3934841"/>
                    <a:pt x="1340485" y="3941572"/>
                    <a:pt x="1327277" y="3936619"/>
                  </a:cubicBezTo>
                  <a:close/>
                  <a:moveTo>
                    <a:pt x="1231646" y="3898519"/>
                  </a:moveTo>
                  <a:cubicBezTo>
                    <a:pt x="1215898" y="3891788"/>
                    <a:pt x="1200150" y="3884803"/>
                    <a:pt x="1184656" y="3877691"/>
                  </a:cubicBezTo>
                  <a:cubicBezTo>
                    <a:pt x="1171956" y="3871849"/>
                    <a:pt x="1166368" y="3856736"/>
                    <a:pt x="1172210" y="3844036"/>
                  </a:cubicBezTo>
                  <a:cubicBezTo>
                    <a:pt x="1178052" y="3831336"/>
                    <a:pt x="1193165" y="3825748"/>
                    <a:pt x="1205865" y="3831590"/>
                  </a:cubicBezTo>
                  <a:cubicBezTo>
                    <a:pt x="1221105" y="3838575"/>
                    <a:pt x="1236345" y="3845306"/>
                    <a:pt x="1251712" y="3851910"/>
                  </a:cubicBezTo>
                  <a:cubicBezTo>
                    <a:pt x="1264666" y="3857498"/>
                    <a:pt x="1270635" y="3872357"/>
                    <a:pt x="1265047" y="3885311"/>
                  </a:cubicBezTo>
                  <a:cubicBezTo>
                    <a:pt x="1259459" y="3898265"/>
                    <a:pt x="1244600" y="3904234"/>
                    <a:pt x="1231646" y="3898646"/>
                  </a:cubicBezTo>
                  <a:close/>
                  <a:moveTo>
                    <a:pt x="1138174" y="3855720"/>
                  </a:moveTo>
                  <a:cubicBezTo>
                    <a:pt x="1122807" y="3848100"/>
                    <a:pt x="1107440" y="3840353"/>
                    <a:pt x="1092200" y="3832479"/>
                  </a:cubicBezTo>
                  <a:cubicBezTo>
                    <a:pt x="1079754" y="3826002"/>
                    <a:pt x="1074928" y="3810635"/>
                    <a:pt x="1081405" y="3798189"/>
                  </a:cubicBezTo>
                  <a:cubicBezTo>
                    <a:pt x="1087882" y="3785743"/>
                    <a:pt x="1103249" y="3780917"/>
                    <a:pt x="1115695" y="3787394"/>
                  </a:cubicBezTo>
                  <a:cubicBezTo>
                    <a:pt x="1130554" y="3795141"/>
                    <a:pt x="1145413" y="3802634"/>
                    <a:pt x="1160399" y="3810000"/>
                  </a:cubicBezTo>
                  <a:cubicBezTo>
                    <a:pt x="1172972" y="3816223"/>
                    <a:pt x="1178179" y="3831336"/>
                    <a:pt x="1172083" y="3844036"/>
                  </a:cubicBezTo>
                  <a:cubicBezTo>
                    <a:pt x="1165987" y="3856736"/>
                    <a:pt x="1150747" y="3861816"/>
                    <a:pt x="1138047" y="3855720"/>
                  </a:cubicBezTo>
                  <a:close/>
                  <a:moveTo>
                    <a:pt x="1046861" y="3808095"/>
                  </a:moveTo>
                  <a:cubicBezTo>
                    <a:pt x="1031875" y="3799713"/>
                    <a:pt x="1017016" y="3791204"/>
                    <a:pt x="1002157" y="3782568"/>
                  </a:cubicBezTo>
                  <a:cubicBezTo>
                    <a:pt x="990092" y="3775456"/>
                    <a:pt x="986028" y="3759835"/>
                    <a:pt x="993140" y="3747770"/>
                  </a:cubicBezTo>
                  <a:cubicBezTo>
                    <a:pt x="1000252" y="3735705"/>
                    <a:pt x="1015873" y="3731641"/>
                    <a:pt x="1027938" y="3738753"/>
                  </a:cubicBezTo>
                  <a:cubicBezTo>
                    <a:pt x="1042289" y="3747262"/>
                    <a:pt x="1056894" y="3755517"/>
                    <a:pt x="1071499" y="3763645"/>
                  </a:cubicBezTo>
                  <a:cubicBezTo>
                    <a:pt x="1083818" y="3770503"/>
                    <a:pt x="1088136" y="3785870"/>
                    <a:pt x="1081405" y="3798189"/>
                  </a:cubicBezTo>
                  <a:cubicBezTo>
                    <a:pt x="1074674" y="3810508"/>
                    <a:pt x="1059180" y="3814826"/>
                    <a:pt x="1046861" y="3808095"/>
                  </a:cubicBezTo>
                  <a:close/>
                  <a:moveTo>
                    <a:pt x="958215" y="3755898"/>
                  </a:moveTo>
                  <a:cubicBezTo>
                    <a:pt x="943610" y="3746881"/>
                    <a:pt x="929259" y="3737610"/>
                    <a:pt x="914908" y="3728085"/>
                  </a:cubicBezTo>
                  <a:cubicBezTo>
                    <a:pt x="903224" y="3720338"/>
                    <a:pt x="899922" y="3704590"/>
                    <a:pt x="907669" y="3692906"/>
                  </a:cubicBezTo>
                  <a:cubicBezTo>
                    <a:pt x="915416" y="3681222"/>
                    <a:pt x="931164" y="3677920"/>
                    <a:pt x="942848" y="3685667"/>
                  </a:cubicBezTo>
                  <a:cubicBezTo>
                    <a:pt x="956818" y="3694811"/>
                    <a:pt x="970915" y="3703828"/>
                    <a:pt x="985012" y="3712718"/>
                  </a:cubicBezTo>
                  <a:cubicBezTo>
                    <a:pt x="996950" y="3720084"/>
                    <a:pt x="1000506" y="3735832"/>
                    <a:pt x="993140" y="3747770"/>
                  </a:cubicBezTo>
                  <a:cubicBezTo>
                    <a:pt x="985774" y="3759708"/>
                    <a:pt x="970026" y="3763264"/>
                    <a:pt x="958088" y="3755898"/>
                  </a:cubicBezTo>
                  <a:close/>
                  <a:moveTo>
                    <a:pt x="872236" y="3699256"/>
                  </a:moveTo>
                  <a:cubicBezTo>
                    <a:pt x="858139" y="3689477"/>
                    <a:pt x="844169" y="3679444"/>
                    <a:pt x="830453" y="3669411"/>
                  </a:cubicBezTo>
                  <a:cubicBezTo>
                    <a:pt x="819150" y="3661156"/>
                    <a:pt x="816737" y="3645154"/>
                    <a:pt x="824992" y="3633851"/>
                  </a:cubicBezTo>
                  <a:cubicBezTo>
                    <a:pt x="833247" y="3622548"/>
                    <a:pt x="849249" y="3620135"/>
                    <a:pt x="860552" y="3628390"/>
                  </a:cubicBezTo>
                  <a:cubicBezTo>
                    <a:pt x="874014" y="3638296"/>
                    <a:pt x="887603" y="3647948"/>
                    <a:pt x="901319" y="3657600"/>
                  </a:cubicBezTo>
                  <a:cubicBezTo>
                    <a:pt x="912876" y="3665601"/>
                    <a:pt x="915670" y="3681476"/>
                    <a:pt x="907669" y="3692906"/>
                  </a:cubicBezTo>
                  <a:cubicBezTo>
                    <a:pt x="899668" y="3704336"/>
                    <a:pt x="883793" y="3707257"/>
                    <a:pt x="872363" y="3699256"/>
                  </a:cubicBezTo>
                  <a:close/>
                  <a:moveTo>
                    <a:pt x="789432" y="3638423"/>
                  </a:moveTo>
                  <a:cubicBezTo>
                    <a:pt x="775843" y="3627882"/>
                    <a:pt x="762381" y="3617214"/>
                    <a:pt x="749173" y="3606419"/>
                  </a:cubicBezTo>
                  <a:cubicBezTo>
                    <a:pt x="738251" y="3597529"/>
                    <a:pt x="736600" y="3581527"/>
                    <a:pt x="745490" y="3570732"/>
                  </a:cubicBezTo>
                  <a:cubicBezTo>
                    <a:pt x="754380" y="3559937"/>
                    <a:pt x="770382" y="3558159"/>
                    <a:pt x="781177" y="3567049"/>
                  </a:cubicBezTo>
                  <a:cubicBezTo>
                    <a:pt x="794131" y="3577590"/>
                    <a:pt x="807212" y="3588004"/>
                    <a:pt x="820420" y="3598291"/>
                  </a:cubicBezTo>
                  <a:cubicBezTo>
                    <a:pt x="831469" y="3606927"/>
                    <a:pt x="833501" y="3622802"/>
                    <a:pt x="824992" y="3633978"/>
                  </a:cubicBezTo>
                  <a:cubicBezTo>
                    <a:pt x="816483" y="3645154"/>
                    <a:pt x="800481" y="3647059"/>
                    <a:pt x="789305" y="3638550"/>
                  </a:cubicBezTo>
                  <a:close/>
                  <a:moveTo>
                    <a:pt x="709549" y="3573526"/>
                  </a:moveTo>
                  <a:cubicBezTo>
                    <a:pt x="696595" y="3562350"/>
                    <a:pt x="683641" y="3551047"/>
                    <a:pt x="670941" y="3539617"/>
                  </a:cubicBezTo>
                  <a:cubicBezTo>
                    <a:pt x="660527" y="3530219"/>
                    <a:pt x="659638" y="3514217"/>
                    <a:pt x="669036" y="3503803"/>
                  </a:cubicBezTo>
                  <a:cubicBezTo>
                    <a:pt x="678434" y="3493389"/>
                    <a:pt x="694436" y="3492500"/>
                    <a:pt x="704850" y="3501898"/>
                  </a:cubicBezTo>
                  <a:cubicBezTo>
                    <a:pt x="717296" y="3513074"/>
                    <a:pt x="729869" y="3524123"/>
                    <a:pt x="742569" y="3535045"/>
                  </a:cubicBezTo>
                  <a:cubicBezTo>
                    <a:pt x="753237" y="3544189"/>
                    <a:pt x="754507" y="3560191"/>
                    <a:pt x="745363" y="3570859"/>
                  </a:cubicBezTo>
                  <a:cubicBezTo>
                    <a:pt x="736219" y="3581527"/>
                    <a:pt x="720217" y="3582797"/>
                    <a:pt x="709549" y="3573653"/>
                  </a:cubicBezTo>
                  <a:close/>
                  <a:moveTo>
                    <a:pt x="633222" y="3504692"/>
                  </a:moveTo>
                  <a:cubicBezTo>
                    <a:pt x="620776" y="3492881"/>
                    <a:pt x="608457" y="3480943"/>
                    <a:pt x="596392" y="3468878"/>
                  </a:cubicBezTo>
                  <a:cubicBezTo>
                    <a:pt x="586486" y="3458972"/>
                    <a:pt x="586486" y="3442843"/>
                    <a:pt x="596392" y="3432937"/>
                  </a:cubicBezTo>
                  <a:cubicBezTo>
                    <a:pt x="606298" y="3423031"/>
                    <a:pt x="622427" y="3423031"/>
                    <a:pt x="632333" y="3432937"/>
                  </a:cubicBezTo>
                  <a:cubicBezTo>
                    <a:pt x="644144" y="3444748"/>
                    <a:pt x="656209" y="3456432"/>
                    <a:pt x="668274" y="3467862"/>
                  </a:cubicBezTo>
                  <a:cubicBezTo>
                    <a:pt x="678434" y="3477514"/>
                    <a:pt x="678815" y="3493643"/>
                    <a:pt x="669163" y="3503803"/>
                  </a:cubicBezTo>
                  <a:cubicBezTo>
                    <a:pt x="659511" y="3513963"/>
                    <a:pt x="643382" y="3514344"/>
                    <a:pt x="633222" y="3504692"/>
                  </a:cubicBezTo>
                  <a:close/>
                  <a:moveTo>
                    <a:pt x="560451" y="3432048"/>
                  </a:moveTo>
                  <a:cubicBezTo>
                    <a:pt x="548640" y="3419602"/>
                    <a:pt x="536956" y="3407029"/>
                    <a:pt x="525399" y="3394329"/>
                  </a:cubicBezTo>
                  <a:cubicBezTo>
                    <a:pt x="516001" y="3383915"/>
                    <a:pt x="516763" y="3367913"/>
                    <a:pt x="527177" y="3358515"/>
                  </a:cubicBezTo>
                  <a:cubicBezTo>
                    <a:pt x="537591" y="3349117"/>
                    <a:pt x="553593" y="3349879"/>
                    <a:pt x="562991" y="3360293"/>
                  </a:cubicBezTo>
                  <a:cubicBezTo>
                    <a:pt x="574167" y="3372739"/>
                    <a:pt x="585597" y="3384931"/>
                    <a:pt x="597154" y="3396996"/>
                  </a:cubicBezTo>
                  <a:cubicBezTo>
                    <a:pt x="606806" y="3407156"/>
                    <a:pt x="606425" y="3423285"/>
                    <a:pt x="596265" y="3432937"/>
                  </a:cubicBezTo>
                  <a:cubicBezTo>
                    <a:pt x="586105" y="3442589"/>
                    <a:pt x="569976" y="3442208"/>
                    <a:pt x="560324" y="3432048"/>
                  </a:cubicBezTo>
                  <a:close/>
                  <a:moveTo>
                    <a:pt x="491236" y="3355848"/>
                  </a:moveTo>
                  <a:cubicBezTo>
                    <a:pt x="480060" y="3342894"/>
                    <a:pt x="469011" y="3329686"/>
                    <a:pt x="458216" y="3316478"/>
                  </a:cubicBezTo>
                  <a:cubicBezTo>
                    <a:pt x="449326" y="3305683"/>
                    <a:pt x="450977" y="3289681"/>
                    <a:pt x="461772" y="3280791"/>
                  </a:cubicBezTo>
                  <a:cubicBezTo>
                    <a:pt x="472567" y="3271901"/>
                    <a:pt x="488569" y="3273552"/>
                    <a:pt x="497459" y="3284347"/>
                  </a:cubicBezTo>
                  <a:cubicBezTo>
                    <a:pt x="508000" y="3297301"/>
                    <a:pt x="518795" y="3310128"/>
                    <a:pt x="529717" y="3322828"/>
                  </a:cubicBezTo>
                  <a:cubicBezTo>
                    <a:pt x="538861" y="3333496"/>
                    <a:pt x="537718" y="3349498"/>
                    <a:pt x="527050" y="3358642"/>
                  </a:cubicBezTo>
                  <a:cubicBezTo>
                    <a:pt x="516382" y="3367786"/>
                    <a:pt x="500380" y="3366643"/>
                    <a:pt x="491236" y="3355975"/>
                  </a:cubicBezTo>
                  <a:close/>
                  <a:moveTo>
                    <a:pt x="426085" y="3276346"/>
                  </a:moveTo>
                  <a:cubicBezTo>
                    <a:pt x="415544" y="3262757"/>
                    <a:pt x="405257" y="3249168"/>
                    <a:pt x="395097" y="3235325"/>
                  </a:cubicBezTo>
                  <a:cubicBezTo>
                    <a:pt x="386715" y="3224022"/>
                    <a:pt x="389128" y="3208147"/>
                    <a:pt x="400431" y="3199765"/>
                  </a:cubicBezTo>
                  <a:cubicBezTo>
                    <a:pt x="411734" y="3191383"/>
                    <a:pt x="427609" y="3193796"/>
                    <a:pt x="435991" y="3205099"/>
                  </a:cubicBezTo>
                  <a:cubicBezTo>
                    <a:pt x="445897" y="3218561"/>
                    <a:pt x="456057" y="3231896"/>
                    <a:pt x="466217" y="3245104"/>
                  </a:cubicBezTo>
                  <a:cubicBezTo>
                    <a:pt x="474853" y="3256153"/>
                    <a:pt x="472821" y="3272155"/>
                    <a:pt x="461772" y="3280791"/>
                  </a:cubicBezTo>
                  <a:cubicBezTo>
                    <a:pt x="450723" y="3289427"/>
                    <a:pt x="434721" y="3287395"/>
                    <a:pt x="426085" y="3276346"/>
                  </a:cubicBezTo>
                  <a:close/>
                  <a:moveTo>
                    <a:pt x="364998" y="3193542"/>
                  </a:moveTo>
                  <a:cubicBezTo>
                    <a:pt x="355219" y="3179445"/>
                    <a:pt x="345567" y="3165348"/>
                    <a:pt x="336042" y="3150997"/>
                  </a:cubicBezTo>
                  <a:cubicBezTo>
                    <a:pt x="328295" y="3139313"/>
                    <a:pt x="331470" y="3123565"/>
                    <a:pt x="343154" y="3115818"/>
                  </a:cubicBezTo>
                  <a:cubicBezTo>
                    <a:pt x="354838" y="3108071"/>
                    <a:pt x="370586" y="3111246"/>
                    <a:pt x="378333" y="3122930"/>
                  </a:cubicBezTo>
                  <a:cubicBezTo>
                    <a:pt x="387604" y="3136900"/>
                    <a:pt x="397002" y="3150743"/>
                    <a:pt x="406527" y="3164459"/>
                  </a:cubicBezTo>
                  <a:cubicBezTo>
                    <a:pt x="414528" y="3176016"/>
                    <a:pt x="411734" y="3191764"/>
                    <a:pt x="400304" y="3199892"/>
                  </a:cubicBezTo>
                  <a:cubicBezTo>
                    <a:pt x="388874" y="3208020"/>
                    <a:pt x="372999" y="3205099"/>
                    <a:pt x="364871" y="3193669"/>
                  </a:cubicBezTo>
                  <a:close/>
                  <a:moveTo>
                    <a:pt x="308102" y="3107944"/>
                  </a:moveTo>
                  <a:cubicBezTo>
                    <a:pt x="298958" y="3093466"/>
                    <a:pt x="290068" y="3078734"/>
                    <a:pt x="281305" y="3064002"/>
                  </a:cubicBezTo>
                  <a:cubicBezTo>
                    <a:pt x="274193" y="3051937"/>
                    <a:pt x="278130" y="3036316"/>
                    <a:pt x="290195" y="3029204"/>
                  </a:cubicBezTo>
                  <a:cubicBezTo>
                    <a:pt x="302260" y="3022092"/>
                    <a:pt x="317881" y="3026029"/>
                    <a:pt x="324993" y="3038094"/>
                  </a:cubicBezTo>
                  <a:cubicBezTo>
                    <a:pt x="333502" y="3052445"/>
                    <a:pt x="342138" y="3066796"/>
                    <a:pt x="351028" y="3080893"/>
                  </a:cubicBezTo>
                  <a:cubicBezTo>
                    <a:pt x="358521" y="3092831"/>
                    <a:pt x="354838" y="3108452"/>
                    <a:pt x="343027" y="3115945"/>
                  </a:cubicBezTo>
                  <a:cubicBezTo>
                    <a:pt x="331216" y="3123438"/>
                    <a:pt x="315468" y="3119755"/>
                    <a:pt x="307975" y="3107944"/>
                  </a:cubicBezTo>
                  <a:close/>
                  <a:moveTo>
                    <a:pt x="255651" y="3019425"/>
                  </a:moveTo>
                  <a:cubicBezTo>
                    <a:pt x="247269" y="3004439"/>
                    <a:pt x="239141" y="2989326"/>
                    <a:pt x="231140" y="2974213"/>
                  </a:cubicBezTo>
                  <a:cubicBezTo>
                    <a:pt x="224663" y="2961767"/>
                    <a:pt x="229362" y="2946400"/>
                    <a:pt x="241808" y="2939923"/>
                  </a:cubicBezTo>
                  <a:cubicBezTo>
                    <a:pt x="254254" y="2933446"/>
                    <a:pt x="269621" y="2938145"/>
                    <a:pt x="276098" y="2950591"/>
                  </a:cubicBezTo>
                  <a:cubicBezTo>
                    <a:pt x="283845" y="2965450"/>
                    <a:pt x="291846" y="2980055"/>
                    <a:pt x="299974" y="2994660"/>
                  </a:cubicBezTo>
                  <a:cubicBezTo>
                    <a:pt x="306832" y="3006852"/>
                    <a:pt x="302387" y="3022346"/>
                    <a:pt x="290195" y="3029204"/>
                  </a:cubicBezTo>
                  <a:cubicBezTo>
                    <a:pt x="278003" y="3036062"/>
                    <a:pt x="262509" y="3031617"/>
                    <a:pt x="255651" y="3019425"/>
                  </a:cubicBezTo>
                  <a:close/>
                  <a:moveTo>
                    <a:pt x="207899" y="2928366"/>
                  </a:moveTo>
                  <a:cubicBezTo>
                    <a:pt x="200279" y="2912999"/>
                    <a:pt x="192913" y="2897505"/>
                    <a:pt x="185801" y="2882011"/>
                  </a:cubicBezTo>
                  <a:cubicBezTo>
                    <a:pt x="179959" y="2869311"/>
                    <a:pt x="185420" y="2854198"/>
                    <a:pt x="198247" y="2848356"/>
                  </a:cubicBezTo>
                  <a:cubicBezTo>
                    <a:pt x="211074" y="2842514"/>
                    <a:pt x="226060" y="2847975"/>
                    <a:pt x="231902" y="2860802"/>
                  </a:cubicBezTo>
                  <a:cubicBezTo>
                    <a:pt x="238887" y="2876042"/>
                    <a:pt x="246126" y="2891028"/>
                    <a:pt x="253492" y="2906014"/>
                  </a:cubicBezTo>
                  <a:cubicBezTo>
                    <a:pt x="259715" y="2918587"/>
                    <a:pt x="254508" y="2933827"/>
                    <a:pt x="241935" y="2940050"/>
                  </a:cubicBezTo>
                  <a:cubicBezTo>
                    <a:pt x="229362" y="2946273"/>
                    <a:pt x="214122" y="2941066"/>
                    <a:pt x="207899" y="2928493"/>
                  </a:cubicBezTo>
                  <a:close/>
                  <a:moveTo>
                    <a:pt x="164719" y="2835021"/>
                  </a:moveTo>
                  <a:cubicBezTo>
                    <a:pt x="157988" y="2819273"/>
                    <a:pt x="151384" y="2803525"/>
                    <a:pt x="144907" y="2787523"/>
                  </a:cubicBezTo>
                  <a:cubicBezTo>
                    <a:pt x="139700" y="2774442"/>
                    <a:pt x="146050" y="2759710"/>
                    <a:pt x="159004" y="2754503"/>
                  </a:cubicBezTo>
                  <a:cubicBezTo>
                    <a:pt x="171958" y="2749296"/>
                    <a:pt x="186817" y="2755646"/>
                    <a:pt x="192024" y="2768600"/>
                  </a:cubicBezTo>
                  <a:cubicBezTo>
                    <a:pt x="198247" y="2784094"/>
                    <a:pt x="204724" y="2799588"/>
                    <a:pt x="211328" y="2814828"/>
                  </a:cubicBezTo>
                  <a:cubicBezTo>
                    <a:pt x="216916" y="2827655"/>
                    <a:pt x="210947" y="2842641"/>
                    <a:pt x="198120" y="2848229"/>
                  </a:cubicBezTo>
                  <a:cubicBezTo>
                    <a:pt x="185293" y="2853817"/>
                    <a:pt x="170307" y="2847848"/>
                    <a:pt x="164719" y="2835021"/>
                  </a:cubicBezTo>
                  <a:close/>
                  <a:moveTo>
                    <a:pt x="126365" y="2739517"/>
                  </a:moveTo>
                  <a:cubicBezTo>
                    <a:pt x="120396" y="2723515"/>
                    <a:pt x="114681" y="2707386"/>
                    <a:pt x="109093" y="2691130"/>
                  </a:cubicBezTo>
                  <a:cubicBezTo>
                    <a:pt x="104521" y="2677922"/>
                    <a:pt x="111633" y="2663444"/>
                    <a:pt x="124841" y="2658872"/>
                  </a:cubicBezTo>
                  <a:cubicBezTo>
                    <a:pt x="138049" y="2654300"/>
                    <a:pt x="152527" y="2661412"/>
                    <a:pt x="157099" y="2674620"/>
                  </a:cubicBezTo>
                  <a:cubicBezTo>
                    <a:pt x="162560" y="2690495"/>
                    <a:pt x="168148" y="2706116"/>
                    <a:pt x="173990" y="2721864"/>
                  </a:cubicBezTo>
                  <a:cubicBezTo>
                    <a:pt x="178816" y="2735072"/>
                    <a:pt x="172212" y="2749677"/>
                    <a:pt x="159004" y="2754503"/>
                  </a:cubicBezTo>
                  <a:cubicBezTo>
                    <a:pt x="145796" y="2759329"/>
                    <a:pt x="131191" y="2752725"/>
                    <a:pt x="126365" y="2739517"/>
                  </a:cubicBezTo>
                  <a:close/>
                  <a:moveTo>
                    <a:pt x="92964" y="2642235"/>
                  </a:moveTo>
                  <a:cubicBezTo>
                    <a:pt x="87884" y="2625979"/>
                    <a:pt x="82931" y="2609469"/>
                    <a:pt x="78105" y="2593086"/>
                  </a:cubicBezTo>
                  <a:cubicBezTo>
                    <a:pt x="74295" y="2579624"/>
                    <a:pt x="82042" y="2565527"/>
                    <a:pt x="95504" y="2561717"/>
                  </a:cubicBezTo>
                  <a:cubicBezTo>
                    <a:pt x="108966" y="2557907"/>
                    <a:pt x="123063" y="2565654"/>
                    <a:pt x="126873" y="2579116"/>
                  </a:cubicBezTo>
                  <a:cubicBezTo>
                    <a:pt x="131445" y="2595245"/>
                    <a:pt x="136271" y="2611120"/>
                    <a:pt x="141351" y="2627122"/>
                  </a:cubicBezTo>
                  <a:cubicBezTo>
                    <a:pt x="145542" y="2640457"/>
                    <a:pt x="138176" y="2654808"/>
                    <a:pt x="124714" y="2658999"/>
                  </a:cubicBezTo>
                  <a:cubicBezTo>
                    <a:pt x="111252" y="2663190"/>
                    <a:pt x="97028" y="2655824"/>
                    <a:pt x="92837" y="2642362"/>
                  </a:cubicBezTo>
                  <a:close/>
                  <a:moveTo>
                    <a:pt x="64516" y="2543429"/>
                  </a:moveTo>
                  <a:cubicBezTo>
                    <a:pt x="60198" y="2526919"/>
                    <a:pt x="56134" y="2510282"/>
                    <a:pt x="52197" y="2493518"/>
                  </a:cubicBezTo>
                  <a:cubicBezTo>
                    <a:pt x="49022" y="2479802"/>
                    <a:pt x="57531" y="2466213"/>
                    <a:pt x="71247" y="2463038"/>
                  </a:cubicBezTo>
                  <a:cubicBezTo>
                    <a:pt x="84963" y="2459863"/>
                    <a:pt x="98552" y="2468372"/>
                    <a:pt x="101727" y="2482088"/>
                  </a:cubicBezTo>
                  <a:cubicBezTo>
                    <a:pt x="105537" y="2498344"/>
                    <a:pt x="109474" y="2514600"/>
                    <a:pt x="113665" y="2530729"/>
                  </a:cubicBezTo>
                  <a:cubicBezTo>
                    <a:pt x="117221" y="2544318"/>
                    <a:pt x="109093" y="2558161"/>
                    <a:pt x="95504" y="2561717"/>
                  </a:cubicBezTo>
                  <a:cubicBezTo>
                    <a:pt x="81915" y="2565273"/>
                    <a:pt x="68072" y="2557145"/>
                    <a:pt x="64516" y="2543556"/>
                  </a:cubicBezTo>
                  <a:close/>
                  <a:moveTo>
                    <a:pt x="41275" y="2443353"/>
                  </a:moveTo>
                  <a:cubicBezTo>
                    <a:pt x="37846" y="2426589"/>
                    <a:pt x="34544" y="2409825"/>
                    <a:pt x="31623" y="2392934"/>
                  </a:cubicBezTo>
                  <a:cubicBezTo>
                    <a:pt x="29210" y="2379091"/>
                    <a:pt x="38354" y="2365883"/>
                    <a:pt x="52197" y="2363470"/>
                  </a:cubicBezTo>
                  <a:cubicBezTo>
                    <a:pt x="66040" y="2361057"/>
                    <a:pt x="79248" y="2370201"/>
                    <a:pt x="81661" y="2384044"/>
                  </a:cubicBezTo>
                  <a:cubicBezTo>
                    <a:pt x="84582" y="2400554"/>
                    <a:pt x="87757" y="2416937"/>
                    <a:pt x="91059" y="2433193"/>
                  </a:cubicBezTo>
                  <a:cubicBezTo>
                    <a:pt x="93853" y="2446909"/>
                    <a:pt x="85090" y="2460371"/>
                    <a:pt x="71247" y="2463165"/>
                  </a:cubicBezTo>
                  <a:cubicBezTo>
                    <a:pt x="57404" y="2465959"/>
                    <a:pt x="44069" y="2457196"/>
                    <a:pt x="41275" y="2443353"/>
                  </a:cubicBezTo>
                  <a:close/>
                  <a:moveTo>
                    <a:pt x="23114" y="2342134"/>
                  </a:moveTo>
                  <a:cubicBezTo>
                    <a:pt x="20574" y="2325243"/>
                    <a:pt x="18161" y="2308352"/>
                    <a:pt x="16002" y="2291334"/>
                  </a:cubicBezTo>
                  <a:cubicBezTo>
                    <a:pt x="14224" y="2277364"/>
                    <a:pt x="24130" y="2264664"/>
                    <a:pt x="37973" y="2262886"/>
                  </a:cubicBezTo>
                  <a:cubicBezTo>
                    <a:pt x="51816" y="2261108"/>
                    <a:pt x="64643" y="2271014"/>
                    <a:pt x="66421" y="2284857"/>
                  </a:cubicBezTo>
                  <a:cubicBezTo>
                    <a:pt x="68580" y="2301494"/>
                    <a:pt x="70866" y="2318004"/>
                    <a:pt x="73406" y="2334387"/>
                  </a:cubicBezTo>
                  <a:cubicBezTo>
                    <a:pt x="75565" y="2348230"/>
                    <a:pt x="66040" y="2361184"/>
                    <a:pt x="52197" y="2363343"/>
                  </a:cubicBezTo>
                  <a:cubicBezTo>
                    <a:pt x="38354" y="2365502"/>
                    <a:pt x="25400" y="2355977"/>
                    <a:pt x="23241" y="2342134"/>
                  </a:cubicBezTo>
                  <a:close/>
                  <a:moveTo>
                    <a:pt x="10541" y="2238375"/>
                  </a:moveTo>
                  <a:cubicBezTo>
                    <a:pt x="8763" y="2221357"/>
                    <a:pt x="7239" y="2204339"/>
                    <a:pt x="5969" y="2187321"/>
                  </a:cubicBezTo>
                  <a:cubicBezTo>
                    <a:pt x="4953" y="2173351"/>
                    <a:pt x="15367" y="2161159"/>
                    <a:pt x="29337" y="2160016"/>
                  </a:cubicBezTo>
                  <a:cubicBezTo>
                    <a:pt x="43307" y="2158873"/>
                    <a:pt x="55499" y="2169414"/>
                    <a:pt x="56642" y="2183384"/>
                  </a:cubicBezTo>
                  <a:cubicBezTo>
                    <a:pt x="57912" y="2200021"/>
                    <a:pt x="59436" y="2216658"/>
                    <a:pt x="61087" y="2233168"/>
                  </a:cubicBezTo>
                  <a:cubicBezTo>
                    <a:pt x="62484" y="2247138"/>
                    <a:pt x="52324" y="2259584"/>
                    <a:pt x="38354" y="2260981"/>
                  </a:cubicBezTo>
                  <a:cubicBezTo>
                    <a:pt x="24384" y="2262378"/>
                    <a:pt x="11938" y="2252218"/>
                    <a:pt x="10541" y="2238248"/>
                  </a:cubicBezTo>
                  <a:close/>
                  <a:moveTo>
                    <a:pt x="2667" y="2135632"/>
                  </a:moveTo>
                  <a:cubicBezTo>
                    <a:pt x="1778" y="2118614"/>
                    <a:pt x="1143" y="2101469"/>
                    <a:pt x="635" y="2084324"/>
                  </a:cubicBezTo>
                  <a:cubicBezTo>
                    <a:pt x="254" y="2070354"/>
                    <a:pt x="11303" y="2058670"/>
                    <a:pt x="25400" y="2058289"/>
                  </a:cubicBezTo>
                  <a:cubicBezTo>
                    <a:pt x="39497" y="2057908"/>
                    <a:pt x="51054" y="2068957"/>
                    <a:pt x="51435" y="2083054"/>
                  </a:cubicBezTo>
                  <a:cubicBezTo>
                    <a:pt x="51816" y="2099818"/>
                    <a:pt x="52578" y="2116455"/>
                    <a:pt x="53340" y="2133092"/>
                  </a:cubicBezTo>
                  <a:cubicBezTo>
                    <a:pt x="54102" y="2147062"/>
                    <a:pt x="43307" y="2159000"/>
                    <a:pt x="29210" y="2159762"/>
                  </a:cubicBezTo>
                  <a:cubicBezTo>
                    <a:pt x="15113" y="2160524"/>
                    <a:pt x="3302" y="2149729"/>
                    <a:pt x="2540" y="2135632"/>
                  </a:cubicBezTo>
                  <a:close/>
                  <a:moveTo>
                    <a:pt x="0" y="2033016"/>
                  </a:moveTo>
                  <a:cubicBezTo>
                    <a:pt x="0" y="2032254"/>
                    <a:pt x="0" y="2031365"/>
                    <a:pt x="0" y="2030603"/>
                  </a:cubicBezTo>
                  <a:lnTo>
                    <a:pt x="25400" y="2030603"/>
                  </a:lnTo>
                  <a:lnTo>
                    <a:pt x="50800" y="2030603"/>
                  </a:lnTo>
                  <a:lnTo>
                    <a:pt x="25400" y="2030603"/>
                  </a:lnTo>
                  <a:lnTo>
                    <a:pt x="0" y="2030603"/>
                  </a:lnTo>
                  <a:cubicBezTo>
                    <a:pt x="0" y="2013331"/>
                    <a:pt x="254" y="1996186"/>
                    <a:pt x="635" y="1979041"/>
                  </a:cubicBezTo>
                  <a:cubicBezTo>
                    <a:pt x="1016" y="1965071"/>
                    <a:pt x="12700" y="1953895"/>
                    <a:pt x="26670" y="1954276"/>
                  </a:cubicBezTo>
                  <a:cubicBezTo>
                    <a:pt x="40640" y="1954657"/>
                    <a:pt x="51816" y="1966341"/>
                    <a:pt x="51435" y="1980311"/>
                  </a:cubicBezTo>
                  <a:cubicBezTo>
                    <a:pt x="51054" y="1997075"/>
                    <a:pt x="50800" y="2013839"/>
                    <a:pt x="50800" y="2030603"/>
                  </a:cubicBezTo>
                  <a:cubicBezTo>
                    <a:pt x="50800" y="2044573"/>
                    <a:pt x="39370" y="2056003"/>
                    <a:pt x="25400" y="2056003"/>
                  </a:cubicBezTo>
                  <a:cubicBezTo>
                    <a:pt x="11430" y="2056003"/>
                    <a:pt x="0" y="2044573"/>
                    <a:pt x="0" y="2030603"/>
                  </a:cubicBezTo>
                  <a:cubicBezTo>
                    <a:pt x="0" y="2016633"/>
                    <a:pt x="11430" y="2005203"/>
                    <a:pt x="25400" y="2005203"/>
                  </a:cubicBezTo>
                  <a:cubicBezTo>
                    <a:pt x="39370" y="2005203"/>
                    <a:pt x="50800" y="2016633"/>
                    <a:pt x="50800" y="2030603"/>
                  </a:cubicBezTo>
                  <a:cubicBezTo>
                    <a:pt x="50800" y="2031365"/>
                    <a:pt x="50800" y="2032254"/>
                    <a:pt x="50800" y="2033016"/>
                  </a:cubicBezTo>
                  <a:cubicBezTo>
                    <a:pt x="50800" y="2046986"/>
                    <a:pt x="39497" y="2058416"/>
                    <a:pt x="25400" y="2058416"/>
                  </a:cubicBezTo>
                  <a:cubicBezTo>
                    <a:pt x="11303" y="2058416"/>
                    <a:pt x="0" y="2047113"/>
                    <a:pt x="0" y="2033016"/>
                  </a:cubicBezTo>
                  <a:close/>
                </a:path>
              </a:pathLst>
            </a:custGeom>
            <a:solidFill>
              <a:srgbClr val="FA9B35"/>
            </a:solidFill>
          </p:spPr>
          <p:txBody>
            <a:bodyPr/>
            <a:lstStyle/>
            <a:p>
              <a:endParaRPr lang="en-US"/>
            </a:p>
          </p:txBody>
        </p:sp>
      </p:grpSp>
      <p:grpSp>
        <p:nvGrpSpPr>
          <p:cNvPr id="79" name="Group 8"/>
          <p:cNvGrpSpPr/>
          <p:nvPr/>
        </p:nvGrpSpPr>
        <p:grpSpPr>
          <a:xfrm>
            <a:off x="2223115" y="3193095"/>
            <a:ext cx="4991803" cy="1086997"/>
            <a:chOff x="0" y="0"/>
            <a:chExt cx="1122819" cy="244501"/>
          </a:xfrm>
        </p:grpSpPr>
        <p:sp>
          <p:nvSpPr>
            <p:cNvPr id="1048821" name="Freeform 9"/>
            <p:cNvSpPr/>
            <p:nvPr/>
          </p:nvSpPr>
          <p:spPr>
            <a:xfrm>
              <a:off x="0" y="0"/>
              <a:ext cx="1122819" cy="244501"/>
            </a:xfrm>
            <a:custGeom>
              <a:avLst/>
              <a:gdLst/>
              <a:ahLst/>
              <a:cxnLst/>
              <a:rect l="l" t="t" r="r" b="b"/>
              <a:pathLst>
                <a:path w="1122819" h="244501">
                  <a:moveTo>
                    <a:pt x="919619" y="0"/>
                  </a:moveTo>
                  <a:cubicBezTo>
                    <a:pt x="1031844" y="0"/>
                    <a:pt x="1122819" y="54733"/>
                    <a:pt x="1122819" y="122251"/>
                  </a:cubicBezTo>
                  <a:cubicBezTo>
                    <a:pt x="1122819" y="189768"/>
                    <a:pt x="1031844" y="244501"/>
                    <a:pt x="919619" y="244501"/>
                  </a:cubicBezTo>
                  <a:lnTo>
                    <a:pt x="203200" y="244501"/>
                  </a:lnTo>
                  <a:cubicBezTo>
                    <a:pt x="90976" y="244501"/>
                    <a:pt x="0" y="189768"/>
                    <a:pt x="0" y="122251"/>
                  </a:cubicBezTo>
                  <a:cubicBezTo>
                    <a:pt x="0" y="54733"/>
                    <a:pt x="90976" y="0"/>
                    <a:pt x="203200" y="0"/>
                  </a:cubicBezTo>
                  <a:close/>
                </a:path>
              </a:pathLst>
            </a:custGeom>
            <a:solidFill>
              <a:srgbClr val="418422"/>
            </a:solidFill>
          </p:spPr>
          <p:txBody>
            <a:bodyPr/>
            <a:lstStyle/>
            <a:p>
              <a:endParaRPr lang="en-US"/>
            </a:p>
          </p:txBody>
        </p:sp>
        <p:sp>
          <p:nvSpPr>
            <p:cNvPr id="1048822" name="TextBox 10"/>
            <p:cNvSpPr txBox="1"/>
            <p:nvPr/>
          </p:nvSpPr>
          <p:spPr>
            <a:xfrm>
              <a:off x="0" y="0"/>
              <a:ext cx="1122819" cy="244501"/>
            </a:xfrm>
            <a:prstGeom prst="rect">
              <a:avLst/>
            </a:prstGeom>
          </p:spPr>
          <p:txBody>
            <a:bodyPr lIns="25400" tIns="25400" rIns="25400" bIns="25400" rtlCol="0" anchor="ctr"/>
            <a:lstStyle/>
            <a:p>
              <a:pPr algn="ctr" defTabSz="457200">
                <a:lnSpc>
                  <a:spcPts val="3660"/>
                </a:lnSpc>
              </a:pPr>
              <a:r>
                <a:rPr lang="en-US" sz="3050">
                  <a:solidFill>
                    <a:srgbClr val="FA9B35"/>
                  </a:solidFill>
                  <a:latin typeface="Baloo" panose="03080902040302020200"/>
                  <a:ea typeface="Baloo" panose="03080902040302020200"/>
                </a:rPr>
                <a:t>Va﻿i Trò Của Đệm Lót</a:t>
              </a:r>
            </a:p>
          </p:txBody>
        </p:sp>
      </p:grpSp>
      <p:sp>
        <p:nvSpPr>
          <p:cNvPr id="1048823" name="TextBox 11"/>
          <p:cNvSpPr txBox="1"/>
          <p:nvPr/>
        </p:nvSpPr>
        <p:spPr>
          <a:xfrm>
            <a:off x="3606165" y="1485900"/>
            <a:ext cx="1998028" cy="1067118"/>
          </a:xfrm>
          <a:prstGeom prst="rect">
            <a:avLst/>
          </a:prstGeom>
        </p:spPr>
        <p:txBody>
          <a:bodyPr lIns="0" tIns="0" rIns="0" bIns="0" rtlCol="0" anchor="t">
            <a:noAutofit/>
          </a:bodyPr>
          <a:lstStyle/>
          <a:p>
            <a:pPr algn="ctr" defTabSz="457200">
              <a:lnSpc>
                <a:spcPts val="9600"/>
              </a:lnSpc>
            </a:pPr>
            <a:r>
              <a:rPr lang="en-US" sz="8000">
                <a:solidFill>
                  <a:srgbClr val="EA7734"/>
                </a:solidFill>
                <a:latin typeface="Baloo Bold"/>
              </a:rPr>
              <a:t>02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830" name="Freeform 2"/>
          <p:cNvSpPr/>
          <p:nvPr/>
        </p:nvSpPr>
        <p:spPr>
          <a:xfrm>
            <a:off x="79900" y="1061074"/>
            <a:ext cx="8475690" cy="2889001"/>
          </a:xfrm>
          <a:custGeom>
            <a:avLst/>
            <a:gdLst/>
            <a:ahLst/>
            <a:cxnLst/>
            <a:rect l="l" t="t" r="r" b="b"/>
            <a:pathLst>
              <a:path w="16951379" h="5778001">
                <a:moveTo>
                  <a:pt x="0" y="0"/>
                </a:moveTo>
                <a:lnTo>
                  <a:pt x="16951379" y="0"/>
                </a:lnTo>
                <a:lnTo>
                  <a:pt x="16951379" y="5778001"/>
                </a:lnTo>
                <a:lnTo>
                  <a:pt x="0" y="5778001"/>
                </a:lnTo>
                <a:lnTo>
                  <a:pt x="0" y="0"/>
                </a:lnTo>
                <a:close/>
              </a:path>
            </a:pathLst>
          </a:custGeom>
          <a:blipFill>
            <a:blip r:embed="rId3"/>
            <a:stretch>
              <a:fillRect/>
            </a:stretch>
          </a:blipFill>
        </p:spPr>
        <p:txBody>
          <a:bodyPr/>
          <a:lstStyle/>
          <a:p>
            <a:endParaRPr lang="en-US"/>
          </a:p>
        </p:txBody>
      </p:sp>
      <p:sp>
        <p:nvSpPr>
          <p:cNvPr id="1048831" name="Freeform 3"/>
          <p:cNvSpPr/>
          <p:nvPr/>
        </p:nvSpPr>
        <p:spPr>
          <a:xfrm>
            <a:off x="5703825" y="1390123"/>
            <a:ext cx="2698268" cy="3173123"/>
          </a:xfrm>
          <a:custGeom>
            <a:avLst/>
            <a:gdLst/>
            <a:ahLst/>
            <a:cxnLst/>
            <a:rect l="l" t="t" r="r" b="b"/>
            <a:pathLst>
              <a:path w="5396536" h="6346246">
                <a:moveTo>
                  <a:pt x="0" y="0"/>
                </a:moveTo>
                <a:lnTo>
                  <a:pt x="5396536" y="0"/>
                </a:lnTo>
                <a:lnTo>
                  <a:pt x="5396536" y="6346246"/>
                </a:lnTo>
                <a:lnTo>
                  <a:pt x="0" y="6346246"/>
                </a:lnTo>
                <a:lnTo>
                  <a:pt x="0" y="0"/>
                </a:lnTo>
                <a:close/>
              </a:path>
            </a:pathLst>
          </a:custGeom>
          <a:blipFill>
            <a:blip r:embed="rId4"/>
            <a:stretch>
              <a:fillRect/>
            </a:stretch>
          </a:blipFill>
        </p:spPr>
        <p:txBody>
          <a:bodyPr/>
          <a:lstStyle/>
          <a:p>
            <a:endParaRPr lang="en-US"/>
          </a:p>
        </p:txBody>
      </p:sp>
      <p:sp>
        <p:nvSpPr>
          <p:cNvPr id="1048832" name="Freeform 4"/>
          <p:cNvSpPr/>
          <p:nvPr/>
        </p:nvSpPr>
        <p:spPr>
          <a:xfrm>
            <a:off x="4469356" y="4249263"/>
            <a:ext cx="314985" cy="321115"/>
          </a:xfrm>
          <a:custGeom>
            <a:avLst/>
            <a:gdLst/>
            <a:ahLst/>
            <a:cxnLst/>
            <a:rect l="l" t="t" r="r" b="b"/>
            <a:pathLst>
              <a:path w="629970" h="642230">
                <a:moveTo>
                  <a:pt x="0" y="0"/>
                </a:moveTo>
                <a:lnTo>
                  <a:pt x="629970" y="0"/>
                </a:lnTo>
                <a:lnTo>
                  <a:pt x="629970" y="642230"/>
                </a:lnTo>
                <a:lnTo>
                  <a:pt x="0" y="642230"/>
                </a:lnTo>
                <a:lnTo>
                  <a:pt x="0" y="0"/>
                </a:lnTo>
                <a:close/>
              </a:path>
            </a:pathLst>
          </a:custGeom>
          <a:blipFill>
            <a:blip r:embed="rId5"/>
            <a:stretch>
              <a:fillRect/>
            </a:stretch>
          </a:blipFill>
        </p:spPr>
        <p:txBody>
          <a:bodyPr/>
          <a:lstStyle/>
          <a:p>
            <a:endParaRPr lang="en-US"/>
          </a:p>
        </p:txBody>
      </p:sp>
      <p:sp>
        <p:nvSpPr>
          <p:cNvPr id="1048833" name="Freeform 5"/>
          <p:cNvSpPr/>
          <p:nvPr/>
        </p:nvSpPr>
        <p:spPr>
          <a:xfrm>
            <a:off x="4842875" y="4063925"/>
            <a:ext cx="244650" cy="532525"/>
          </a:xfrm>
          <a:custGeom>
            <a:avLst/>
            <a:gdLst/>
            <a:ahLst/>
            <a:cxnLst/>
            <a:rect l="l" t="t" r="r" b="b"/>
            <a:pathLst>
              <a:path w="489300" h="1065050">
                <a:moveTo>
                  <a:pt x="0" y="0"/>
                </a:moveTo>
                <a:lnTo>
                  <a:pt x="489300" y="0"/>
                </a:lnTo>
                <a:lnTo>
                  <a:pt x="489300" y="1065050"/>
                </a:lnTo>
                <a:lnTo>
                  <a:pt x="0" y="1065050"/>
                </a:lnTo>
                <a:lnTo>
                  <a:pt x="0" y="0"/>
                </a:lnTo>
                <a:close/>
              </a:path>
            </a:pathLst>
          </a:custGeom>
          <a:blipFill>
            <a:blip r:embed="rId6"/>
            <a:stretch>
              <a:fillRect/>
            </a:stretch>
          </a:blipFill>
        </p:spPr>
        <p:txBody>
          <a:bodyPr/>
          <a:lstStyle/>
          <a:p>
            <a:endParaRPr lang="en-US"/>
          </a:p>
        </p:txBody>
      </p:sp>
      <p:sp>
        <p:nvSpPr>
          <p:cNvPr id="1048834" name="Freeform 6"/>
          <p:cNvSpPr/>
          <p:nvPr/>
        </p:nvSpPr>
        <p:spPr>
          <a:xfrm>
            <a:off x="3354625" y="4177375"/>
            <a:ext cx="263900" cy="385875"/>
          </a:xfrm>
          <a:custGeom>
            <a:avLst/>
            <a:gdLst/>
            <a:ahLst/>
            <a:cxnLst/>
            <a:rect l="l" t="t" r="r" b="b"/>
            <a:pathLst>
              <a:path w="527800" h="771750">
                <a:moveTo>
                  <a:pt x="0" y="0"/>
                </a:moveTo>
                <a:lnTo>
                  <a:pt x="527800" y="0"/>
                </a:lnTo>
                <a:lnTo>
                  <a:pt x="527800" y="771750"/>
                </a:lnTo>
                <a:lnTo>
                  <a:pt x="0" y="771750"/>
                </a:lnTo>
                <a:lnTo>
                  <a:pt x="0" y="0"/>
                </a:lnTo>
                <a:close/>
              </a:path>
            </a:pathLst>
          </a:custGeom>
          <a:blipFill>
            <a:blip r:embed="rId7"/>
            <a:stretch>
              <a:fillRect/>
            </a:stretch>
          </a:blipFill>
        </p:spPr>
        <p:txBody>
          <a:bodyPr/>
          <a:lstStyle/>
          <a:p>
            <a:endParaRPr lang="en-US"/>
          </a:p>
        </p:txBody>
      </p:sp>
      <p:sp>
        <p:nvSpPr>
          <p:cNvPr id="1048835" name="Freeform 7"/>
          <p:cNvSpPr/>
          <p:nvPr/>
        </p:nvSpPr>
        <p:spPr>
          <a:xfrm>
            <a:off x="7688228" y="4050775"/>
            <a:ext cx="1358046" cy="532511"/>
          </a:xfrm>
          <a:custGeom>
            <a:avLst/>
            <a:gdLst/>
            <a:ahLst/>
            <a:cxnLst/>
            <a:rect l="l" t="t" r="r" b="b"/>
            <a:pathLst>
              <a:path w="2716092" h="1065022">
                <a:moveTo>
                  <a:pt x="0" y="0"/>
                </a:moveTo>
                <a:lnTo>
                  <a:pt x="2716092" y="0"/>
                </a:lnTo>
                <a:lnTo>
                  <a:pt x="2716092" y="1065022"/>
                </a:lnTo>
                <a:lnTo>
                  <a:pt x="0" y="1065022"/>
                </a:lnTo>
                <a:lnTo>
                  <a:pt x="0" y="0"/>
                </a:lnTo>
                <a:close/>
              </a:path>
            </a:pathLst>
          </a:custGeom>
          <a:blipFill>
            <a:blip r:embed="rId8"/>
            <a:stretch>
              <a:fillRect/>
            </a:stretch>
          </a:blipFill>
        </p:spPr>
        <p:txBody>
          <a:bodyPr/>
          <a:lstStyle/>
          <a:p>
            <a:endParaRPr lang="en-US"/>
          </a:p>
        </p:txBody>
      </p:sp>
      <p:sp>
        <p:nvSpPr>
          <p:cNvPr id="1048836" name="Freeform 8"/>
          <p:cNvSpPr/>
          <p:nvPr/>
        </p:nvSpPr>
        <p:spPr>
          <a:xfrm>
            <a:off x="7301750" y="4050775"/>
            <a:ext cx="1358015" cy="532511"/>
          </a:xfrm>
          <a:custGeom>
            <a:avLst/>
            <a:gdLst/>
            <a:ahLst/>
            <a:cxnLst/>
            <a:rect l="l" t="t" r="r" b="b"/>
            <a:pathLst>
              <a:path w="2716030" h="1065022">
                <a:moveTo>
                  <a:pt x="0" y="0"/>
                </a:moveTo>
                <a:lnTo>
                  <a:pt x="2716030" y="0"/>
                </a:lnTo>
                <a:lnTo>
                  <a:pt x="2716030" y="1065022"/>
                </a:lnTo>
                <a:lnTo>
                  <a:pt x="0" y="1065022"/>
                </a:lnTo>
                <a:lnTo>
                  <a:pt x="0" y="0"/>
                </a:lnTo>
                <a:close/>
              </a:path>
            </a:pathLst>
          </a:custGeom>
          <a:blipFill>
            <a:blip r:embed="rId9"/>
            <a:stretch>
              <a:fillRect/>
            </a:stretch>
          </a:blipFill>
        </p:spPr>
        <p:txBody>
          <a:bodyPr/>
          <a:lstStyle/>
          <a:p>
            <a:endParaRPr lang="en-US"/>
          </a:p>
        </p:txBody>
      </p:sp>
      <p:sp>
        <p:nvSpPr>
          <p:cNvPr id="1048837" name="Freeform 9"/>
          <p:cNvSpPr/>
          <p:nvPr/>
        </p:nvSpPr>
        <p:spPr>
          <a:xfrm>
            <a:off x="5040250" y="4157375"/>
            <a:ext cx="1147525" cy="425875"/>
          </a:xfrm>
          <a:custGeom>
            <a:avLst/>
            <a:gdLst/>
            <a:ahLst/>
            <a:cxnLst/>
            <a:rect l="l" t="t" r="r" b="b"/>
            <a:pathLst>
              <a:path w="2295050" h="851750">
                <a:moveTo>
                  <a:pt x="0" y="0"/>
                </a:moveTo>
                <a:lnTo>
                  <a:pt x="2295050" y="0"/>
                </a:lnTo>
                <a:lnTo>
                  <a:pt x="2295050" y="851750"/>
                </a:lnTo>
                <a:lnTo>
                  <a:pt x="0" y="851750"/>
                </a:lnTo>
                <a:lnTo>
                  <a:pt x="0" y="0"/>
                </a:lnTo>
                <a:close/>
              </a:path>
            </a:pathLst>
          </a:custGeom>
          <a:blipFill>
            <a:blip r:embed="rId10"/>
            <a:stretch>
              <a:fillRect/>
            </a:stretch>
          </a:blipFill>
        </p:spPr>
        <p:txBody>
          <a:bodyPr/>
          <a:lstStyle/>
          <a:p>
            <a:endParaRPr lang="en-US"/>
          </a:p>
        </p:txBody>
      </p:sp>
      <p:sp>
        <p:nvSpPr>
          <p:cNvPr id="1048838" name="Freeform 10"/>
          <p:cNvSpPr/>
          <p:nvPr/>
        </p:nvSpPr>
        <p:spPr>
          <a:xfrm>
            <a:off x="128200" y="3196650"/>
            <a:ext cx="496325" cy="1366600"/>
          </a:xfrm>
          <a:custGeom>
            <a:avLst/>
            <a:gdLst/>
            <a:ahLst/>
            <a:cxnLst/>
            <a:rect l="l" t="t" r="r" b="b"/>
            <a:pathLst>
              <a:path w="992650" h="2733200">
                <a:moveTo>
                  <a:pt x="0" y="0"/>
                </a:moveTo>
                <a:lnTo>
                  <a:pt x="992650" y="0"/>
                </a:lnTo>
                <a:lnTo>
                  <a:pt x="992650" y="2733200"/>
                </a:lnTo>
                <a:lnTo>
                  <a:pt x="0" y="2733200"/>
                </a:lnTo>
                <a:lnTo>
                  <a:pt x="0" y="0"/>
                </a:lnTo>
                <a:close/>
              </a:path>
            </a:pathLst>
          </a:custGeom>
          <a:blipFill>
            <a:blip r:embed="rId11"/>
            <a:stretch>
              <a:fillRect/>
            </a:stretch>
          </a:blipFill>
        </p:spPr>
        <p:txBody>
          <a:bodyPr/>
          <a:lstStyle/>
          <a:p>
            <a:endParaRPr lang="en-US"/>
          </a:p>
        </p:txBody>
      </p:sp>
      <p:sp>
        <p:nvSpPr>
          <p:cNvPr id="1048839" name="Freeform 11"/>
          <p:cNvSpPr/>
          <p:nvPr/>
        </p:nvSpPr>
        <p:spPr>
          <a:xfrm>
            <a:off x="3295387" y="857252"/>
            <a:ext cx="937186" cy="396119"/>
          </a:xfrm>
          <a:custGeom>
            <a:avLst/>
            <a:gdLst/>
            <a:ahLst/>
            <a:cxnLst/>
            <a:rect l="l" t="t" r="r" b="b"/>
            <a:pathLst>
              <a:path w="1874372" h="792238">
                <a:moveTo>
                  <a:pt x="0" y="0"/>
                </a:moveTo>
                <a:lnTo>
                  <a:pt x="1874372" y="0"/>
                </a:lnTo>
                <a:lnTo>
                  <a:pt x="1874372" y="792238"/>
                </a:lnTo>
                <a:lnTo>
                  <a:pt x="0" y="792238"/>
                </a:lnTo>
                <a:lnTo>
                  <a:pt x="0" y="0"/>
                </a:lnTo>
                <a:close/>
              </a:path>
            </a:pathLst>
          </a:custGeom>
          <a:blipFill>
            <a:blip r:embed="rId12"/>
            <a:stretch>
              <a:fillRect/>
            </a:stretch>
          </a:blipFill>
        </p:spPr>
        <p:txBody>
          <a:bodyPr/>
          <a:lstStyle/>
          <a:p>
            <a:endParaRPr lang="en-US"/>
          </a:p>
        </p:txBody>
      </p:sp>
      <p:sp>
        <p:nvSpPr>
          <p:cNvPr id="1048840" name="Freeform 12"/>
          <p:cNvSpPr/>
          <p:nvPr/>
        </p:nvSpPr>
        <p:spPr>
          <a:xfrm>
            <a:off x="2790196" y="857282"/>
            <a:ext cx="1071372" cy="532511"/>
          </a:xfrm>
          <a:custGeom>
            <a:avLst/>
            <a:gdLst/>
            <a:ahLst/>
            <a:cxnLst/>
            <a:rect l="l" t="t" r="r" b="b"/>
            <a:pathLst>
              <a:path w="2142744" h="1065022">
                <a:moveTo>
                  <a:pt x="0" y="0"/>
                </a:moveTo>
                <a:lnTo>
                  <a:pt x="2142744" y="0"/>
                </a:lnTo>
                <a:lnTo>
                  <a:pt x="2142744" y="1065022"/>
                </a:lnTo>
                <a:lnTo>
                  <a:pt x="0" y="1065022"/>
                </a:lnTo>
                <a:lnTo>
                  <a:pt x="0" y="0"/>
                </a:lnTo>
                <a:close/>
              </a:path>
            </a:pathLst>
          </a:custGeom>
          <a:blipFill>
            <a:blip r:embed="rId13"/>
            <a:stretch>
              <a:fillRect/>
            </a:stretch>
          </a:blipFill>
        </p:spPr>
        <p:txBody>
          <a:bodyPr/>
          <a:lstStyle/>
          <a:p>
            <a:endParaRPr lang="en-US"/>
          </a:p>
        </p:txBody>
      </p:sp>
      <p:sp>
        <p:nvSpPr>
          <p:cNvPr id="1048841" name="Freeform 13"/>
          <p:cNvSpPr/>
          <p:nvPr/>
        </p:nvSpPr>
        <p:spPr>
          <a:xfrm>
            <a:off x="-139762" y="455465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14"/>
            <a:stretch>
              <a:fillRect/>
            </a:stretch>
          </a:blipFill>
        </p:spPr>
        <p:txBody>
          <a:bodyPr/>
          <a:lstStyle/>
          <a:p>
            <a:endParaRPr lang="en-US"/>
          </a:p>
        </p:txBody>
      </p:sp>
      <p:sp>
        <p:nvSpPr>
          <p:cNvPr id="1048842" name="Freeform 14"/>
          <p:cNvSpPr/>
          <p:nvPr/>
        </p:nvSpPr>
        <p:spPr>
          <a:xfrm>
            <a:off x="-299288" y="4059275"/>
            <a:ext cx="9742572" cy="2394210"/>
          </a:xfrm>
          <a:custGeom>
            <a:avLst/>
            <a:gdLst/>
            <a:ahLst/>
            <a:cxnLst/>
            <a:rect l="l" t="t" r="r" b="b"/>
            <a:pathLst>
              <a:path w="19485144" h="4788420">
                <a:moveTo>
                  <a:pt x="0" y="0"/>
                </a:moveTo>
                <a:lnTo>
                  <a:pt x="19485144" y="0"/>
                </a:lnTo>
                <a:lnTo>
                  <a:pt x="19485144" y="4788420"/>
                </a:lnTo>
                <a:lnTo>
                  <a:pt x="0" y="4788420"/>
                </a:lnTo>
                <a:lnTo>
                  <a:pt x="0" y="0"/>
                </a:lnTo>
                <a:close/>
              </a:path>
            </a:pathLst>
          </a:custGeom>
          <a:blipFill>
            <a:blip r:embed="rId15"/>
            <a:stretch>
              <a:fillRect/>
            </a:stretch>
          </a:blipFill>
        </p:spPr>
        <p:txBody>
          <a:bodyPr/>
          <a:lstStyle/>
          <a:p>
            <a:endParaRPr lang="en-US"/>
          </a:p>
        </p:txBody>
      </p:sp>
      <p:sp>
        <p:nvSpPr>
          <p:cNvPr id="1048843" name="Freeform 15"/>
          <p:cNvSpPr/>
          <p:nvPr/>
        </p:nvSpPr>
        <p:spPr>
          <a:xfrm>
            <a:off x="1454188" y="4249275"/>
            <a:ext cx="472325" cy="547125"/>
          </a:xfrm>
          <a:custGeom>
            <a:avLst/>
            <a:gdLst/>
            <a:ahLst/>
            <a:cxnLst/>
            <a:rect l="l" t="t" r="r" b="b"/>
            <a:pathLst>
              <a:path w="944650" h="1094250">
                <a:moveTo>
                  <a:pt x="0" y="0"/>
                </a:moveTo>
                <a:lnTo>
                  <a:pt x="944650" y="0"/>
                </a:lnTo>
                <a:lnTo>
                  <a:pt x="944650" y="1094250"/>
                </a:lnTo>
                <a:lnTo>
                  <a:pt x="0" y="1094250"/>
                </a:lnTo>
                <a:lnTo>
                  <a:pt x="0" y="0"/>
                </a:lnTo>
                <a:close/>
              </a:path>
            </a:pathLst>
          </a:custGeom>
          <a:blipFill>
            <a:blip r:embed="rId16"/>
            <a:stretch>
              <a:fillRect/>
            </a:stretch>
          </a:blipFill>
        </p:spPr>
        <p:txBody>
          <a:bodyPr/>
          <a:lstStyle/>
          <a:p>
            <a:endParaRPr lang="en-US"/>
          </a:p>
        </p:txBody>
      </p:sp>
      <p:sp>
        <p:nvSpPr>
          <p:cNvPr id="1048844" name="Freeform 16"/>
          <p:cNvSpPr/>
          <p:nvPr/>
        </p:nvSpPr>
        <p:spPr>
          <a:xfrm>
            <a:off x="5304750" y="3882741"/>
            <a:ext cx="1007712" cy="815459"/>
          </a:xfrm>
          <a:custGeom>
            <a:avLst/>
            <a:gdLst/>
            <a:ahLst/>
            <a:cxnLst/>
            <a:rect l="l" t="t" r="r" b="b"/>
            <a:pathLst>
              <a:path w="2015424" h="1630918">
                <a:moveTo>
                  <a:pt x="0" y="0"/>
                </a:moveTo>
                <a:lnTo>
                  <a:pt x="2015424" y="0"/>
                </a:lnTo>
                <a:lnTo>
                  <a:pt x="2015424" y="1630918"/>
                </a:lnTo>
                <a:lnTo>
                  <a:pt x="0" y="1630918"/>
                </a:lnTo>
                <a:lnTo>
                  <a:pt x="0" y="0"/>
                </a:lnTo>
                <a:close/>
              </a:path>
            </a:pathLst>
          </a:custGeom>
          <a:blipFill>
            <a:blip r:embed="rId17"/>
            <a:stretch>
              <a:fillRect/>
            </a:stretch>
          </a:blipFill>
        </p:spPr>
        <p:txBody>
          <a:bodyPr/>
          <a:lstStyle/>
          <a:p>
            <a:endParaRPr lang="en-US"/>
          </a:p>
        </p:txBody>
      </p:sp>
      <p:sp>
        <p:nvSpPr>
          <p:cNvPr id="1048845" name="Freeform 17"/>
          <p:cNvSpPr/>
          <p:nvPr/>
        </p:nvSpPr>
        <p:spPr>
          <a:xfrm>
            <a:off x="5304750" y="4776525"/>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8"/>
            <a:stretch>
              <a:fillRect/>
            </a:stretch>
          </a:blipFill>
        </p:spPr>
        <p:txBody>
          <a:bodyPr/>
          <a:lstStyle/>
          <a:p>
            <a:endParaRPr lang="en-US"/>
          </a:p>
        </p:txBody>
      </p:sp>
      <p:sp>
        <p:nvSpPr>
          <p:cNvPr id="1048846" name="Freeform 18"/>
          <p:cNvSpPr/>
          <p:nvPr/>
        </p:nvSpPr>
        <p:spPr>
          <a:xfrm>
            <a:off x="2006000" y="485140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8"/>
            <a:stretch>
              <a:fillRect/>
            </a:stretch>
          </a:blipFill>
        </p:spPr>
        <p:txBody>
          <a:bodyPr/>
          <a:lstStyle/>
          <a:p>
            <a:endParaRPr lang="en-US"/>
          </a:p>
        </p:txBody>
      </p:sp>
      <p:sp>
        <p:nvSpPr>
          <p:cNvPr id="1048847" name="Freeform 19"/>
          <p:cNvSpPr/>
          <p:nvPr/>
        </p:nvSpPr>
        <p:spPr>
          <a:xfrm>
            <a:off x="5457150" y="4928925"/>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8"/>
            <a:stretch>
              <a:fillRect/>
            </a:stretch>
          </a:blipFill>
        </p:spPr>
        <p:txBody>
          <a:bodyPr/>
          <a:lstStyle/>
          <a:p>
            <a:endParaRPr lang="en-US"/>
          </a:p>
        </p:txBody>
      </p:sp>
      <p:sp>
        <p:nvSpPr>
          <p:cNvPr id="1048848" name="Freeform 20"/>
          <p:cNvSpPr/>
          <p:nvPr/>
        </p:nvSpPr>
        <p:spPr>
          <a:xfrm>
            <a:off x="6365025" y="4739225"/>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8"/>
            <a:stretch>
              <a:fillRect/>
            </a:stretch>
          </a:blipFill>
        </p:spPr>
        <p:txBody>
          <a:bodyPr/>
          <a:lstStyle/>
          <a:p>
            <a:endParaRPr lang="en-US"/>
          </a:p>
        </p:txBody>
      </p:sp>
      <p:sp>
        <p:nvSpPr>
          <p:cNvPr id="1048849" name="Freeform 21"/>
          <p:cNvSpPr/>
          <p:nvPr/>
        </p:nvSpPr>
        <p:spPr>
          <a:xfrm>
            <a:off x="8225200" y="485140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8"/>
            <a:stretch>
              <a:fillRect/>
            </a:stretch>
          </a:blipFill>
        </p:spPr>
        <p:txBody>
          <a:bodyPr/>
          <a:lstStyle/>
          <a:p>
            <a:endParaRPr lang="en-US"/>
          </a:p>
        </p:txBody>
      </p:sp>
      <p:sp>
        <p:nvSpPr>
          <p:cNvPr id="1048850" name="Freeform 22"/>
          <p:cNvSpPr/>
          <p:nvPr/>
        </p:nvSpPr>
        <p:spPr>
          <a:xfrm>
            <a:off x="7246875" y="3911950"/>
            <a:ext cx="978327" cy="1134821"/>
          </a:xfrm>
          <a:custGeom>
            <a:avLst/>
            <a:gdLst/>
            <a:ahLst/>
            <a:cxnLst/>
            <a:rect l="l" t="t" r="r" b="b"/>
            <a:pathLst>
              <a:path w="1956654" h="2269642">
                <a:moveTo>
                  <a:pt x="0" y="0"/>
                </a:moveTo>
                <a:lnTo>
                  <a:pt x="1956654" y="0"/>
                </a:lnTo>
                <a:lnTo>
                  <a:pt x="1956654" y="2269642"/>
                </a:lnTo>
                <a:lnTo>
                  <a:pt x="0" y="2269642"/>
                </a:lnTo>
                <a:lnTo>
                  <a:pt x="0" y="0"/>
                </a:lnTo>
                <a:close/>
              </a:path>
            </a:pathLst>
          </a:custGeom>
          <a:blipFill>
            <a:blip r:embed="rId19"/>
            <a:stretch>
              <a:fillRect/>
            </a:stretch>
          </a:blipFill>
        </p:spPr>
        <p:txBody>
          <a:bodyPr/>
          <a:lstStyle/>
          <a:p>
            <a:endParaRPr lang="en-US"/>
          </a:p>
        </p:txBody>
      </p:sp>
      <p:sp>
        <p:nvSpPr>
          <p:cNvPr id="1048851" name="Freeform 23"/>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20"/>
            <a:stretch>
              <a:fillRect t="-9160" b="-9160"/>
            </a:stretch>
          </a:blipFill>
        </p:spPr>
        <p:txBody>
          <a:bodyPr/>
          <a:lstStyle/>
          <a:p>
            <a:endParaRPr lang="en-US"/>
          </a:p>
        </p:txBody>
      </p:sp>
      <p:sp>
        <p:nvSpPr>
          <p:cNvPr id="1048852" name="TextBox 24"/>
          <p:cNvSpPr txBox="1"/>
          <p:nvPr/>
        </p:nvSpPr>
        <p:spPr>
          <a:xfrm rot="-843">
            <a:off x="514776" y="1150253"/>
            <a:ext cx="7076340" cy="3553409"/>
          </a:xfrm>
          <a:prstGeom prst="rect">
            <a:avLst/>
          </a:prstGeom>
        </p:spPr>
        <p:txBody>
          <a:bodyPr lIns="0" tIns="0" rIns="0" bIns="0" rtlCol="0" anchor="t">
            <a:spAutoFit/>
          </a:bodyPr>
          <a:lstStyle/>
          <a:p>
            <a:pPr defTabSz="457200">
              <a:lnSpc>
                <a:spcPts val="3075"/>
              </a:lnSpc>
            </a:pPr>
            <a:r>
              <a:rPr lang="en-US" sz="2563">
                <a:solidFill>
                  <a:srgbClr val="438422"/>
                </a:solidFill>
                <a:latin typeface="Baloo Bold"/>
              </a:rPr>
              <a:t>Đóng vai trò quan trọng trong việc duy trì sự ổn định của môi trường sống. Nó giúp lọc không khí, duy trì dinh dưỡng đất và kiểm soát lượng CO2 trong không khí, làm giảm mùi hôi ở chuồng trại, tiêu hủy phân &amp; nước tiểu.</a:t>
            </a:r>
          </a:p>
          <a:p>
            <a:pPr defTabSz="457200">
              <a:lnSpc>
                <a:spcPts val="3075"/>
              </a:lnSpc>
            </a:pPr>
            <a:r>
              <a:rPr lang="en-US" sz="2563">
                <a:solidFill>
                  <a:srgbClr val="438422"/>
                </a:solidFill>
                <a:latin typeface="Baloo Bold"/>
              </a:rPr>
              <a:t> </a:t>
            </a:r>
            <a:r>
              <a:rPr lang="en-US" sz="2563">
                <a:solidFill>
                  <a:srgbClr val="000000"/>
                </a:solidFill>
                <a:latin typeface="Baloo Bold"/>
              </a:rPr>
              <a:t>Hơn nữa, hệ đệm sinh học giữ cho các chu trình dinh dưỡng và năng lượng liên tục diễn ra, giữ cho môi trường ổn định và hỗ trợ sự phát triển của các hệ sinh thái đa dạng</a:t>
            </a:r>
            <a:r>
              <a:rPr lang="en-US" sz="2563">
                <a:solidFill>
                  <a:srgbClr val="438422"/>
                </a:solidFill>
                <a:latin typeface="Baloo Bold"/>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859" name="Freeform 2"/>
          <p:cNvSpPr/>
          <p:nvPr/>
        </p:nvSpPr>
        <p:spPr>
          <a:xfrm>
            <a:off x="1256918" y="1053684"/>
            <a:ext cx="6831596" cy="3384270"/>
          </a:xfrm>
          <a:custGeom>
            <a:avLst/>
            <a:gdLst/>
            <a:ahLst/>
            <a:cxnLst/>
            <a:rect l="l" t="t" r="r" b="b"/>
            <a:pathLst>
              <a:path w="13663192" h="6768539">
                <a:moveTo>
                  <a:pt x="0" y="0"/>
                </a:moveTo>
                <a:lnTo>
                  <a:pt x="13663192" y="0"/>
                </a:lnTo>
                <a:lnTo>
                  <a:pt x="13663192" y="6768538"/>
                </a:lnTo>
                <a:lnTo>
                  <a:pt x="0" y="6768538"/>
                </a:lnTo>
                <a:lnTo>
                  <a:pt x="0" y="0"/>
                </a:lnTo>
                <a:close/>
              </a:path>
            </a:pathLst>
          </a:custGeom>
          <a:blipFill>
            <a:blip r:embed="rId3"/>
            <a:stretch>
              <a:fillRect/>
            </a:stretch>
          </a:blipFill>
        </p:spPr>
        <p:txBody>
          <a:bodyPr/>
          <a:lstStyle/>
          <a:p>
            <a:endParaRPr lang="en-US"/>
          </a:p>
        </p:txBody>
      </p:sp>
      <p:sp>
        <p:nvSpPr>
          <p:cNvPr id="1048860" name="Freeform 3"/>
          <p:cNvSpPr/>
          <p:nvPr/>
        </p:nvSpPr>
        <p:spPr>
          <a:xfrm>
            <a:off x="8305928" y="1565600"/>
            <a:ext cx="833058" cy="2135153"/>
          </a:xfrm>
          <a:custGeom>
            <a:avLst/>
            <a:gdLst/>
            <a:ahLst/>
            <a:cxnLst/>
            <a:rect l="l" t="t" r="r" b="b"/>
            <a:pathLst>
              <a:path w="1666116" h="4270306">
                <a:moveTo>
                  <a:pt x="0" y="0"/>
                </a:moveTo>
                <a:lnTo>
                  <a:pt x="1666116" y="0"/>
                </a:lnTo>
                <a:lnTo>
                  <a:pt x="1666116" y="4270306"/>
                </a:lnTo>
                <a:lnTo>
                  <a:pt x="0" y="4270306"/>
                </a:lnTo>
                <a:lnTo>
                  <a:pt x="0" y="0"/>
                </a:lnTo>
                <a:close/>
              </a:path>
            </a:pathLst>
          </a:custGeom>
          <a:blipFill>
            <a:blip r:embed="rId4"/>
            <a:stretch>
              <a:fillRect/>
            </a:stretch>
          </a:blipFill>
        </p:spPr>
        <p:txBody>
          <a:bodyPr/>
          <a:lstStyle/>
          <a:p>
            <a:endParaRPr lang="en-US"/>
          </a:p>
        </p:txBody>
      </p:sp>
      <p:sp>
        <p:nvSpPr>
          <p:cNvPr id="1048861" name="Freeform 4"/>
          <p:cNvSpPr/>
          <p:nvPr/>
        </p:nvSpPr>
        <p:spPr>
          <a:xfrm>
            <a:off x="8424000" y="2661725"/>
            <a:ext cx="497050" cy="1143925"/>
          </a:xfrm>
          <a:custGeom>
            <a:avLst/>
            <a:gdLst/>
            <a:ahLst/>
            <a:cxnLst/>
            <a:rect l="l" t="t" r="r" b="b"/>
            <a:pathLst>
              <a:path w="994100" h="2287850">
                <a:moveTo>
                  <a:pt x="0" y="0"/>
                </a:moveTo>
                <a:lnTo>
                  <a:pt x="994100" y="0"/>
                </a:lnTo>
                <a:lnTo>
                  <a:pt x="994100" y="2287850"/>
                </a:lnTo>
                <a:lnTo>
                  <a:pt x="0" y="2287850"/>
                </a:lnTo>
                <a:lnTo>
                  <a:pt x="0" y="0"/>
                </a:lnTo>
                <a:close/>
              </a:path>
            </a:pathLst>
          </a:custGeom>
          <a:blipFill>
            <a:blip r:embed="rId5"/>
            <a:stretch>
              <a:fillRect/>
            </a:stretch>
          </a:blipFill>
        </p:spPr>
        <p:txBody>
          <a:bodyPr/>
          <a:lstStyle/>
          <a:p>
            <a:endParaRPr lang="en-US"/>
          </a:p>
        </p:txBody>
      </p:sp>
      <p:sp>
        <p:nvSpPr>
          <p:cNvPr id="1048862" name="Freeform 5"/>
          <p:cNvSpPr/>
          <p:nvPr/>
        </p:nvSpPr>
        <p:spPr>
          <a:xfrm>
            <a:off x="6929365" y="3206325"/>
            <a:ext cx="871145" cy="1368958"/>
          </a:xfrm>
          <a:custGeom>
            <a:avLst/>
            <a:gdLst/>
            <a:ahLst/>
            <a:cxnLst/>
            <a:rect l="l" t="t" r="r" b="b"/>
            <a:pathLst>
              <a:path w="1742290" h="2737916">
                <a:moveTo>
                  <a:pt x="0" y="0"/>
                </a:moveTo>
                <a:lnTo>
                  <a:pt x="1742290" y="0"/>
                </a:lnTo>
                <a:lnTo>
                  <a:pt x="1742290" y="2737916"/>
                </a:lnTo>
                <a:lnTo>
                  <a:pt x="0" y="2737916"/>
                </a:lnTo>
                <a:lnTo>
                  <a:pt x="0" y="0"/>
                </a:lnTo>
                <a:close/>
              </a:path>
            </a:pathLst>
          </a:custGeom>
          <a:blipFill>
            <a:blip r:embed="rId6"/>
            <a:stretch>
              <a:fillRect/>
            </a:stretch>
          </a:blipFill>
        </p:spPr>
        <p:txBody>
          <a:bodyPr/>
          <a:lstStyle/>
          <a:p>
            <a:endParaRPr lang="en-US"/>
          </a:p>
        </p:txBody>
      </p:sp>
      <p:sp>
        <p:nvSpPr>
          <p:cNvPr id="1048863" name="Freeform 6"/>
          <p:cNvSpPr/>
          <p:nvPr/>
        </p:nvSpPr>
        <p:spPr>
          <a:xfrm>
            <a:off x="4786922" y="4255952"/>
            <a:ext cx="291163" cy="315537"/>
          </a:xfrm>
          <a:custGeom>
            <a:avLst/>
            <a:gdLst/>
            <a:ahLst/>
            <a:cxnLst/>
            <a:rect l="l" t="t" r="r" b="b"/>
            <a:pathLst>
              <a:path w="582326" h="631074">
                <a:moveTo>
                  <a:pt x="0" y="0"/>
                </a:moveTo>
                <a:lnTo>
                  <a:pt x="582326" y="0"/>
                </a:lnTo>
                <a:lnTo>
                  <a:pt x="582326" y="631074"/>
                </a:lnTo>
                <a:lnTo>
                  <a:pt x="0" y="631074"/>
                </a:lnTo>
                <a:lnTo>
                  <a:pt x="0" y="0"/>
                </a:lnTo>
                <a:close/>
              </a:path>
            </a:pathLst>
          </a:custGeom>
          <a:blipFill>
            <a:blip r:embed="rId7"/>
            <a:stretch>
              <a:fillRect/>
            </a:stretch>
          </a:blipFill>
        </p:spPr>
        <p:txBody>
          <a:bodyPr/>
          <a:lstStyle/>
          <a:p>
            <a:endParaRPr lang="en-US"/>
          </a:p>
        </p:txBody>
      </p:sp>
      <p:sp>
        <p:nvSpPr>
          <p:cNvPr id="1048864" name="Freeform 7"/>
          <p:cNvSpPr/>
          <p:nvPr/>
        </p:nvSpPr>
        <p:spPr>
          <a:xfrm>
            <a:off x="4028525" y="4128363"/>
            <a:ext cx="321775" cy="467850"/>
          </a:xfrm>
          <a:custGeom>
            <a:avLst/>
            <a:gdLst/>
            <a:ahLst/>
            <a:cxnLst/>
            <a:rect l="l" t="t" r="r" b="b"/>
            <a:pathLst>
              <a:path w="643550" h="935700">
                <a:moveTo>
                  <a:pt x="0" y="0"/>
                </a:moveTo>
                <a:lnTo>
                  <a:pt x="643550" y="0"/>
                </a:lnTo>
                <a:lnTo>
                  <a:pt x="643550" y="935700"/>
                </a:lnTo>
                <a:lnTo>
                  <a:pt x="0" y="935700"/>
                </a:lnTo>
                <a:lnTo>
                  <a:pt x="0" y="0"/>
                </a:lnTo>
                <a:close/>
              </a:path>
            </a:pathLst>
          </a:custGeom>
          <a:blipFill>
            <a:blip r:embed="rId8"/>
            <a:stretch>
              <a:fillRect/>
            </a:stretch>
          </a:blipFill>
        </p:spPr>
        <p:txBody>
          <a:bodyPr/>
          <a:lstStyle/>
          <a:p>
            <a:endParaRPr lang="en-US"/>
          </a:p>
        </p:txBody>
      </p:sp>
      <p:sp>
        <p:nvSpPr>
          <p:cNvPr id="1048865" name="Freeform 8"/>
          <p:cNvSpPr/>
          <p:nvPr/>
        </p:nvSpPr>
        <p:spPr>
          <a:xfrm>
            <a:off x="4438188" y="4107350"/>
            <a:ext cx="267875" cy="509875"/>
          </a:xfrm>
          <a:custGeom>
            <a:avLst/>
            <a:gdLst/>
            <a:ahLst/>
            <a:cxnLst/>
            <a:rect l="l" t="t" r="r" b="b"/>
            <a:pathLst>
              <a:path w="535750" h="1019750">
                <a:moveTo>
                  <a:pt x="0" y="0"/>
                </a:moveTo>
                <a:lnTo>
                  <a:pt x="535750" y="0"/>
                </a:lnTo>
                <a:lnTo>
                  <a:pt x="535750" y="1019750"/>
                </a:lnTo>
                <a:lnTo>
                  <a:pt x="0" y="1019750"/>
                </a:lnTo>
                <a:lnTo>
                  <a:pt x="0" y="0"/>
                </a:lnTo>
                <a:close/>
              </a:path>
            </a:pathLst>
          </a:custGeom>
          <a:blipFill>
            <a:blip r:embed="rId9"/>
            <a:stretch>
              <a:fillRect/>
            </a:stretch>
          </a:blipFill>
        </p:spPr>
        <p:txBody>
          <a:bodyPr/>
          <a:lstStyle/>
          <a:p>
            <a:endParaRPr lang="en-US"/>
          </a:p>
        </p:txBody>
      </p:sp>
      <p:sp>
        <p:nvSpPr>
          <p:cNvPr id="1048866" name="Freeform 9"/>
          <p:cNvSpPr/>
          <p:nvPr/>
        </p:nvSpPr>
        <p:spPr>
          <a:xfrm>
            <a:off x="1339225" y="3206325"/>
            <a:ext cx="410950" cy="1039975"/>
          </a:xfrm>
          <a:custGeom>
            <a:avLst/>
            <a:gdLst/>
            <a:ahLst/>
            <a:cxnLst/>
            <a:rect l="l" t="t" r="r" b="b"/>
            <a:pathLst>
              <a:path w="821900" h="2079950">
                <a:moveTo>
                  <a:pt x="0" y="0"/>
                </a:moveTo>
                <a:lnTo>
                  <a:pt x="821900" y="0"/>
                </a:lnTo>
                <a:lnTo>
                  <a:pt x="821900" y="2079950"/>
                </a:lnTo>
                <a:lnTo>
                  <a:pt x="0" y="2079950"/>
                </a:lnTo>
                <a:lnTo>
                  <a:pt x="0" y="0"/>
                </a:lnTo>
                <a:close/>
              </a:path>
            </a:pathLst>
          </a:custGeom>
          <a:blipFill>
            <a:blip r:embed="rId10"/>
            <a:stretch>
              <a:fillRect/>
            </a:stretch>
          </a:blipFill>
        </p:spPr>
        <p:txBody>
          <a:bodyPr/>
          <a:lstStyle/>
          <a:p>
            <a:endParaRPr lang="en-US"/>
          </a:p>
        </p:txBody>
      </p:sp>
      <p:sp>
        <p:nvSpPr>
          <p:cNvPr id="1048867" name="Freeform 10"/>
          <p:cNvSpPr/>
          <p:nvPr/>
        </p:nvSpPr>
        <p:spPr>
          <a:xfrm>
            <a:off x="685925" y="3340363"/>
            <a:ext cx="418675" cy="915575"/>
          </a:xfrm>
          <a:custGeom>
            <a:avLst/>
            <a:gdLst/>
            <a:ahLst/>
            <a:cxnLst/>
            <a:rect l="l" t="t" r="r" b="b"/>
            <a:pathLst>
              <a:path w="837350" h="1831150">
                <a:moveTo>
                  <a:pt x="0" y="0"/>
                </a:moveTo>
                <a:lnTo>
                  <a:pt x="837350" y="0"/>
                </a:lnTo>
                <a:lnTo>
                  <a:pt x="837350" y="1831150"/>
                </a:lnTo>
                <a:lnTo>
                  <a:pt x="0" y="1831150"/>
                </a:lnTo>
                <a:lnTo>
                  <a:pt x="0" y="0"/>
                </a:lnTo>
                <a:close/>
              </a:path>
            </a:pathLst>
          </a:custGeom>
          <a:blipFill>
            <a:blip r:embed="rId11"/>
            <a:stretch>
              <a:fillRect/>
            </a:stretch>
          </a:blipFill>
        </p:spPr>
        <p:txBody>
          <a:bodyPr/>
          <a:lstStyle/>
          <a:p>
            <a:endParaRPr lang="en-US"/>
          </a:p>
        </p:txBody>
      </p:sp>
      <p:sp>
        <p:nvSpPr>
          <p:cNvPr id="1048868" name="Freeform 11"/>
          <p:cNvSpPr/>
          <p:nvPr/>
        </p:nvSpPr>
        <p:spPr>
          <a:xfrm>
            <a:off x="341300" y="3375850"/>
            <a:ext cx="497025" cy="1143950"/>
          </a:xfrm>
          <a:custGeom>
            <a:avLst/>
            <a:gdLst/>
            <a:ahLst/>
            <a:cxnLst/>
            <a:rect l="l" t="t" r="r" b="b"/>
            <a:pathLst>
              <a:path w="994050" h="2287900">
                <a:moveTo>
                  <a:pt x="0" y="0"/>
                </a:moveTo>
                <a:lnTo>
                  <a:pt x="994050" y="0"/>
                </a:lnTo>
                <a:lnTo>
                  <a:pt x="994050" y="2287900"/>
                </a:lnTo>
                <a:lnTo>
                  <a:pt x="0" y="2287900"/>
                </a:lnTo>
                <a:lnTo>
                  <a:pt x="0" y="0"/>
                </a:lnTo>
                <a:close/>
              </a:path>
            </a:pathLst>
          </a:custGeom>
          <a:blipFill>
            <a:blip r:embed="rId12"/>
            <a:stretch>
              <a:fillRect/>
            </a:stretch>
          </a:blipFill>
        </p:spPr>
        <p:txBody>
          <a:bodyPr/>
          <a:lstStyle/>
          <a:p>
            <a:endParaRPr lang="en-US"/>
          </a:p>
        </p:txBody>
      </p:sp>
      <p:sp>
        <p:nvSpPr>
          <p:cNvPr id="1048869" name="Freeform 12"/>
          <p:cNvSpPr/>
          <p:nvPr/>
        </p:nvSpPr>
        <p:spPr>
          <a:xfrm>
            <a:off x="0" y="1755500"/>
            <a:ext cx="1176611" cy="2202583"/>
          </a:xfrm>
          <a:custGeom>
            <a:avLst/>
            <a:gdLst/>
            <a:ahLst/>
            <a:cxnLst/>
            <a:rect l="l" t="t" r="r" b="b"/>
            <a:pathLst>
              <a:path w="2353222" h="4405166">
                <a:moveTo>
                  <a:pt x="0" y="0"/>
                </a:moveTo>
                <a:lnTo>
                  <a:pt x="2353222" y="0"/>
                </a:lnTo>
                <a:lnTo>
                  <a:pt x="2353222" y="4405166"/>
                </a:lnTo>
                <a:lnTo>
                  <a:pt x="0" y="4405166"/>
                </a:lnTo>
                <a:lnTo>
                  <a:pt x="0" y="0"/>
                </a:lnTo>
                <a:close/>
              </a:path>
            </a:pathLst>
          </a:custGeom>
          <a:blipFill>
            <a:blip r:embed="rId13"/>
            <a:stretch>
              <a:fillRect/>
            </a:stretch>
          </a:blipFill>
        </p:spPr>
        <p:txBody>
          <a:bodyPr/>
          <a:lstStyle/>
          <a:p>
            <a:endParaRPr lang="en-US"/>
          </a:p>
        </p:txBody>
      </p:sp>
      <p:grpSp>
        <p:nvGrpSpPr>
          <p:cNvPr id="86" name="Group 13"/>
          <p:cNvGrpSpPr/>
          <p:nvPr/>
        </p:nvGrpSpPr>
        <p:grpSpPr>
          <a:xfrm>
            <a:off x="7540501" y="3462951"/>
            <a:ext cx="1603509" cy="1112371"/>
            <a:chOff x="0" y="0"/>
            <a:chExt cx="4276024" cy="2966323"/>
          </a:xfrm>
        </p:grpSpPr>
        <p:sp>
          <p:nvSpPr>
            <p:cNvPr id="1048870" name="Freeform 14"/>
            <p:cNvSpPr/>
            <p:nvPr/>
          </p:nvSpPr>
          <p:spPr>
            <a:xfrm>
              <a:off x="0" y="0"/>
              <a:ext cx="4275963" cy="2966339"/>
            </a:xfrm>
            <a:custGeom>
              <a:avLst/>
              <a:gdLst/>
              <a:ahLst/>
              <a:cxnLst/>
              <a:rect l="l" t="t" r="r" b="b"/>
              <a:pathLst>
                <a:path w="4275963" h="2966339">
                  <a:moveTo>
                    <a:pt x="3810635" y="0"/>
                  </a:moveTo>
                  <a:cubicBezTo>
                    <a:pt x="3620516" y="0"/>
                    <a:pt x="3430016" y="29845"/>
                    <a:pt x="3249803" y="88265"/>
                  </a:cubicBezTo>
                  <a:cubicBezTo>
                    <a:pt x="2731516" y="257048"/>
                    <a:pt x="2299970" y="645668"/>
                    <a:pt x="2023618" y="1115568"/>
                  </a:cubicBezTo>
                  <a:cubicBezTo>
                    <a:pt x="1842897" y="1422400"/>
                    <a:pt x="1727962" y="1821053"/>
                    <a:pt x="1913382" y="2124583"/>
                  </a:cubicBezTo>
                  <a:cubicBezTo>
                    <a:pt x="1734947" y="2067306"/>
                    <a:pt x="1547749" y="2038985"/>
                    <a:pt x="1360297" y="2038985"/>
                  </a:cubicBezTo>
                  <a:cubicBezTo>
                    <a:pt x="1083310" y="2038985"/>
                    <a:pt x="805942" y="2100961"/>
                    <a:pt x="557022" y="2222881"/>
                  </a:cubicBezTo>
                  <a:cubicBezTo>
                    <a:pt x="268605" y="2364486"/>
                    <a:pt x="0" y="2670683"/>
                    <a:pt x="42799" y="2966339"/>
                  </a:cubicBezTo>
                  <a:lnTo>
                    <a:pt x="4275963" y="2966339"/>
                  </a:lnTo>
                  <a:lnTo>
                    <a:pt x="4275963" y="61976"/>
                  </a:lnTo>
                  <a:cubicBezTo>
                    <a:pt x="4125341" y="20447"/>
                    <a:pt x="3968115" y="0"/>
                    <a:pt x="3810635" y="0"/>
                  </a:cubicBezTo>
                  <a:close/>
                </a:path>
              </a:pathLst>
            </a:custGeom>
            <a:solidFill>
              <a:srgbClr val="EA7734"/>
            </a:solidFill>
          </p:spPr>
          <p:txBody>
            <a:bodyPr/>
            <a:lstStyle/>
            <a:p>
              <a:endParaRPr lang="en-US"/>
            </a:p>
          </p:txBody>
        </p:sp>
      </p:grpSp>
      <p:sp>
        <p:nvSpPr>
          <p:cNvPr id="1048871" name="Freeform 15"/>
          <p:cNvSpPr/>
          <p:nvPr/>
        </p:nvSpPr>
        <p:spPr>
          <a:xfrm>
            <a:off x="0" y="3757725"/>
            <a:ext cx="1483750" cy="817550"/>
          </a:xfrm>
          <a:custGeom>
            <a:avLst/>
            <a:gdLst/>
            <a:ahLst/>
            <a:cxnLst/>
            <a:rect l="l" t="t" r="r" b="b"/>
            <a:pathLst>
              <a:path w="2967500" h="1635100">
                <a:moveTo>
                  <a:pt x="0" y="0"/>
                </a:moveTo>
                <a:lnTo>
                  <a:pt x="2967500" y="0"/>
                </a:lnTo>
                <a:lnTo>
                  <a:pt x="2967500" y="1635100"/>
                </a:lnTo>
                <a:lnTo>
                  <a:pt x="0" y="1635100"/>
                </a:lnTo>
                <a:lnTo>
                  <a:pt x="0" y="0"/>
                </a:lnTo>
                <a:close/>
              </a:path>
            </a:pathLst>
          </a:custGeom>
          <a:blipFill>
            <a:blip r:embed="rId14"/>
            <a:stretch>
              <a:fillRect/>
            </a:stretch>
          </a:blipFill>
        </p:spPr>
        <p:txBody>
          <a:bodyPr/>
          <a:lstStyle/>
          <a:p>
            <a:endParaRPr lang="en-US"/>
          </a:p>
        </p:txBody>
      </p:sp>
      <p:sp>
        <p:nvSpPr>
          <p:cNvPr id="1048872" name="Freeform 16"/>
          <p:cNvSpPr/>
          <p:nvPr/>
        </p:nvSpPr>
        <p:spPr>
          <a:xfrm>
            <a:off x="1238150" y="4149300"/>
            <a:ext cx="1086350" cy="425975"/>
          </a:xfrm>
          <a:custGeom>
            <a:avLst/>
            <a:gdLst/>
            <a:ahLst/>
            <a:cxnLst/>
            <a:rect l="l" t="t" r="r" b="b"/>
            <a:pathLst>
              <a:path w="2172700" h="851950">
                <a:moveTo>
                  <a:pt x="0" y="0"/>
                </a:moveTo>
                <a:lnTo>
                  <a:pt x="2172700" y="0"/>
                </a:lnTo>
                <a:lnTo>
                  <a:pt x="2172700" y="851950"/>
                </a:lnTo>
                <a:lnTo>
                  <a:pt x="0" y="851950"/>
                </a:lnTo>
                <a:lnTo>
                  <a:pt x="0" y="0"/>
                </a:lnTo>
                <a:close/>
              </a:path>
            </a:pathLst>
          </a:custGeom>
          <a:blipFill>
            <a:blip r:embed="rId15"/>
            <a:stretch>
              <a:fillRect/>
            </a:stretch>
          </a:blipFill>
        </p:spPr>
        <p:txBody>
          <a:bodyPr/>
          <a:lstStyle/>
          <a:p>
            <a:endParaRPr lang="en-US"/>
          </a:p>
        </p:txBody>
      </p:sp>
      <p:sp>
        <p:nvSpPr>
          <p:cNvPr id="1048873" name="Freeform 17"/>
          <p:cNvSpPr/>
          <p:nvPr/>
        </p:nvSpPr>
        <p:spPr>
          <a:xfrm>
            <a:off x="929000" y="4149300"/>
            <a:ext cx="1086325" cy="425975"/>
          </a:xfrm>
          <a:custGeom>
            <a:avLst/>
            <a:gdLst/>
            <a:ahLst/>
            <a:cxnLst/>
            <a:rect l="l" t="t" r="r" b="b"/>
            <a:pathLst>
              <a:path w="2172650" h="851950">
                <a:moveTo>
                  <a:pt x="0" y="0"/>
                </a:moveTo>
                <a:lnTo>
                  <a:pt x="2172650" y="0"/>
                </a:lnTo>
                <a:lnTo>
                  <a:pt x="2172650" y="851950"/>
                </a:lnTo>
                <a:lnTo>
                  <a:pt x="0" y="851950"/>
                </a:lnTo>
                <a:lnTo>
                  <a:pt x="0" y="0"/>
                </a:lnTo>
                <a:close/>
              </a:path>
            </a:pathLst>
          </a:custGeom>
          <a:blipFill>
            <a:blip r:embed="rId16"/>
            <a:stretch>
              <a:fillRect/>
            </a:stretch>
          </a:blipFill>
        </p:spPr>
        <p:txBody>
          <a:bodyPr/>
          <a:lstStyle/>
          <a:p>
            <a:endParaRPr lang="en-US"/>
          </a:p>
        </p:txBody>
      </p:sp>
      <p:grpSp>
        <p:nvGrpSpPr>
          <p:cNvPr id="87" name="Group 18"/>
          <p:cNvGrpSpPr/>
          <p:nvPr/>
        </p:nvGrpSpPr>
        <p:grpSpPr>
          <a:xfrm>
            <a:off x="7933750" y="3805391"/>
            <a:ext cx="1210233" cy="769902"/>
            <a:chOff x="0" y="0"/>
            <a:chExt cx="3227288" cy="2053072"/>
          </a:xfrm>
        </p:grpSpPr>
        <p:sp>
          <p:nvSpPr>
            <p:cNvPr id="1048874" name="Freeform 19"/>
            <p:cNvSpPr/>
            <p:nvPr/>
          </p:nvSpPr>
          <p:spPr>
            <a:xfrm>
              <a:off x="0" y="127"/>
              <a:ext cx="3227197" cy="2052955"/>
            </a:xfrm>
            <a:custGeom>
              <a:avLst/>
              <a:gdLst/>
              <a:ahLst/>
              <a:cxnLst/>
              <a:rect l="l" t="t" r="r" b="b"/>
              <a:pathLst>
                <a:path w="3227197" h="2052955">
                  <a:moveTo>
                    <a:pt x="3227070" y="573786"/>
                  </a:moveTo>
                  <a:cubicBezTo>
                    <a:pt x="3227197" y="573786"/>
                    <a:pt x="3227197" y="573786"/>
                    <a:pt x="3227197" y="573786"/>
                  </a:cubicBezTo>
                  <a:close/>
                  <a:moveTo>
                    <a:pt x="1775587" y="0"/>
                  </a:moveTo>
                  <a:cubicBezTo>
                    <a:pt x="771398" y="0"/>
                    <a:pt x="1004443" y="1075817"/>
                    <a:pt x="1004443" y="1075817"/>
                  </a:cubicBezTo>
                  <a:cubicBezTo>
                    <a:pt x="1004443" y="1075817"/>
                    <a:pt x="733425" y="908431"/>
                    <a:pt x="494284" y="908431"/>
                  </a:cubicBezTo>
                  <a:cubicBezTo>
                    <a:pt x="374650" y="908431"/>
                    <a:pt x="263017" y="950214"/>
                    <a:pt x="197358" y="1075817"/>
                  </a:cubicBezTo>
                  <a:cubicBezTo>
                    <a:pt x="0" y="1452499"/>
                    <a:pt x="412369" y="2052955"/>
                    <a:pt x="412369" y="2052955"/>
                  </a:cubicBezTo>
                  <a:lnTo>
                    <a:pt x="3227070" y="2052955"/>
                  </a:lnTo>
                  <a:lnTo>
                    <a:pt x="3227070" y="573786"/>
                  </a:lnTo>
                  <a:cubicBezTo>
                    <a:pt x="2872359" y="659638"/>
                    <a:pt x="2726055" y="1026541"/>
                    <a:pt x="2726055" y="1026541"/>
                  </a:cubicBezTo>
                  <a:cubicBezTo>
                    <a:pt x="2726055" y="1026541"/>
                    <a:pt x="2779649" y="0"/>
                    <a:pt x="1775587" y="0"/>
                  </a:cubicBezTo>
                  <a:close/>
                </a:path>
              </a:pathLst>
            </a:custGeom>
            <a:solidFill>
              <a:srgbClr val="438422"/>
            </a:solidFill>
          </p:spPr>
          <p:txBody>
            <a:bodyPr/>
            <a:lstStyle/>
            <a:p>
              <a:endParaRPr lang="en-US"/>
            </a:p>
          </p:txBody>
        </p:sp>
      </p:grpSp>
      <p:grpSp>
        <p:nvGrpSpPr>
          <p:cNvPr id="88" name="Group 20"/>
          <p:cNvGrpSpPr/>
          <p:nvPr/>
        </p:nvGrpSpPr>
        <p:grpSpPr>
          <a:xfrm>
            <a:off x="8492511" y="3805662"/>
            <a:ext cx="651504" cy="769631"/>
            <a:chOff x="0" y="0"/>
            <a:chExt cx="1737344" cy="2052349"/>
          </a:xfrm>
        </p:grpSpPr>
        <p:sp>
          <p:nvSpPr>
            <p:cNvPr id="1048875" name="Freeform 21"/>
            <p:cNvSpPr/>
            <p:nvPr/>
          </p:nvSpPr>
          <p:spPr>
            <a:xfrm>
              <a:off x="127" y="0"/>
              <a:ext cx="1737106" cy="2052320"/>
            </a:xfrm>
            <a:custGeom>
              <a:avLst/>
              <a:gdLst/>
              <a:ahLst/>
              <a:cxnLst/>
              <a:rect l="l" t="t" r="r" b="b"/>
              <a:pathLst>
                <a:path w="1737106" h="2052320">
                  <a:moveTo>
                    <a:pt x="1736979" y="0"/>
                  </a:moveTo>
                  <a:cubicBezTo>
                    <a:pt x="777367" y="27051"/>
                    <a:pt x="1004316" y="1075309"/>
                    <a:pt x="1004316" y="1075309"/>
                  </a:cubicBezTo>
                  <a:cubicBezTo>
                    <a:pt x="1004316" y="1075309"/>
                    <a:pt x="733425" y="907923"/>
                    <a:pt x="494157" y="907923"/>
                  </a:cubicBezTo>
                  <a:cubicBezTo>
                    <a:pt x="374650" y="907923"/>
                    <a:pt x="263017" y="949706"/>
                    <a:pt x="197358" y="1075309"/>
                  </a:cubicBezTo>
                  <a:cubicBezTo>
                    <a:pt x="0" y="1451864"/>
                    <a:pt x="412496" y="2052320"/>
                    <a:pt x="412496" y="2052320"/>
                  </a:cubicBezTo>
                  <a:lnTo>
                    <a:pt x="1737106" y="2052320"/>
                  </a:lnTo>
                  <a:lnTo>
                    <a:pt x="1737106" y="0"/>
                  </a:lnTo>
                  <a:close/>
                </a:path>
              </a:pathLst>
            </a:custGeom>
            <a:solidFill>
              <a:srgbClr val="8EC73E"/>
            </a:solidFill>
          </p:spPr>
          <p:txBody>
            <a:bodyPr/>
            <a:lstStyle/>
            <a:p>
              <a:endParaRPr lang="en-US"/>
            </a:p>
          </p:txBody>
        </p:sp>
      </p:grpSp>
      <p:sp>
        <p:nvSpPr>
          <p:cNvPr id="1048876" name="Freeform 22"/>
          <p:cNvSpPr/>
          <p:nvPr/>
        </p:nvSpPr>
        <p:spPr>
          <a:xfrm>
            <a:off x="-139762" y="455465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17"/>
            <a:stretch>
              <a:fillRect/>
            </a:stretch>
          </a:blipFill>
        </p:spPr>
        <p:txBody>
          <a:bodyPr/>
          <a:lstStyle/>
          <a:p>
            <a:endParaRPr lang="en-US"/>
          </a:p>
        </p:txBody>
      </p:sp>
      <p:sp>
        <p:nvSpPr>
          <p:cNvPr id="1048877" name="Freeform 23"/>
          <p:cNvSpPr/>
          <p:nvPr/>
        </p:nvSpPr>
        <p:spPr>
          <a:xfrm>
            <a:off x="-299288" y="4059275"/>
            <a:ext cx="9742572" cy="2394210"/>
          </a:xfrm>
          <a:custGeom>
            <a:avLst/>
            <a:gdLst/>
            <a:ahLst/>
            <a:cxnLst/>
            <a:rect l="l" t="t" r="r" b="b"/>
            <a:pathLst>
              <a:path w="19485144" h="4788420">
                <a:moveTo>
                  <a:pt x="0" y="0"/>
                </a:moveTo>
                <a:lnTo>
                  <a:pt x="19485144" y="0"/>
                </a:lnTo>
                <a:lnTo>
                  <a:pt x="19485144" y="4788420"/>
                </a:lnTo>
                <a:lnTo>
                  <a:pt x="0" y="4788420"/>
                </a:lnTo>
                <a:lnTo>
                  <a:pt x="0" y="0"/>
                </a:lnTo>
                <a:close/>
              </a:path>
            </a:pathLst>
          </a:custGeom>
          <a:blipFill>
            <a:blip r:embed="rId18"/>
            <a:stretch>
              <a:fillRect/>
            </a:stretch>
          </a:blipFill>
        </p:spPr>
        <p:txBody>
          <a:bodyPr/>
          <a:lstStyle/>
          <a:p>
            <a:endParaRPr lang="en-US"/>
          </a:p>
        </p:txBody>
      </p:sp>
      <p:sp>
        <p:nvSpPr>
          <p:cNvPr id="1048878" name="Freeform 24"/>
          <p:cNvSpPr/>
          <p:nvPr/>
        </p:nvSpPr>
        <p:spPr>
          <a:xfrm>
            <a:off x="7551000" y="4856775"/>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9"/>
            <a:stretch>
              <a:fillRect/>
            </a:stretch>
          </a:blipFill>
        </p:spPr>
        <p:txBody>
          <a:bodyPr/>
          <a:lstStyle/>
          <a:p>
            <a:endParaRPr lang="en-US"/>
          </a:p>
        </p:txBody>
      </p:sp>
      <p:sp>
        <p:nvSpPr>
          <p:cNvPr id="1048879" name="Freeform 25"/>
          <p:cNvSpPr/>
          <p:nvPr/>
        </p:nvSpPr>
        <p:spPr>
          <a:xfrm>
            <a:off x="6268150" y="470710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9"/>
            <a:stretch>
              <a:fillRect/>
            </a:stretch>
          </a:blipFill>
        </p:spPr>
        <p:txBody>
          <a:bodyPr/>
          <a:lstStyle/>
          <a:p>
            <a:endParaRPr lang="en-US"/>
          </a:p>
        </p:txBody>
      </p:sp>
      <p:sp>
        <p:nvSpPr>
          <p:cNvPr id="1048880" name="Freeform 26"/>
          <p:cNvSpPr/>
          <p:nvPr/>
        </p:nvSpPr>
        <p:spPr>
          <a:xfrm>
            <a:off x="5512675" y="496895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9"/>
            <a:stretch>
              <a:fillRect/>
            </a:stretch>
          </a:blipFill>
        </p:spPr>
        <p:txBody>
          <a:bodyPr/>
          <a:lstStyle/>
          <a:p>
            <a:endParaRPr lang="en-US"/>
          </a:p>
        </p:txBody>
      </p:sp>
      <p:sp>
        <p:nvSpPr>
          <p:cNvPr id="1048881" name="Freeform 27"/>
          <p:cNvSpPr/>
          <p:nvPr/>
        </p:nvSpPr>
        <p:spPr>
          <a:xfrm>
            <a:off x="5298875" y="467675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9"/>
            <a:stretch>
              <a:fillRect/>
            </a:stretch>
          </a:blipFill>
        </p:spPr>
        <p:txBody>
          <a:bodyPr/>
          <a:lstStyle/>
          <a:p>
            <a:endParaRPr lang="en-US"/>
          </a:p>
        </p:txBody>
      </p:sp>
      <p:sp>
        <p:nvSpPr>
          <p:cNvPr id="1048882" name="Freeform 28"/>
          <p:cNvSpPr/>
          <p:nvPr/>
        </p:nvSpPr>
        <p:spPr>
          <a:xfrm>
            <a:off x="1928700" y="4819275"/>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9"/>
            <a:stretch>
              <a:fillRect/>
            </a:stretch>
          </a:blipFill>
        </p:spPr>
        <p:txBody>
          <a:bodyPr/>
          <a:lstStyle/>
          <a:p>
            <a:endParaRPr lang="en-US"/>
          </a:p>
        </p:txBody>
      </p:sp>
      <p:sp>
        <p:nvSpPr>
          <p:cNvPr id="1048883" name="Freeform 29"/>
          <p:cNvSpPr/>
          <p:nvPr/>
        </p:nvSpPr>
        <p:spPr>
          <a:xfrm>
            <a:off x="1290125" y="467675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9"/>
            <a:stretch>
              <a:fillRect/>
            </a:stretch>
          </a:blipFill>
        </p:spPr>
        <p:txBody>
          <a:bodyPr/>
          <a:lstStyle/>
          <a:p>
            <a:endParaRPr lang="en-US"/>
          </a:p>
        </p:txBody>
      </p:sp>
      <p:sp>
        <p:nvSpPr>
          <p:cNvPr id="1048884" name="Freeform 30"/>
          <p:cNvSpPr/>
          <p:nvPr/>
        </p:nvSpPr>
        <p:spPr>
          <a:xfrm>
            <a:off x="602150" y="5018850"/>
            <a:ext cx="117850" cy="112175"/>
          </a:xfrm>
          <a:custGeom>
            <a:avLst/>
            <a:gdLst/>
            <a:ahLst/>
            <a:cxnLst/>
            <a:rect l="l" t="t" r="r" b="b"/>
            <a:pathLst>
              <a:path w="235700" h="224350">
                <a:moveTo>
                  <a:pt x="0" y="0"/>
                </a:moveTo>
                <a:lnTo>
                  <a:pt x="235700" y="0"/>
                </a:lnTo>
                <a:lnTo>
                  <a:pt x="235700" y="224350"/>
                </a:lnTo>
                <a:lnTo>
                  <a:pt x="0" y="224350"/>
                </a:lnTo>
                <a:lnTo>
                  <a:pt x="0" y="0"/>
                </a:lnTo>
                <a:close/>
              </a:path>
            </a:pathLst>
          </a:custGeom>
          <a:blipFill>
            <a:blip r:embed="rId19"/>
            <a:stretch>
              <a:fillRect/>
            </a:stretch>
          </a:blipFill>
        </p:spPr>
        <p:txBody>
          <a:bodyPr/>
          <a:lstStyle/>
          <a:p>
            <a:endParaRPr lang="en-US"/>
          </a:p>
        </p:txBody>
      </p:sp>
      <p:sp>
        <p:nvSpPr>
          <p:cNvPr id="1048885" name="Freeform 31"/>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20"/>
            <a:stretch>
              <a:fillRect t="-9160" b="-9160"/>
            </a:stretch>
          </a:blipFill>
        </p:spPr>
        <p:txBody>
          <a:bodyPr/>
          <a:lstStyle/>
          <a:p>
            <a:endParaRPr lang="en-US"/>
          </a:p>
        </p:txBody>
      </p:sp>
      <p:sp>
        <p:nvSpPr>
          <p:cNvPr id="1048886" name="TextBox 32"/>
          <p:cNvSpPr txBox="1"/>
          <p:nvPr/>
        </p:nvSpPr>
        <p:spPr>
          <a:xfrm>
            <a:off x="929005" y="1257300"/>
            <a:ext cx="6737668" cy="974626"/>
          </a:xfrm>
          <a:prstGeom prst="rect">
            <a:avLst/>
          </a:prstGeom>
        </p:spPr>
        <p:txBody>
          <a:bodyPr wrap="square" lIns="0" tIns="0" rIns="0" bIns="0" rtlCol="0" anchor="t">
            <a:spAutoFit/>
          </a:bodyPr>
          <a:lstStyle/>
          <a:p>
            <a:pPr algn="ctr" defTabSz="457200">
              <a:lnSpc>
                <a:spcPts val="7618"/>
              </a:lnSpc>
            </a:pPr>
            <a:r>
              <a:rPr lang="en-US" sz="7935">
                <a:solidFill>
                  <a:srgbClr val="438422"/>
                </a:solidFill>
                <a:latin typeface="Baloo Bold"/>
              </a:rPr>
              <a:t>Nguyên </a:t>
            </a:r>
            <a:r>
              <a:rPr lang="en-US" sz="7935">
                <a:solidFill>
                  <a:srgbClr val="F17D00"/>
                </a:solidFill>
                <a:latin typeface="Baloo Bold"/>
              </a:rPr>
              <a:t>Liệu</a:t>
            </a:r>
          </a:p>
        </p:txBody>
      </p:sp>
      <p:grpSp>
        <p:nvGrpSpPr>
          <p:cNvPr id="89" name="Group 33"/>
          <p:cNvGrpSpPr/>
          <p:nvPr/>
        </p:nvGrpSpPr>
        <p:grpSpPr>
          <a:xfrm>
            <a:off x="3620963" y="2332059"/>
            <a:ext cx="1522950" cy="1522950"/>
            <a:chOff x="0" y="0"/>
            <a:chExt cx="4061200" cy="4061200"/>
          </a:xfrm>
        </p:grpSpPr>
        <p:sp>
          <p:nvSpPr>
            <p:cNvPr id="1048887" name="Freeform 34"/>
            <p:cNvSpPr/>
            <p:nvPr/>
          </p:nvSpPr>
          <p:spPr>
            <a:xfrm>
              <a:off x="0" y="0"/>
              <a:ext cx="4061714" cy="4061841"/>
            </a:xfrm>
            <a:custGeom>
              <a:avLst/>
              <a:gdLst/>
              <a:ahLst/>
              <a:cxnLst/>
              <a:rect l="l" t="t" r="r" b="b"/>
              <a:pathLst>
                <a:path w="4061714" h="4061841">
                  <a:moveTo>
                    <a:pt x="2540" y="1927733"/>
                  </a:moveTo>
                  <a:cubicBezTo>
                    <a:pt x="3429" y="1910461"/>
                    <a:pt x="4445" y="1893316"/>
                    <a:pt x="5715" y="1876298"/>
                  </a:cubicBezTo>
                  <a:cubicBezTo>
                    <a:pt x="6731" y="1862328"/>
                    <a:pt x="18923" y="1851787"/>
                    <a:pt x="32893" y="1852930"/>
                  </a:cubicBezTo>
                  <a:cubicBezTo>
                    <a:pt x="46863" y="1854073"/>
                    <a:pt x="57404" y="1866138"/>
                    <a:pt x="56261" y="1880108"/>
                  </a:cubicBezTo>
                  <a:cubicBezTo>
                    <a:pt x="54991" y="1896745"/>
                    <a:pt x="53975" y="1913509"/>
                    <a:pt x="53086" y="1930273"/>
                  </a:cubicBezTo>
                  <a:cubicBezTo>
                    <a:pt x="52324" y="1944243"/>
                    <a:pt x="40513" y="1955038"/>
                    <a:pt x="26416" y="1954403"/>
                  </a:cubicBezTo>
                  <a:cubicBezTo>
                    <a:pt x="12319" y="1953768"/>
                    <a:pt x="1651" y="1941830"/>
                    <a:pt x="2286" y="1927733"/>
                  </a:cubicBezTo>
                  <a:close/>
                  <a:moveTo>
                    <a:pt x="10033" y="1825117"/>
                  </a:moveTo>
                  <a:cubicBezTo>
                    <a:pt x="11811" y="1807972"/>
                    <a:pt x="13716" y="1790954"/>
                    <a:pt x="15875" y="1773936"/>
                  </a:cubicBezTo>
                  <a:cubicBezTo>
                    <a:pt x="17653" y="1759966"/>
                    <a:pt x="30353" y="1750187"/>
                    <a:pt x="44196" y="1751965"/>
                  </a:cubicBezTo>
                  <a:cubicBezTo>
                    <a:pt x="58039" y="1753743"/>
                    <a:pt x="67945" y="1766443"/>
                    <a:pt x="66167" y="1780286"/>
                  </a:cubicBezTo>
                  <a:cubicBezTo>
                    <a:pt x="64135" y="1796923"/>
                    <a:pt x="62230" y="1813560"/>
                    <a:pt x="60452" y="1830197"/>
                  </a:cubicBezTo>
                  <a:cubicBezTo>
                    <a:pt x="59055" y="1844167"/>
                    <a:pt x="46609" y="1854327"/>
                    <a:pt x="32639" y="1852930"/>
                  </a:cubicBezTo>
                  <a:cubicBezTo>
                    <a:pt x="18669" y="1851533"/>
                    <a:pt x="8890" y="1839087"/>
                    <a:pt x="10287" y="1825244"/>
                  </a:cubicBezTo>
                  <a:close/>
                  <a:moveTo>
                    <a:pt x="23114" y="1723136"/>
                  </a:moveTo>
                  <a:cubicBezTo>
                    <a:pt x="25654" y="1706118"/>
                    <a:pt x="28448" y="1689227"/>
                    <a:pt x="31496" y="1672336"/>
                  </a:cubicBezTo>
                  <a:cubicBezTo>
                    <a:pt x="33909" y="1658493"/>
                    <a:pt x="47117" y="1649349"/>
                    <a:pt x="60960" y="1651762"/>
                  </a:cubicBezTo>
                  <a:cubicBezTo>
                    <a:pt x="74803" y="1654175"/>
                    <a:pt x="83947" y="1667383"/>
                    <a:pt x="81534" y="1681226"/>
                  </a:cubicBezTo>
                  <a:cubicBezTo>
                    <a:pt x="78613" y="1697736"/>
                    <a:pt x="75819" y="1714246"/>
                    <a:pt x="73406" y="1730756"/>
                  </a:cubicBezTo>
                  <a:cubicBezTo>
                    <a:pt x="71247" y="1744599"/>
                    <a:pt x="58293" y="1754124"/>
                    <a:pt x="44450" y="1752092"/>
                  </a:cubicBezTo>
                  <a:cubicBezTo>
                    <a:pt x="30607" y="1750060"/>
                    <a:pt x="21082" y="1736979"/>
                    <a:pt x="23114" y="1723136"/>
                  </a:cubicBezTo>
                  <a:close/>
                  <a:moveTo>
                    <a:pt x="41148" y="1621790"/>
                  </a:moveTo>
                  <a:cubicBezTo>
                    <a:pt x="44577" y="1604899"/>
                    <a:pt x="48260" y="1588135"/>
                    <a:pt x="52070" y="1571498"/>
                  </a:cubicBezTo>
                  <a:cubicBezTo>
                    <a:pt x="55245" y="1557782"/>
                    <a:pt x="68834" y="1549273"/>
                    <a:pt x="82550" y="1552448"/>
                  </a:cubicBezTo>
                  <a:cubicBezTo>
                    <a:pt x="96266" y="1555623"/>
                    <a:pt x="104775" y="1569212"/>
                    <a:pt x="101600" y="1582928"/>
                  </a:cubicBezTo>
                  <a:cubicBezTo>
                    <a:pt x="97790" y="1599184"/>
                    <a:pt x="94234" y="1615567"/>
                    <a:pt x="90932" y="1631950"/>
                  </a:cubicBezTo>
                  <a:cubicBezTo>
                    <a:pt x="88138" y="1645666"/>
                    <a:pt x="74676" y="1654556"/>
                    <a:pt x="60960" y="1651762"/>
                  </a:cubicBezTo>
                  <a:cubicBezTo>
                    <a:pt x="47244" y="1648968"/>
                    <a:pt x="38354" y="1635506"/>
                    <a:pt x="41148" y="1621790"/>
                  </a:cubicBezTo>
                  <a:close/>
                  <a:moveTo>
                    <a:pt x="64262" y="1521587"/>
                  </a:moveTo>
                  <a:cubicBezTo>
                    <a:pt x="68580" y="1504950"/>
                    <a:pt x="73025" y="1488313"/>
                    <a:pt x="77724" y="1471930"/>
                  </a:cubicBezTo>
                  <a:cubicBezTo>
                    <a:pt x="81534" y="1458468"/>
                    <a:pt x="95631" y="1450594"/>
                    <a:pt x="109093" y="1454531"/>
                  </a:cubicBezTo>
                  <a:cubicBezTo>
                    <a:pt x="122555" y="1458468"/>
                    <a:pt x="130429" y="1472438"/>
                    <a:pt x="126492" y="1485900"/>
                  </a:cubicBezTo>
                  <a:cubicBezTo>
                    <a:pt x="121920" y="1502029"/>
                    <a:pt x="117475" y="1518158"/>
                    <a:pt x="113284" y="1534414"/>
                  </a:cubicBezTo>
                  <a:cubicBezTo>
                    <a:pt x="109728" y="1548003"/>
                    <a:pt x="95885" y="1556131"/>
                    <a:pt x="82296" y="1552702"/>
                  </a:cubicBezTo>
                  <a:cubicBezTo>
                    <a:pt x="68707" y="1549273"/>
                    <a:pt x="60579" y="1535303"/>
                    <a:pt x="64008" y="1521714"/>
                  </a:cubicBezTo>
                  <a:close/>
                  <a:moveTo>
                    <a:pt x="92202" y="1422781"/>
                  </a:moveTo>
                  <a:cubicBezTo>
                    <a:pt x="97282" y="1406398"/>
                    <a:pt x="102743" y="1390015"/>
                    <a:pt x="108204" y="1373886"/>
                  </a:cubicBezTo>
                  <a:cubicBezTo>
                    <a:pt x="112776" y="1360551"/>
                    <a:pt x="127127" y="1353566"/>
                    <a:pt x="140462" y="1358011"/>
                  </a:cubicBezTo>
                  <a:cubicBezTo>
                    <a:pt x="153797" y="1362456"/>
                    <a:pt x="160782" y="1376934"/>
                    <a:pt x="156337" y="1390269"/>
                  </a:cubicBezTo>
                  <a:cubicBezTo>
                    <a:pt x="150876" y="1406144"/>
                    <a:pt x="145669" y="1422019"/>
                    <a:pt x="140716" y="1438021"/>
                  </a:cubicBezTo>
                  <a:cubicBezTo>
                    <a:pt x="136525" y="1451356"/>
                    <a:pt x="122301" y="1458849"/>
                    <a:pt x="108839" y="1454658"/>
                  </a:cubicBezTo>
                  <a:cubicBezTo>
                    <a:pt x="95377" y="1450467"/>
                    <a:pt x="88011" y="1436243"/>
                    <a:pt x="92202" y="1422781"/>
                  </a:cubicBezTo>
                  <a:close/>
                  <a:moveTo>
                    <a:pt x="125476" y="1325372"/>
                  </a:moveTo>
                  <a:cubicBezTo>
                    <a:pt x="131445" y="1309243"/>
                    <a:pt x="137668" y="1293241"/>
                    <a:pt x="144018" y="1277366"/>
                  </a:cubicBezTo>
                  <a:cubicBezTo>
                    <a:pt x="149225" y="1264285"/>
                    <a:pt x="163957" y="1258062"/>
                    <a:pt x="177038" y="1263269"/>
                  </a:cubicBezTo>
                  <a:cubicBezTo>
                    <a:pt x="190119" y="1268476"/>
                    <a:pt x="196342" y="1283208"/>
                    <a:pt x="191135" y="1296289"/>
                  </a:cubicBezTo>
                  <a:cubicBezTo>
                    <a:pt x="184912" y="1311783"/>
                    <a:pt x="178943" y="1327404"/>
                    <a:pt x="173101" y="1343152"/>
                  </a:cubicBezTo>
                  <a:cubicBezTo>
                    <a:pt x="168275" y="1356360"/>
                    <a:pt x="153670" y="1362964"/>
                    <a:pt x="140462" y="1358138"/>
                  </a:cubicBezTo>
                  <a:cubicBezTo>
                    <a:pt x="127254" y="1353312"/>
                    <a:pt x="120650" y="1338707"/>
                    <a:pt x="125476" y="1325499"/>
                  </a:cubicBezTo>
                  <a:close/>
                  <a:moveTo>
                    <a:pt x="163703" y="1229995"/>
                  </a:moveTo>
                  <a:cubicBezTo>
                    <a:pt x="170434" y="1214247"/>
                    <a:pt x="177419" y="1198499"/>
                    <a:pt x="184658" y="1183005"/>
                  </a:cubicBezTo>
                  <a:cubicBezTo>
                    <a:pt x="190500" y="1170305"/>
                    <a:pt x="205613" y="1164717"/>
                    <a:pt x="218313" y="1170559"/>
                  </a:cubicBezTo>
                  <a:cubicBezTo>
                    <a:pt x="231013" y="1176401"/>
                    <a:pt x="236601" y="1191514"/>
                    <a:pt x="230759" y="1204214"/>
                  </a:cubicBezTo>
                  <a:cubicBezTo>
                    <a:pt x="223774" y="1219454"/>
                    <a:pt x="216916" y="1234694"/>
                    <a:pt x="210312" y="1250061"/>
                  </a:cubicBezTo>
                  <a:cubicBezTo>
                    <a:pt x="204724" y="1262888"/>
                    <a:pt x="189865" y="1268857"/>
                    <a:pt x="176911" y="1263396"/>
                  </a:cubicBezTo>
                  <a:cubicBezTo>
                    <a:pt x="163957" y="1257935"/>
                    <a:pt x="158115" y="1242949"/>
                    <a:pt x="163576" y="1229995"/>
                  </a:cubicBezTo>
                  <a:close/>
                  <a:moveTo>
                    <a:pt x="206629" y="1136523"/>
                  </a:moveTo>
                  <a:cubicBezTo>
                    <a:pt x="214249" y="1121156"/>
                    <a:pt x="221996" y="1105789"/>
                    <a:pt x="229870" y="1090676"/>
                  </a:cubicBezTo>
                  <a:cubicBezTo>
                    <a:pt x="236347" y="1078230"/>
                    <a:pt x="251714" y="1073404"/>
                    <a:pt x="264160" y="1080008"/>
                  </a:cubicBezTo>
                  <a:cubicBezTo>
                    <a:pt x="276606" y="1086612"/>
                    <a:pt x="281432" y="1101852"/>
                    <a:pt x="274828" y="1114298"/>
                  </a:cubicBezTo>
                  <a:cubicBezTo>
                    <a:pt x="267081" y="1129157"/>
                    <a:pt x="259461" y="1144016"/>
                    <a:pt x="252095" y="1159002"/>
                  </a:cubicBezTo>
                  <a:cubicBezTo>
                    <a:pt x="245872" y="1171575"/>
                    <a:pt x="230632" y="1176782"/>
                    <a:pt x="218059" y="1170559"/>
                  </a:cubicBezTo>
                  <a:cubicBezTo>
                    <a:pt x="205486" y="1164336"/>
                    <a:pt x="200279" y="1149096"/>
                    <a:pt x="206502" y="1136523"/>
                  </a:cubicBezTo>
                  <a:close/>
                  <a:moveTo>
                    <a:pt x="254254" y="1045337"/>
                  </a:moveTo>
                  <a:cubicBezTo>
                    <a:pt x="262636" y="1030351"/>
                    <a:pt x="271145" y="1015492"/>
                    <a:pt x="279781" y="1000633"/>
                  </a:cubicBezTo>
                  <a:cubicBezTo>
                    <a:pt x="286893" y="988568"/>
                    <a:pt x="302514" y="984504"/>
                    <a:pt x="314579" y="991616"/>
                  </a:cubicBezTo>
                  <a:cubicBezTo>
                    <a:pt x="326644" y="998728"/>
                    <a:pt x="330708" y="1014349"/>
                    <a:pt x="323596" y="1026414"/>
                  </a:cubicBezTo>
                  <a:cubicBezTo>
                    <a:pt x="315087" y="1040765"/>
                    <a:pt x="306832" y="1055370"/>
                    <a:pt x="298704" y="1069975"/>
                  </a:cubicBezTo>
                  <a:cubicBezTo>
                    <a:pt x="291846" y="1082294"/>
                    <a:pt x="276479" y="1086612"/>
                    <a:pt x="264160" y="1079881"/>
                  </a:cubicBezTo>
                  <a:cubicBezTo>
                    <a:pt x="251841" y="1073150"/>
                    <a:pt x="247523" y="1057656"/>
                    <a:pt x="254254" y="1045337"/>
                  </a:cubicBezTo>
                  <a:close/>
                  <a:moveTo>
                    <a:pt x="306578" y="956691"/>
                  </a:moveTo>
                  <a:cubicBezTo>
                    <a:pt x="315722" y="942086"/>
                    <a:pt x="324993" y="927735"/>
                    <a:pt x="334391" y="913384"/>
                  </a:cubicBezTo>
                  <a:cubicBezTo>
                    <a:pt x="342138" y="901700"/>
                    <a:pt x="357886" y="898398"/>
                    <a:pt x="369570" y="906145"/>
                  </a:cubicBezTo>
                  <a:cubicBezTo>
                    <a:pt x="381254" y="913892"/>
                    <a:pt x="384556" y="929640"/>
                    <a:pt x="376809" y="941324"/>
                  </a:cubicBezTo>
                  <a:cubicBezTo>
                    <a:pt x="367665" y="955294"/>
                    <a:pt x="358521" y="969391"/>
                    <a:pt x="349758" y="983488"/>
                  </a:cubicBezTo>
                  <a:cubicBezTo>
                    <a:pt x="342265" y="995426"/>
                    <a:pt x="326644" y="998982"/>
                    <a:pt x="314706" y="991616"/>
                  </a:cubicBezTo>
                  <a:cubicBezTo>
                    <a:pt x="302768" y="984250"/>
                    <a:pt x="299212" y="968502"/>
                    <a:pt x="306578" y="956564"/>
                  </a:cubicBezTo>
                  <a:close/>
                  <a:moveTo>
                    <a:pt x="363220" y="870712"/>
                  </a:moveTo>
                  <a:cubicBezTo>
                    <a:pt x="372999" y="856615"/>
                    <a:pt x="383032" y="842645"/>
                    <a:pt x="393192" y="828929"/>
                  </a:cubicBezTo>
                  <a:cubicBezTo>
                    <a:pt x="401447" y="817626"/>
                    <a:pt x="417449" y="815213"/>
                    <a:pt x="428752" y="823468"/>
                  </a:cubicBezTo>
                  <a:cubicBezTo>
                    <a:pt x="440055" y="831723"/>
                    <a:pt x="442468" y="847725"/>
                    <a:pt x="434213" y="859028"/>
                  </a:cubicBezTo>
                  <a:cubicBezTo>
                    <a:pt x="424307" y="872490"/>
                    <a:pt x="414528" y="886079"/>
                    <a:pt x="405003" y="899795"/>
                  </a:cubicBezTo>
                  <a:cubicBezTo>
                    <a:pt x="397002" y="911352"/>
                    <a:pt x="381127" y="914146"/>
                    <a:pt x="369697" y="906145"/>
                  </a:cubicBezTo>
                  <a:cubicBezTo>
                    <a:pt x="358267" y="898144"/>
                    <a:pt x="355346" y="882269"/>
                    <a:pt x="363347" y="870839"/>
                  </a:cubicBezTo>
                  <a:close/>
                  <a:moveTo>
                    <a:pt x="424307" y="787908"/>
                  </a:moveTo>
                  <a:cubicBezTo>
                    <a:pt x="434848" y="774319"/>
                    <a:pt x="445516" y="760984"/>
                    <a:pt x="456311" y="747649"/>
                  </a:cubicBezTo>
                  <a:cubicBezTo>
                    <a:pt x="465201" y="736727"/>
                    <a:pt x="481203" y="735203"/>
                    <a:pt x="491998" y="744093"/>
                  </a:cubicBezTo>
                  <a:cubicBezTo>
                    <a:pt x="502793" y="752983"/>
                    <a:pt x="504444" y="768985"/>
                    <a:pt x="495554" y="779780"/>
                  </a:cubicBezTo>
                  <a:cubicBezTo>
                    <a:pt x="485013" y="792734"/>
                    <a:pt x="474599" y="805815"/>
                    <a:pt x="464312" y="819023"/>
                  </a:cubicBezTo>
                  <a:cubicBezTo>
                    <a:pt x="455676" y="830072"/>
                    <a:pt x="439801" y="832104"/>
                    <a:pt x="428625" y="823595"/>
                  </a:cubicBezTo>
                  <a:cubicBezTo>
                    <a:pt x="417449" y="815086"/>
                    <a:pt x="415544" y="799084"/>
                    <a:pt x="424053" y="787908"/>
                  </a:cubicBezTo>
                  <a:close/>
                  <a:moveTo>
                    <a:pt x="489077" y="708152"/>
                  </a:moveTo>
                  <a:cubicBezTo>
                    <a:pt x="500253" y="695198"/>
                    <a:pt x="511556" y="682244"/>
                    <a:pt x="523113" y="669544"/>
                  </a:cubicBezTo>
                  <a:cubicBezTo>
                    <a:pt x="532511" y="659130"/>
                    <a:pt x="548640" y="658368"/>
                    <a:pt x="558927" y="667766"/>
                  </a:cubicBezTo>
                  <a:cubicBezTo>
                    <a:pt x="569214" y="677164"/>
                    <a:pt x="570103" y="693293"/>
                    <a:pt x="560705" y="703580"/>
                  </a:cubicBezTo>
                  <a:cubicBezTo>
                    <a:pt x="549529" y="716026"/>
                    <a:pt x="538480" y="728472"/>
                    <a:pt x="527558" y="741172"/>
                  </a:cubicBezTo>
                  <a:cubicBezTo>
                    <a:pt x="518414" y="751840"/>
                    <a:pt x="502412" y="752983"/>
                    <a:pt x="491744" y="743839"/>
                  </a:cubicBezTo>
                  <a:cubicBezTo>
                    <a:pt x="481076" y="734695"/>
                    <a:pt x="479933" y="718693"/>
                    <a:pt x="489077" y="708025"/>
                  </a:cubicBezTo>
                  <a:close/>
                  <a:moveTo>
                    <a:pt x="558038" y="631698"/>
                  </a:moveTo>
                  <a:cubicBezTo>
                    <a:pt x="569849" y="619252"/>
                    <a:pt x="581787" y="606933"/>
                    <a:pt x="593979" y="594868"/>
                  </a:cubicBezTo>
                  <a:cubicBezTo>
                    <a:pt x="603885" y="584962"/>
                    <a:pt x="620014" y="584962"/>
                    <a:pt x="629920" y="594868"/>
                  </a:cubicBezTo>
                  <a:cubicBezTo>
                    <a:pt x="639826" y="604774"/>
                    <a:pt x="639826" y="620903"/>
                    <a:pt x="629920" y="630809"/>
                  </a:cubicBezTo>
                  <a:cubicBezTo>
                    <a:pt x="618109" y="642620"/>
                    <a:pt x="606425" y="654558"/>
                    <a:pt x="594868" y="666750"/>
                  </a:cubicBezTo>
                  <a:cubicBezTo>
                    <a:pt x="585216" y="676910"/>
                    <a:pt x="569087" y="677291"/>
                    <a:pt x="558927" y="667639"/>
                  </a:cubicBezTo>
                  <a:cubicBezTo>
                    <a:pt x="548767" y="657987"/>
                    <a:pt x="548386" y="641858"/>
                    <a:pt x="558038" y="631698"/>
                  </a:cubicBezTo>
                  <a:close/>
                  <a:moveTo>
                    <a:pt x="630809" y="558927"/>
                  </a:moveTo>
                  <a:cubicBezTo>
                    <a:pt x="643255" y="547116"/>
                    <a:pt x="655828" y="535432"/>
                    <a:pt x="668528" y="524002"/>
                  </a:cubicBezTo>
                  <a:cubicBezTo>
                    <a:pt x="678942" y="514604"/>
                    <a:pt x="694944" y="515366"/>
                    <a:pt x="704342" y="525780"/>
                  </a:cubicBezTo>
                  <a:cubicBezTo>
                    <a:pt x="713740" y="536194"/>
                    <a:pt x="712978" y="552196"/>
                    <a:pt x="702564" y="561594"/>
                  </a:cubicBezTo>
                  <a:cubicBezTo>
                    <a:pt x="690118" y="572770"/>
                    <a:pt x="677926" y="584200"/>
                    <a:pt x="665734" y="595757"/>
                  </a:cubicBezTo>
                  <a:cubicBezTo>
                    <a:pt x="655574" y="605409"/>
                    <a:pt x="639445" y="605028"/>
                    <a:pt x="629793" y="594868"/>
                  </a:cubicBezTo>
                  <a:cubicBezTo>
                    <a:pt x="620141" y="584708"/>
                    <a:pt x="620522" y="568579"/>
                    <a:pt x="630682" y="558927"/>
                  </a:cubicBezTo>
                  <a:close/>
                  <a:moveTo>
                    <a:pt x="707009" y="489966"/>
                  </a:moveTo>
                  <a:cubicBezTo>
                    <a:pt x="719963" y="478790"/>
                    <a:pt x="733171" y="467741"/>
                    <a:pt x="746379" y="456946"/>
                  </a:cubicBezTo>
                  <a:cubicBezTo>
                    <a:pt x="757301" y="448056"/>
                    <a:pt x="773303" y="449707"/>
                    <a:pt x="782066" y="460502"/>
                  </a:cubicBezTo>
                  <a:cubicBezTo>
                    <a:pt x="790829" y="471297"/>
                    <a:pt x="789305" y="487426"/>
                    <a:pt x="778510" y="496189"/>
                  </a:cubicBezTo>
                  <a:cubicBezTo>
                    <a:pt x="765556" y="506730"/>
                    <a:pt x="752729" y="517525"/>
                    <a:pt x="740029" y="528447"/>
                  </a:cubicBezTo>
                  <a:cubicBezTo>
                    <a:pt x="729361" y="537591"/>
                    <a:pt x="713359" y="536321"/>
                    <a:pt x="704215" y="525780"/>
                  </a:cubicBezTo>
                  <a:cubicBezTo>
                    <a:pt x="695071" y="515239"/>
                    <a:pt x="696341" y="499110"/>
                    <a:pt x="706882" y="489966"/>
                  </a:cubicBezTo>
                  <a:close/>
                  <a:moveTo>
                    <a:pt x="786511" y="424942"/>
                  </a:moveTo>
                  <a:cubicBezTo>
                    <a:pt x="800100" y="414401"/>
                    <a:pt x="813689" y="404114"/>
                    <a:pt x="827532" y="393954"/>
                  </a:cubicBezTo>
                  <a:cubicBezTo>
                    <a:pt x="838835" y="385699"/>
                    <a:pt x="854710" y="388112"/>
                    <a:pt x="863092" y="399415"/>
                  </a:cubicBezTo>
                  <a:cubicBezTo>
                    <a:pt x="871474" y="410718"/>
                    <a:pt x="868934" y="426593"/>
                    <a:pt x="857631" y="434975"/>
                  </a:cubicBezTo>
                  <a:cubicBezTo>
                    <a:pt x="844169" y="444881"/>
                    <a:pt x="830834" y="454914"/>
                    <a:pt x="817626" y="465201"/>
                  </a:cubicBezTo>
                  <a:cubicBezTo>
                    <a:pt x="806577" y="473837"/>
                    <a:pt x="790575" y="471805"/>
                    <a:pt x="781939" y="460756"/>
                  </a:cubicBezTo>
                  <a:cubicBezTo>
                    <a:pt x="773303" y="449707"/>
                    <a:pt x="775335" y="433705"/>
                    <a:pt x="786384" y="425069"/>
                  </a:cubicBezTo>
                  <a:close/>
                  <a:moveTo>
                    <a:pt x="869188" y="364109"/>
                  </a:moveTo>
                  <a:cubicBezTo>
                    <a:pt x="883285" y="354330"/>
                    <a:pt x="897382" y="344678"/>
                    <a:pt x="911733" y="335153"/>
                  </a:cubicBezTo>
                  <a:cubicBezTo>
                    <a:pt x="923417" y="327406"/>
                    <a:pt x="939165" y="330581"/>
                    <a:pt x="946912" y="342392"/>
                  </a:cubicBezTo>
                  <a:cubicBezTo>
                    <a:pt x="954659" y="354203"/>
                    <a:pt x="951484" y="369824"/>
                    <a:pt x="939673" y="377571"/>
                  </a:cubicBezTo>
                  <a:cubicBezTo>
                    <a:pt x="925703" y="386842"/>
                    <a:pt x="911860" y="396240"/>
                    <a:pt x="898144" y="405765"/>
                  </a:cubicBezTo>
                  <a:cubicBezTo>
                    <a:pt x="886587" y="413766"/>
                    <a:pt x="870839" y="410972"/>
                    <a:pt x="862838" y="399415"/>
                  </a:cubicBezTo>
                  <a:cubicBezTo>
                    <a:pt x="854837" y="387858"/>
                    <a:pt x="857631" y="372110"/>
                    <a:pt x="869188" y="364109"/>
                  </a:cubicBezTo>
                  <a:close/>
                  <a:moveTo>
                    <a:pt x="955040" y="307467"/>
                  </a:moveTo>
                  <a:cubicBezTo>
                    <a:pt x="969518" y="298323"/>
                    <a:pt x="984250" y="289433"/>
                    <a:pt x="998982" y="280797"/>
                  </a:cubicBezTo>
                  <a:cubicBezTo>
                    <a:pt x="1011047" y="273685"/>
                    <a:pt x="1026668" y="277622"/>
                    <a:pt x="1033780" y="289814"/>
                  </a:cubicBezTo>
                  <a:cubicBezTo>
                    <a:pt x="1040892" y="302006"/>
                    <a:pt x="1036955" y="317500"/>
                    <a:pt x="1024763" y="324612"/>
                  </a:cubicBezTo>
                  <a:cubicBezTo>
                    <a:pt x="1010412" y="333121"/>
                    <a:pt x="996061" y="341757"/>
                    <a:pt x="981837" y="350647"/>
                  </a:cubicBezTo>
                  <a:cubicBezTo>
                    <a:pt x="969899" y="358140"/>
                    <a:pt x="954278" y="354457"/>
                    <a:pt x="946785" y="342519"/>
                  </a:cubicBezTo>
                  <a:cubicBezTo>
                    <a:pt x="939292" y="330581"/>
                    <a:pt x="942975" y="314960"/>
                    <a:pt x="954913" y="307467"/>
                  </a:cubicBezTo>
                  <a:close/>
                  <a:moveTo>
                    <a:pt x="1043559" y="255143"/>
                  </a:moveTo>
                  <a:cubicBezTo>
                    <a:pt x="1058545" y="246761"/>
                    <a:pt x="1073658" y="238633"/>
                    <a:pt x="1088771" y="230759"/>
                  </a:cubicBezTo>
                  <a:cubicBezTo>
                    <a:pt x="1101217" y="224282"/>
                    <a:pt x="1116584" y="229108"/>
                    <a:pt x="1123061" y="241427"/>
                  </a:cubicBezTo>
                  <a:cubicBezTo>
                    <a:pt x="1129538" y="253746"/>
                    <a:pt x="1124712" y="269240"/>
                    <a:pt x="1112393" y="275717"/>
                  </a:cubicBezTo>
                  <a:cubicBezTo>
                    <a:pt x="1097534" y="283464"/>
                    <a:pt x="1082929" y="291465"/>
                    <a:pt x="1068324" y="299593"/>
                  </a:cubicBezTo>
                  <a:cubicBezTo>
                    <a:pt x="1056005" y="306451"/>
                    <a:pt x="1040638" y="302006"/>
                    <a:pt x="1033780" y="289687"/>
                  </a:cubicBezTo>
                  <a:cubicBezTo>
                    <a:pt x="1026922" y="277368"/>
                    <a:pt x="1031367" y="262001"/>
                    <a:pt x="1043686" y="255143"/>
                  </a:cubicBezTo>
                  <a:close/>
                  <a:moveTo>
                    <a:pt x="1134872" y="207391"/>
                  </a:moveTo>
                  <a:cubicBezTo>
                    <a:pt x="1150239" y="199771"/>
                    <a:pt x="1165733" y="192405"/>
                    <a:pt x="1181354" y="185293"/>
                  </a:cubicBezTo>
                  <a:cubicBezTo>
                    <a:pt x="1194054" y="179451"/>
                    <a:pt x="1209167" y="185039"/>
                    <a:pt x="1215009" y="197739"/>
                  </a:cubicBezTo>
                  <a:cubicBezTo>
                    <a:pt x="1220851" y="210439"/>
                    <a:pt x="1215263" y="225552"/>
                    <a:pt x="1202563" y="231394"/>
                  </a:cubicBezTo>
                  <a:cubicBezTo>
                    <a:pt x="1187323" y="238379"/>
                    <a:pt x="1172337" y="245618"/>
                    <a:pt x="1157351" y="252984"/>
                  </a:cubicBezTo>
                  <a:cubicBezTo>
                    <a:pt x="1144778" y="259207"/>
                    <a:pt x="1129538" y="254000"/>
                    <a:pt x="1123315" y="241427"/>
                  </a:cubicBezTo>
                  <a:cubicBezTo>
                    <a:pt x="1117092" y="228854"/>
                    <a:pt x="1122299" y="213614"/>
                    <a:pt x="1134872" y="207391"/>
                  </a:cubicBezTo>
                  <a:close/>
                  <a:moveTo>
                    <a:pt x="1228344" y="164338"/>
                  </a:moveTo>
                  <a:cubicBezTo>
                    <a:pt x="1244092" y="157607"/>
                    <a:pt x="1259840" y="151003"/>
                    <a:pt x="1275842" y="144653"/>
                  </a:cubicBezTo>
                  <a:cubicBezTo>
                    <a:pt x="1288923" y="139446"/>
                    <a:pt x="1303655" y="145796"/>
                    <a:pt x="1308862" y="158750"/>
                  </a:cubicBezTo>
                  <a:cubicBezTo>
                    <a:pt x="1314069" y="171704"/>
                    <a:pt x="1307719" y="186563"/>
                    <a:pt x="1294765" y="191770"/>
                  </a:cubicBezTo>
                  <a:cubicBezTo>
                    <a:pt x="1279271" y="197993"/>
                    <a:pt x="1263777" y="204343"/>
                    <a:pt x="1248410" y="210947"/>
                  </a:cubicBezTo>
                  <a:cubicBezTo>
                    <a:pt x="1235583" y="216535"/>
                    <a:pt x="1220597" y="210566"/>
                    <a:pt x="1215009" y="197612"/>
                  </a:cubicBezTo>
                  <a:cubicBezTo>
                    <a:pt x="1209421" y="184658"/>
                    <a:pt x="1215390" y="169799"/>
                    <a:pt x="1228344" y="164211"/>
                  </a:cubicBezTo>
                  <a:close/>
                  <a:moveTo>
                    <a:pt x="1323848" y="125984"/>
                  </a:moveTo>
                  <a:cubicBezTo>
                    <a:pt x="1339850" y="120015"/>
                    <a:pt x="1355979" y="114300"/>
                    <a:pt x="1372235" y="108712"/>
                  </a:cubicBezTo>
                  <a:cubicBezTo>
                    <a:pt x="1385570" y="104140"/>
                    <a:pt x="1399921" y="111252"/>
                    <a:pt x="1404493" y="124587"/>
                  </a:cubicBezTo>
                  <a:cubicBezTo>
                    <a:pt x="1409065" y="137922"/>
                    <a:pt x="1401953" y="152273"/>
                    <a:pt x="1388618" y="156845"/>
                  </a:cubicBezTo>
                  <a:cubicBezTo>
                    <a:pt x="1372743" y="162306"/>
                    <a:pt x="1357122" y="167894"/>
                    <a:pt x="1341374" y="173609"/>
                  </a:cubicBezTo>
                  <a:cubicBezTo>
                    <a:pt x="1328166" y="178435"/>
                    <a:pt x="1313561" y="171831"/>
                    <a:pt x="1308735" y="158623"/>
                  </a:cubicBezTo>
                  <a:cubicBezTo>
                    <a:pt x="1303909" y="145415"/>
                    <a:pt x="1310513" y="130810"/>
                    <a:pt x="1323721" y="125984"/>
                  </a:cubicBezTo>
                  <a:close/>
                  <a:moveTo>
                    <a:pt x="1421130" y="92710"/>
                  </a:moveTo>
                  <a:cubicBezTo>
                    <a:pt x="1437386" y="87630"/>
                    <a:pt x="1453896" y="82677"/>
                    <a:pt x="1470406" y="77978"/>
                  </a:cubicBezTo>
                  <a:cubicBezTo>
                    <a:pt x="1483868" y="74168"/>
                    <a:pt x="1497965" y="81915"/>
                    <a:pt x="1501775" y="95377"/>
                  </a:cubicBezTo>
                  <a:cubicBezTo>
                    <a:pt x="1505585" y="108839"/>
                    <a:pt x="1497838" y="122936"/>
                    <a:pt x="1484376" y="126746"/>
                  </a:cubicBezTo>
                  <a:cubicBezTo>
                    <a:pt x="1468247" y="131318"/>
                    <a:pt x="1452245" y="136144"/>
                    <a:pt x="1436370" y="141097"/>
                  </a:cubicBezTo>
                  <a:cubicBezTo>
                    <a:pt x="1423035" y="145288"/>
                    <a:pt x="1408684" y="137795"/>
                    <a:pt x="1404493" y="124460"/>
                  </a:cubicBezTo>
                  <a:cubicBezTo>
                    <a:pt x="1400302" y="111125"/>
                    <a:pt x="1407795" y="96774"/>
                    <a:pt x="1421130" y="92583"/>
                  </a:cubicBezTo>
                  <a:close/>
                  <a:moveTo>
                    <a:pt x="1520063" y="64262"/>
                  </a:moveTo>
                  <a:cubicBezTo>
                    <a:pt x="1536573" y="59944"/>
                    <a:pt x="1553210" y="55880"/>
                    <a:pt x="1569974" y="52070"/>
                  </a:cubicBezTo>
                  <a:cubicBezTo>
                    <a:pt x="1583690" y="48895"/>
                    <a:pt x="1597279" y="57404"/>
                    <a:pt x="1600454" y="71120"/>
                  </a:cubicBezTo>
                  <a:cubicBezTo>
                    <a:pt x="1603629" y="84836"/>
                    <a:pt x="1595120" y="98425"/>
                    <a:pt x="1581404" y="101600"/>
                  </a:cubicBezTo>
                  <a:cubicBezTo>
                    <a:pt x="1565148" y="105410"/>
                    <a:pt x="1548892" y="109347"/>
                    <a:pt x="1532763" y="113538"/>
                  </a:cubicBezTo>
                  <a:cubicBezTo>
                    <a:pt x="1519174" y="117094"/>
                    <a:pt x="1505331" y="108839"/>
                    <a:pt x="1501775" y="95250"/>
                  </a:cubicBezTo>
                  <a:cubicBezTo>
                    <a:pt x="1498219" y="81661"/>
                    <a:pt x="1506474" y="67818"/>
                    <a:pt x="1520063" y="64262"/>
                  </a:cubicBezTo>
                  <a:close/>
                  <a:moveTo>
                    <a:pt x="1620266" y="41021"/>
                  </a:moveTo>
                  <a:cubicBezTo>
                    <a:pt x="1637030" y="37592"/>
                    <a:pt x="1653794" y="34417"/>
                    <a:pt x="1670685" y="31369"/>
                  </a:cubicBezTo>
                  <a:cubicBezTo>
                    <a:pt x="1684528" y="28956"/>
                    <a:pt x="1697736" y="38100"/>
                    <a:pt x="1700149" y="51943"/>
                  </a:cubicBezTo>
                  <a:cubicBezTo>
                    <a:pt x="1702562" y="65786"/>
                    <a:pt x="1693418" y="78994"/>
                    <a:pt x="1679575" y="81407"/>
                  </a:cubicBezTo>
                  <a:cubicBezTo>
                    <a:pt x="1663065" y="84328"/>
                    <a:pt x="1646682" y="87503"/>
                    <a:pt x="1630426" y="90805"/>
                  </a:cubicBezTo>
                  <a:cubicBezTo>
                    <a:pt x="1616710" y="93599"/>
                    <a:pt x="1603248" y="84709"/>
                    <a:pt x="1600454" y="70993"/>
                  </a:cubicBezTo>
                  <a:cubicBezTo>
                    <a:pt x="1597660" y="57277"/>
                    <a:pt x="1606550" y="43815"/>
                    <a:pt x="1620266" y="41021"/>
                  </a:cubicBezTo>
                  <a:close/>
                  <a:moveTo>
                    <a:pt x="1721485" y="22987"/>
                  </a:moveTo>
                  <a:cubicBezTo>
                    <a:pt x="1738376" y="20447"/>
                    <a:pt x="1755267" y="18034"/>
                    <a:pt x="1772285" y="15875"/>
                  </a:cubicBezTo>
                  <a:cubicBezTo>
                    <a:pt x="1786255" y="14097"/>
                    <a:pt x="1798955" y="24003"/>
                    <a:pt x="1800733" y="37846"/>
                  </a:cubicBezTo>
                  <a:cubicBezTo>
                    <a:pt x="1802511" y="51689"/>
                    <a:pt x="1792605" y="64516"/>
                    <a:pt x="1778762" y="66294"/>
                  </a:cubicBezTo>
                  <a:cubicBezTo>
                    <a:pt x="1762125" y="68453"/>
                    <a:pt x="1745615" y="70739"/>
                    <a:pt x="1729232" y="73152"/>
                  </a:cubicBezTo>
                  <a:cubicBezTo>
                    <a:pt x="1715389" y="75311"/>
                    <a:pt x="1702435" y="65786"/>
                    <a:pt x="1700276" y="51816"/>
                  </a:cubicBezTo>
                  <a:cubicBezTo>
                    <a:pt x="1698117" y="37846"/>
                    <a:pt x="1707642" y="25019"/>
                    <a:pt x="1721612" y="22860"/>
                  </a:cubicBezTo>
                  <a:close/>
                  <a:moveTo>
                    <a:pt x="1824609" y="10287"/>
                  </a:moveTo>
                  <a:cubicBezTo>
                    <a:pt x="1841627" y="8636"/>
                    <a:pt x="1858645" y="7112"/>
                    <a:pt x="1875790" y="5842"/>
                  </a:cubicBezTo>
                  <a:cubicBezTo>
                    <a:pt x="1889760" y="4826"/>
                    <a:pt x="1901952" y="15240"/>
                    <a:pt x="1902968" y="29210"/>
                  </a:cubicBezTo>
                  <a:cubicBezTo>
                    <a:pt x="1903984" y="43180"/>
                    <a:pt x="1893570" y="55372"/>
                    <a:pt x="1879600" y="56388"/>
                  </a:cubicBezTo>
                  <a:cubicBezTo>
                    <a:pt x="1862963" y="57658"/>
                    <a:pt x="1846326" y="59055"/>
                    <a:pt x="1829816" y="60833"/>
                  </a:cubicBezTo>
                  <a:cubicBezTo>
                    <a:pt x="1815846" y="62230"/>
                    <a:pt x="1803400" y="52070"/>
                    <a:pt x="1802003" y="38100"/>
                  </a:cubicBezTo>
                  <a:cubicBezTo>
                    <a:pt x="1800606" y="24130"/>
                    <a:pt x="1810766" y="11684"/>
                    <a:pt x="1824736" y="10287"/>
                  </a:cubicBezTo>
                  <a:close/>
                  <a:moveTo>
                    <a:pt x="1927098" y="2540"/>
                  </a:moveTo>
                  <a:cubicBezTo>
                    <a:pt x="1944116" y="1651"/>
                    <a:pt x="1961261" y="1016"/>
                    <a:pt x="1978406" y="635"/>
                  </a:cubicBezTo>
                  <a:cubicBezTo>
                    <a:pt x="1992376" y="254"/>
                    <a:pt x="2004060" y="11303"/>
                    <a:pt x="2004441" y="25400"/>
                  </a:cubicBezTo>
                  <a:cubicBezTo>
                    <a:pt x="2004822" y="39497"/>
                    <a:pt x="1993773" y="51054"/>
                    <a:pt x="1979676" y="51435"/>
                  </a:cubicBezTo>
                  <a:cubicBezTo>
                    <a:pt x="1962912" y="51816"/>
                    <a:pt x="1946275" y="52451"/>
                    <a:pt x="1929638" y="53340"/>
                  </a:cubicBezTo>
                  <a:cubicBezTo>
                    <a:pt x="1915668" y="54102"/>
                    <a:pt x="1903730" y="43307"/>
                    <a:pt x="1902968" y="29210"/>
                  </a:cubicBezTo>
                  <a:cubicBezTo>
                    <a:pt x="1902206" y="15113"/>
                    <a:pt x="1913001" y="3302"/>
                    <a:pt x="1927098" y="2540"/>
                  </a:cubicBezTo>
                  <a:close/>
                  <a:moveTo>
                    <a:pt x="2029968" y="0"/>
                  </a:moveTo>
                  <a:cubicBezTo>
                    <a:pt x="2030222" y="0"/>
                    <a:pt x="2030349" y="0"/>
                    <a:pt x="2030603" y="0"/>
                  </a:cubicBezTo>
                  <a:lnTo>
                    <a:pt x="2030603" y="25400"/>
                  </a:lnTo>
                  <a:lnTo>
                    <a:pt x="2030603" y="0"/>
                  </a:lnTo>
                  <a:lnTo>
                    <a:pt x="2030603" y="25400"/>
                  </a:lnTo>
                  <a:lnTo>
                    <a:pt x="2030603" y="0"/>
                  </a:lnTo>
                  <a:cubicBezTo>
                    <a:pt x="2047621" y="0"/>
                    <a:pt x="2064639" y="254"/>
                    <a:pt x="2081530" y="635"/>
                  </a:cubicBezTo>
                  <a:cubicBezTo>
                    <a:pt x="2095500" y="1016"/>
                    <a:pt x="2106676" y="12573"/>
                    <a:pt x="2106295" y="26670"/>
                  </a:cubicBezTo>
                  <a:cubicBezTo>
                    <a:pt x="2105914" y="40767"/>
                    <a:pt x="2094357" y="51816"/>
                    <a:pt x="2080260" y="51435"/>
                  </a:cubicBezTo>
                  <a:cubicBezTo>
                    <a:pt x="2063750" y="51054"/>
                    <a:pt x="2047113" y="50800"/>
                    <a:pt x="2030603" y="50800"/>
                  </a:cubicBezTo>
                  <a:cubicBezTo>
                    <a:pt x="2030349" y="50800"/>
                    <a:pt x="2030222" y="50800"/>
                    <a:pt x="2029968" y="50800"/>
                  </a:cubicBezTo>
                  <a:cubicBezTo>
                    <a:pt x="2015998" y="50800"/>
                    <a:pt x="2004568" y="39497"/>
                    <a:pt x="2004568" y="25400"/>
                  </a:cubicBezTo>
                  <a:cubicBezTo>
                    <a:pt x="2004568" y="11303"/>
                    <a:pt x="2015871" y="0"/>
                    <a:pt x="2029968" y="0"/>
                  </a:cubicBezTo>
                  <a:close/>
                  <a:moveTo>
                    <a:pt x="2132838" y="2540"/>
                  </a:moveTo>
                  <a:cubicBezTo>
                    <a:pt x="2149983" y="3429"/>
                    <a:pt x="2167255" y="4445"/>
                    <a:pt x="2184273" y="5715"/>
                  </a:cubicBezTo>
                  <a:cubicBezTo>
                    <a:pt x="2198243" y="6731"/>
                    <a:pt x="2208784" y="18923"/>
                    <a:pt x="2207768" y="32893"/>
                  </a:cubicBezTo>
                  <a:cubicBezTo>
                    <a:pt x="2206752" y="46863"/>
                    <a:pt x="2194560" y="57404"/>
                    <a:pt x="2180590" y="56388"/>
                  </a:cubicBezTo>
                  <a:cubicBezTo>
                    <a:pt x="2163953" y="55118"/>
                    <a:pt x="2147189" y="54102"/>
                    <a:pt x="2130425" y="53213"/>
                  </a:cubicBezTo>
                  <a:cubicBezTo>
                    <a:pt x="2116455" y="52578"/>
                    <a:pt x="2105660" y="40640"/>
                    <a:pt x="2106295" y="26543"/>
                  </a:cubicBezTo>
                  <a:cubicBezTo>
                    <a:pt x="2106930" y="12446"/>
                    <a:pt x="2118868" y="1778"/>
                    <a:pt x="2132965" y="2413"/>
                  </a:cubicBezTo>
                  <a:close/>
                  <a:moveTo>
                    <a:pt x="2235581" y="10033"/>
                  </a:moveTo>
                  <a:cubicBezTo>
                    <a:pt x="2252726" y="11811"/>
                    <a:pt x="2269744" y="13716"/>
                    <a:pt x="2286762" y="15875"/>
                  </a:cubicBezTo>
                  <a:cubicBezTo>
                    <a:pt x="2300732" y="17653"/>
                    <a:pt x="2310511" y="30353"/>
                    <a:pt x="2308733" y="44196"/>
                  </a:cubicBezTo>
                  <a:cubicBezTo>
                    <a:pt x="2306955" y="58039"/>
                    <a:pt x="2294255" y="67945"/>
                    <a:pt x="2280412" y="66167"/>
                  </a:cubicBezTo>
                  <a:cubicBezTo>
                    <a:pt x="2263775" y="64135"/>
                    <a:pt x="2247138" y="62230"/>
                    <a:pt x="2230501" y="60579"/>
                  </a:cubicBezTo>
                  <a:cubicBezTo>
                    <a:pt x="2216531" y="59182"/>
                    <a:pt x="2206371" y="46736"/>
                    <a:pt x="2207768" y="32766"/>
                  </a:cubicBezTo>
                  <a:cubicBezTo>
                    <a:pt x="2209165" y="18796"/>
                    <a:pt x="2221484" y="8763"/>
                    <a:pt x="2235454" y="10160"/>
                  </a:cubicBezTo>
                  <a:close/>
                  <a:moveTo>
                    <a:pt x="2337562" y="22987"/>
                  </a:moveTo>
                  <a:cubicBezTo>
                    <a:pt x="2354580" y="25527"/>
                    <a:pt x="2371471" y="28321"/>
                    <a:pt x="2388362" y="31369"/>
                  </a:cubicBezTo>
                  <a:cubicBezTo>
                    <a:pt x="2402205" y="33782"/>
                    <a:pt x="2411349" y="46990"/>
                    <a:pt x="2408936" y="60833"/>
                  </a:cubicBezTo>
                  <a:cubicBezTo>
                    <a:pt x="2406523" y="74676"/>
                    <a:pt x="2393315" y="83820"/>
                    <a:pt x="2379472" y="81407"/>
                  </a:cubicBezTo>
                  <a:cubicBezTo>
                    <a:pt x="2362962" y="78486"/>
                    <a:pt x="2346452" y="75819"/>
                    <a:pt x="2329942" y="73279"/>
                  </a:cubicBezTo>
                  <a:cubicBezTo>
                    <a:pt x="2316099" y="71120"/>
                    <a:pt x="2306574" y="58166"/>
                    <a:pt x="2308606" y="44323"/>
                  </a:cubicBezTo>
                  <a:cubicBezTo>
                    <a:pt x="2310638" y="30480"/>
                    <a:pt x="2323719" y="20955"/>
                    <a:pt x="2337562" y="22987"/>
                  </a:cubicBezTo>
                  <a:close/>
                  <a:moveTo>
                    <a:pt x="2438908" y="41021"/>
                  </a:moveTo>
                  <a:cubicBezTo>
                    <a:pt x="2455799" y="44450"/>
                    <a:pt x="2472563" y="48133"/>
                    <a:pt x="2489200" y="51943"/>
                  </a:cubicBezTo>
                  <a:cubicBezTo>
                    <a:pt x="2502916" y="55118"/>
                    <a:pt x="2511425" y="68707"/>
                    <a:pt x="2508250" y="82423"/>
                  </a:cubicBezTo>
                  <a:cubicBezTo>
                    <a:pt x="2505075" y="96139"/>
                    <a:pt x="2491486" y="104648"/>
                    <a:pt x="2477770" y="101473"/>
                  </a:cubicBezTo>
                  <a:cubicBezTo>
                    <a:pt x="2461514" y="97663"/>
                    <a:pt x="2445131" y="94107"/>
                    <a:pt x="2428621" y="90805"/>
                  </a:cubicBezTo>
                  <a:cubicBezTo>
                    <a:pt x="2414905" y="88011"/>
                    <a:pt x="2406015" y="74549"/>
                    <a:pt x="2408809" y="60833"/>
                  </a:cubicBezTo>
                  <a:cubicBezTo>
                    <a:pt x="2411603" y="47117"/>
                    <a:pt x="2425065" y="38227"/>
                    <a:pt x="2438781" y="41021"/>
                  </a:cubicBezTo>
                  <a:close/>
                  <a:moveTo>
                    <a:pt x="2538984" y="64135"/>
                  </a:moveTo>
                  <a:cubicBezTo>
                    <a:pt x="2555621" y="68453"/>
                    <a:pt x="2572258" y="72898"/>
                    <a:pt x="2588641" y="77597"/>
                  </a:cubicBezTo>
                  <a:cubicBezTo>
                    <a:pt x="2602103" y="81407"/>
                    <a:pt x="2609977" y="95504"/>
                    <a:pt x="2606040" y="108966"/>
                  </a:cubicBezTo>
                  <a:cubicBezTo>
                    <a:pt x="2602103" y="122428"/>
                    <a:pt x="2588133" y="130302"/>
                    <a:pt x="2574671" y="126365"/>
                  </a:cubicBezTo>
                  <a:cubicBezTo>
                    <a:pt x="2558542" y="121793"/>
                    <a:pt x="2542413" y="117348"/>
                    <a:pt x="2526157" y="113157"/>
                  </a:cubicBezTo>
                  <a:cubicBezTo>
                    <a:pt x="2512568" y="109601"/>
                    <a:pt x="2504440" y="95758"/>
                    <a:pt x="2507869" y="82169"/>
                  </a:cubicBezTo>
                  <a:cubicBezTo>
                    <a:pt x="2511298" y="68580"/>
                    <a:pt x="2525268" y="60452"/>
                    <a:pt x="2538857" y="63881"/>
                  </a:cubicBezTo>
                  <a:close/>
                  <a:moveTo>
                    <a:pt x="2637790" y="92075"/>
                  </a:moveTo>
                  <a:cubicBezTo>
                    <a:pt x="2654173" y="97155"/>
                    <a:pt x="2670556" y="102489"/>
                    <a:pt x="2686685" y="108077"/>
                  </a:cubicBezTo>
                  <a:cubicBezTo>
                    <a:pt x="2700020" y="112649"/>
                    <a:pt x="2707005" y="127000"/>
                    <a:pt x="2702560" y="140335"/>
                  </a:cubicBezTo>
                  <a:cubicBezTo>
                    <a:pt x="2698115" y="153670"/>
                    <a:pt x="2683637" y="160655"/>
                    <a:pt x="2670302" y="156210"/>
                  </a:cubicBezTo>
                  <a:cubicBezTo>
                    <a:pt x="2654427" y="150749"/>
                    <a:pt x="2638552" y="145669"/>
                    <a:pt x="2622550" y="140589"/>
                  </a:cubicBezTo>
                  <a:cubicBezTo>
                    <a:pt x="2609215" y="136398"/>
                    <a:pt x="2601722" y="122174"/>
                    <a:pt x="2605913" y="108712"/>
                  </a:cubicBezTo>
                  <a:cubicBezTo>
                    <a:pt x="2610104" y="95250"/>
                    <a:pt x="2624328" y="87884"/>
                    <a:pt x="2637790" y="92075"/>
                  </a:cubicBezTo>
                  <a:close/>
                  <a:moveTo>
                    <a:pt x="2735199" y="125349"/>
                  </a:moveTo>
                  <a:cubicBezTo>
                    <a:pt x="2751328" y="131318"/>
                    <a:pt x="2767330" y="137414"/>
                    <a:pt x="2783205" y="143891"/>
                  </a:cubicBezTo>
                  <a:cubicBezTo>
                    <a:pt x="2796286" y="149098"/>
                    <a:pt x="2802636" y="163830"/>
                    <a:pt x="2797429" y="176911"/>
                  </a:cubicBezTo>
                  <a:cubicBezTo>
                    <a:pt x="2792222" y="189992"/>
                    <a:pt x="2777490" y="196342"/>
                    <a:pt x="2764409" y="191135"/>
                  </a:cubicBezTo>
                  <a:cubicBezTo>
                    <a:pt x="2748915" y="184912"/>
                    <a:pt x="2733294" y="178943"/>
                    <a:pt x="2717546" y="173101"/>
                  </a:cubicBezTo>
                  <a:cubicBezTo>
                    <a:pt x="2704338" y="168275"/>
                    <a:pt x="2697734" y="153670"/>
                    <a:pt x="2702560" y="140462"/>
                  </a:cubicBezTo>
                  <a:cubicBezTo>
                    <a:pt x="2707386" y="127254"/>
                    <a:pt x="2721991" y="120650"/>
                    <a:pt x="2735199" y="125476"/>
                  </a:cubicBezTo>
                  <a:close/>
                  <a:moveTo>
                    <a:pt x="2830703" y="163576"/>
                  </a:moveTo>
                  <a:cubicBezTo>
                    <a:pt x="2846451" y="170307"/>
                    <a:pt x="2862199" y="177292"/>
                    <a:pt x="2877693" y="184531"/>
                  </a:cubicBezTo>
                  <a:cubicBezTo>
                    <a:pt x="2890393" y="190373"/>
                    <a:pt x="2895981" y="205486"/>
                    <a:pt x="2890139" y="218186"/>
                  </a:cubicBezTo>
                  <a:cubicBezTo>
                    <a:pt x="2884297" y="230886"/>
                    <a:pt x="2869184" y="236474"/>
                    <a:pt x="2856484" y="230632"/>
                  </a:cubicBezTo>
                  <a:cubicBezTo>
                    <a:pt x="2841244" y="223647"/>
                    <a:pt x="2826004" y="216916"/>
                    <a:pt x="2810637" y="210312"/>
                  </a:cubicBezTo>
                  <a:cubicBezTo>
                    <a:pt x="2797683" y="204724"/>
                    <a:pt x="2791841" y="189865"/>
                    <a:pt x="2797302" y="176911"/>
                  </a:cubicBezTo>
                  <a:cubicBezTo>
                    <a:pt x="2802763" y="163957"/>
                    <a:pt x="2817749" y="158115"/>
                    <a:pt x="2830703" y="163576"/>
                  </a:cubicBezTo>
                  <a:close/>
                  <a:moveTo>
                    <a:pt x="2924175" y="206502"/>
                  </a:moveTo>
                  <a:cubicBezTo>
                    <a:pt x="2939542" y="214122"/>
                    <a:pt x="2954909" y="221869"/>
                    <a:pt x="2970022" y="229743"/>
                  </a:cubicBezTo>
                  <a:cubicBezTo>
                    <a:pt x="2982468" y="236220"/>
                    <a:pt x="2987294" y="251587"/>
                    <a:pt x="2980817" y="264033"/>
                  </a:cubicBezTo>
                  <a:cubicBezTo>
                    <a:pt x="2974340" y="276479"/>
                    <a:pt x="2958973" y="281305"/>
                    <a:pt x="2946527" y="274828"/>
                  </a:cubicBezTo>
                  <a:cubicBezTo>
                    <a:pt x="2931668" y="267081"/>
                    <a:pt x="2916809" y="259461"/>
                    <a:pt x="2901823" y="252095"/>
                  </a:cubicBezTo>
                  <a:cubicBezTo>
                    <a:pt x="2889250" y="245872"/>
                    <a:pt x="2884043" y="230632"/>
                    <a:pt x="2890266" y="218059"/>
                  </a:cubicBezTo>
                  <a:cubicBezTo>
                    <a:pt x="2896489" y="205486"/>
                    <a:pt x="2911729" y="200279"/>
                    <a:pt x="2924302" y="206502"/>
                  </a:cubicBezTo>
                  <a:close/>
                  <a:moveTo>
                    <a:pt x="3015488" y="254127"/>
                  </a:moveTo>
                  <a:cubicBezTo>
                    <a:pt x="3030474" y="262509"/>
                    <a:pt x="3045333" y="271018"/>
                    <a:pt x="3060192" y="279654"/>
                  </a:cubicBezTo>
                  <a:cubicBezTo>
                    <a:pt x="3072257" y="286766"/>
                    <a:pt x="3076321" y="302387"/>
                    <a:pt x="3069209" y="314452"/>
                  </a:cubicBezTo>
                  <a:cubicBezTo>
                    <a:pt x="3062097" y="326517"/>
                    <a:pt x="3046476" y="330581"/>
                    <a:pt x="3034411" y="323469"/>
                  </a:cubicBezTo>
                  <a:cubicBezTo>
                    <a:pt x="3020060" y="314960"/>
                    <a:pt x="3005455" y="306705"/>
                    <a:pt x="2990850" y="298577"/>
                  </a:cubicBezTo>
                  <a:cubicBezTo>
                    <a:pt x="2978531" y="291719"/>
                    <a:pt x="2974213" y="276352"/>
                    <a:pt x="2980944" y="264033"/>
                  </a:cubicBezTo>
                  <a:cubicBezTo>
                    <a:pt x="2987675" y="251714"/>
                    <a:pt x="3003169" y="247396"/>
                    <a:pt x="3015488" y="254127"/>
                  </a:cubicBezTo>
                  <a:close/>
                  <a:moveTo>
                    <a:pt x="3104134" y="306324"/>
                  </a:moveTo>
                  <a:cubicBezTo>
                    <a:pt x="3118739" y="315468"/>
                    <a:pt x="3133090" y="324612"/>
                    <a:pt x="3147441" y="334137"/>
                  </a:cubicBezTo>
                  <a:cubicBezTo>
                    <a:pt x="3159125" y="341884"/>
                    <a:pt x="3162427" y="357632"/>
                    <a:pt x="3154680" y="369316"/>
                  </a:cubicBezTo>
                  <a:cubicBezTo>
                    <a:pt x="3146933" y="381000"/>
                    <a:pt x="3131185" y="384302"/>
                    <a:pt x="3119501" y="376555"/>
                  </a:cubicBezTo>
                  <a:cubicBezTo>
                    <a:pt x="3105531" y="367411"/>
                    <a:pt x="3091434" y="358267"/>
                    <a:pt x="3077337" y="349504"/>
                  </a:cubicBezTo>
                  <a:cubicBezTo>
                    <a:pt x="3065399" y="342138"/>
                    <a:pt x="3061843" y="326390"/>
                    <a:pt x="3069209" y="314452"/>
                  </a:cubicBezTo>
                  <a:cubicBezTo>
                    <a:pt x="3076575" y="302514"/>
                    <a:pt x="3092323" y="298958"/>
                    <a:pt x="3104261" y="306324"/>
                  </a:cubicBezTo>
                  <a:close/>
                  <a:moveTo>
                    <a:pt x="3190113" y="362966"/>
                  </a:moveTo>
                  <a:cubicBezTo>
                    <a:pt x="3204210" y="372745"/>
                    <a:pt x="3218180" y="382778"/>
                    <a:pt x="3231896" y="392938"/>
                  </a:cubicBezTo>
                  <a:cubicBezTo>
                    <a:pt x="3243199" y="401193"/>
                    <a:pt x="3245612" y="417195"/>
                    <a:pt x="3237357" y="428498"/>
                  </a:cubicBezTo>
                  <a:cubicBezTo>
                    <a:pt x="3229102" y="439801"/>
                    <a:pt x="3213100" y="442214"/>
                    <a:pt x="3201797" y="433959"/>
                  </a:cubicBezTo>
                  <a:cubicBezTo>
                    <a:pt x="3188335" y="424053"/>
                    <a:pt x="3174746" y="414274"/>
                    <a:pt x="3161030" y="404749"/>
                  </a:cubicBezTo>
                  <a:cubicBezTo>
                    <a:pt x="3149473" y="396748"/>
                    <a:pt x="3146679" y="380873"/>
                    <a:pt x="3154680" y="369443"/>
                  </a:cubicBezTo>
                  <a:cubicBezTo>
                    <a:pt x="3162681" y="358013"/>
                    <a:pt x="3178556" y="355092"/>
                    <a:pt x="3189986" y="363093"/>
                  </a:cubicBezTo>
                  <a:close/>
                  <a:moveTo>
                    <a:pt x="3272917" y="424053"/>
                  </a:moveTo>
                  <a:cubicBezTo>
                    <a:pt x="3286506" y="434594"/>
                    <a:pt x="3299841" y="445262"/>
                    <a:pt x="3313176" y="456057"/>
                  </a:cubicBezTo>
                  <a:cubicBezTo>
                    <a:pt x="3324098" y="464947"/>
                    <a:pt x="3325622" y="480949"/>
                    <a:pt x="3316859" y="491744"/>
                  </a:cubicBezTo>
                  <a:cubicBezTo>
                    <a:pt x="3308096" y="502539"/>
                    <a:pt x="3291967" y="504190"/>
                    <a:pt x="3281172" y="495427"/>
                  </a:cubicBezTo>
                  <a:cubicBezTo>
                    <a:pt x="3268218" y="484886"/>
                    <a:pt x="3255137" y="474472"/>
                    <a:pt x="3241929" y="464185"/>
                  </a:cubicBezTo>
                  <a:cubicBezTo>
                    <a:pt x="3230880" y="455549"/>
                    <a:pt x="3228848" y="439674"/>
                    <a:pt x="3237357" y="428498"/>
                  </a:cubicBezTo>
                  <a:cubicBezTo>
                    <a:pt x="3245866" y="417322"/>
                    <a:pt x="3261868" y="415417"/>
                    <a:pt x="3273044" y="423926"/>
                  </a:cubicBezTo>
                  <a:close/>
                  <a:moveTo>
                    <a:pt x="3352800" y="488950"/>
                  </a:moveTo>
                  <a:cubicBezTo>
                    <a:pt x="3365754" y="500126"/>
                    <a:pt x="3378708" y="511429"/>
                    <a:pt x="3391408" y="522986"/>
                  </a:cubicBezTo>
                  <a:cubicBezTo>
                    <a:pt x="3401822" y="532384"/>
                    <a:pt x="3402584" y="548513"/>
                    <a:pt x="3393186" y="558800"/>
                  </a:cubicBezTo>
                  <a:cubicBezTo>
                    <a:pt x="3383788" y="569087"/>
                    <a:pt x="3367659" y="569976"/>
                    <a:pt x="3357372" y="560578"/>
                  </a:cubicBezTo>
                  <a:cubicBezTo>
                    <a:pt x="3344926" y="549402"/>
                    <a:pt x="3332480" y="538353"/>
                    <a:pt x="3319780" y="527431"/>
                  </a:cubicBezTo>
                  <a:cubicBezTo>
                    <a:pt x="3309112" y="518287"/>
                    <a:pt x="3307969" y="502285"/>
                    <a:pt x="3317113" y="491617"/>
                  </a:cubicBezTo>
                  <a:cubicBezTo>
                    <a:pt x="3326257" y="480949"/>
                    <a:pt x="3342259" y="479806"/>
                    <a:pt x="3352927" y="488950"/>
                  </a:cubicBezTo>
                  <a:close/>
                  <a:moveTo>
                    <a:pt x="3429000" y="558165"/>
                  </a:moveTo>
                  <a:cubicBezTo>
                    <a:pt x="3441446" y="569976"/>
                    <a:pt x="3453765" y="581914"/>
                    <a:pt x="3465830" y="594106"/>
                  </a:cubicBezTo>
                  <a:cubicBezTo>
                    <a:pt x="3475736" y="604012"/>
                    <a:pt x="3475736" y="620141"/>
                    <a:pt x="3465830" y="630047"/>
                  </a:cubicBezTo>
                  <a:cubicBezTo>
                    <a:pt x="3455924" y="639953"/>
                    <a:pt x="3439795" y="639953"/>
                    <a:pt x="3429889" y="630047"/>
                  </a:cubicBezTo>
                  <a:cubicBezTo>
                    <a:pt x="3418078" y="618236"/>
                    <a:pt x="3406140" y="606552"/>
                    <a:pt x="3393948" y="594995"/>
                  </a:cubicBezTo>
                  <a:cubicBezTo>
                    <a:pt x="3383788" y="585343"/>
                    <a:pt x="3383407" y="569214"/>
                    <a:pt x="3393059" y="559054"/>
                  </a:cubicBezTo>
                  <a:cubicBezTo>
                    <a:pt x="3402711" y="548894"/>
                    <a:pt x="3418840" y="548513"/>
                    <a:pt x="3429000" y="558165"/>
                  </a:cubicBezTo>
                  <a:close/>
                  <a:moveTo>
                    <a:pt x="3501771" y="630809"/>
                  </a:moveTo>
                  <a:cubicBezTo>
                    <a:pt x="3513582" y="643255"/>
                    <a:pt x="3525266" y="655828"/>
                    <a:pt x="3536823" y="668528"/>
                  </a:cubicBezTo>
                  <a:cubicBezTo>
                    <a:pt x="3546221" y="678942"/>
                    <a:pt x="3545459" y="694944"/>
                    <a:pt x="3535045" y="704342"/>
                  </a:cubicBezTo>
                  <a:cubicBezTo>
                    <a:pt x="3524631" y="713740"/>
                    <a:pt x="3508629" y="712978"/>
                    <a:pt x="3499231" y="702564"/>
                  </a:cubicBezTo>
                  <a:cubicBezTo>
                    <a:pt x="3488055" y="690118"/>
                    <a:pt x="3476625" y="677926"/>
                    <a:pt x="3465068" y="665734"/>
                  </a:cubicBezTo>
                  <a:cubicBezTo>
                    <a:pt x="3455416" y="655574"/>
                    <a:pt x="3455797" y="639445"/>
                    <a:pt x="3465957" y="629793"/>
                  </a:cubicBezTo>
                  <a:cubicBezTo>
                    <a:pt x="3476117" y="620141"/>
                    <a:pt x="3492246" y="620522"/>
                    <a:pt x="3501898" y="630682"/>
                  </a:cubicBezTo>
                  <a:close/>
                  <a:moveTo>
                    <a:pt x="3570859" y="707009"/>
                  </a:moveTo>
                  <a:cubicBezTo>
                    <a:pt x="3582035" y="719963"/>
                    <a:pt x="3593084" y="733171"/>
                    <a:pt x="3603879" y="746379"/>
                  </a:cubicBezTo>
                  <a:cubicBezTo>
                    <a:pt x="3612769" y="757301"/>
                    <a:pt x="3611118" y="773303"/>
                    <a:pt x="3600323" y="782066"/>
                  </a:cubicBezTo>
                  <a:cubicBezTo>
                    <a:pt x="3589528" y="790829"/>
                    <a:pt x="3573399" y="789305"/>
                    <a:pt x="3564636" y="778510"/>
                  </a:cubicBezTo>
                  <a:cubicBezTo>
                    <a:pt x="3554095" y="765556"/>
                    <a:pt x="3543300" y="752729"/>
                    <a:pt x="3532378" y="740029"/>
                  </a:cubicBezTo>
                  <a:cubicBezTo>
                    <a:pt x="3523234" y="729361"/>
                    <a:pt x="3524377" y="713359"/>
                    <a:pt x="3535045" y="704215"/>
                  </a:cubicBezTo>
                  <a:cubicBezTo>
                    <a:pt x="3545713" y="695071"/>
                    <a:pt x="3561715" y="696214"/>
                    <a:pt x="3570859" y="706882"/>
                  </a:cubicBezTo>
                  <a:close/>
                  <a:moveTo>
                    <a:pt x="3636010" y="786511"/>
                  </a:moveTo>
                  <a:cubicBezTo>
                    <a:pt x="3646551" y="800100"/>
                    <a:pt x="3656838" y="813689"/>
                    <a:pt x="3666998" y="827532"/>
                  </a:cubicBezTo>
                  <a:cubicBezTo>
                    <a:pt x="3675253" y="838835"/>
                    <a:pt x="3672840" y="854710"/>
                    <a:pt x="3661664" y="863092"/>
                  </a:cubicBezTo>
                  <a:cubicBezTo>
                    <a:pt x="3650488" y="871474"/>
                    <a:pt x="3634486" y="868934"/>
                    <a:pt x="3626104" y="857758"/>
                  </a:cubicBezTo>
                  <a:cubicBezTo>
                    <a:pt x="3616198" y="844296"/>
                    <a:pt x="3606165" y="830961"/>
                    <a:pt x="3595878" y="817753"/>
                  </a:cubicBezTo>
                  <a:cubicBezTo>
                    <a:pt x="3587242" y="806704"/>
                    <a:pt x="3589274" y="790702"/>
                    <a:pt x="3600323" y="782066"/>
                  </a:cubicBezTo>
                  <a:cubicBezTo>
                    <a:pt x="3611372" y="773430"/>
                    <a:pt x="3627374" y="775462"/>
                    <a:pt x="3636010" y="786511"/>
                  </a:cubicBezTo>
                  <a:close/>
                  <a:moveTo>
                    <a:pt x="3696970" y="869315"/>
                  </a:moveTo>
                  <a:cubicBezTo>
                    <a:pt x="3706749" y="883412"/>
                    <a:pt x="3716401" y="897509"/>
                    <a:pt x="3725926" y="911860"/>
                  </a:cubicBezTo>
                  <a:cubicBezTo>
                    <a:pt x="3733673" y="923544"/>
                    <a:pt x="3730498" y="939292"/>
                    <a:pt x="3718687" y="947039"/>
                  </a:cubicBezTo>
                  <a:cubicBezTo>
                    <a:pt x="3706876" y="954786"/>
                    <a:pt x="3691255" y="951611"/>
                    <a:pt x="3683508" y="939800"/>
                  </a:cubicBezTo>
                  <a:cubicBezTo>
                    <a:pt x="3674237" y="925830"/>
                    <a:pt x="3664839" y="911987"/>
                    <a:pt x="3655314" y="898271"/>
                  </a:cubicBezTo>
                  <a:cubicBezTo>
                    <a:pt x="3647313" y="886714"/>
                    <a:pt x="3650107" y="870966"/>
                    <a:pt x="3661664" y="862965"/>
                  </a:cubicBezTo>
                  <a:cubicBezTo>
                    <a:pt x="3673221" y="854964"/>
                    <a:pt x="3688969" y="857758"/>
                    <a:pt x="3696970" y="869315"/>
                  </a:cubicBezTo>
                  <a:close/>
                  <a:moveTo>
                    <a:pt x="3753739" y="955167"/>
                  </a:moveTo>
                  <a:cubicBezTo>
                    <a:pt x="3762883" y="969645"/>
                    <a:pt x="3771773" y="984377"/>
                    <a:pt x="3780409" y="999109"/>
                  </a:cubicBezTo>
                  <a:cubicBezTo>
                    <a:pt x="3787521" y="1011174"/>
                    <a:pt x="3783584" y="1026795"/>
                    <a:pt x="3771392" y="1033907"/>
                  </a:cubicBezTo>
                  <a:cubicBezTo>
                    <a:pt x="3759200" y="1041019"/>
                    <a:pt x="3743706" y="1037082"/>
                    <a:pt x="3736594" y="1024890"/>
                  </a:cubicBezTo>
                  <a:cubicBezTo>
                    <a:pt x="3728085" y="1010539"/>
                    <a:pt x="3719449" y="996188"/>
                    <a:pt x="3710559" y="982091"/>
                  </a:cubicBezTo>
                  <a:cubicBezTo>
                    <a:pt x="3703066" y="970153"/>
                    <a:pt x="3706749" y="954532"/>
                    <a:pt x="3718687" y="947039"/>
                  </a:cubicBezTo>
                  <a:cubicBezTo>
                    <a:pt x="3730625" y="939546"/>
                    <a:pt x="3746246" y="943229"/>
                    <a:pt x="3753739" y="955167"/>
                  </a:cubicBezTo>
                  <a:close/>
                  <a:moveTo>
                    <a:pt x="3806063" y="1043686"/>
                  </a:moveTo>
                  <a:cubicBezTo>
                    <a:pt x="3814445" y="1058672"/>
                    <a:pt x="3822573" y="1073785"/>
                    <a:pt x="3830574" y="1088898"/>
                  </a:cubicBezTo>
                  <a:cubicBezTo>
                    <a:pt x="3837051" y="1101344"/>
                    <a:pt x="3832352" y="1116711"/>
                    <a:pt x="3819906" y="1123188"/>
                  </a:cubicBezTo>
                  <a:cubicBezTo>
                    <a:pt x="3807460" y="1129665"/>
                    <a:pt x="3792093" y="1124966"/>
                    <a:pt x="3785616" y="1112520"/>
                  </a:cubicBezTo>
                  <a:cubicBezTo>
                    <a:pt x="3777869" y="1097661"/>
                    <a:pt x="3769868" y="1083056"/>
                    <a:pt x="3761740" y="1068451"/>
                  </a:cubicBezTo>
                  <a:cubicBezTo>
                    <a:pt x="3754882" y="1056132"/>
                    <a:pt x="3759327" y="1040765"/>
                    <a:pt x="3771519" y="1033907"/>
                  </a:cubicBezTo>
                  <a:cubicBezTo>
                    <a:pt x="3783711" y="1027049"/>
                    <a:pt x="3799205" y="1031494"/>
                    <a:pt x="3806063" y="1043686"/>
                  </a:cubicBezTo>
                  <a:close/>
                  <a:moveTo>
                    <a:pt x="3853815" y="1134872"/>
                  </a:moveTo>
                  <a:cubicBezTo>
                    <a:pt x="3861435" y="1150239"/>
                    <a:pt x="3868801" y="1165733"/>
                    <a:pt x="3875913" y="1181354"/>
                  </a:cubicBezTo>
                  <a:cubicBezTo>
                    <a:pt x="3881755" y="1194054"/>
                    <a:pt x="3876167" y="1209167"/>
                    <a:pt x="3863467" y="1215009"/>
                  </a:cubicBezTo>
                  <a:cubicBezTo>
                    <a:pt x="3850767" y="1220851"/>
                    <a:pt x="3835654" y="1215263"/>
                    <a:pt x="3829812" y="1202563"/>
                  </a:cubicBezTo>
                  <a:cubicBezTo>
                    <a:pt x="3822827" y="1187323"/>
                    <a:pt x="3815588" y="1172337"/>
                    <a:pt x="3808222" y="1157351"/>
                  </a:cubicBezTo>
                  <a:cubicBezTo>
                    <a:pt x="3801999" y="1144778"/>
                    <a:pt x="3807206" y="1129538"/>
                    <a:pt x="3819779" y="1123315"/>
                  </a:cubicBezTo>
                  <a:cubicBezTo>
                    <a:pt x="3832352" y="1117092"/>
                    <a:pt x="3847592" y="1122299"/>
                    <a:pt x="3853815" y="1134872"/>
                  </a:cubicBezTo>
                  <a:close/>
                  <a:moveTo>
                    <a:pt x="3896868" y="1228344"/>
                  </a:moveTo>
                  <a:cubicBezTo>
                    <a:pt x="3903599" y="1244092"/>
                    <a:pt x="3910203" y="1259840"/>
                    <a:pt x="3916553" y="1275842"/>
                  </a:cubicBezTo>
                  <a:cubicBezTo>
                    <a:pt x="3921760" y="1288923"/>
                    <a:pt x="3915410" y="1303655"/>
                    <a:pt x="3902456" y="1308862"/>
                  </a:cubicBezTo>
                  <a:cubicBezTo>
                    <a:pt x="3889502" y="1314069"/>
                    <a:pt x="3874643" y="1307719"/>
                    <a:pt x="3869436" y="1294765"/>
                  </a:cubicBezTo>
                  <a:cubicBezTo>
                    <a:pt x="3863213" y="1279271"/>
                    <a:pt x="3856863" y="1263777"/>
                    <a:pt x="3850259" y="1248537"/>
                  </a:cubicBezTo>
                  <a:cubicBezTo>
                    <a:pt x="3844671" y="1235710"/>
                    <a:pt x="3850640" y="1220724"/>
                    <a:pt x="3863594" y="1215136"/>
                  </a:cubicBezTo>
                  <a:cubicBezTo>
                    <a:pt x="3876548" y="1209548"/>
                    <a:pt x="3891407" y="1215517"/>
                    <a:pt x="3896995" y="1228471"/>
                  </a:cubicBezTo>
                  <a:close/>
                  <a:moveTo>
                    <a:pt x="3935222" y="1323975"/>
                  </a:moveTo>
                  <a:cubicBezTo>
                    <a:pt x="3941191" y="1339977"/>
                    <a:pt x="3946906" y="1356106"/>
                    <a:pt x="3952494" y="1372362"/>
                  </a:cubicBezTo>
                  <a:cubicBezTo>
                    <a:pt x="3957066" y="1385697"/>
                    <a:pt x="3949954" y="1400048"/>
                    <a:pt x="3936746" y="1404620"/>
                  </a:cubicBezTo>
                  <a:cubicBezTo>
                    <a:pt x="3923538" y="1409192"/>
                    <a:pt x="3909060" y="1402080"/>
                    <a:pt x="3904488" y="1388872"/>
                  </a:cubicBezTo>
                  <a:cubicBezTo>
                    <a:pt x="3899027" y="1372997"/>
                    <a:pt x="3893439" y="1357376"/>
                    <a:pt x="3887597" y="1341628"/>
                  </a:cubicBezTo>
                  <a:cubicBezTo>
                    <a:pt x="3882771" y="1328420"/>
                    <a:pt x="3889375" y="1313815"/>
                    <a:pt x="3902583" y="1308989"/>
                  </a:cubicBezTo>
                  <a:cubicBezTo>
                    <a:pt x="3915791" y="1304163"/>
                    <a:pt x="3930396" y="1310767"/>
                    <a:pt x="3935222" y="1323975"/>
                  </a:cubicBezTo>
                  <a:close/>
                  <a:moveTo>
                    <a:pt x="3968496" y="1421257"/>
                  </a:moveTo>
                  <a:cubicBezTo>
                    <a:pt x="3973576" y="1437513"/>
                    <a:pt x="3978529" y="1454023"/>
                    <a:pt x="3983228" y="1470533"/>
                  </a:cubicBezTo>
                  <a:cubicBezTo>
                    <a:pt x="3987038" y="1483995"/>
                    <a:pt x="3979291" y="1498092"/>
                    <a:pt x="3965829" y="1501902"/>
                  </a:cubicBezTo>
                  <a:cubicBezTo>
                    <a:pt x="3952367" y="1505712"/>
                    <a:pt x="3938270" y="1497965"/>
                    <a:pt x="3934460" y="1484503"/>
                  </a:cubicBezTo>
                  <a:cubicBezTo>
                    <a:pt x="3929888" y="1468374"/>
                    <a:pt x="3925062" y="1452372"/>
                    <a:pt x="3920109" y="1436497"/>
                  </a:cubicBezTo>
                  <a:cubicBezTo>
                    <a:pt x="3915918" y="1423162"/>
                    <a:pt x="3923411" y="1408811"/>
                    <a:pt x="3936746" y="1404620"/>
                  </a:cubicBezTo>
                  <a:cubicBezTo>
                    <a:pt x="3950081" y="1400429"/>
                    <a:pt x="3964432" y="1407922"/>
                    <a:pt x="3968623" y="1421257"/>
                  </a:cubicBezTo>
                  <a:close/>
                  <a:moveTo>
                    <a:pt x="3996944" y="1520190"/>
                  </a:moveTo>
                  <a:cubicBezTo>
                    <a:pt x="4001262" y="1536700"/>
                    <a:pt x="4005326" y="1553337"/>
                    <a:pt x="4009136" y="1570101"/>
                  </a:cubicBezTo>
                  <a:cubicBezTo>
                    <a:pt x="4012311" y="1583817"/>
                    <a:pt x="4003802" y="1597406"/>
                    <a:pt x="3990086" y="1600581"/>
                  </a:cubicBezTo>
                  <a:cubicBezTo>
                    <a:pt x="3976370" y="1603756"/>
                    <a:pt x="3962781" y="1595247"/>
                    <a:pt x="3959606" y="1581531"/>
                  </a:cubicBezTo>
                  <a:cubicBezTo>
                    <a:pt x="3955796" y="1565275"/>
                    <a:pt x="3951859" y="1549019"/>
                    <a:pt x="3947668" y="1532890"/>
                  </a:cubicBezTo>
                  <a:cubicBezTo>
                    <a:pt x="3944112" y="1519301"/>
                    <a:pt x="3952367" y="1505458"/>
                    <a:pt x="3965956" y="1501902"/>
                  </a:cubicBezTo>
                  <a:cubicBezTo>
                    <a:pt x="3979545" y="1498346"/>
                    <a:pt x="3993388" y="1506601"/>
                    <a:pt x="3996944" y="1520190"/>
                  </a:cubicBezTo>
                  <a:close/>
                  <a:moveTo>
                    <a:pt x="4020185" y="1620393"/>
                  </a:moveTo>
                  <a:cubicBezTo>
                    <a:pt x="4023614" y="1637157"/>
                    <a:pt x="4026789" y="1653921"/>
                    <a:pt x="4029837" y="1670812"/>
                  </a:cubicBezTo>
                  <a:cubicBezTo>
                    <a:pt x="4032250" y="1684655"/>
                    <a:pt x="4023106" y="1697863"/>
                    <a:pt x="4009263" y="1700276"/>
                  </a:cubicBezTo>
                  <a:cubicBezTo>
                    <a:pt x="3995420" y="1702689"/>
                    <a:pt x="3982212" y="1693545"/>
                    <a:pt x="3979799" y="1679702"/>
                  </a:cubicBezTo>
                  <a:cubicBezTo>
                    <a:pt x="3976878" y="1663192"/>
                    <a:pt x="3973703" y="1646809"/>
                    <a:pt x="3970401" y="1630553"/>
                  </a:cubicBezTo>
                  <a:cubicBezTo>
                    <a:pt x="3967607" y="1616837"/>
                    <a:pt x="3976497" y="1603375"/>
                    <a:pt x="3990213" y="1600581"/>
                  </a:cubicBezTo>
                  <a:cubicBezTo>
                    <a:pt x="4003929" y="1597787"/>
                    <a:pt x="4017391" y="1606677"/>
                    <a:pt x="4020185" y="1620393"/>
                  </a:cubicBezTo>
                  <a:close/>
                  <a:moveTo>
                    <a:pt x="4038219" y="1721612"/>
                  </a:moveTo>
                  <a:cubicBezTo>
                    <a:pt x="4040759" y="1738503"/>
                    <a:pt x="4043172" y="1755394"/>
                    <a:pt x="4045331" y="1772412"/>
                  </a:cubicBezTo>
                  <a:cubicBezTo>
                    <a:pt x="4047109" y="1786382"/>
                    <a:pt x="4037203" y="1799082"/>
                    <a:pt x="4023360" y="1800860"/>
                  </a:cubicBezTo>
                  <a:cubicBezTo>
                    <a:pt x="4009517" y="1802638"/>
                    <a:pt x="3996690" y="1792732"/>
                    <a:pt x="3994912" y="1778889"/>
                  </a:cubicBezTo>
                  <a:cubicBezTo>
                    <a:pt x="3992753" y="1762252"/>
                    <a:pt x="3990467" y="1745742"/>
                    <a:pt x="3988054" y="1729359"/>
                  </a:cubicBezTo>
                  <a:cubicBezTo>
                    <a:pt x="3985895" y="1715516"/>
                    <a:pt x="3995420" y="1702562"/>
                    <a:pt x="4009390" y="1700403"/>
                  </a:cubicBezTo>
                  <a:cubicBezTo>
                    <a:pt x="4023360" y="1698244"/>
                    <a:pt x="4036187" y="1707769"/>
                    <a:pt x="4038346" y="1721739"/>
                  </a:cubicBezTo>
                  <a:close/>
                  <a:moveTo>
                    <a:pt x="4051300" y="1823847"/>
                  </a:moveTo>
                  <a:cubicBezTo>
                    <a:pt x="4053078" y="1840865"/>
                    <a:pt x="4054475" y="1857883"/>
                    <a:pt x="4055872" y="1874901"/>
                  </a:cubicBezTo>
                  <a:cubicBezTo>
                    <a:pt x="4056888" y="1888871"/>
                    <a:pt x="4046474" y="1901063"/>
                    <a:pt x="4032504" y="1902206"/>
                  </a:cubicBezTo>
                  <a:cubicBezTo>
                    <a:pt x="4018534" y="1903349"/>
                    <a:pt x="4006342" y="1892808"/>
                    <a:pt x="4005199" y="1878838"/>
                  </a:cubicBezTo>
                  <a:cubicBezTo>
                    <a:pt x="4003929" y="1862201"/>
                    <a:pt x="4002405" y="1845564"/>
                    <a:pt x="4000754" y="1829054"/>
                  </a:cubicBezTo>
                  <a:cubicBezTo>
                    <a:pt x="3999357" y="1815084"/>
                    <a:pt x="4009517" y="1802638"/>
                    <a:pt x="4023487" y="1801241"/>
                  </a:cubicBezTo>
                  <a:cubicBezTo>
                    <a:pt x="4037457" y="1799844"/>
                    <a:pt x="4049903" y="1810004"/>
                    <a:pt x="4051300" y="1823974"/>
                  </a:cubicBezTo>
                  <a:close/>
                  <a:moveTo>
                    <a:pt x="4059047" y="1926590"/>
                  </a:moveTo>
                  <a:cubicBezTo>
                    <a:pt x="4059936" y="1943608"/>
                    <a:pt x="4060571" y="1960753"/>
                    <a:pt x="4060952" y="1977898"/>
                  </a:cubicBezTo>
                  <a:cubicBezTo>
                    <a:pt x="4061333" y="1991868"/>
                    <a:pt x="4050284" y="2003552"/>
                    <a:pt x="4036187" y="2003933"/>
                  </a:cubicBezTo>
                  <a:cubicBezTo>
                    <a:pt x="4022090" y="2004314"/>
                    <a:pt x="4010533" y="1993265"/>
                    <a:pt x="4010152" y="1979168"/>
                  </a:cubicBezTo>
                  <a:cubicBezTo>
                    <a:pt x="4009771" y="1962404"/>
                    <a:pt x="4009136" y="1945767"/>
                    <a:pt x="4008247" y="1929130"/>
                  </a:cubicBezTo>
                  <a:cubicBezTo>
                    <a:pt x="4007485" y="1915160"/>
                    <a:pt x="4018280" y="1903222"/>
                    <a:pt x="4032377" y="1902460"/>
                  </a:cubicBezTo>
                  <a:cubicBezTo>
                    <a:pt x="4046474" y="1901698"/>
                    <a:pt x="4058285" y="1912493"/>
                    <a:pt x="4059047" y="1926590"/>
                  </a:cubicBezTo>
                  <a:close/>
                  <a:moveTo>
                    <a:pt x="4061714" y="2029460"/>
                  </a:moveTo>
                  <a:cubicBezTo>
                    <a:pt x="4061714" y="2029841"/>
                    <a:pt x="4061714" y="2030222"/>
                    <a:pt x="4061714" y="2030730"/>
                  </a:cubicBezTo>
                  <a:lnTo>
                    <a:pt x="4036314" y="2030730"/>
                  </a:lnTo>
                  <a:lnTo>
                    <a:pt x="4061714" y="2030730"/>
                  </a:lnTo>
                  <a:cubicBezTo>
                    <a:pt x="4061714" y="2047621"/>
                    <a:pt x="4061460" y="2064385"/>
                    <a:pt x="4061079" y="2081022"/>
                  </a:cubicBezTo>
                  <a:cubicBezTo>
                    <a:pt x="4060698" y="2094992"/>
                    <a:pt x="4049141" y="2106168"/>
                    <a:pt x="4035044" y="2105787"/>
                  </a:cubicBezTo>
                  <a:cubicBezTo>
                    <a:pt x="4020947" y="2105406"/>
                    <a:pt x="4009898" y="2093849"/>
                    <a:pt x="4010279" y="2079752"/>
                  </a:cubicBezTo>
                  <a:cubicBezTo>
                    <a:pt x="4010660" y="2063369"/>
                    <a:pt x="4010914" y="2047113"/>
                    <a:pt x="4010914" y="2030603"/>
                  </a:cubicBezTo>
                  <a:cubicBezTo>
                    <a:pt x="4010914" y="2030222"/>
                    <a:pt x="4010914" y="2029841"/>
                    <a:pt x="4010914" y="2029460"/>
                  </a:cubicBezTo>
                  <a:cubicBezTo>
                    <a:pt x="4010914" y="2015490"/>
                    <a:pt x="4022217" y="2004060"/>
                    <a:pt x="4036314" y="2004060"/>
                  </a:cubicBezTo>
                  <a:cubicBezTo>
                    <a:pt x="4050411" y="2004060"/>
                    <a:pt x="4061714" y="2015363"/>
                    <a:pt x="4061714" y="2029460"/>
                  </a:cubicBezTo>
                  <a:close/>
                  <a:moveTo>
                    <a:pt x="4059174" y="2132330"/>
                  </a:moveTo>
                  <a:cubicBezTo>
                    <a:pt x="4058285" y="2149475"/>
                    <a:pt x="4057269" y="2166747"/>
                    <a:pt x="4055999" y="2183765"/>
                  </a:cubicBezTo>
                  <a:cubicBezTo>
                    <a:pt x="4054983" y="2197735"/>
                    <a:pt x="4042791" y="2208276"/>
                    <a:pt x="4028821" y="2207260"/>
                  </a:cubicBezTo>
                  <a:cubicBezTo>
                    <a:pt x="4014851" y="2206244"/>
                    <a:pt x="4004310" y="2194052"/>
                    <a:pt x="4005326" y="2180082"/>
                  </a:cubicBezTo>
                  <a:cubicBezTo>
                    <a:pt x="4006596" y="2163445"/>
                    <a:pt x="4007612" y="2146681"/>
                    <a:pt x="4008374" y="2129917"/>
                  </a:cubicBezTo>
                  <a:cubicBezTo>
                    <a:pt x="4009009" y="2115947"/>
                    <a:pt x="4020947" y="2105152"/>
                    <a:pt x="4035044" y="2105787"/>
                  </a:cubicBezTo>
                  <a:cubicBezTo>
                    <a:pt x="4049141" y="2106422"/>
                    <a:pt x="4059809" y="2118360"/>
                    <a:pt x="4059174" y="2132457"/>
                  </a:cubicBezTo>
                  <a:close/>
                  <a:moveTo>
                    <a:pt x="4051554" y="2235073"/>
                  </a:moveTo>
                  <a:cubicBezTo>
                    <a:pt x="4049903" y="2252218"/>
                    <a:pt x="4047871" y="2269236"/>
                    <a:pt x="4045839" y="2286254"/>
                  </a:cubicBezTo>
                  <a:cubicBezTo>
                    <a:pt x="4044061" y="2300224"/>
                    <a:pt x="4031361" y="2310003"/>
                    <a:pt x="4017518" y="2308352"/>
                  </a:cubicBezTo>
                  <a:cubicBezTo>
                    <a:pt x="4003675" y="2306701"/>
                    <a:pt x="3993769" y="2293874"/>
                    <a:pt x="3995420" y="2280031"/>
                  </a:cubicBezTo>
                  <a:cubicBezTo>
                    <a:pt x="3997452" y="2263394"/>
                    <a:pt x="3999357" y="2246757"/>
                    <a:pt x="4001008" y="2230120"/>
                  </a:cubicBezTo>
                  <a:cubicBezTo>
                    <a:pt x="4002405" y="2216150"/>
                    <a:pt x="4014851" y="2205990"/>
                    <a:pt x="4028821" y="2207387"/>
                  </a:cubicBezTo>
                  <a:cubicBezTo>
                    <a:pt x="4042791" y="2208784"/>
                    <a:pt x="4052951" y="2221230"/>
                    <a:pt x="4051554" y="2235200"/>
                  </a:cubicBezTo>
                  <a:close/>
                  <a:moveTo>
                    <a:pt x="4038727" y="2337308"/>
                  </a:moveTo>
                  <a:cubicBezTo>
                    <a:pt x="4036187" y="2354326"/>
                    <a:pt x="4033393" y="2371217"/>
                    <a:pt x="4030345" y="2388108"/>
                  </a:cubicBezTo>
                  <a:cubicBezTo>
                    <a:pt x="4027932" y="2401951"/>
                    <a:pt x="4014724" y="2411095"/>
                    <a:pt x="4000881" y="2408682"/>
                  </a:cubicBezTo>
                  <a:cubicBezTo>
                    <a:pt x="3987038" y="2406269"/>
                    <a:pt x="3977894" y="2393061"/>
                    <a:pt x="3980307" y="2379218"/>
                  </a:cubicBezTo>
                  <a:cubicBezTo>
                    <a:pt x="3983228" y="2362708"/>
                    <a:pt x="3985895" y="2346198"/>
                    <a:pt x="3988435" y="2329688"/>
                  </a:cubicBezTo>
                  <a:cubicBezTo>
                    <a:pt x="3990594" y="2315845"/>
                    <a:pt x="4003421" y="2306320"/>
                    <a:pt x="4017391" y="2308352"/>
                  </a:cubicBezTo>
                  <a:cubicBezTo>
                    <a:pt x="4031361" y="2310384"/>
                    <a:pt x="4040759" y="2323338"/>
                    <a:pt x="4038727" y="2337308"/>
                  </a:cubicBezTo>
                  <a:close/>
                  <a:moveTo>
                    <a:pt x="4020820" y="2438654"/>
                  </a:moveTo>
                  <a:cubicBezTo>
                    <a:pt x="4017391" y="2455545"/>
                    <a:pt x="4013708" y="2472309"/>
                    <a:pt x="4009898" y="2488946"/>
                  </a:cubicBezTo>
                  <a:cubicBezTo>
                    <a:pt x="4006723" y="2502662"/>
                    <a:pt x="3993134" y="2511171"/>
                    <a:pt x="3979418" y="2507996"/>
                  </a:cubicBezTo>
                  <a:cubicBezTo>
                    <a:pt x="3965702" y="2504821"/>
                    <a:pt x="3957193" y="2491232"/>
                    <a:pt x="3960368" y="2477516"/>
                  </a:cubicBezTo>
                  <a:cubicBezTo>
                    <a:pt x="3964178" y="2461260"/>
                    <a:pt x="3967734" y="2444877"/>
                    <a:pt x="3971036" y="2428367"/>
                  </a:cubicBezTo>
                  <a:cubicBezTo>
                    <a:pt x="3973830" y="2414651"/>
                    <a:pt x="3987292" y="2405761"/>
                    <a:pt x="4001008" y="2408555"/>
                  </a:cubicBezTo>
                  <a:cubicBezTo>
                    <a:pt x="4014724" y="2411349"/>
                    <a:pt x="4023614" y="2424811"/>
                    <a:pt x="4020820" y="2438527"/>
                  </a:cubicBezTo>
                  <a:close/>
                  <a:moveTo>
                    <a:pt x="3997706" y="2538730"/>
                  </a:moveTo>
                  <a:cubicBezTo>
                    <a:pt x="3993388" y="2555367"/>
                    <a:pt x="3988943" y="2572004"/>
                    <a:pt x="3984244" y="2588514"/>
                  </a:cubicBezTo>
                  <a:cubicBezTo>
                    <a:pt x="3980434" y="2601976"/>
                    <a:pt x="3966337" y="2609850"/>
                    <a:pt x="3952875" y="2606040"/>
                  </a:cubicBezTo>
                  <a:cubicBezTo>
                    <a:pt x="3939413" y="2602230"/>
                    <a:pt x="3931539" y="2588133"/>
                    <a:pt x="3935349" y="2574671"/>
                  </a:cubicBezTo>
                  <a:cubicBezTo>
                    <a:pt x="3939921" y="2558542"/>
                    <a:pt x="3944366" y="2542413"/>
                    <a:pt x="3948430" y="2526157"/>
                  </a:cubicBezTo>
                  <a:cubicBezTo>
                    <a:pt x="3951986" y="2512568"/>
                    <a:pt x="3965829" y="2504440"/>
                    <a:pt x="3979418" y="2507869"/>
                  </a:cubicBezTo>
                  <a:cubicBezTo>
                    <a:pt x="3993007" y="2511298"/>
                    <a:pt x="4001135" y="2525268"/>
                    <a:pt x="3997706" y="2538857"/>
                  </a:cubicBezTo>
                  <a:close/>
                  <a:moveTo>
                    <a:pt x="3969512" y="2637790"/>
                  </a:moveTo>
                  <a:cubicBezTo>
                    <a:pt x="3964432" y="2654173"/>
                    <a:pt x="3959098" y="2670556"/>
                    <a:pt x="3953510" y="2686685"/>
                  </a:cubicBezTo>
                  <a:cubicBezTo>
                    <a:pt x="3948938" y="2700020"/>
                    <a:pt x="3934587" y="2707005"/>
                    <a:pt x="3921252" y="2702560"/>
                  </a:cubicBezTo>
                  <a:cubicBezTo>
                    <a:pt x="3907917" y="2698115"/>
                    <a:pt x="3900932" y="2683637"/>
                    <a:pt x="3905377" y="2670302"/>
                  </a:cubicBezTo>
                  <a:cubicBezTo>
                    <a:pt x="3910711" y="2654427"/>
                    <a:pt x="3915918" y="2638552"/>
                    <a:pt x="3920998" y="2622550"/>
                  </a:cubicBezTo>
                  <a:cubicBezTo>
                    <a:pt x="3925189" y="2609215"/>
                    <a:pt x="3939413" y="2601722"/>
                    <a:pt x="3952875" y="2605913"/>
                  </a:cubicBezTo>
                  <a:cubicBezTo>
                    <a:pt x="3966337" y="2610104"/>
                    <a:pt x="3973703" y="2624328"/>
                    <a:pt x="3969512" y="2637790"/>
                  </a:cubicBezTo>
                  <a:close/>
                  <a:moveTo>
                    <a:pt x="3936365" y="2735199"/>
                  </a:moveTo>
                  <a:cubicBezTo>
                    <a:pt x="3930396" y="2751328"/>
                    <a:pt x="3924300" y="2767330"/>
                    <a:pt x="3917950" y="2783205"/>
                  </a:cubicBezTo>
                  <a:cubicBezTo>
                    <a:pt x="3912743" y="2796286"/>
                    <a:pt x="3898011" y="2802636"/>
                    <a:pt x="3884930" y="2797429"/>
                  </a:cubicBezTo>
                  <a:cubicBezTo>
                    <a:pt x="3871849" y="2792222"/>
                    <a:pt x="3865499" y="2777490"/>
                    <a:pt x="3870706" y="2764409"/>
                  </a:cubicBezTo>
                  <a:cubicBezTo>
                    <a:pt x="3876929" y="2748915"/>
                    <a:pt x="3882898" y="2733294"/>
                    <a:pt x="3888740" y="2717546"/>
                  </a:cubicBezTo>
                  <a:cubicBezTo>
                    <a:pt x="3893566" y="2704338"/>
                    <a:pt x="3908171" y="2697607"/>
                    <a:pt x="3921379" y="2702560"/>
                  </a:cubicBezTo>
                  <a:cubicBezTo>
                    <a:pt x="3934587" y="2707513"/>
                    <a:pt x="3941318" y="2721991"/>
                    <a:pt x="3936365" y="2735199"/>
                  </a:cubicBezTo>
                  <a:close/>
                  <a:moveTo>
                    <a:pt x="3898265" y="2830703"/>
                  </a:moveTo>
                  <a:cubicBezTo>
                    <a:pt x="3891534" y="2846451"/>
                    <a:pt x="3884549" y="2862199"/>
                    <a:pt x="3877437" y="2877693"/>
                  </a:cubicBezTo>
                  <a:cubicBezTo>
                    <a:pt x="3871595" y="2890393"/>
                    <a:pt x="3856482" y="2895981"/>
                    <a:pt x="3843782" y="2890139"/>
                  </a:cubicBezTo>
                  <a:cubicBezTo>
                    <a:pt x="3831082" y="2884297"/>
                    <a:pt x="3825494" y="2869184"/>
                    <a:pt x="3831336" y="2856484"/>
                  </a:cubicBezTo>
                  <a:cubicBezTo>
                    <a:pt x="3838321" y="2841244"/>
                    <a:pt x="3845052" y="2826004"/>
                    <a:pt x="3851656" y="2810637"/>
                  </a:cubicBezTo>
                  <a:cubicBezTo>
                    <a:pt x="3857244" y="2797683"/>
                    <a:pt x="3872103" y="2791714"/>
                    <a:pt x="3885057" y="2797302"/>
                  </a:cubicBezTo>
                  <a:cubicBezTo>
                    <a:pt x="3898011" y="2802890"/>
                    <a:pt x="3903980" y="2817749"/>
                    <a:pt x="3898392" y="2830703"/>
                  </a:cubicBezTo>
                  <a:close/>
                  <a:moveTo>
                    <a:pt x="3855466" y="2924175"/>
                  </a:moveTo>
                  <a:cubicBezTo>
                    <a:pt x="3847846" y="2939542"/>
                    <a:pt x="3840099" y="2954909"/>
                    <a:pt x="3832225" y="2970022"/>
                  </a:cubicBezTo>
                  <a:cubicBezTo>
                    <a:pt x="3825748" y="2982468"/>
                    <a:pt x="3810381" y="2987294"/>
                    <a:pt x="3797935" y="2980817"/>
                  </a:cubicBezTo>
                  <a:cubicBezTo>
                    <a:pt x="3785489" y="2974340"/>
                    <a:pt x="3780663" y="2958973"/>
                    <a:pt x="3787140" y="2946527"/>
                  </a:cubicBezTo>
                  <a:cubicBezTo>
                    <a:pt x="3794887" y="2931668"/>
                    <a:pt x="3802380" y="2916809"/>
                    <a:pt x="3809746" y="2901823"/>
                  </a:cubicBezTo>
                  <a:cubicBezTo>
                    <a:pt x="3815969" y="2889250"/>
                    <a:pt x="3831082" y="2884043"/>
                    <a:pt x="3843782" y="2890266"/>
                  </a:cubicBezTo>
                  <a:cubicBezTo>
                    <a:pt x="3856482" y="2896489"/>
                    <a:pt x="3861562" y="2911602"/>
                    <a:pt x="3855339" y="2924302"/>
                  </a:cubicBezTo>
                  <a:close/>
                  <a:moveTo>
                    <a:pt x="3807714" y="3015488"/>
                  </a:moveTo>
                  <a:cubicBezTo>
                    <a:pt x="3799332" y="3030474"/>
                    <a:pt x="3790823" y="3045333"/>
                    <a:pt x="3782187" y="3060192"/>
                  </a:cubicBezTo>
                  <a:cubicBezTo>
                    <a:pt x="3775075" y="3072257"/>
                    <a:pt x="3759454" y="3076321"/>
                    <a:pt x="3747389" y="3069209"/>
                  </a:cubicBezTo>
                  <a:cubicBezTo>
                    <a:pt x="3735324" y="3062097"/>
                    <a:pt x="3731260" y="3046476"/>
                    <a:pt x="3738372" y="3034411"/>
                  </a:cubicBezTo>
                  <a:cubicBezTo>
                    <a:pt x="3746881" y="3020060"/>
                    <a:pt x="3755136" y="3005455"/>
                    <a:pt x="3763264" y="2990850"/>
                  </a:cubicBezTo>
                  <a:cubicBezTo>
                    <a:pt x="3770122" y="2978531"/>
                    <a:pt x="3785489" y="2974213"/>
                    <a:pt x="3797808" y="2980944"/>
                  </a:cubicBezTo>
                  <a:cubicBezTo>
                    <a:pt x="3810127" y="2987675"/>
                    <a:pt x="3814445" y="3003169"/>
                    <a:pt x="3807714" y="3015488"/>
                  </a:cubicBezTo>
                  <a:close/>
                  <a:moveTo>
                    <a:pt x="3755517" y="3104134"/>
                  </a:moveTo>
                  <a:cubicBezTo>
                    <a:pt x="3746500" y="3118739"/>
                    <a:pt x="3737229" y="3133090"/>
                    <a:pt x="3727704" y="3147441"/>
                  </a:cubicBezTo>
                  <a:cubicBezTo>
                    <a:pt x="3719957" y="3159125"/>
                    <a:pt x="3704209" y="3162427"/>
                    <a:pt x="3692525" y="3154680"/>
                  </a:cubicBezTo>
                  <a:cubicBezTo>
                    <a:pt x="3680841" y="3146933"/>
                    <a:pt x="3677539" y="3131185"/>
                    <a:pt x="3685286" y="3119501"/>
                  </a:cubicBezTo>
                  <a:cubicBezTo>
                    <a:pt x="3694430" y="3105531"/>
                    <a:pt x="3703574" y="3091434"/>
                    <a:pt x="3712337" y="3077337"/>
                  </a:cubicBezTo>
                  <a:cubicBezTo>
                    <a:pt x="3719703" y="3065399"/>
                    <a:pt x="3735451" y="3061843"/>
                    <a:pt x="3747389" y="3069209"/>
                  </a:cubicBezTo>
                  <a:cubicBezTo>
                    <a:pt x="3759327" y="3076575"/>
                    <a:pt x="3762883" y="3092323"/>
                    <a:pt x="3755517" y="3104261"/>
                  </a:cubicBezTo>
                  <a:close/>
                  <a:moveTo>
                    <a:pt x="3698875" y="3190113"/>
                  </a:moveTo>
                  <a:cubicBezTo>
                    <a:pt x="3689096" y="3204210"/>
                    <a:pt x="3679063" y="3218180"/>
                    <a:pt x="3668903" y="3231896"/>
                  </a:cubicBezTo>
                  <a:cubicBezTo>
                    <a:pt x="3660648" y="3243199"/>
                    <a:pt x="3644646" y="3245612"/>
                    <a:pt x="3633343" y="3237357"/>
                  </a:cubicBezTo>
                  <a:cubicBezTo>
                    <a:pt x="3622040" y="3229102"/>
                    <a:pt x="3619627" y="3213100"/>
                    <a:pt x="3627882" y="3201797"/>
                  </a:cubicBezTo>
                  <a:cubicBezTo>
                    <a:pt x="3637788" y="3188335"/>
                    <a:pt x="3647440" y="3174746"/>
                    <a:pt x="3657092" y="3161030"/>
                  </a:cubicBezTo>
                  <a:cubicBezTo>
                    <a:pt x="3665093" y="3149473"/>
                    <a:pt x="3680968" y="3146679"/>
                    <a:pt x="3692398" y="3154680"/>
                  </a:cubicBezTo>
                  <a:cubicBezTo>
                    <a:pt x="3703828" y="3162681"/>
                    <a:pt x="3706749" y="3178556"/>
                    <a:pt x="3698748" y="3189986"/>
                  </a:cubicBezTo>
                  <a:close/>
                  <a:moveTo>
                    <a:pt x="3637915" y="3272917"/>
                  </a:moveTo>
                  <a:cubicBezTo>
                    <a:pt x="3627374" y="3286506"/>
                    <a:pt x="3616706" y="3299841"/>
                    <a:pt x="3605911" y="3313176"/>
                  </a:cubicBezTo>
                  <a:cubicBezTo>
                    <a:pt x="3597021" y="3324098"/>
                    <a:pt x="3581019" y="3325622"/>
                    <a:pt x="3570224" y="3316859"/>
                  </a:cubicBezTo>
                  <a:cubicBezTo>
                    <a:pt x="3559429" y="3308096"/>
                    <a:pt x="3557778" y="3291967"/>
                    <a:pt x="3566541" y="3281172"/>
                  </a:cubicBezTo>
                  <a:cubicBezTo>
                    <a:pt x="3577082" y="3268218"/>
                    <a:pt x="3587496" y="3255137"/>
                    <a:pt x="3597783" y="3241929"/>
                  </a:cubicBezTo>
                  <a:cubicBezTo>
                    <a:pt x="3606419" y="3230880"/>
                    <a:pt x="3622294" y="3228848"/>
                    <a:pt x="3633470" y="3237357"/>
                  </a:cubicBezTo>
                  <a:cubicBezTo>
                    <a:pt x="3644646" y="3245866"/>
                    <a:pt x="3646551" y="3261868"/>
                    <a:pt x="3638042" y="3273044"/>
                  </a:cubicBezTo>
                  <a:close/>
                  <a:moveTo>
                    <a:pt x="3573018" y="3352800"/>
                  </a:moveTo>
                  <a:cubicBezTo>
                    <a:pt x="3561842" y="3365754"/>
                    <a:pt x="3550539" y="3378708"/>
                    <a:pt x="3538982" y="3391408"/>
                  </a:cubicBezTo>
                  <a:cubicBezTo>
                    <a:pt x="3529584" y="3401822"/>
                    <a:pt x="3513582" y="3402584"/>
                    <a:pt x="3503168" y="3393186"/>
                  </a:cubicBezTo>
                  <a:cubicBezTo>
                    <a:pt x="3492754" y="3383788"/>
                    <a:pt x="3491992" y="3367786"/>
                    <a:pt x="3501390" y="3357372"/>
                  </a:cubicBezTo>
                  <a:cubicBezTo>
                    <a:pt x="3512566" y="3344926"/>
                    <a:pt x="3523615" y="3332353"/>
                    <a:pt x="3534537" y="3319780"/>
                  </a:cubicBezTo>
                  <a:cubicBezTo>
                    <a:pt x="3543681" y="3309112"/>
                    <a:pt x="3559683" y="3307969"/>
                    <a:pt x="3570351" y="3316986"/>
                  </a:cubicBezTo>
                  <a:cubicBezTo>
                    <a:pt x="3581019" y="3326003"/>
                    <a:pt x="3582162" y="3342132"/>
                    <a:pt x="3573145" y="3352800"/>
                  </a:cubicBezTo>
                  <a:close/>
                  <a:moveTo>
                    <a:pt x="3504184" y="3429127"/>
                  </a:moveTo>
                  <a:cubicBezTo>
                    <a:pt x="3492373" y="3441573"/>
                    <a:pt x="3480435" y="3453892"/>
                    <a:pt x="3468243" y="3465957"/>
                  </a:cubicBezTo>
                  <a:cubicBezTo>
                    <a:pt x="3458337" y="3475863"/>
                    <a:pt x="3442208" y="3475863"/>
                    <a:pt x="3432302" y="3465957"/>
                  </a:cubicBezTo>
                  <a:cubicBezTo>
                    <a:pt x="3422396" y="3456051"/>
                    <a:pt x="3422396" y="3439922"/>
                    <a:pt x="3432302" y="3430016"/>
                  </a:cubicBezTo>
                  <a:cubicBezTo>
                    <a:pt x="3444113" y="3418205"/>
                    <a:pt x="3455797" y="3406267"/>
                    <a:pt x="3467354" y="3394075"/>
                  </a:cubicBezTo>
                  <a:cubicBezTo>
                    <a:pt x="3477006" y="3383915"/>
                    <a:pt x="3493135" y="3383534"/>
                    <a:pt x="3503295" y="3393186"/>
                  </a:cubicBezTo>
                  <a:cubicBezTo>
                    <a:pt x="3513455" y="3402838"/>
                    <a:pt x="3513836" y="3418967"/>
                    <a:pt x="3504184" y="3429127"/>
                  </a:cubicBezTo>
                  <a:close/>
                  <a:moveTo>
                    <a:pt x="3431540" y="3501898"/>
                  </a:moveTo>
                  <a:cubicBezTo>
                    <a:pt x="3419094" y="3513709"/>
                    <a:pt x="3406521" y="3525393"/>
                    <a:pt x="3393821" y="3536950"/>
                  </a:cubicBezTo>
                  <a:cubicBezTo>
                    <a:pt x="3383407" y="3546348"/>
                    <a:pt x="3367405" y="3545586"/>
                    <a:pt x="3358007" y="3535172"/>
                  </a:cubicBezTo>
                  <a:cubicBezTo>
                    <a:pt x="3348609" y="3524758"/>
                    <a:pt x="3349371" y="3508756"/>
                    <a:pt x="3359785" y="3499358"/>
                  </a:cubicBezTo>
                  <a:cubicBezTo>
                    <a:pt x="3372231" y="3488182"/>
                    <a:pt x="3384423" y="3476752"/>
                    <a:pt x="3396488" y="3465195"/>
                  </a:cubicBezTo>
                  <a:cubicBezTo>
                    <a:pt x="3406648" y="3455543"/>
                    <a:pt x="3422777" y="3455924"/>
                    <a:pt x="3432429" y="3466084"/>
                  </a:cubicBezTo>
                  <a:cubicBezTo>
                    <a:pt x="3442081" y="3476244"/>
                    <a:pt x="3441700" y="3492373"/>
                    <a:pt x="3431540" y="3502025"/>
                  </a:cubicBezTo>
                  <a:close/>
                  <a:moveTo>
                    <a:pt x="3355340" y="3571113"/>
                  </a:moveTo>
                  <a:cubicBezTo>
                    <a:pt x="3342386" y="3582289"/>
                    <a:pt x="3329178" y="3593338"/>
                    <a:pt x="3315970" y="3604133"/>
                  </a:cubicBezTo>
                  <a:cubicBezTo>
                    <a:pt x="3305048" y="3613023"/>
                    <a:pt x="3289046" y="3611372"/>
                    <a:pt x="3280283" y="3600577"/>
                  </a:cubicBezTo>
                  <a:cubicBezTo>
                    <a:pt x="3271520" y="3589782"/>
                    <a:pt x="3273044" y="3573653"/>
                    <a:pt x="3283839" y="3564890"/>
                  </a:cubicBezTo>
                  <a:cubicBezTo>
                    <a:pt x="3296793" y="3554349"/>
                    <a:pt x="3309620" y="3543554"/>
                    <a:pt x="3322320" y="3532632"/>
                  </a:cubicBezTo>
                  <a:cubicBezTo>
                    <a:pt x="3332988" y="3523488"/>
                    <a:pt x="3348990" y="3524631"/>
                    <a:pt x="3358134" y="3535299"/>
                  </a:cubicBezTo>
                  <a:cubicBezTo>
                    <a:pt x="3367278" y="3545967"/>
                    <a:pt x="3366135" y="3561969"/>
                    <a:pt x="3355467" y="3571113"/>
                  </a:cubicBezTo>
                  <a:close/>
                  <a:moveTo>
                    <a:pt x="3275838" y="3636264"/>
                  </a:moveTo>
                  <a:cubicBezTo>
                    <a:pt x="3262249" y="3646805"/>
                    <a:pt x="3248660" y="3657092"/>
                    <a:pt x="3234817" y="3667252"/>
                  </a:cubicBezTo>
                  <a:cubicBezTo>
                    <a:pt x="3223514" y="3675634"/>
                    <a:pt x="3207639" y="3673221"/>
                    <a:pt x="3199257" y="3661918"/>
                  </a:cubicBezTo>
                  <a:cubicBezTo>
                    <a:pt x="3190875" y="3650615"/>
                    <a:pt x="3193288" y="3634740"/>
                    <a:pt x="3204591" y="3626358"/>
                  </a:cubicBezTo>
                  <a:cubicBezTo>
                    <a:pt x="3218053" y="3616452"/>
                    <a:pt x="3231388" y="3606292"/>
                    <a:pt x="3244596" y="3596132"/>
                  </a:cubicBezTo>
                  <a:cubicBezTo>
                    <a:pt x="3255645" y="3587496"/>
                    <a:pt x="3271647" y="3589528"/>
                    <a:pt x="3280283" y="3600577"/>
                  </a:cubicBezTo>
                  <a:cubicBezTo>
                    <a:pt x="3288919" y="3611626"/>
                    <a:pt x="3286887" y="3627628"/>
                    <a:pt x="3275838" y="3636264"/>
                  </a:cubicBezTo>
                  <a:close/>
                  <a:moveTo>
                    <a:pt x="3193034" y="3697224"/>
                  </a:moveTo>
                  <a:cubicBezTo>
                    <a:pt x="3178937" y="3707003"/>
                    <a:pt x="3164840" y="3716655"/>
                    <a:pt x="3150489" y="3726180"/>
                  </a:cubicBezTo>
                  <a:cubicBezTo>
                    <a:pt x="3138805" y="3733927"/>
                    <a:pt x="3123057" y="3730752"/>
                    <a:pt x="3115310" y="3719068"/>
                  </a:cubicBezTo>
                  <a:cubicBezTo>
                    <a:pt x="3107563" y="3707384"/>
                    <a:pt x="3110738" y="3691636"/>
                    <a:pt x="3122422" y="3683889"/>
                  </a:cubicBezTo>
                  <a:cubicBezTo>
                    <a:pt x="3136392" y="3674618"/>
                    <a:pt x="3150235" y="3665220"/>
                    <a:pt x="3163951" y="3655695"/>
                  </a:cubicBezTo>
                  <a:cubicBezTo>
                    <a:pt x="3175508" y="3647694"/>
                    <a:pt x="3191256" y="3650488"/>
                    <a:pt x="3199257" y="3661918"/>
                  </a:cubicBezTo>
                  <a:cubicBezTo>
                    <a:pt x="3207258" y="3673348"/>
                    <a:pt x="3204464" y="3689223"/>
                    <a:pt x="3193034" y="3697224"/>
                  </a:cubicBezTo>
                  <a:close/>
                  <a:moveTo>
                    <a:pt x="3107182" y="3753993"/>
                  </a:moveTo>
                  <a:cubicBezTo>
                    <a:pt x="3092704" y="3763137"/>
                    <a:pt x="3077972" y="3772027"/>
                    <a:pt x="3063240" y="3780663"/>
                  </a:cubicBezTo>
                  <a:cubicBezTo>
                    <a:pt x="3051175" y="3787775"/>
                    <a:pt x="3035554" y="3783838"/>
                    <a:pt x="3028442" y="3771773"/>
                  </a:cubicBezTo>
                  <a:cubicBezTo>
                    <a:pt x="3021330" y="3759708"/>
                    <a:pt x="3025267" y="3744087"/>
                    <a:pt x="3037332" y="3736975"/>
                  </a:cubicBezTo>
                  <a:cubicBezTo>
                    <a:pt x="3051683" y="3728466"/>
                    <a:pt x="3066034" y="3719830"/>
                    <a:pt x="3080131" y="3710940"/>
                  </a:cubicBezTo>
                  <a:cubicBezTo>
                    <a:pt x="3092069" y="3703447"/>
                    <a:pt x="3107690" y="3707130"/>
                    <a:pt x="3115183" y="3718941"/>
                  </a:cubicBezTo>
                  <a:cubicBezTo>
                    <a:pt x="3122676" y="3730752"/>
                    <a:pt x="3118993" y="3746500"/>
                    <a:pt x="3107182" y="3753993"/>
                  </a:cubicBezTo>
                  <a:close/>
                  <a:moveTo>
                    <a:pt x="3018663" y="3806317"/>
                  </a:moveTo>
                  <a:cubicBezTo>
                    <a:pt x="3003677" y="3814699"/>
                    <a:pt x="2988564" y="3822827"/>
                    <a:pt x="2973451" y="3830828"/>
                  </a:cubicBezTo>
                  <a:cubicBezTo>
                    <a:pt x="2961005" y="3837305"/>
                    <a:pt x="2945638" y="3832606"/>
                    <a:pt x="2939161" y="3820160"/>
                  </a:cubicBezTo>
                  <a:cubicBezTo>
                    <a:pt x="2932684" y="3807714"/>
                    <a:pt x="2937383" y="3792347"/>
                    <a:pt x="2949829" y="3785870"/>
                  </a:cubicBezTo>
                  <a:cubicBezTo>
                    <a:pt x="2964688" y="3778123"/>
                    <a:pt x="2979293" y="3770122"/>
                    <a:pt x="2993898" y="3761994"/>
                  </a:cubicBezTo>
                  <a:cubicBezTo>
                    <a:pt x="3006090" y="3755136"/>
                    <a:pt x="3021584" y="3759581"/>
                    <a:pt x="3028442" y="3771773"/>
                  </a:cubicBezTo>
                  <a:cubicBezTo>
                    <a:pt x="3035300" y="3783965"/>
                    <a:pt x="3030855" y="3799459"/>
                    <a:pt x="3018663" y="3806317"/>
                  </a:cubicBezTo>
                  <a:close/>
                  <a:moveTo>
                    <a:pt x="2927604" y="3854069"/>
                  </a:moveTo>
                  <a:cubicBezTo>
                    <a:pt x="2912237" y="3861689"/>
                    <a:pt x="2896743" y="3869055"/>
                    <a:pt x="2881122" y="3876167"/>
                  </a:cubicBezTo>
                  <a:cubicBezTo>
                    <a:pt x="2868422" y="3882009"/>
                    <a:pt x="2853309" y="3876421"/>
                    <a:pt x="2847467" y="3863721"/>
                  </a:cubicBezTo>
                  <a:cubicBezTo>
                    <a:pt x="2841625" y="3851021"/>
                    <a:pt x="2847213" y="3835908"/>
                    <a:pt x="2859913" y="3830066"/>
                  </a:cubicBezTo>
                  <a:cubicBezTo>
                    <a:pt x="2875153" y="3823081"/>
                    <a:pt x="2890139" y="3815842"/>
                    <a:pt x="2905125" y="3808476"/>
                  </a:cubicBezTo>
                  <a:cubicBezTo>
                    <a:pt x="2917698" y="3802253"/>
                    <a:pt x="2932938" y="3807460"/>
                    <a:pt x="2939161" y="3820033"/>
                  </a:cubicBezTo>
                  <a:cubicBezTo>
                    <a:pt x="2945384" y="3832606"/>
                    <a:pt x="2940177" y="3847846"/>
                    <a:pt x="2927604" y="3854069"/>
                  </a:cubicBezTo>
                  <a:close/>
                  <a:moveTo>
                    <a:pt x="2834132" y="3897122"/>
                  </a:moveTo>
                  <a:cubicBezTo>
                    <a:pt x="2818384" y="3903853"/>
                    <a:pt x="2802636" y="3910457"/>
                    <a:pt x="2786634" y="3916807"/>
                  </a:cubicBezTo>
                  <a:cubicBezTo>
                    <a:pt x="2773553" y="3922014"/>
                    <a:pt x="2758821" y="3915664"/>
                    <a:pt x="2753614" y="3902710"/>
                  </a:cubicBezTo>
                  <a:cubicBezTo>
                    <a:pt x="2748407" y="3889756"/>
                    <a:pt x="2754757" y="3874897"/>
                    <a:pt x="2767711" y="3869690"/>
                  </a:cubicBezTo>
                  <a:cubicBezTo>
                    <a:pt x="2783205" y="3863467"/>
                    <a:pt x="2798699" y="3857117"/>
                    <a:pt x="2813939" y="3850513"/>
                  </a:cubicBezTo>
                  <a:cubicBezTo>
                    <a:pt x="2826766" y="3844925"/>
                    <a:pt x="2841752" y="3850894"/>
                    <a:pt x="2847340" y="3863848"/>
                  </a:cubicBezTo>
                  <a:cubicBezTo>
                    <a:pt x="2852928" y="3876802"/>
                    <a:pt x="2846959" y="3891661"/>
                    <a:pt x="2834005" y="3897249"/>
                  </a:cubicBezTo>
                  <a:close/>
                  <a:moveTo>
                    <a:pt x="2738501" y="3935476"/>
                  </a:moveTo>
                  <a:cubicBezTo>
                    <a:pt x="2722499" y="3941445"/>
                    <a:pt x="2706370" y="3947160"/>
                    <a:pt x="2690114" y="3952748"/>
                  </a:cubicBezTo>
                  <a:cubicBezTo>
                    <a:pt x="2676906" y="3957320"/>
                    <a:pt x="2662428" y="3950208"/>
                    <a:pt x="2657856" y="3937000"/>
                  </a:cubicBezTo>
                  <a:cubicBezTo>
                    <a:pt x="2653284" y="3923792"/>
                    <a:pt x="2660396" y="3909314"/>
                    <a:pt x="2673604" y="3904742"/>
                  </a:cubicBezTo>
                  <a:cubicBezTo>
                    <a:pt x="2689479" y="3899281"/>
                    <a:pt x="2705100" y="3893693"/>
                    <a:pt x="2720848" y="3887851"/>
                  </a:cubicBezTo>
                  <a:cubicBezTo>
                    <a:pt x="2734056" y="3883025"/>
                    <a:pt x="2748661" y="3889629"/>
                    <a:pt x="2753487" y="3902837"/>
                  </a:cubicBezTo>
                  <a:cubicBezTo>
                    <a:pt x="2758313" y="3916045"/>
                    <a:pt x="2751709" y="3930650"/>
                    <a:pt x="2738501" y="3935476"/>
                  </a:cubicBezTo>
                  <a:close/>
                  <a:moveTo>
                    <a:pt x="2641219" y="3968877"/>
                  </a:moveTo>
                  <a:cubicBezTo>
                    <a:pt x="2624963" y="3973957"/>
                    <a:pt x="2608453" y="3978910"/>
                    <a:pt x="2591943" y="3983609"/>
                  </a:cubicBezTo>
                  <a:cubicBezTo>
                    <a:pt x="2578481" y="3987419"/>
                    <a:pt x="2564384" y="3979672"/>
                    <a:pt x="2560574" y="3966210"/>
                  </a:cubicBezTo>
                  <a:cubicBezTo>
                    <a:pt x="2556764" y="3952748"/>
                    <a:pt x="2564511" y="3938651"/>
                    <a:pt x="2577973" y="3934841"/>
                  </a:cubicBezTo>
                  <a:cubicBezTo>
                    <a:pt x="2594102" y="3930269"/>
                    <a:pt x="2610104" y="3925443"/>
                    <a:pt x="2625979" y="3920490"/>
                  </a:cubicBezTo>
                  <a:cubicBezTo>
                    <a:pt x="2639314" y="3916299"/>
                    <a:pt x="2653665" y="3923665"/>
                    <a:pt x="2657856" y="3937127"/>
                  </a:cubicBezTo>
                  <a:cubicBezTo>
                    <a:pt x="2662047" y="3950589"/>
                    <a:pt x="2654681" y="3964813"/>
                    <a:pt x="2641219" y="3969004"/>
                  </a:cubicBezTo>
                  <a:close/>
                  <a:moveTo>
                    <a:pt x="2542286" y="3997325"/>
                  </a:moveTo>
                  <a:cubicBezTo>
                    <a:pt x="2525776" y="4001643"/>
                    <a:pt x="2509139" y="4005707"/>
                    <a:pt x="2492375" y="4009517"/>
                  </a:cubicBezTo>
                  <a:cubicBezTo>
                    <a:pt x="2478659" y="4012692"/>
                    <a:pt x="2465070" y="4004183"/>
                    <a:pt x="2461895" y="3990467"/>
                  </a:cubicBezTo>
                  <a:cubicBezTo>
                    <a:pt x="2458720" y="3976751"/>
                    <a:pt x="2467229" y="3963162"/>
                    <a:pt x="2480945" y="3959987"/>
                  </a:cubicBezTo>
                  <a:cubicBezTo>
                    <a:pt x="2497201" y="3956177"/>
                    <a:pt x="2513457" y="3952240"/>
                    <a:pt x="2529586" y="3948049"/>
                  </a:cubicBezTo>
                  <a:cubicBezTo>
                    <a:pt x="2543175" y="3944493"/>
                    <a:pt x="2557018" y="3952748"/>
                    <a:pt x="2560574" y="3966210"/>
                  </a:cubicBezTo>
                  <a:cubicBezTo>
                    <a:pt x="2564130" y="3979672"/>
                    <a:pt x="2555875" y="3993642"/>
                    <a:pt x="2542413" y="3997198"/>
                  </a:cubicBezTo>
                  <a:close/>
                  <a:moveTo>
                    <a:pt x="2442210" y="4020439"/>
                  </a:moveTo>
                  <a:cubicBezTo>
                    <a:pt x="2425446" y="4023868"/>
                    <a:pt x="2408682" y="4027043"/>
                    <a:pt x="2391791" y="4030091"/>
                  </a:cubicBezTo>
                  <a:cubicBezTo>
                    <a:pt x="2377948" y="4032504"/>
                    <a:pt x="2364740" y="4023360"/>
                    <a:pt x="2362327" y="4009517"/>
                  </a:cubicBezTo>
                  <a:cubicBezTo>
                    <a:pt x="2359914" y="3995674"/>
                    <a:pt x="2369058" y="3982466"/>
                    <a:pt x="2382901" y="3980053"/>
                  </a:cubicBezTo>
                  <a:cubicBezTo>
                    <a:pt x="2399411" y="3977132"/>
                    <a:pt x="2415794" y="3973957"/>
                    <a:pt x="2432050" y="3970655"/>
                  </a:cubicBezTo>
                  <a:cubicBezTo>
                    <a:pt x="2445766" y="3967861"/>
                    <a:pt x="2459228" y="3976624"/>
                    <a:pt x="2462022" y="3990467"/>
                  </a:cubicBezTo>
                  <a:cubicBezTo>
                    <a:pt x="2464816" y="4004310"/>
                    <a:pt x="2456053" y="4017645"/>
                    <a:pt x="2442210" y="4020439"/>
                  </a:cubicBezTo>
                  <a:close/>
                  <a:moveTo>
                    <a:pt x="2340991" y="4038600"/>
                  </a:moveTo>
                  <a:cubicBezTo>
                    <a:pt x="2324100" y="4041140"/>
                    <a:pt x="2307209" y="4043553"/>
                    <a:pt x="2290191" y="4045712"/>
                  </a:cubicBezTo>
                  <a:cubicBezTo>
                    <a:pt x="2276221" y="4047490"/>
                    <a:pt x="2263521" y="4037584"/>
                    <a:pt x="2261743" y="4023741"/>
                  </a:cubicBezTo>
                  <a:cubicBezTo>
                    <a:pt x="2259965" y="4009898"/>
                    <a:pt x="2269871" y="3997071"/>
                    <a:pt x="2283714" y="3995293"/>
                  </a:cubicBezTo>
                  <a:cubicBezTo>
                    <a:pt x="2300351" y="3993134"/>
                    <a:pt x="2316861" y="3990848"/>
                    <a:pt x="2333244" y="3988308"/>
                  </a:cubicBezTo>
                  <a:cubicBezTo>
                    <a:pt x="2347087" y="3986149"/>
                    <a:pt x="2360041" y="3995674"/>
                    <a:pt x="2362200" y="4009517"/>
                  </a:cubicBezTo>
                  <a:cubicBezTo>
                    <a:pt x="2364359" y="4023360"/>
                    <a:pt x="2354834" y="4036314"/>
                    <a:pt x="2340991" y="4038473"/>
                  </a:cubicBezTo>
                  <a:close/>
                  <a:moveTo>
                    <a:pt x="2238883" y="4051427"/>
                  </a:moveTo>
                  <a:cubicBezTo>
                    <a:pt x="2221865" y="4053205"/>
                    <a:pt x="2204847" y="4054602"/>
                    <a:pt x="2187829" y="4055999"/>
                  </a:cubicBezTo>
                  <a:cubicBezTo>
                    <a:pt x="2173859" y="4057015"/>
                    <a:pt x="2161667" y="4046601"/>
                    <a:pt x="2160524" y="4032631"/>
                  </a:cubicBezTo>
                  <a:cubicBezTo>
                    <a:pt x="2159381" y="4018661"/>
                    <a:pt x="2169922" y="4006469"/>
                    <a:pt x="2183892" y="4005326"/>
                  </a:cubicBezTo>
                  <a:cubicBezTo>
                    <a:pt x="2200529" y="4004056"/>
                    <a:pt x="2217166" y="4002532"/>
                    <a:pt x="2233676" y="4000881"/>
                  </a:cubicBezTo>
                  <a:cubicBezTo>
                    <a:pt x="2247646" y="3999484"/>
                    <a:pt x="2260092" y="4009644"/>
                    <a:pt x="2261489" y="4023614"/>
                  </a:cubicBezTo>
                  <a:cubicBezTo>
                    <a:pt x="2262886" y="4037584"/>
                    <a:pt x="2252726" y="4050030"/>
                    <a:pt x="2238756" y="4051427"/>
                  </a:cubicBezTo>
                  <a:close/>
                  <a:moveTo>
                    <a:pt x="2136140" y="4059174"/>
                  </a:moveTo>
                  <a:cubicBezTo>
                    <a:pt x="2119122" y="4060063"/>
                    <a:pt x="2101977" y="4060698"/>
                    <a:pt x="2084832" y="4061079"/>
                  </a:cubicBezTo>
                  <a:cubicBezTo>
                    <a:pt x="2070862" y="4061460"/>
                    <a:pt x="2059178" y="4050411"/>
                    <a:pt x="2058797" y="4036314"/>
                  </a:cubicBezTo>
                  <a:cubicBezTo>
                    <a:pt x="2058416" y="4022217"/>
                    <a:pt x="2069465" y="4010660"/>
                    <a:pt x="2083562" y="4010279"/>
                  </a:cubicBezTo>
                  <a:cubicBezTo>
                    <a:pt x="2100326" y="4009898"/>
                    <a:pt x="2116963" y="4009263"/>
                    <a:pt x="2133600" y="4008374"/>
                  </a:cubicBezTo>
                  <a:cubicBezTo>
                    <a:pt x="2147570" y="4007612"/>
                    <a:pt x="2159508" y="4018407"/>
                    <a:pt x="2160270" y="4032504"/>
                  </a:cubicBezTo>
                  <a:cubicBezTo>
                    <a:pt x="2161032" y="4046601"/>
                    <a:pt x="2150237" y="4058412"/>
                    <a:pt x="2136140" y="4059174"/>
                  </a:cubicBezTo>
                  <a:close/>
                  <a:moveTo>
                    <a:pt x="2033270" y="4061841"/>
                  </a:moveTo>
                  <a:cubicBezTo>
                    <a:pt x="2032635" y="4061841"/>
                    <a:pt x="2032000" y="4061841"/>
                    <a:pt x="2031492" y="4061841"/>
                  </a:cubicBezTo>
                  <a:lnTo>
                    <a:pt x="2031492" y="4036441"/>
                  </a:lnTo>
                  <a:lnTo>
                    <a:pt x="2031492" y="4061841"/>
                  </a:lnTo>
                  <a:cubicBezTo>
                    <a:pt x="2014855" y="4061841"/>
                    <a:pt x="1998345" y="4061587"/>
                    <a:pt x="1981708" y="4061206"/>
                  </a:cubicBezTo>
                  <a:cubicBezTo>
                    <a:pt x="1967738" y="4060825"/>
                    <a:pt x="1956562" y="4049268"/>
                    <a:pt x="1956943" y="4035171"/>
                  </a:cubicBezTo>
                  <a:cubicBezTo>
                    <a:pt x="1957324" y="4021074"/>
                    <a:pt x="1968881" y="4010025"/>
                    <a:pt x="1982978" y="4010406"/>
                  </a:cubicBezTo>
                  <a:cubicBezTo>
                    <a:pt x="1999107" y="4010787"/>
                    <a:pt x="2015236" y="4011041"/>
                    <a:pt x="2031492" y="4011041"/>
                  </a:cubicBezTo>
                  <a:cubicBezTo>
                    <a:pt x="2032127" y="4011041"/>
                    <a:pt x="2032635" y="4011041"/>
                    <a:pt x="2033270" y="4011041"/>
                  </a:cubicBezTo>
                  <a:cubicBezTo>
                    <a:pt x="2047240" y="4011041"/>
                    <a:pt x="2058670" y="4022344"/>
                    <a:pt x="2058670" y="4036441"/>
                  </a:cubicBezTo>
                  <a:cubicBezTo>
                    <a:pt x="2058670" y="4050538"/>
                    <a:pt x="2047367" y="4061841"/>
                    <a:pt x="2033270" y="4061841"/>
                  </a:cubicBezTo>
                  <a:close/>
                  <a:moveTo>
                    <a:pt x="1930400" y="4059428"/>
                  </a:moveTo>
                  <a:cubicBezTo>
                    <a:pt x="1913255" y="4058539"/>
                    <a:pt x="1895983" y="4057523"/>
                    <a:pt x="1878965" y="4056253"/>
                  </a:cubicBezTo>
                  <a:cubicBezTo>
                    <a:pt x="1864995" y="4055237"/>
                    <a:pt x="1854454" y="4043045"/>
                    <a:pt x="1855470" y="4029075"/>
                  </a:cubicBezTo>
                  <a:cubicBezTo>
                    <a:pt x="1856486" y="4015105"/>
                    <a:pt x="1868678" y="4004564"/>
                    <a:pt x="1882648" y="4005580"/>
                  </a:cubicBezTo>
                  <a:cubicBezTo>
                    <a:pt x="1899285" y="4006850"/>
                    <a:pt x="1916049" y="4007866"/>
                    <a:pt x="1932813" y="4008628"/>
                  </a:cubicBezTo>
                  <a:cubicBezTo>
                    <a:pt x="1946783" y="4009263"/>
                    <a:pt x="1957578" y="4021201"/>
                    <a:pt x="1956943" y="4035298"/>
                  </a:cubicBezTo>
                  <a:cubicBezTo>
                    <a:pt x="1956308" y="4049395"/>
                    <a:pt x="1944370" y="4060063"/>
                    <a:pt x="1930273" y="4059428"/>
                  </a:cubicBezTo>
                  <a:close/>
                  <a:moveTo>
                    <a:pt x="1827657" y="4051808"/>
                  </a:moveTo>
                  <a:cubicBezTo>
                    <a:pt x="1810512" y="4050157"/>
                    <a:pt x="1793494" y="4048125"/>
                    <a:pt x="1776476" y="4046093"/>
                  </a:cubicBezTo>
                  <a:cubicBezTo>
                    <a:pt x="1762506" y="4044315"/>
                    <a:pt x="1752727" y="4031615"/>
                    <a:pt x="1754378" y="4017772"/>
                  </a:cubicBezTo>
                  <a:cubicBezTo>
                    <a:pt x="1756029" y="4003929"/>
                    <a:pt x="1768856" y="3994023"/>
                    <a:pt x="1782699" y="3995674"/>
                  </a:cubicBezTo>
                  <a:cubicBezTo>
                    <a:pt x="1799336" y="3997706"/>
                    <a:pt x="1815973" y="3999611"/>
                    <a:pt x="1832610" y="4001262"/>
                  </a:cubicBezTo>
                  <a:cubicBezTo>
                    <a:pt x="1846580" y="4002659"/>
                    <a:pt x="1856740" y="4015105"/>
                    <a:pt x="1855343" y="4029075"/>
                  </a:cubicBezTo>
                  <a:cubicBezTo>
                    <a:pt x="1853946" y="4043045"/>
                    <a:pt x="1841500" y="4053205"/>
                    <a:pt x="1827530" y="4051808"/>
                  </a:cubicBezTo>
                  <a:close/>
                  <a:moveTo>
                    <a:pt x="1725422" y="4038981"/>
                  </a:moveTo>
                  <a:cubicBezTo>
                    <a:pt x="1708404" y="4036441"/>
                    <a:pt x="1691513" y="4033647"/>
                    <a:pt x="1674622" y="4030599"/>
                  </a:cubicBezTo>
                  <a:cubicBezTo>
                    <a:pt x="1660779" y="4028186"/>
                    <a:pt x="1651635" y="4014978"/>
                    <a:pt x="1654048" y="4001135"/>
                  </a:cubicBezTo>
                  <a:cubicBezTo>
                    <a:pt x="1656461" y="3987292"/>
                    <a:pt x="1669669" y="3978148"/>
                    <a:pt x="1683512" y="3980561"/>
                  </a:cubicBezTo>
                  <a:cubicBezTo>
                    <a:pt x="1700022" y="3983482"/>
                    <a:pt x="1716532" y="3986149"/>
                    <a:pt x="1733042" y="3988689"/>
                  </a:cubicBezTo>
                  <a:cubicBezTo>
                    <a:pt x="1746885" y="3990721"/>
                    <a:pt x="1756410" y="4003675"/>
                    <a:pt x="1754378" y="4017645"/>
                  </a:cubicBezTo>
                  <a:cubicBezTo>
                    <a:pt x="1752346" y="4031615"/>
                    <a:pt x="1739392" y="4041013"/>
                    <a:pt x="1725422" y="4038981"/>
                  </a:cubicBezTo>
                  <a:close/>
                  <a:moveTo>
                    <a:pt x="1624076" y="4021074"/>
                  </a:moveTo>
                  <a:cubicBezTo>
                    <a:pt x="1607185" y="4017645"/>
                    <a:pt x="1590421" y="4013962"/>
                    <a:pt x="1573657" y="4010152"/>
                  </a:cubicBezTo>
                  <a:cubicBezTo>
                    <a:pt x="1559941" y="4006977"/>
                    <a:pt x="1551432" y="3993388"/>
                    <a:pt x="1554607" y="3979672"/>
                  </a:cubicBezTo>
                  <a:cubicBezTo>
                    <a:pt x="1557782" y="3965956"/>
                    <a:pt x="1571371" y="3957447"/>
                    <a:pt x="1585087" y="3960622"/>
                  </a:cubicBezTo>
                  <a:cubicBezTo>
                    <a:pt x="1601343" y="3964432"/>
                    <a:pt x="1617726" y="3967861"/>
                    <a:pt x="1634236" y="3971290"/>
                  </a:cubicBezTo>
                  <a:cubicBezTo>
                    <a:pt x="1647952" y="3974084"/>
                    <a:pt x="1656842" y="3987546"/>
                    <a:pt x="1654048" y="4001262"/>
                  </a:cubicBezTo>
                  <a:cubicBezTo>
                    <a:pt x="1651254" y="4014978"/>
                    <a:pt x="1637792" y="4023868"/>
                    <a:pt x="1624076" y="4021074"/>
                  </a:cubicBezTo>
                  <a:close/>
                  <a:moveTo>
                    <a:pt x="1523873" y="3997960"/>
                  </a:moveTo>
                  <a:cubicBezTo>
                    <a:pt x="1507236" y="3993642"/>
                    <a:pt x="1490599" y="3989197"/>
                    <a:pt x="1474089" y="3984498"/>
                  </a:cubicBezTo>
                  <a:cubicBezTo>
                    <a:pt x="1460627" y="3980688"/>
                    <a:pt x="1452753" y="3966591"/>
                    <a:pt x="1456563" y="3953129"/>
                  </a:cubicBezTo>
                  <a:cubicBezTo>
                    <a:pt x="1460373" y="3939667"/>
                    <a:pt x="1474470" y="3931793"/>
                    <a:pt x="1487932" y="3935603"/>
                  </a:cubicBezTo>
                  <a:cubicBezTo>
                    <a:pt x="1504061" y="3940175"/>
                    <a:pt x="1520190" y="3944493"/>
                    <a:pt x="1536446" y="3948684"/>
                  </a:cubicBezTo>
                  <a:cubicBezTo>
                    <a:pt x="1550035" y="3952240"/>
                    <a:pt x="1558163" y="3966083"/>
                    <a:pt x="1554734" y="3979672"/>
                  </a:cubicBezTo>
                  <a:cubicBezTo>
                    <a:pt x="1551305" y="3993261"/>
                    <a:pt x="1537335" y="4001389"/>
                    <a:pt x="1523746" y="3997960"/>
                  </a:cubicBezTo>
                  <a:close/>
                  <a:moveTo>
                    <a:pt x="1424813" y="3969766"/>
                  </a:moveTo>
                  <a:cubicBezTo>
                    <a:pt x="1408430" y="3964686"/>
                    <a:pt x="1392047" y="3959352"/>
                    <a:pt x="1375791" y="3953764"/>
                  </a:cubicBezTo>
                  <a:cubicBezTo>
                    <a:pt x="1362456" y="3949192"/>
                    <a:pt x="1355471" y="3934841"/>
                    <a:pt x="1359916" y="3921506"/>
                  </a:cubicBezTo>
                  <a:cubicBezTo>
                    <a:pt x="1364361" y="3908171"/>
                    <a:pt x="1378839" y="3901186"/>
                    <a:pt x="1392174" y="3905631"/>
                  </a:cubicBezTo>
                  <a:cubicBezTo>
                    <a:pt x="1408049" y="3910965"/>
                    <a:pt x="1423924" y="3916172"/>
                    <a:pt x="1439926" y="3921252"/>
                  </a:cubicBezTo>
                  <a:cubicBezTo>
                    <a:pt x="1453261" y="3925443"/>
                    <a:pt x="1460754" y="3939667"/>
                    <a:pt x="1456563" y="3953129"/>
                  </a:cubicBezTo>
                  <a:cubicBezTo>
                    <a:pt x="1452372" y="3966591"/>
                    <a:pt x="1438148" y="3973957"/>
                    <a:pt x="1424686" y="3969766"/>
                  </a:cubicBezTo>
                  <a:close/>
                  <a:moveTo>
                    <a:pt x="1327277" y="3936619"/>
                  </a:moveTo>
                  <a:cubicBezTo>
                    <a:pt x="1311148" y="3930650"/>
                    <a:pt x="1295146" y="3924554"/>
                    <a:pt x="1279271" y="3918204"/>
                  </a:cubicBezTo>
                  <a:cubicBezTo>
                    <a:pt x="1266190" y="3912997"/>
                    <a:pt x="1259840" y="3898265"/>
                    <a:pt x="1265047" y="3885184"/>
                  </a:cubicBezTo>
                  <a:cubicBezTo>
                    <a:pt x="1270254" y="3872103"/>
                    <a:pt x="1284986" y="3865753"/>
                    <a:pt x="1298067" y="3870960"/>
                  </a:cubicBezTo>
                  <a:cubicBezTo>
                    <a:pt x="1313561" y="3877183"/>
                    <a:pt x="1329182" y="3883152"/>
                    <a:pt x="1344930" y="3888994"/>
                  </a:cubicBezTo>
                  <a:cubicBezTo>
                    <a:pt x="1358138" y="3893820"/>
                    <a:pt x="1364869" y="3908425"/>
                    <a:pt x="1359916" y="3921633"/>
                  </a:cubicBezTo>
                  <a:cubicBezTo>
                    <a:pt x="1354963" y="3934841"/>
                    <a:pt x="1340485" y="3941572"/>
                    <a:pt x="1327277" y="3936619"/>
                  </a:cubicBezTo>
                  <a:close/>
                  <a:moveTo>
                    <a:pt x="1231646" y="3898519"/>
                  </a:moveTo>
                  <a:cubicBezTo>
                    <a:pt x="1215898" y="3891788"/>
                    <a:pt x="1200150" y="3884803"/>
                    <a:pt x="1184656" y="3877691"/>
                  </a:cubicBezTo>
                  <a:cubicBezTo>
                    <a:pt x="1171956" y="3871849"/>
                    <a:pt x="1166368" y="3856736"/>
                    <a:pt x="1172210" y="3844036"/>
                  </a:cubicBezTo>
                  <a:cubicBezTo>
                    <a:pt x="1178052" y="3831336"/>
                    <a:pt x="1193165" y="3825748"/>
                    <a:pt x="1205865" y="3831590"/>
                  </a:cubicBezTo>
                  <a:cubicBezTo>
                    <a:pt x="1221105" y="3838575"/>
                    <a:pt x="1236345" y="3845306"/>
                    <a:pt x="1251712" y="3851910"/>
                  </a:cubicBezTo>
                  <a:cubicBezTo>
                    <a:pt x="1264666" y="3857498"/>
                    <a:pt x="1270635" y="3872357"/>
                    <a:pt x="1265047" y="3885311"/>
                  </a:cubicBezTo>
                  <a:cubicBezTo>
                    <a:pt x="1259459" y="3898265"/>
                    <a:pt x="1244600" y="3904234"/>
                    <a:pt x="1231646" y="3898646"/>
                  </a:cubicBezTo>
                  <a:close/>
                  <a:moveTo>
                    <a:pt x="1138174" y="3855720"/>
                  </a:moveTo>
                  <a:cubicBezTo>
                    <a:pt x="1122807" y="3848100"/>
                    <a:pt x="1107440" y="3840353"/>
                    <a:pt x="1092200" y="3832479"/>
                  </a:cubicBezTo>
                  <a:cubicBezTo>
                    <a:pt x="1079754" y="3826002"/>
                    <a:pt x="1074928" y="3810635"/>
                    <a:pt x="1081405" y="3798189"/>
                  </a:cubicBezTo>
                  <a:cubicBezTo>
                    <a:pt x="1087882" y="3785743"/>
                    <a:pt x="1103249" y="3780917"/>
                    <a:pt x="1115695" y="3787394"/>
                  </a:cubicBezTo>
                  <a:cubicBezTo>
                    <a:pt x="1130554" y="3795141"/>
                    <a:pt x="1145413" y="3802634"/>
                    <a:pt x="1160399" y="3810000"/>
                  </a:cubicBezTo>
                  <a:cubicBezTo>
                    <a:pt x="1172972" y="3816223"/>
                    <a:pt x="1178179" y="3831336"/>
                    <a:pt x="1172083" y="3844036"/>
                  </a:cubicBezTo>
                  <a:cubicBezTo>
                    <a:pt x="1165987" y="3856736"/>
                    <a:pt x="1150747" y="3861816"/>
                    <a:pt x="1138047" y="3855720"/>
                  </a:cubicBezTo>
                  <a:close/>
                  <a:moveTo>
                    <a:pt x="1046861" y="3808095"/>
                  </a:moveTo>
                  <a:cubicBezTo>
                    <a:pt x="1031875" y="3799713"/>
                    <a:pt x="1017016" y="3791204"/>
                    <a:pt x="1002157" y="3782568"/>
                  </a:cubicBezTo>
                  <a:cubicBezTo>
                    <a:pt x="990092" y="3775456"/>
                    <a:pt x="986028" y="3759835"/>
                    <a:pt x="993140" y="3747770"/>
                  </a:cubicBezTo>
                  <a:cubicBezTo>
                    <a:pt x="1000252" y="3735705"/>
                    <a:pt x="1015873" y="3731641"/>
                    <a:pt x="1027938" y="3738753"/>
                  </a:cubicBezTo>
                  <a:cubicBezTo>
                    <a:pt x="1042289" y="3747262"/>
                    <a:pt x="1056894" y="3755517"/>
                    <a:pt x="1071499" y="3763645"/>
                  </a:cubicBezTo>
                  <a:cubicBezTo>
                    <a:pt x="1083818" y="3770503"/>
                    <a:pt x="1088136" y="3785870"/>
                    <a:pt x="1081405" y="3798189"/>
                  </a:cubicBezTo>
                  <a:cubicBezTo>
                    <a:pt x="1074674" y="3810508"/>
                    <a:pt x="1059180" y="3814826"/>
                    <a:pt x="1046861" y="3808095"/>
                  </a:cubicBezTo>
                  <a:close/>
                  <a:moveTo>
                    <a:pt x="958215" y="3755898"/>
                  </a:moveTo>
                  <a:cubicBezTo>
                    <a:pt x="943610" y="3746881"/>
                    <a:pt x="929259" y="3737610"/>
                    <a:pt x="914908" y="3728085"/>
                  </a:cubicBezTo>
                  <a:cubicBezTo>
                    <a:pt x="903224" y="3720338"/>
                    <a:pt x="899922" y="3704590"/>
                    <a:pt x="907669" y="3692906"/>
                  </a:cubicBezTo>
                  <a:cubicBezTo>
                    <a:pt x="915416" y="3681222"/>
                    <a:pt x="931164" y="3677920"/>
                    <a:pt x="942848" y="3685667"/>
                  </a:cubicBezTo>
                  <a:cubicBezTo>
                    <a:pt x="956818" y="3694811"/>
                    <a:pt x="970915" y="3703828"/>
                    <a:pt x="985012" y="3712718"/>
                  </a:cubicBezTo>
                  <a:cubicBezTo>
                    <a:pt x="996950" y="3720084"/>
                    <a:pt x="1000506" y="3735832"/>
                    <a:pt x="993140" y="3747770"/>
                  </a:cubicBezTo>
                  <a:cubicBezTo>
                    <a:pt x="985774" y="3759708"/>
                    <a:pt x="970026" y="3763264"/>
                    <a:pt x="958088" y="3755898"/>
                  </a:cubicBezTo>
                  <a:close/>
                  <a:moveTo>
                    <a:pt x="872236" y="3699256"/>
                  </a:moveTo>
                  <a:cubicBezTo>
                    <a:pt x="858139" y="3689477"/>
                    <a:pt x="844169" y="3679444"/>
                    <a:pt x="830453" y="3669411"/>
                  </a:cubicBezTo>
                  <a:cubicBezTo>
                    <a:pt x="819150" y="3661156"/>
                    <a:pt x="816737" y="3645154"/>
                    <a:pt x="824992" y="3633851"/>
                  </a:cubicBezTo>
                  <a:cubicBezTo>
                    <a:pt x="833247" y="3622548"/>
                    <a:pt x="849249" y="3620135"/>
                    <a:pt x="860552" y="3628390"/>
                  </a:cubicBezTo>
                  <a:cubicBezTo>
                    <a:pt x="874014" y="3638296"/>
                    <a:pt x="887603" y="3647948"/>
                    <a:pt x="901319" y="3657600"/>
                  </a:cubicBezTo>
                  <a:cubicBezTo>
                    <a:pt x="912876" y="3665601"/>
                    <a:pt x="915670" y="3681476"/>
                    <a:pt x="907669" y="3692906"/>
                  </a:cubicBezTo>
                  <a:cubicBezTo>
                    <a:pt x="899668" y="3704336"/>
                    <a:pt x="883793" y="3707257"/>
                    <a:pt x="872363" y="3699256"/>
                  </a:cubicBezTo>
                  <a:close/>
                  <a:moveTo>
                    <a:pt x="789432" y="3638423"/>
                  </a:moveTo>
                  <a:cubicBezTo>
                    <a:pt x="775843" y="3627882"/>
                    <a:pt x="762381" y="3617214"/>
                    <a:pt x="749173" y="3606419"/>
                  </a:cubicBezTo>
                  <a:cubicBezTo>
                    <a:pt x="738251" y="3597529"/>
                    <a:pt x="736600" y="3581527"/>
                    <a:pt x="745490" y="3570732"/>
                  </a:cubicBezTo>
                  <a:cubicBezTo>
                    <a:pt x="754380" y="3559937"/>
                    <a:pt x="770382" y="3558159"/>
                    <a:pt x="781177" y="3567049"/>
                  </a:cubicBezTo>
                  <a:cubicBezTo>
                    <a:pt x="794131" y="3577590"/>
                    <a:pt x="807212" y="3588004"/>
                    <a:pt x="820420" y="3598291"/>
                  </a:cubicBezTo>
                  <a:cubicBezTo>
                    <a:pt x="831469" y="3606927"/>
                    <a:pt x="833501" y="3622802"/>
                    <a:pt x="824992" y="3633978"/>
                  </a:cubicBezTo>
                  <a:cubicBezTo>
                    <a:pt x="816483" y="3645154"/>
                    <a:pt x="800481" y="3647059"/>
                    <a:pt x="789305" y="3638550"/>
                  </a:cubicBezTo>
                  <a:close/>
                  <a:moveTo>
                    <a:pt x="709549" y="3573526"/>
                  </a:moveTo>
                  <a:cubicBezTo>
                    <a:pt x="696595" y="3562350"/>
                    <a:pt x="683641" y="3551047"/>
                    <a:pt x="670941" y="3539617"/>
                  </a:cubicBezTo>
                  <a:cubicBezTo>
                    <a:pt x="660527" y="3530219"/>
                    <a:pt x="659638" y="3514217"/>
                    <a:pt x="669036" y="3503803"/>
                  </a:cubicBezTo>
                  <a:cubicBezTo>
                    <a:pt x="678434" y="3493389"/>
                    <a:pt x="694436" y="3492500"/>
                    <a:pt x="704850" y="3501898"/>
                  </a:cubicBezTo>
                  <a:cubicBezTo>
                    <a:pt x="717296" y="3513074"/>
                    <a:pt x="729869" y="3524123"/>
                    <a:pt x="742569" y="3535045"/>
                  </a:cubicBezTo>
                  <a:cubicBezTo>
                    <a:pt x="753237" y="3544189"/>
                    <a:pt x="754507" y="3560191"/>
                    <a:pt x="745363" y="3570859"/>
                  </a:cubicBezTo>
                  <a:cubicBezTo>
                    <a:pt x="736219" y="3581527"/>
                    <a:pt x="720217" y="3582797"/>
                    <a:pt x="709549" y="3573653"/>
                  </a:cubicBezTo>
                  <a:close/>
                  <a:moveTo>
                    <a:pt x="633222" y="3504692"/>
                  </a:moveTo>
                  <a:cubicBezTo>
                    <a:pt x="620776" y="3492881"/>
                    <a:pt x="608457" y="3480943"/>
                    <a:pt x="596392" y="3468878"/>
                  </a:cubicBezTo>
                  <a:cubicBezTo>
                    <a:pt x="586486" y="3458972"/>
                    <a:pt x="586486" y="3442843"/>
                    <a:pt x="596392" y="3432937"/>
                  </a:cubicBezTo>
                  <a:cubicBezTo>
                    <a:pt x="606298" y="3423031"/>
                    <a:pt x="622427" y="3423031"/>
                    <a:pt x="632333" y="3432937"/>
                  </a:cubicBezTo>
                  <a:cubicBezTo>
                    <a:pt x="644144" y="3444748"/>
                    <a:pt x="656209" y="3456432"/>
                    <a:pt x="668274" y="3467862"/>
                  </a:cubicBezTo>
                  <a:cubicBezTo>
                    <a:pt x="678434" y="3477514"/>
                    <a:pt x="678815" y="3493643"/>
                    <a:pt x="669163" y="3503803"/>
                  </a:cubicBezTo>
                  <a:cubicBezTo>
                    <a:pt x="659511" y="3513963"/>
                    <a:pt x="643382" y="3514344"/>
                    <a:pt x="633222" y="3504692"/>
                  </a:cubicBezTo>
                  <a:close/>
                  <a:moveTo>
                    <a:pt x="560451" y="3432048"/>
                  </a:moveTo>
                  <a:cubicBezTo>
                    <a:pt x="548640" y="3419602"/>
                    <a:pt x="536956" y="3407029"/>
                    <a:pt x="525399" y="3394329"/>
                  </a:cubicBezTo>
                  <a:cubicBezTo>
                    <a:pt x="516001" y="3383915"/>
                    <a:pt x="516763" y="3367913"/>
                    <a:pt x="527177" y="3358515"/>
                  </a:cubicBezTo>
                  <a:cubicBezTo>
                    <a:pt x="537591" y="3349117"/>
                    <a:pt x="553593" y="3349879"/>
                    <a:pt x="562991" y="3360293"/>
                  </a:cubicBezTo>
                  <a:cubicBezTo>
                    <a:pt x="574167" y="3372739"/>
                    <a:pt x="585597" y="3384931"/>
                    <a:pt x="597154" y="3396996"/>
                  </a:cubicBezTo>
                  <a:cubicBezTo>
                    <a:pt x="606806" y="3407156"/>
                    <a:pt x="606425" y="3423285"/>
                    <a:pt x="596265" y="3432937"/>
                  </a:cubicBezTo>
                  <a:cubicBezTo>
                    <a:pt x="586105" y="3442589"/>
                    <a:pt x="569976" y="3442208"/>
                    <a:pt x="560324" y="3432048"/>
                  </a:cubicBezTo>
                  <a:close/>
                  <a:moveTo>
                    <a:pt x="491236" y="3355848"/>
                  </a:moveTo>
                  <a:cubicBezTo>
                    <a:pt x="480060" y="3342894"/>
                    <a:pt x="469011" y="3329686"/>
                    <a:pt x="458216" y="3316478"/>
                  </a:cubicBezTo>
                  <a:cubicBezTo>
                    <a:pt x="449326" y="3305683"/>
                    <a:pt x="450977" y="3289681"/>
                    <a:pt x="461772" y="3280791"/>
                  </a:cubicBezTo>
                  <a:cubicBezTo>
                    <a:pt x="472567" y="3271901"/>
                    <a:pt x="488569" y="3273552"/>
                    <a:pt x="497459" y="3284347"/>
                  </a:cubicBezTo>
                  <a:cubicBezTo>
                    <a:pt x="508000" y="3297301"/>
                    <a:pt x="518795" y="3310128"/>
                    <a:pt x="529717" y="3322828"/>
                  </a:cubicBezTo>
                  <a:cubicBezTo>
                    <a:pt x="538861" y="3333496"/>
                    <a:pt x="537718" y="3349498"/>
                    <a:pt x="527050" y="3358642"/>
                  </a:cubicBezTo>
                  <a:cubicBezTo>
                    <a:pt x="516382" y="3367786"/>
                    <a:pt x="500380" y="3366643"/>
                    <a:pt x="491236" y="3355975"/>
                  </a:cubicBezTo>
                  <a:close/>
                  <a:moveTo>
                    <a:pt x="426085" y="3276346"/>
                  </a:moveTo>
                  <a:cubicBezTo>
                    <a:pt x="415544" y="3262757"/>
                    <a:pt x="405257" y="3249168"/>
                    <a:pt x="395097" y="3235325"/>
                  </a:cubicBezTo>
                  <a:cubicBezTo>
                    <a:pt x="386715" y="3224022"/>
                    <a:pt x="389128" y="3208147"/>
                    <a:pt x="400431" y="3199765"/>
                  </a:cubicBezTo>
                  <a:cubicBezTo>
                    <a:pt x="411734" y="3191383"/>
                    <a:pt x="427609" y="3193796"/>
                    <a:pt x="435991" y="3205099"/>
                  </a:cubicBezTo>
                  <a:cubicBezTo>
                    <a:pt x="445897" y="3218561"/>
                    <a:pt x="456057" y="3231896"/>
                    <a:pt x="466217" y="3245104"/>
                  </a:cubicBezTo>
                  <a:cubicBezTo>
                    <a:pt x="474853" y="3256153"/>
                    <a:pt x="472821" y="3272155"/>
                    <a:pt x="461772" y="3280791"/>
                  </a:cubicBezTo>
                  <a:cubicBezTo>
                    <a:pt x="450723" y="3289427"/>
                    <a:pt x="434721" y="3287395"/>
                    <a:pt x="426085" y="3276346"/>
                  </a:cubicBezTo>
                  <a:close/>
                  <a:moveTo>
                    <a:pt x="364998" y="3193542"/>
                  </a:moveTo>
                  <a:cubicBezTo>
                    <a:pt x="355219" y="3179445"/>
                    <a:pt x="345567" y="3165348"/>
                    <a:pt x="336042" y="3150997"/>
                  </a:cubicBezTo>
                  <a:cubicBezTo>
                    <a:pt x="328295" y="3139313"/>
                    <a:pt x="331470" y="3123565"/>
                    <a:pt x="343154" y="3115818"/>
                  </a:cubicBezTo>
                  <a:cubicBezTo>
                    <a:pt x="354838" y="3108071"/>
                    <a:pt x="370586" y="3111246"/>
                    <a:pt x="378333" y="3122930"/>
                  </a:cubicBezTo>
                  <a:cubicBezTo>
                    <a:pt x="387604" y="3136900"/>
                    <a:pt x="397002" y="3150743"/>
                    <a:pt x="406527" y="3164459"/>
                  </a:cubicBezTo>
                  <a:cubicBezTo>
                    <a:pt x="414528" y="3176016"/>
                    <a:pt x="411734" y="3191764"/>
                    <a:pt x="400304" y="3199892"/>
                  </a:cubicBezTo>
                  <a:cubicBezTo>
                    <a:pt x="388874" y="3208020"/>
                    <a:pt x="372999" y="3205099"/>
                    <a:pt x="364871" y="3193669"/>
                  </a:cubicBezTo>
                  <a:close/>
                  <a:moveTo>
                    <a:pt x="308102" y="3107944"/>
                  </a:moveTo>
                  <a:cubicBezTo>
                    <a:pt x="298958" y="3093466"/>
                    <a:pt x="290068" y="3078734"/>
                    <a:pt x="281305" y="3064002"/>
                  </a:cubicBezTo>
                  <a:cubicBezTo>
                    <a:pt x="274193" y="3051937"/>
                    <a:pt x="278130" y="3036316"/>
                    <a:pt x="290195" y="3029204"/>
                  </a:cubicBezTo>
                  <a:cubicBezTo>
                    <a:pt x="302260" y="3022092"/>
                    <a:pt x="317881" y="3026029"/>
                    <a:pt x="324993" y="3038094"/>
                  </a:cubicBezTo>
                  <a:cubicBezTo>
                    <a:pt x="333502" y="3052445"/>
                    <a:pt x="342138" y="3066796"/>
                    <a:pt x="351028" y="3080893"/>
                  </a:cubicBezTo>
                  <a:cubicBezTo>
                    <a:pt x="358521" y="3092831"/>
                    <a:pt x="354838" y="3108452"/>
                    <a:pt x="343027" y="3115945"/>
                  </a:cubicBezTo>
                  <a:cubicBezTo>
                    <a:pt x="331216" y="3123438"/>
                    <a:pt x="315468" y="3119755"/>
                    <a:pt x="307975" y="3107944"/>
                  </a:cubicBezTo>
                  <a:close/>
                  <a:moveTo>
                    <a:pt x="255651" y="3019425"/>
                  </a:moveTo>
                  <a:cubicBezTo>
                    <a:pt x="247269" y="3004439"/>
                    <a:pt x="239141" y="2989326"/>
                    <a:pt x="231140" y="2974213"/>
                  </a:cubicBezTo>
                  <a:cubicBezTo>
                    <a:pt x="224663" y="2961767"/>
                    <a:pt x="229362" y="2946400"/>
                    <a:pt x="241808" y="2939923"/>
                  </a:cubicBezTo>
                  <a:cubicBezTo>
                    <a:pt x="254254" y="2933446"/>
                    <a:pt x="269621" y="2938145"/>
                    <a:pt x="276098" y="2950591"/>
                  </a:cubicBezTo>
                  <a:cubicBezTo>
                    <a:pt x="283845" y="2965450"/>
                    <a:pt x="291846" y="2980055"/>
                    <a:pt x="299974" y="2994660"/>
                  </a:cubicBezTo>
                  <a:cubicBezTo>
                    <a:pt x="306832" y="3006852"/>
                    <a:pt x="302387" y="3022346"/>
                    <a:pt x="290195" y="3029204"/>
                  </a:cubicBezTo>
                  <a:cubicBezTo>
                    <a:pt x="278003" y="3036062"/>
                    <a:pt x="262509" y="3031617"/>
                    <a:pt x="255651" y="3019425"/>
                  </a:cubicBezTo>
                  <a:close/>
                  <a:moveTo>
                    <a:pt x="207899" y="2928366"/>
                  </a:moveTo>
                  <a:cubicBezTo>
                    <a:pt x="200279" y="2912999"/>
                    <a:pt x="192913" y="2897505"/>
                    <a:pt x="185801" y="2882011"/>
                  </a:cubicBezTo>
                  <a:cubicBezTo>
                    <a:pt x="179959" y="2869311"/>
                    <a:pt x="185420" y="2854198"/>
                    <a:pt x="198247" y="2848356"/>
                  </a:cubicBezTo>
                  <a:cubicBezTo>
                    <a:pt x="211074" y="2842514"/>
                    <a:pt x="226060" y="2847975"/>
                    <a:pt x="231902" y="2860802"/>
                  </a:cubicBezTo>
                  <a:cubicBezTo>
                    <a:pt x="238887" y="2876042"/>
                    <a:pt x="246126" y="2891028"/>
                    <a:pt x="253492" y="2906014"/>
                  </a:cubicBezTo>
                  <a:cubicBezTo>
                    <a:pt x="259715" y="2918587"/>
                    <a:pt x="254508" y="2933827"/>
                    <a:pt x="241935" y="2940050"/>
                  </a:cubicBezTo>
                  <a:cubicBezTo>
                    <a:pt x="229362" y="2946273"/>
                    <a:pt x="214122" y="2941066"/>
                    <a:pt x="207899" y="2928493"/>
                  </a:cubicBezTo>
                  <a:close/>
                  <a:moveTo>
                    <a:pt x="164719" y="2835021"/>
                  </a:moveTo>
                  <a:cubicBezTo>
                    <a:pt x="157988" y="2819273"/>
                    <a:pt x="151384" y="2803525"/>
                    <a:pt x="144907" y="2787523"/>
                  </a:cubicBezTo>
                  <a:cubicBezTo>
                    <a:pt x="139700" y="2774442"/>
                    <a:pt x="146050" y="2759710"/>
                    <a:pt x="159004" y="2754503"/>
                  </a:cubicBezTo>
                  <a:cubicBezTo>
                    <a:pt x="171958" y="2749296"/>
                    <a:pt x="186817" y="2755646"/>
                    <a:pt x="192024" y="2768600"/>
                  </a:cubicBezTo>
                  <a:cubicBezTo>
                    <a:pt x="198247" y="2784094"/>
                    <a:pt x="204724" y="2799588"/>
                    <a:pt x="211328" y="2814828"/>
                  </a:cubicBezTo>
                  <a:cubicBezTo>
                    <a:pt x="216916" y="2827655"/>
                    <a:pt x="210947" y="2842641"/>
                    <a:pt x="198120" y="2848229"/>
                  </a:cubicBezTo>
                  <a:cubicBezTo>
                    <a:pt x="185293" y="2853817"/>
                    <a:pt x="170307" y="2847848"/>
                    <a:pt x="164719" y="2835021"/>
                  </a:cubicBezTo>
                  <a:close/>
                  <a:moveTo>
                    <a:pt x="126365" y="2739517"/>
                  </a:moveTo>
                  <a:cubicBezTo>
                    <a:pt x="120396" y="2723515"/>
                    <a:pt x="114681" y="2707386"/>
                    <a:pt x="109093" y="2691130"/>
                  </a:cubicBezTo>
                  <a:cubicBezTo>
                    <a:pt x="104521" y="2677922"/>
                    <a:pt x="111633" y="2663444"/>
                    <a:pt x="124841" y="2658872"/>
                  </a:cubicBezTo>
                  <a:cubicBezTo>
                    <a:pt x="138049" y="2654300"/>
                    <a:pt x="152527" y="2661412"/>
                    <a:pt x="157099" y="2674620"/>
                  </a:cubicBezTo>
                  <a:cubicBezTo>
                    <a:pt x="162560" y="2690495"/>
                    <a:pt x="168148" y="2706116"/>
                    <a:pt x="173990" y="2721864"/>
                  </a:cubicBezTo>
                  <a:cubicBezTo>
                    <a:pt x="178816" y="2735072"/>
                    <a:pt x="172212" y="2749677"/>
                    <a:pt x="159004" y="2754503"/>
                  </a:cubicBezTo>
                  <a:cubicBezTo>
                    <a:pt x="145796" y="2759329"/>
                    <a:pt x="131191" y="2752725"/>
                    <a:pt x="126365" y="2739517"/>
                  </a:cubicBezTo>
                  <a:close/>
                  <a:moveTo>
                    <a:pt x="92964" y="2642235"/>
                  </a:moveTo>
                  <a:cubicBezTo>
                    <a:pt x="87884" y="2625979"/>
                    <a:pt x="82931" y="2609469"/>
                    <a:pt x="78105" y="2593086"/>
                  </a:cubicBezTo>
                  <a:cubicBezTo>
                    <a:pt x="74295" y="2579624"/>
                    <a:pt x="82042" y="2565527"/>
                    <a:pt x="95504" y="2561717"/>
                  </a:cubicBezTo>
                  <a:cubicBezTo>
                    <a:pt x="108966" y="2557907"/>
                    <a:pt x="123063" y="2565654"/>
                    <a:pt x="126873" y="2579116"/>
                  </a:cubicBezTo>
                  <a:cubicBezTo>
                    <a:pt x="131445" y="2595245"/>
                    <a:pt x="136271" y="2611120"/>
                    <a:pt x="141351" y="2627122"/>
                  </a:cubicBezTo>
                  <a:cubicBezTo>
                    <a:pt x="145542" y="2640457"/>
                    <a:pt x="138176" y="2654808"/>
                    <a:pt x="124714" y="2658999"/>
                  </a:cubicBezTo>
                  <a:cubicBezTo>
                    <a:pt x="111252" y="2663190"/>
                    <a:pt x="97028" y="2655824"/>
                    <a:pt x="92837" y="2642362"/>
                  </a:cubicBezTo>
                  <a:close/>
                  <a:moveTo>
                    <a:pt x="64516" y="2543429"/>
                  </a:moveTo>
                  <a:cubicBezTo>
                    <a:pt x="60198" y="2526919"/>
                    <a:pt x="56134" y="2510282"/>
                    <a:pt x="52197" y="2493518"/>
                  </a:cubicBezTo>
                  <a:cubicBezTo>
                    <a:pt x="49022" y="2479802"/>
                    <a:pt x="57531" y="2466213"/>
                    <a:pt x="71247" y="2463038"/>
                  </a:cubicBezTo>
                  <a:cubicBezTo>
                    <a:pt x="84963" y="2459863"/>
                    <a:pt x="98552" y="2468372"/>
                    <a:pt x="101727" y="2482088"/>
                  </a:cubicBezTo>
                  <a:cubicBezTo>
                    <a:pt x="105537" y="2498344"/>
                    <a:pt x="109474" y="2514600"/>
                    <a:pt x="113665" y="2530729"/>
                  </a:cubicBezTo>
                  <a:cubicBezTo>
                    <a:pt x="117221" y="2544318"/>
                    <a:pt x="109093" y="2558161"/>
                    <a:pt x="95504" y="2561717"/>
                  </a:cubicBezTo>
                  <a:cubicBezTo>
                    <a:pt x="81915" y="2565273"/>
                    <a:pt x="68072" y="2557145"/>
                    <a:pt x="64516" y="2543556"/>
                  </a:cubicBezTo>
                  <a:close/>
                  <a:moveTo>
                    <a:pt x="41275" y="2443353"/>
                  </a:moveTo>
                  <a:cubicBezTo>
                    <a:pt x="37846" y="2426589"/>
                    <a:pt x="34544" y="2409825"/>
                    <a:pt x="31623" y="2392934"/>
                  </a:cubicBezTo>
                  <a:cubicBezTo>
                    <a:pt x="29210" y="2379091"/>
                    <a:pt x="38354" y="2365883"/>
                    <a:pt x="52197" y="2363470"/>
                  </a:cubicBezTo>
                  <a:cubicBezTo>
                    <a:pt x="66040" y="2361057"/>
                    <a:pt x="79248" y="2370201"/>
                    <a:pt x="81661" y="2384044"/>
                  </a:cubicBezTo>
                  <a:cubicBezTo>
                    <a:pt x="84582" y="2400554"/>
                    <a:pt x="87757" y="2416937"/>
                    <a:pt x="91059" y="2433193"/>
                  </a:cubicBezTo>
                  <a:cubicBezTo>
                    <a:pt x="93853" y="2446909"/>
                    <a:pt x="85090" y="2460371"/>
                    <a:pt x="71247" y="2463165"/>
                  </a:cubicBezTo>
                  <a:cubicBezTo>
                    <a:pt x="57404" y="2465959"/>
                    <a:pt x="44069" y="2457196"/>
                    <a:pt x="41275" y="2443353"/>
                  </a:cubicBezTo>
                  <a:close/>
                  <a:moveTo>
                    <a:pt x="23114" y="2342134"/>
                  </a:moveTo>
                  <a:cubicBezTo>
                    <a:pt x="20574" y="2325243"/>
                    <a:pt x="18161" y="2308352"/>
                    <a:pt x="16002" y="2291334"/>
                  </a:cubicBezTo>
                  <a:cubicBezTo>
                    <a:pt x="14224" y="2277364"/>
                    <a:pt x="24130" y="2264664"/>
                    <a:pt x="37973" y="2262886"/>
                  </a:cubicBezTo>
                  <a:cubicBezTo>
                    <a:pt x="51816" y="2261108"/>
                    <a:pt x="64643" y="2271014"/>
                    <a:pt x="66421" y="2284857"/>
                  </a:cubicBezTo>
                  <a:cubicBezTo>
                    <a:pt x="68580" y="2301494"/>
                    <a:pt x="70866" y="2318004"/>
                    <a:pt x="73406" y="2334387"/>
                  </a:cubicBezTo>
                  <a:cubicBezTo>
                    <a:pt x="75565" y="2348230"/>
                    <a:pt x="66040" y="2361184"/>
                    <a:pt x="52197" y="2363343"/>
                  </a:cubicBezTo>
                  <a:cubicBezTo>
                    <a:pt x="38354" y="2365502"/>
                    <a:pt x="25400" y="2355977"/>
                    <a:pt x="23241" y="2342134"/>
                  </a:cubicBezTo>
                  <a:close/>
                  <a:moveTo>
                    <a:pt x="10541" y="2238375"/>
                  </a:moveTo>
                  <a:cubicBezTo>
                    <a:pt x="8763" y="2221357"/>
                    <a:pt x="7239" y="2204339"/>
                    <a:pt x="5969" y="2187321"/>
                  </a:cubicBezTo>
                  <a:cubicBezTo>
                    <a:pt x="4953" y="2173351"/>
                    <a:pt x="15367" y="2161159"/>
                    <a:pt x="29337" y="2160016"/>
                  </a:cubicBezTo>
                  <a:cubicBezTo>
                    <a:pt x="43307" y="2158873"/>
                    <a:pt x="55499" y="2169414"/>
                    <a:pt x="56642" y="2183384"/>
                  </a:cubicBezTo>
                  <a:cubicBezTo>
                    <a:pt x="57912" y="2200021"/>
                    <a:pt x="59436" y="2216658"/>
                    <a:pt x="61087" y="2233168"/>
                  </a:cubicBezTo>
                  <a:cubicBezTo>
                    <a:pt x="62484" y="2247138"/>
                    <a:pt x="52324" y="2259584"/>
                    <a:pt x="38354" y="2260981"/>
                  </a:cubicBezTo>
                  <a:cubicBezTo>
                    <a:pt x="24384" y="2262378"/>
                    <a:pt x="11938" y="2252218"/>
                    <a:pt x="10541" y="2238248"/>
                  </a:cubicBezTo>
                  <a:close/>
                  <a:moveTo>
                    <a:pt x="2667" y="2135632"/>
                  </a:moveTo>
                  <a:cubicBezTo>
                    <a:pt x="1778" y="2118614"/>
                    <a:pt x="1143" y="2101469"/>
                    <a:pt x="635" y="2084324"/>
                  </a:cubicBezTo>
                  <a:cubicBezTo>
                    <a:pt x="254" y="2070354"/>
                    <a:pt x="11303" y="2058670"/>
                    <a:pt x="25400" y="2058289"/>
                  </a:cubicBezTo>
                  <a:cubicBezTo>
                    <a:pt x="39497" y="2057908"/>
                    <a:pt x="51054" y="2068957"/>
                    <a:pt x="51435" y="2083054"/>
                  </a:cubicBezTo>
                  <a:cubicBezTo>
                    <a:pt x="51816" y="2099818"/>
                    <a:pt x="52578" y="2116455"/>
                    <a:pt x="53340" y="2133092"/>
                  </a:cubicBezTo>
                  <a:cubicBezTo>
                    <a:pt x="54102" y="2147062"/>
                    <a:pt x="43307" y="2159000"/>
                    <a:pt x="29210" y="2159762"/>
                  </a:cubicBezTo>
                  <a:cubicBezTo>
                    <a:pt x="15113" y="2160524"/>
                    <a:pt x="3302" y="2149729"/>
                    <a:pt x="2540" y="2135632"/>
                  </a:cubicBezTo>
                  <a:close/>
                  <a:moveTo>
                    <a:pt x="0" y="2033016"/>
                  </a:moveTo>
                  <a:cubicBezTo>
                    <a:pt x="0" y="2032254"/>
                    <a:pt x="0" y="2031365"/>
                    <a:pt x="0" y="2030603"/>
                  </a:cubicBezTo>
                  <a:lnTo>
                    <a:pt x="25400" y="2030603"/>
                  </a:lnTo>
                  <a:lnTo>
                    <a:pt x="50800" y="2030603"/>
                  </a:lnTo>
                  <a:lnTo>
                    <a:pt x="25400" y="2030603"/>
                  </a:lnTo>
                  <a:lnTo>
                    <a:pt x="0" y="2030603"/>
                  </a:lnTo>
                  <a:cubicBezTo>
                    <a:pt x="0" y="2013331"/>
                    <a:pt x="254" y="1996186"/>
                    <a:pt x="635" y="1979041"/>
                  </a:cubicBezTo>
                  <a:cubicBezTo>
                    <a:pt x="1016" y="1965071"/>
                    <a:pt x="12700" y="1953895"/>
                    <a:pt x="26670" y="1954276"/>
                  </a:cubicBezTo>
                  <a:cubicBezTo>
                    <a:pt x="40640" y="1954657"/>
                    <a:pt x="51816" y="1966341"/>
                    <a:pt x="51435" y="1980311"/>
                  </a:cubicBezTo>
                  <a:cubicBezTo>
                    <a:pt x="51054" y="1997075"/>
                    <a:pt x="50800" y="2013839"/>
                    <a:pt x="50800" y="2030603"/>
                  </a:cubicBezTo>
                  <a:cubicBezTo>
                    <a:pt x="50800" y="2044573"/>
                    <a:pt x="39370" y="2056003"/>
                    <a:pt x="25400" y="2056003"/>
                  </a:cubicBezTo>
                  <a:cubicBezTo>
                    <a:pt x="11430" y="2056003"/>
                    <a:pt x="0" y="2044573"/>
                    <a:pt x="0" y="2030603"/>
                  </a:cubicBezTo>
                  <a:cubicBezTo>
                    <a:pt x="0" y="2016633"/>
                    <a:pt x="11430" y="2005203"/>
                    <a:pt x="25400" y="2005203"/>
                  </a:cubicBezTo>
                  <a:cubicBezTo>
                    <a:pt x="39370" y="2005203"/>
                    <a:pt x="50800" y="2016633"/>
                    <a:pt x="50800" y="2030603"/>
                  </a:cubicBezTo>
                  <a:cubicBezTo>
                    <a:pt x="50800" y="2031365"/>
                    <a:pt x="50800" y="2032254"/>
                    <a:pt x="50800" y="2033016"/>
                  </a:cubicBezTo>
                  <a:cubicBezTo>
                    <a:pt x="50800" y="2046986"/>
                    <a:pt x="39497" y="2058416"/>
                    <a:pt x="25400" y="2058416"/>
                  </a:cubicBezTo>
                  <a:cubicBezTo>
                    <a:pt x="11303" y="2058416"/>
                    <a:pt x="0" y="2047113"/>
                    <a:pt x="0" y="2033016"/>
                  </a:cubicBezTo>
                  <a:close/>
                </a:path>
              </a:pathLst>
            </a:custGeom>
            <a:solidFill>
              <a:srgbClr val="FA9B35"/>
            </a:solidFill>
          </p:spPr>
          <p:txBody>
            <a:bodyPr/>
            <a:lstStyle/>
            <a:p>
              <a:endParaRPr lang="en-US"/>
            </a:p>
          </p:txBody>
        </p:sp>
      </p:grpSp>
      <p:sp>
        <p:nvSpPr>
          <p:cNvPr id="1048888" name="TextBox 35"/>
          <p:cNvSpPr txBox="1"/>
          <p:nvPr/>
        </p:nvSpPr>
        <p:spPr>
          <a:xfrm>
            <a:off x="3276600" y="2438400"/>
            <a:ext cx="2266633" cy="1231106"/>
          </a:xfrm>
          <a:prstGeom prst="rect">
            <a:avLst/>
          </a:prstGeom>
        </p:spPr>
        <p:txBody>
          <a:bodyPr wrap="square" lIns="0" tIns="0" rIns="0" bIns="0" rtlCol="0" anchor="t">
            <a:spAutoFit/>
          </a:bodyPr>
          <a:lstStyle/>
          <a:p>
            <a:pPr algn="ctr" defTabSz="457200">
              <a:lnSpc>
                <a:spcPts val="9600"/>
              </a:lnSpc>
            </a:pPr>
            <a:r>
              <a:rPr lang="en-US" sz="8000">
                <a:solidFill>
                  <a:srgbClr val="EA7734"/>
                </a:solidFill>
                <a:latin typeface="Baloo Bold"/>
              </a:rPr>
              <a:t>03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895" name="Freeform 2"/>
          <p:cNvSpPr/>
          <p:nvPr/>
        </p:nvSpPr>
        <p:spPr>
          <a:xfrm>
            <a:off x="329350" y="959037"/>
            <a:ext cx="8585611" cy="3353163"/>
          </a:xfrm>
          <a:custGeom>
            <a:avLst/>
            <a:gdLst/>
            <a:ahLst/>
            <a:cxnLst/>
            <a:rect l="l" t="t" r="r" b="b"/>
            <a:pathLst>
              <a:path w="17171221" h="6706326">
                <a:moveTo>
                  <a:pt x="0" y="0"/>
                </a:moveTo>
                <a:lnTo>
                  <a:pt x="17171221" y="0"/>
                </a:lnTo>
                <a:lnTo>
                  <a:pt x="17171221" y="6706326"/>
                </a:lnTo>
                <a:lnTo>
                  <a:pt x="0" y="6706326"/>
                </a:lnTo>
                <a:lnTo>
                  <a:pt x="0" y="0"/>
                </a:lnTo>
                <a:close/>
              </a:path>
            </a:pathLst>
          </a:custGeom>
          <a:blipFill>
            <a:blip r:embed="rId3"/>
            <a:stretch>
              <a:fillRect/>
            </a:stretch>
          </a:blipFill>
        </p:spPr>
        <p:txBody>
          <a:bodyPr/>
          <a:lstStyle/>
          <a:p>
            <a:endParaRPr lang="en-US"/>
          </a:p>
        </p:txBody>
      </p:sp>
      <p:sp>
        <p:nvSpPr>
          <p:cNvPr id="1048896" name="Freeform 3"/>
          <p:cNvSpPr/>
          <p:nvPr/>
        </p:nvSpPr>
        <p:spPr>
          <a:xfrm>
            <a:off x="8358780" y="4003270"/>
            <a:ext cx="700160" cy="1596616"/>
          </a:xfrm>
          <a:custGeom>
            <a:avLst/>
            <a:gdLst/>
            <a:ahLst/>
            <a:cxnLst/>
            <a:rect l="l" t="t" r="r" b="b"/>
            <a:pathLst>
              <a:path w="1400320" h="3193232">
                <a:moveTo>
                  <a:pt x="0" y="0"/>
                </a:moveTo>
                <a:lnTo>
                  <a:pt x="1400320" y="0"/>
                </a:lnTo>
                <a:lnTo>
                  <a:pt x="1400320" y="3193232"/>
                </a:lnTo>
                <a:lnTo>
                  <a:pt x="0" y="3193232"/>
                </a:lnTo>
                <a:lnTo>
                  <a:pt x="0" y="0"/>
                </a:lnTo>
                <a:close/>
              </a:path>
            </a:pathLst>
          </a:custGeom>
          <a:blipFill>
            <a:blip r:embed="rId4"/>
            <a:stretch>
              <a:fillRect/>
            </a:stretch>
          </a:blipFill>
        </p:spPr>
        <p:txBody>
          <a:bodyPr/>
          <a:lstStyle/>
          <a:p>
            <a:endParaRPr lang="en-US"/>
          </a:p>
        </p:txBody>
      </p:sp>
      <p:sp>
        <p:nvSpPr>
          <p:cNvPr id="1048897" name="Freeform 4"/>
          <p:cNvSpPr/>
          <p:nvPr/>
        </p:nvSpPr>
        <p:spPr>
          <a:xfrm>
            <a:off x="0" y="4416750"/>
            <a:ext cx="673775" cy="1178650"/>
          </a:xfrm>
          <a:custGeom>
            <a:avLst/>
            <a:gdLst/>
            <a:ahLst/>
            <a:cxnLst/>
            <a:rect l="l" t="t" r="r" b="b"/>
            <a:pathLst>
              <a:path w="1347550" h="2357300">
                <a:moveTo>
                  <a:pt x="0" y="0"/>
                </a:moveTo>
                <a:lnTo>
                  <a:pt x="1347550" y="0"/>
                </a:lnTo>
                <a:lnTo>
                  <a:pt x="1347550" y="2357300"/>
                </a:lnTo>
                <a:lnTo>
                  <a:pt x="0" y="2357300"/>
                </a:lnTo>
                <a:lnTo>
                  <a:pt x="0" y="0"/>
                </a:lnTo>
                <a:close/>
              </a:path>
            </a:pathLst>
          </a:custGeom>
          <a:blipFill>
            <a:blip r:embed="rId5"/>
            <a:stretch>
              <a:fillRect/>
            </a:stretch>
          </a:blipFill>
        </p:spPr>
        <p:txBody>
          <a:bodyPr/>
          <a:lstStyle/>
          <a:p>
            <a:endParaRPr lang="en-US"/>
          </a:p>
        </p:txBody>
      </p:sp>
      <p:sp>
        <p:nvSpPr>
          <p:cNvPr id="1048898" name="Freeform 5"/>
          <p:cNvSpPr/>
          <p:nvPr/>
        </p:nvSpPr>
        <p:spPr>
          <a:xfrm>
            <a:off x="0" y="3270188"/>
            <a:ext cx="354725" cy="497325"/>
          </a:xfrm>
          <a:custGeom>
            <a:avLst/>
            <a:gdLst/>
            <a:ahLst/>
            <a:cxnLst/>
            <a:rect l="l" t="t" r="r" b="b"/>
            <a:pathLst>
              <a:path w="709450" h="994650">
                <a:moveTo>
                  <a:pt x="0" y="0"/>
                </a:moveTo>
                <a:lnTo>
                  <a:pt x="709450" y="0"/>
                </a:lnTo>
                <a:lnTo>
                  <a:pt x="709450" y="994650"/>
                </a:lnTo>
                <a:lnTo>
                  <a:pt x="0" y="994650"/>
                </a:lnTo>
                <a:lnTo>
                  <a:pt x="0" y="0"/>
                </a:lnTo>
                <a:close/>
              </a:path>
            </a:pathLst>
          </a:custGeom>
          <a:blipFill>
            <a:blip r:embed="rId6"/>
            <a:stretch>
              <a:fillRect/>
            </a:stretch>
          </a:blipFill>
        </p:spPr>
        <p:txBody>
          <a:bodyPr/>
          <a:lstStyle/>
          <a:p>
            <a:endParaRPr lang="en-US"/>
          </a:p>
        </p:txBody>
      </p:sp>
      <p:sp>
        <p:nvSpPr>
          <p:cNvPr id="1048899" name="Freeform 6"/>
          <p:cNvSpPr/>
          <p:nvPr/>
        </p:nvSpPr>
        <p:spPr>
          <a:xfrm>
            <a:off x="50" y="2479888"/>
            <a:ext cx="453750" cy="596450"/>
          </a:xfrm>
          <a:custGeom>
            <a:avLst/>
            <a:gdLst/>
            <a:ahLst/>
            <a:cxnLst/>
            <a:rect l="l" t="t" r="r" b="b"/>
            <a:pathLst>
              <a:path w="907500" h="1192900">
                <a:moveTo>
                  <a:pt x="0" y="0"/>
                </a:moveTo>
                <a:lnTo>
                  <a:pt x="907500" y="0"/>
                </a:lnTo>
                <a:lnTo>
                  <a:pt x="907500" y="1192900"/>
                </a:lnTo>
                <a:lnTo>
                  <a:pt x="0" y="1192900"/>
                </a:lnTo>
                <a:lnTo>
                  <a:pt x="0" y="0"/>
                </a:lnTo>
                <a:close/>
              </a:path>
            </a:pathLst>
          </a:custGeom>
          <a:blipFill>
            <a:blip r:embed="rId7"/>
            <a:stretch>
              <a:fillRect/>
            </a:stretch>
          </a:blipFill>
        </p:spPr>
        <p:txBody>
          <a:bodyPr/>
          <a:lstStyle/>
          <a:p>
            <a:endParaRPr lang="en-US"/>
          </a:p>
        </p:txBody>
      </p:sp>
      <p:sp>
        <p:nvSpPr>
          <p:cNvPr id="1048900" name="Freeform 7"/>
          <p:cNvSpPr/>
          <p:nvPr/>
        </p:nvSpPr>
        <p:spPr>
          <a:xfrm>
            <a:off x="25" y="2975463"/>
            <a:ext cx="307025" cy="227125"/>
          </a:xfrm>
          <a:custGeom>
            <a:avLst/>
            <a:gdLst/>
            <a:ahLst/>
            <a:cxnLst/>
            <a:rect l="l" t="t" r="r" b="b"/>
            <a:pathLst>
              <a:path w="614050" h="454250">
                <a:moveTo>
                  <a:pt x="0" y="0"/>
                </a:moveTo>
                <a:lnTo>
                  <a:pt x="614050" y="0"/>
                </a:lnTo>
                <a:lnTo>
                  <a:pt x="614050" y="454250"/>
                </a:lnTo>
                <a:lnTo>
                  <a:pt x="0" y="454250"/>
                </a:lnTo>
                <a:lnTo>
                  <a:pt x="0" y="0"/>
                </a:lnTo>
                <a:close/>
              </a:path>
            </a:pathLst>
          </a:custGeom>
          <a:blipFill>
            <a:blip r:embed="rId8"/>
            <a:stretch>
              <a:fillRect/>
            </a:stretch>
          </a:blipFill>
        </p:spPr>
        <p:txBody>
          <a:bodyPr/>
          <a:lstStyle/>
          <a:p>
            <a:endParaRPr lang="en-US"/>
          </a:p>
        </p:txBody>
      </p:sp>
      <p:sp>
        <p:nvSpPr>
          <p:cNvPr id="1048901" name="Freeform 8"/>
          <p:cNvSpPr/>
          <p:nvPr/>
        </p:nvSpPr>
        <p:spPr>
          <a:xfrm>
            <a:off x="25" y="3532138"/>
            <a:ext cx="277700" cy="845975"/>
          </a:xfrm>
          <a:custGeom>
            <a:avLst/>
            <a:gdLst/>
            <a:ahLst/>
            <a:cxnLst/>
            <a:rect l="l" t="t" r="r" b="b"/>
            <a:pathLst>
              <a:path w="555400" h="1691950">
                <a:moveTo>
                  <a:pt x="0" y="0"/>
                </a:moveTo>
                <a:lnTo>
                  <a:pt x="555400" y="0"/>
                </a:lnTo>
                <a:lnTo>
                  <a:pt x="555400" y="1691950"/>
                </a:lnTo>
                <a:lnTo>
                  <a:pt x="0" y="1691950"/>
                </a:lnTo>
                <a:lnTo>
                  <a:pt x="0" y="0"/>
                </a:lnTo>
                <a:close/>
              </a:path>
            </a:pathLst>
          </a:custGeom>
          <a:blipFill>
            <a:blip r:embed="rId9"/>
            <a:stretch>
              <a:fillRect/>
            </a:stretch>
          </a:blipFill>
        </p:spPr>
        <p:txBody>
          <a:bodyPr/>
          <a:lstStyle/>
          <a:p>
            <a:endParaRPr lang="en-US"/>
          </a:p>
        </p:txBody>
      </p:sp>
      <p:sp>
        <p:nvSpPr>
          <p:cNvPr id="1048902" name="Freeform 9"/>
          <p:cNvSpPr/>
          <p:nvPr/>
        </p:nvSpPr>
        <p:spPr>
          <a:xfrm>
            <a:off x="8772950" y="1324525"/>
            <a:ext cx="371050" cy="1650950"/>
          </a:xfrm>
          <a:custGeom>
            <a:avLst/>
            <a:gdLst/>
            <a:ahLst/>
            <a:cxnLst/>
            <a:rect l="l" t="t" r="r" b="b"/>
            <a:pathLst>
              <a:path w="742100" h="3301900">
                <a:moveTo>
                  <a:pt x="0" y="0"/>
                </a:moveTo>
                <a:lnTo>
                  <a:pt x="742100" y="0"/>
                </a:lnTo>
                <a:lnTo>
                  <a:pt x="742100" y="3301900"/>
                </a:lnTo>
                <a:lnTo>
                  <a:pt x="0" y="3301900"/>
                </a:lnTo>
                <a:lnTo>
                  <a:pt x="0" y="0"/>
                </a:lnTo>
                <a:close/>
              </a:path>
            </a:pathLst>
          </a:custGeom>
          <a:blipFill>
            <a:blip r:embed="rId10"/>
            <a:stretch>
              <a:fillRect/>
            </a:stretch>
          </a:blipFill>
        </p:spPr>
        <p:txBody>
          <a:bodyPr/>
          <a:lstStyle/>
          <a:p>
            <a:endParaRPr lang="en-US"/>
          </a:p>
        </p:txBody>
      </p:sp>
      <p:sp>
        <p:nvSpPr>
          <p:cNvPr id="1048903" name="Freeform 10"/>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11"/>
            <a:stretch>
              <a:fillRect/>
            </a:stretch>
          </a:blipFill>
        </p:spPr>
        <p:txBody>
          <a:bodyPr/>
          <a:lstStyle/>
          <a:p>
            <a:endParaRPr lang="en-US"/>
          </a:p>
        </p:txBody>
      </p:sp>
      <p:sp>
        <p:nvSpPr>
          <p:cNvPr id="1048904" name="Freeform 11"/>
          <p:cNvSpPr/>
          <p:nvPr/>
        </p:nvSpPr>
        <p:spPr>
          <a:xfrm>
            <a:off x="5550672" y="758618"/>
            <a:ext cx="1408979" cy="1344149"/>
          </a:xfrm>
          <a:custGeom>
            <a:avLst/>
            <a:gdLst/>
            <a:ahLst/>
            <a:cxnLst/>
            <a:rect l="l" t="t" r="r" b="b"/>
            <a:pathLst>
              <a:path w="2817957" h="2688297">
                <a:moveTo>
                  <a:pt x="0" y="0"/>
                </a:moveTo>
                <a:lnTo>
                  <a:pt x="2817957" y="0"/>
                </a:lnTo>
                <a:lnTo>
                  <a:pt x="2817957" y="2688297"/>
                </a:lnTo>
                <a:lnTo>
                  <a:pt x="0" y="2688297"/>
                </a:lnTo>
                <a:lnTo>
                  <a:pt x="0" y="0"/>
                </a:lnTo>
                <a:close/>
              </a:path>
            </a:pathLst>
          </a:custGeom>
          <a:blipFill>
            <a:blip r:embed="rId12"/>
            <a:stretch>
              <a:fillRect/>
            </a:stretch>
          </a:blipFill>
        </p:spPr>
        <p:txBody>
          <a:bodyPr/>
          <a:lstStyle/>
          <a:p>
            <a:endParaRPr lang="en-US"/>
          </a:p>
        </p:txBody>
      </p:sp>
      <p:sp>
        <p:nvSpPr>
          <p:cNvPr id="1048905" name="Freeform 12"/>
          <p:cNvSpPr/>
          <p:nvPr/>
        </p:nvSpPr>
        <p:spPr>
          <a:xfrm>
            <a:off x="2874675" y="4682825"/>
            <a:ext cx="746114" cy="1041202"/>
          </a:xfrm>
          <a:custGeom>
            <a:avLst/>
            <a:gdLst/>
            <a:ahLst/>
            <a:cxnLst/>
            <a:rect l="l" t="t" r="r" b="b"/>
            <a:pathLst>
              <a:path w="1492228" h="2082404">
                <a:moveTo>
                  <a:pt x="0" y="0"/>
                </a:moveTo>
                <a:lnTo>
                  <a:pt x="1492228" y="0"/>
                </a:lnTo>
                <a:lnTo>
                  <a:pt x="1492228" y="2082404"/>
                </a:lnTo>
                <a:lnTo>
                  <a:pt x="0" y="2082404"/>
                </a:lnTo>
                <a:lnTo>
                  <a:pt x="0" y="0"/>
                </a:lnTo>
                <a:close/>
              </a:path>
            </a:pathLst>
          </a:custGeom>
          <a:blipFill>
            <a:blip r:embed="rId13"/>
            <a:stretch>
              <a:fillRect/>
            </a:stretch>
          </a:blipFill>
        </p:spPr>
        <p:txBody>
          <a:bodyPr/>
          <a:lstStyle/>
          <a:p>
            <a:endParaRPr lang="en-US"/>
          </a:p>
        </p:txBody>
      </p:sp>
      <p:sp>
        <p:nvSpPr>
          <p:cNvPr id="1048906" name="Freeform 13"/>
          <p:cNvSpPr/>
          <p:nvPr/>
        </p:nvSpPr>
        <p:spPr>
          <a:xfrm>
            <a:off x="-299288" y="5049875"/>
            <a:ext cx="9742573" cy="2385990"/>
          </a:xfrm>
          <a:custGeom>
            <a:avLst/>
            <a:gdLst/>
            <a:ahLst/>
            <a:cxnLst/>
            <a:rect l="l" t="t" r="r" b="b"/>
            <a:pathLst>
              <a:path w="19485146" h="4771980">
                <a:moveTo>
                  <a:pt x="0" y="0"/>
                </a:moveTo>
                <a:lnTo>
                  <a:pt x="19485146" y="0"/>
                </a:lnTo>
                <a:lnTo>
                  <a:pt x="19485146" y="4771980"/>
                </a:lnTo>
                <a:lnTo>
                  <a:pt x="0" y="4771980"/>
                </a:lnTo>
                <a:lnTo>
                  <a:pt x="0" y="0"/>
                </a:lnTo>
                <a:close/>
              </a:path>
            </a:pathLst>
          </a:custGeom>
          <a:blipFill>
            <a:blip r:embed="rId14"/>
            <a:stretch>
              <a:fillRect/>
            </a:stretch>
          </a:blipFill>
        </p:spPr>
        <p:txBody>
          <a:bodyPr/>
          <a:lstStyle/>
          <a:p>
            <a:endParaRPr lang="en-US"/>
          </a:p>
        </p:txBody>
      </p:sp>
      <p:sp>
        <p:nvSpPr>
          <p:cNvPr id="1048907" name="Freeform 14"/>
          <p:cNvSpPr/>
          <p:nvPr/>
        </p:nvSpPr>
        <p:spPr>
          <a:xfrm>
            <a:off x="-85059" y="947101"/>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5"/>
            <a:stretch>
              <a:fillRect t="-9160" b="-9160"/>
            </a:stretch>
          </a:blipFill>
        </p:spPr>
        <p:txBody>
          <a:bodyPr/>
          <a:lstStyle/>
          <a:p>
            <a:endParaRPr lang="en-US"/>
          </a:p>
        </p:txBody>
      </p:sp>
      <p:sp>
        <p:nvSpPr>
          <p:cNvPr id="1048908" name="TextBox 15"/>
          <p:cNvSpPr txBox="1"/>
          <p:nvPr/>
        </p:nvSpPr>
        <p:spPr>
          <a:xfrm>
            <a:off x="177483" y="2311400"/>
            <a:ext cx="3127375" cy="525785"/>
          </a:xfrm>
          <a:prstGeom prst="rect">
            <a:avLst/>
          </a:prstGeom>
        </p:spPr>
        <p:txBody>
          <a:bodyPr wrap="square" lIns="0" tIns="0" rIns="0" bIns="0" rtlCol="0" anchor="t">
            <a:spAutoFit/>
          </a:bodyPr>
          <a:lstStyle/>
          <a:p>
            <a:pPr algn="ctr" defTabSz="457200">
              <a:lnSpc>
                <a:spcPts val="4140"/>
              </a:lnSpc>
            </a:pPr>
            <a:r>
              <a:rPr lang="en-US" sz="3450">
                <a:solidFill>
                  <a:srgbClr val="438422"/>
                </a:solidFill>
                <a:latin typeface="Baloo Bold"/>
              </a:rPr>
              <a:t>Vỏ Trấu (2kg)</a:t>
            </a:r>
          </a:p>
        </p:txBody>
      </p:sp>
      <p:sp>
        <p:nvSpPr>
          <p:cNvPr id="1048909" name="TextBox 17"/>
          <p:cNvSpPr txBox="1"/>
          <p:nvPr/>
        </p:nvSpPr>
        <p:spPr>
          <a:xfrm>
            <a:off x="453778" y="3839868"/>
            <a:ext cx="3185270" cy="1025922"/>
          </a:xfrm>
          <a:prstGeom prst="rect">
            <a:avLst/>
          </a:prstGeom>
        </p:spPr>
        <p:txBody>
          <a:bodyPr lIns="0" tIns="0" rIns="0" bIns="0" rtlCol="0" anchor="t">
            <a:spAutoFit/>
          </a:bodyPr>
          <a:lstStyle/>
          <a:p>
            <a:pPr algn="ctr" defTabSz="457200">
              <a:lnSpc>
                <a:spcPts val="4020"/>
              </a:lnSpc>
            </a:pPr>
            <a:r>
              <a:rPr lang="en-US" sz="3350">
                <a:solidFill>
                  <a:srgbClr val="EA7734"/>
                </a:solidFill>
                <a:latin typeface="Baloo Bold"/>
              </a:rPr>
              <a:t>Phân Động Vật (2kg)</a:t>
            </a:r>
          </a:p>
        </p:txBody>
      </p:sp>
      <p:sp>
        <p:nvSpPr>
          <p:cNvPr id="1048910" name="TextBox 18"/>
          <p:cNvSpPr txBox="1"/>
          <p:nvPr/>
        </p:nvSpPr>
        <p:spPr>
          <a:xfrm>
            <a:off x="3505200" y="3733800"/>
            <a:ext cx="5367020" cy="1077218"/>
          </a:xfrm>
          <a:prstGeom prst="rect">
            <a:avLst/>
          </a:prstGeom>
        </p:spPr>
        <p:txBody>
          <a:bodyPr wrap="square" lIns="0" tIns="0" rIns="0" bIns="0" rtlCol="0" anchor="t">
            <a:spAutoFit/>
          </a:bodyPr>
          <a:lstStyle/>
          <a:p>
            <a:pPr algn="ctr" defTabSz="457200">
              <a:lnSpc>
                <a:spcPts val="4200"/>
              </a:lnSpc>
            </a:pPr>
            <a:r>
              <a:rPr lang="en-US" sz="3500">
                <a:solidFill>
                  <a:srgbClr val="438422"/>
                </a:solidFill>
                <a:latin typeface="Baloo Bold"/>
              </a:rPr>
              <a:t>Men Vi Sinh (60g+10g đường+ 2l nước)</a:t>
            </a:r>
          </a:p>
        </p:txBody>
      </p:sp>
      <p:sp>
        <p:nvSpPr>
          <p:cNvPr id="1048911" name="TextBox 19"/>
          <p:cNvSpPr txBox="1"/>
          <p:nvPr/>
        </p:nvSpPr>
        <p:spPr>
          <a:xfrm>
            <a:off x="3886318" y="2044031"/>
            <a:ext cx="3953922" cy="948978"/>
          </a:xfrm>
          <a:prstGeom prst="rect">
            <a:avLst/>
          </a:prstGeom>
        </p:spPr>
        <p:txBody>
          <a:bodyPr lIns="0" tIns="0" rIns="0" bIns="0" rtlCol="0" anchor="t">
            <a:spAutoFit/>
          </a:bodyPr>
          <a:lstStyle/>
          <a:p>
            <a:pPr algn="ctr" defTabSz="457200">
              <a:lnSpc>
                <a:spcPts val="3720"/>
              </a:lnSpc>
            </a:pPr>
            <a:r>
              <a:rPr lang="en-US" sz="3100">
                <a:solidFill>
                  <a:srgbClr val="F79646">
                    <a:lumMod val="75000"/>
                  </a:srgbClr>
                </a:solidFill>
                <a:latin typeface="Baloo Bold"/>
              </a:rPr>
              <a:t>Bã Cà Phê &amp; Xác Trà (1kg)</a:t>
            </a:r>
          </a:p>
        </p:txBody>
      </p:sp>
      <p:sp>
        <p:nvSpPr>
          <p:cNvPr id="1048912" name="TextBox 20"/>
          <p:cNvSpPr txBox="1"/>
          <p:nvPr/>
        </p:nvSpPr>
        <p:spPr>
          <a:xfrm rot="2410">
            <a:off x="902163" y="1692681"/>
            <a:ext cx="764475" cy="461665"/>
          </a:xfrm>
          <a:prstGeom prst="rect">
            <a:avLst/>
          </a:prstGeom>
        </p:spPr>
        <p:txBody>
          <a:bodyPr lIns="0" tIns="0" rIns="0" bIns="0" rtlCol="0" anchor="t">
            <a:spAutoFit/>
          </a:bodyPr>
          <a:lstStyle/>
          <a:p>
            <a:pPr algn="ctr" defTabSz="457200">
              <a:lnSpc>
                <a:spcPts val="3600"/>
              </a:lnSpc>
            </a:pPr>
            <a:r>
              <a:rPr lang="en-US" sz="3000">
                <a:solidFill>
                  <a:srgbClr val="EA7734"/>
                </a:solidFill>
                <a:latin typeface="Baloo Bold"/>
              </a:rPr>
              <a:t>01</a:t>
            </a:r>
          </a:p>
        </p:txBody>
      </p:sp>
      <p:sp>
        <p:nvSpPr>
          <p:cNvPr id="1048913" name="TextBox 21"/>
          <p:cNvSpPr txBox="1"/>
          <p:nvPr/>
        </p:nvSpPr>
        <p:spPr>
          <a:xfrm rot="2410">
            <a:off x="5410223" y="1524467"/>
            <a:ext cx="764475" cy="461665"/>
          </a:xfrm>
          <a:prstGeom prst="rect">
            <a:avLst/>
          </a:prstGeom>
        </p:spPr>
        <p:txBody>
          <a:bodyPr lIns="0" tIns="0" rIns="0" bIns="0" rtlCol="0" anchor="t">
            <a:spAutoFit/>
          </a:bodyPr>
          <a:lstStyle/>
          <a:p>
            <a:pPr algn="ctr" defTabSz="457200">
              <a:lnSpc>
                <a:spcPts val="3600"/>
              </a:lnSpc>
            </a:pPr>
            <a:r>
              <a:rPr lang="en-US" sz="3000">
                <a:solidFill>
                  <a:srgbClr val="438422"/>
                </a:solidFill>
                <a:latin typeface="Baloo Bold"/>
              </a:rPr>
              <a:t>02</a:t>
            </a:r>
          </a:p>
        </p:txBody>
      </p:sp>
      <p:sp>
        <p:nvSpPr>
          <p:cNvPr id="1048914" name="TextBox 22"/>
          <p:cNvSpPr txBox="1"/>
          <p:nvPr/>
        </p:nvSpPr>
        <p:spPr>
          <a:xfrm rot="2410">
            <a:off x="1524041" y="3345195"/>
            <a:ext cx="764475" cy="461665"/>
          </a:xfrm>
          <a:prstGeom prst="rect">
            <a:avLst/>
          </a:prstGeom>
        </p:spPr>
        <p:txBody>
          <a:bodyPr lIns="0" tIns="0" rIns="0" bIns="0" rtlCol="0" anchor="t">
            <a:spAutoFit/>
          </a:bodyPr>
          <a:lstStyle/>
          <a:p>
            <a:pPr algn="ctr" defTabSz="457200">
              <a:lnSpc>
                <a:spcPts val="3600"/>
              </a:lnSpc>
            </a:pPr>
            <a:r>
              <a:rPr lang="en-US" sz="3000">
                <a:solidFill>
                  <a:srgbClr val="9BBB59">
                    <a:lumMod val="50000"/>
                  </a:srgbClr>
                </a:solidFill>
                <a:latin typeface="Baloo Bold"/>
              </a:rPr>
              <a:t>03</a:t>
            </a:r>
          </a:p>
        </p:txBody>
      </p:sp>
      <p:sp>
        <p:nvSpPr>
          <p:cNvPr id="1048915" name="TextBox 23"/>
          <p:cNvSpPr txBox="1"/>
          <p:nvPr/>
        </p:nvSpPr>
        <p:spPr>
          <a:xfrm rot="2410">
            <a:off x="5676944" y="3238985"/>
            <a:ext cx="764475" cy="461665"/>
          </a:xfrm>
          <a:prstGeom prst="rect">
            <a:avLst/>
          </a:prstGeom>
        </p:spPr>
        <p:txBody>
          <a:bodyPr lIns="0" tIns="0" rIns="0" bIns="0" rtlCol="0" anchor="t">
            <a:spAutoFit/>
          </a:bodyPr>
          <a:lstStyle/>
          <a:p>
            <a:pPr algn="ctr" defTabSz="457200">
              <a:lnSpc>
                <a:spcPts val="3600"/>
              </a:lnSpc>
            </a:pPr>
            <a:r>
              <a:rPr lang="en-US" sz="3000">
                <a:solidFill>
                  <a:srgbClr val="F79646">
                    <a:lumMod val="75000"/>
                  </a:srgbClr>
                </a:solidFill>
                <a:latin typeface="Baloo Bold"/>
              </a:rPr>
              <a:t>04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922" name="Freeform 2"/>
          <p:cNvSpPr/>
          <p:nvPr/>
        </p:nvSpPr>
        <p:spPr>
          <a:xfrm>
            <a:off x="79900" y="1120371"/>
            <a:ext cx="5913265" cy="4340379"/>
          </a:xfrm>
          <a:custGeom>
            <a:avLst/>
            <a:gdLst/>
            <a:ahLst/>
            <a:cxnLst/>
            <a:rect l="l" t="t" r="r" b="b"/>
            <a:pathLst>
              <a:path w="11826529" h="8680758">
                <a:moveTo>
                  <a:pt x="0" y="0"/>
                </a:moveTo>
                <a:lnTo>
                  <a:pt x="11826529" y="0"/>
                </a:lnTo>
                <a:lnTo>
                  <a:pt x="11826529" y="8680758"/>
                </a:lnTo>
                <a:lnTo>
                  <a:pt x="0" y="8680758"/>
                </a:lnTo>
                <a:lnTo>
                  <a:pt x="0" y="0"/>
                </a:lnTo>
                <a:close/>
              </a:path>
            </a:pathLst>
          </a:custGeom>
          <a:blipFill>
            <a:blip r:embed="rId3"/>
            <a:stretch>
              <a:fillRect/>
            </a:stretch>
          </a:blipFill>
        </p:spPr>
        <p:txBody>
          <a:bodyPr/>
          <a:lstStyle/>
          <a:p>
            <a:endParaRPr lang="en-US"/>
          </a:p>
        </p:txBody>
      </p:sp>
      <p:sp>
        <p:nvSpPr>
          <p:cNvPr id="1048923" name="Freeform 3"/>
          <p:cNvSpPr/>
          <p:nvPr/>
        </p:nvSpPr>
        <p:spPr>
          <a:xfrm>
            <a:off x="-15" y="2031750"/>
            <a:ext cx="439715" cy="932239"/>
          </a:xfrm>
          <a:custGeom>
            <a:avLst/>
            <a:gdLst/>
            <a:ahLst/>
            <a:cxnLst/>
            <a:rect l="l" t="t" r="r" b="b"/>
            <a:pathLst>
              <a:path w="879430" h="1864478">
                <a:moveTo>
                  <a:pt x="0" y="0"/>
                </a:moveTo>
                <a:lnTo>
                  <a:pt x="879430" y="0"/>
                </a:lnTo>
                <a:lnTo>
                  <a:pt x="879430" y="1864478"/>
                </a:lnTo>
                <a:lnTo>
                  <a:pt x="0" y="1864478"/>
                </a:lnTo>
                <a:lnTo>
                  <a:pt x="0" y="0"/>
                </a:lnTo>
                <a:close/>
              </a:path>
            </a:pathLst>
          </a:custGeom>
          <a:blipFill>
            <a:blip r:embed="rId4"/>
            <a:stretch>
              <a:fillRect/>
            </a:stretch>
          </a:blipFill>
        </p:spPr>
        <p:txBody>
          <a:bodyPr/>
          <a:lstStyle/>
          <a:p>
            <a:endParaRPr lang="en-US"/>
          </a:p>
        </p:txBody>
      </p:sp>
      <p:sp>
        <p:nvSpPr>
          <p:cNvPr id="1048924" name="Freeform 4"/>
          <p:cNvSpPr/>
          <p:nvPr/>
        </p:nvSpPr>
        <p:spPr>
          <a:xfrm>
            <a:off x="27363" y="4470181"/>
            <a:ext cx="801279" cy="1129004"/>
          </a:xfrm>
          <a:custGeom>
            <a:avLst/>
            <a:gdLst/>
            <a:ahLst/>
            <a:cxnLst/>
            <a:rect l="l" t="t" r="r" b="b"/>
            <a:pathLst>
              <a:path w="1602558" h="2258008">
                <a:moveTo>
                  <a:pt x="0" y="0"/>
                </a:moveTo>
                <a:lnTo>
                  <a:pt x="1602558" y="0"/>
                </a:lnTo>
                <a:lnTo>
                  <a:pt x="1602558" y="2258008"/>
                </a:lnTo>
                <a:lnTo>
                  <a:pt x="0" y="2258008"/>
                </a:lnTo>
                <a:lnTo>
                  <a:pt x="0" y="0"/>
                </a:lnTo>
                <a:close/>
              </a:path>
            </a:pathLst>
          </a:custGeom>
          <a:blipFill>
            <a:blip r:embed="rId5"/>
            <a:stretch>
              <a:fillRect/>
            </a:stretch>
          </a:blipFill>
        </p:spPr>
        <p:txBody>
          <a:bodyPr/>
          <a:lstStyle/>
          <a:p>
            <a:endParaRPr lang="en-US"/>
          </a:p>
        </p:txBody>
      </p:sp>
      <p:sp>
        <p:nvSpPr>
          <p:cNvPr id="1048925" name="Freeform 5"/>
          <p:cNvSpPr/>
          <p:nvPr/>
        </p:nvSpPr>
        <p:spPr>
          <a:xfrm>
            <a:off x="5607275" y="1061169"/>
            <a:ext cx="4140742" cy="4538003"/>
          </a:xfrm>
          <a:custGeom>
            <a:avLst/>
            <a:gdLst/>
            <a:ahLst/>
            <a:cxnLst/>
            <a:rect l="l" t="t" r="r" b="b"/>
            <a:pathLst>
              <a:path w="8281484" h="9076006">
                <a:moveTo>
                  <a:pt x="0" y="0"/>
                </a:moveTo>
                <a:lnTo>
                  <a:pt x="8281484" y="0"/>
                </a:lnTo>
                <a:lnTo>
                  <a:pt x="8281484" y="9076006"/>
                </a:lnTo>
                <a:lnTo>
                  <a:pt x="0" y="9076006"/>
                </a:lnTo>
                <a:lnTo>
                  <a:pt x="0" y="0"/>
                </a:lnTo>
                <a:close/>
              </a:path>
            </a:pathLst>
          </a:custGeom>
          <a:blipFill>
            <a:blip r:embed="rId6"/>
            <a:stretch>
              <a:fillRect/>
            </a:stretch>
          </a:blipFill>
        </p:spPr>
        <p:txBody>
          <a:bodyPr/>
          <a:lstStyle/>
          <a:p>
            <a:endParaRPr lang="en-US"/>
          </a:p>
        </p:txBody>
      </p:sp>
      <p:sp>
        <p:nvSpPr>
          <p:cNvPr id="1048926" name="Freeform 6"/>
          <p:cNvSpPr/>
          <p:nvPr/>
        </p:nvSpPr>
        <p:spPr>
          <a:xfrm>
            <a:off x="5782250" y="4285900"/>
            <a:ext cx="939357" cy="1313278"/>
          </a:xfrm>
          <a:custGeom>
            <a:avLst/>
            <a:gdLst/>
            <a:ahLst/>
            <a:cxnLst/>
            <a:rect l="l" t="t" r="r" b="b"/>
            <a:pathLst>
              <a:path w="1878714" h="2626556">
                <a:moveTo>
                  <a:pt x="0" y="0"/>
                </a:moveTo>
                <a:lnTo>
                  <a:pt x="1878714" y="0"/>
                </a:lnTo>
                <a:lnTo>
                  <a:pt x="1878714" y="2626556"/>
                </a:lnTo>
                <a:lnTo>
                  <a:pt x="0" y="2626556"/>
                </a:lnTo>
                <a:lnTo>
                  <a:pt x="0" y="0"/>
                </a:lnTo>
                <a:close/>
              </a:path>
            </a:pathLst>
          </a:custGeom>
          <a:blipFill>
            <a:blip r:embed="rId7"/>
            <a:stretch>
              <a:fillRect/>
            </a:stretch>
          </a:blipFill>
        </p:spPr>
        <p:txBody>
          <a:bodyPr/>
          <a:lstStyle/>
          <a:p>
            <a:endParaRPr lang="en-US"/>
          </a:p>
        </p:txBody>
      </p:sp>
      <p:sp>
        <p:nvSpPr>
          <p:cNvPr id="1048927" name="Freeform 7"/>
          <p:cNvSpPr/>
          <p:nvPr/>
        </p:nvSpPr>
        <p:spPr>
          <a:xfrm>
            <a:off x="4978825" y="5193250"/>
            <a:ext cx="1086350" cy="425975"/>
          </a:xfrm>
          <a:custGeom>
            <a:avLst/>
            <a:gdLst/>
            <a:ahLst/>
            <a:cxnLst/>
            <a:rect l="l" t="t" r="r" b="b"/>
            <a:pathLst>
              <a:path w="2172700" h="851950">
                <a:moveTo>
                  <a:pt x="0" y="0"/>
                </a:moveTo>
                <a:lnTo>
                  <a:pt x="2172700" y="0"/>
                </a:lnTo>
                <a:lnTo>
                  <a:pt x="2172700" y="851950"/>
                </a:lnTo>
                <a:lnTo>
                  <a:pt x="0" y="851950"/>
                </a:lnTo>
                <a:lnTo>
                  <a:pt x="0" y="0"/>
                </a:lnTo>
                <a:close/>
              </a:path>
            </a:pathLst>
          </a:custGeom>
          <a:blipFill>
            <a:blip r:embed="rId8"/>
            <a:stretch>
              <a:fillRect/>
            </a:stretch>
          </a:blipFill>
        </p:spPr>
        <p:txBody>
          <a:bodyPr/>
          <a:lstStyle/>
          <a:p>
            <a:endParaRPr lang="en-US"/>
          </a:p>
        </p:txBody>
      </p:sp>
      <p:sp>
        <p:nvSpPr>
          <p:cNvPr id="1048928" name="Freeform 8"/>
          <p:cNvSpPr/>
          <p:nvPr/>
        </p:nvSpPr>
        <p:spPr>
          <a:xfrm>
            <a:off x="4194375" y="5193250"/>
            <a:ext cx="1086325" cy="425975"/>
          </a:xfrm>
          <a:custGeom>
            <a:avLst/>
            <a:gdLst/>
            <a:ahLst/>
            <a:cxnLst/>
            <a:rect l="l" t="t" r="r" b="b"/>
            <a:pathLst>
              <a:path w="2172650" h="851950">
                <a:moveTo>
                  <a:pt x="0" y="0"/>
                </a:moveTo>
                <a:lnTo>
                  <a:pt x="2172650" y="0"/>
                </a:lnTo>
                <a:lnTo>
                  <a:pt x="2172650" y="851950"/>
                </a:lnTo>
                <a:lnTo>
                  <a:pt x="0" y="851950"/>
                </a:lnTo>
                <a:lnTo>
                  <a:pt x="0" y="0"/>
                </a:lnTo>
                <a:close/>
              </a:path>
            </a:pathLst>
          </a:custGeom>
          <a:blipFill>
            <a:blip r:embed="rId9"/>
            <a:stretch>
              <a:fillRect/>
            </a:stretch>
          </a:blipFill>
        </p:spPr>
        <p:txBody>
          <a:bodyPr/>
          <a:lstStyle/>
          <a:p>
            <a:endParaRPr lang="en-US"/>
          </a:p>
        </p:txBody>
      </p:sp>
      <p:sp>
        <p:nvSpPr>
          <p:cNvPr id="1048929" name="Freeform 9"/>
          <p:cNvSpPr/>
          <p:nvPr/>
        </p:nvSpPr>
        <p:spPr>
          <a:xfrm>
            <a:off x="4681000" y="5213300"/>
            <a:ext cx="771492" cy="385867"/>
          </a:xfrm>
          <a:custGeom>
            <a:avLst/>
            <a:gdLst/>
            <a:ahLst/>
            <a:cxnLst/>
            <a:rect l="l" t="t" r="r" b="b"/>
            <a:pathLst>
              <a:path w="1542984" h="771734">
                <a:moveTo>
                  <a:pt x="0" y="0"/>
                </a:moveTo>
                <a:lnTo>
                  <a:pt x="1542984" y="0"/>
                </a:lnTo>
                <a:lnTo>
                  <a:pt x="1542984" y="771734"/>
                </a:lnTo>
                <a:lnTo>
                  <a:pt x="0" y="771734"/>
                </a:lnTo>
                <a:lnTo>
                  <a:pt x="0" y="0"/>
                </a:lnTo>
                <a:close/>
              </a:path>
            </a:pathLst>
          </a:custGeom>
          <a:blipFill>
            <a:blip r:embed="rId10"/>
            <a:stretch>
              <a:fillRect/>
            </a:stretch>
          </a:blipFill>
        </p:spPr>
        <p:txBody>
          <a:bodyPr/>
          <a:lstStyle/>
          <a:p>
            <a:endParaRPr lang="en-US"/>
          </a:p>
        </p:txBody>
      </p:sp>
      <p:sp>
        <p:nvSpPr>
          <p:cNvPr id="1048930" name="Freeform 10"/>
          <p:cNvSpPr/>
          <p:nvPr/>
        </p:nvSpPr>
        <p:spPr>
          <a:xfrm>
            <a:off x="3091544" y="5141550"/>
            <a:ext cx="252850" cy="474577"/>
          </a:xfrm>
          <a:custGeom>
            <a:avLst/>
            <a:gdLst/>
            <a:ahLst/>
            <a:cxnLst/>
            <a:rect l="l" t="t" r="r" b="b"/>
            <a:pathLst>
              <a:path w="505700" h="949154">
                <a:moveTo>
                  <a:pt x="0" y="0"/>
                </a:moveTo>
                <a:lnTo>
                  <a:pt x="505700" y="0"/>
                </a:lnTo>
                <a:lnTo>
                  <a:pt x="505700" y="949154"/>
                </a:lnTo>
                <a:lnTo>
                  <a:pt x="0" y="949154"/>
                </a:lnTo>
                <a:lnTo>
                  <a:pt x="0" y="0"/>
                </a:lnTo>
                <a:close/>
              </a:path>
            </a:pathLst>
          </a:custGeom>
          <a:blipFill>
            <a:blip r:embed="rId11"/>
            <a:stretch>
              <a:fillRect/>
            </a:stretch>
          </a:blipFill>
        </p:spPr>
        <p:txBody>
          <a:bodyPr/>
          <a:lstStyle/>
          <a:p>
            <a:endParaRPr lang="en-US"/>
          </a:p>
        </p:txBody>
      </p:sp>
      <p:sp>
        <p:nvSpPr>
          <p:cNvPr id="1048931" name="Freeform 11"/>
          <p:cNvSpPr/>
          <p:nvPr/>
        </p:nvSpPr>
        <p:spPr>
          <a:xfrm>
            <a:off x="861975" y="5317188"/>
            <a:ext cx="168500" cy="287125"/>
          </a:xfrm>
          <a:custGeom>
            <a:avLst/>
            <a:gdLst/>
            <a:ahLst/>
            <a:cxnLst/>
            <a:rect l="l" t="t" r="r" b="b"/>
            <a:pathLst>
              <a:path w="337000" h="574250">
                <a:moveTo>
                  <a:pt x="0" y="0"/>
                </a:moveTo>
                <a:lnTo>
                  <a:pt x="337000" y="0"/>
                </a:lnTo>
                <a:lnTo>
                  <a:pt x="337000" y="574250"/>
                </a:lnTo>
                <a:lnTo>
                  <a:pt x="0" y="574250"/>
                </a:lnTo>
                <a:lnTo>
                  <a:pt x="0" y="0"/>
                </a:lnTo>
                <a:close/>
              </a:path>
            </a:pathLst>
          </a:custGeom>
          <a:blipFill>
            <a:blip r:embed="rId12"/>
            <a:stretch>
              <a:fillRect/>
            </a:stretch>
          </a:blipFill>
        </p:spPr>
        <p:txBody>
          <a:bodyPr/>
          <a:lstStyle/>
          <a:p>
            <a:endParaRPr lang="en-US"/>
          </a:p>
        </p:txBody>
      </p:sp>
      <p:sp>
        <p:nvSpPr>
          <p:cNvPr id="1048932" name="Freeform 12"/>
          <p:cNvSpPr/>
          <p:nvPr/>
        </p:nvSpPr>
        <p:spPr>
          <a:xfrm>
            <a:off x="3165100" y="5223075"/>
            <a:ext cx="597150" cy="366325"/>
          </a:xfrm>
          <a:custGeom>
            <a:avLst/>
            <a:gdLst/>
            <a:ahLst/>
            <a:cxnLst/>
            <a:rect l="l" t="t" r="r" b="b"/>
            <a:pathLst>
              <a:path w="1194300" h="732650">
                <a:moveTo>
                  <a:pt x="0" y="0"/>
                </a:moveTo>
                <a:lnTo>
                  <a:pt x="1194300" y="0"/>
                </a:lnTo>
                <a:lnTo>
                  <a:pt x="1194300" y="732650"/>
                </a:lnTo>
                <a:lnTo>
                  <a:pt x="0" y="732650"/>
                </a:lnTo>
                <a:lnTo>
                  <a:pt x="0" y="0"/>
                </a:lnTo>
                <a:close/>
              </a:path>
            </a:pathLst>
          </a:custGeom>
          <a:blipFill>
            <a:blip r:embed="rId13"/>
            <a:stretch>
              <a:fillRect/>
            </a:stretch>
          </a:blipFill>
        </p:spPr>
        <p:txBody>
          <a:bodyPr/>
          <a:lstStyle/>
          <a:p>
            <a:endParaRPr lang="en-US"/>
          </a:p>
        </p:txBody>
      </p:sp>
      <p:sp>
        <p:nvSpPr>
          <p:cNvPr id="1048933" name="Freeform 13"/>
          <p:cNvSpPr/>
          <p:nvPr/>
        </p:nvSpPr>
        <p:spPr>
          <a:xfrm>
            <a:off x="8146316" y="5016649"/>
            <a:ext cx="555377" cy="601870"/>
          </a:xfrm>
          <a:custGeom>
            <a:avLst/>
            <a:gdLst/>
            <a:ahLst/>
            <a:cxnLst/>
            <a:rect l="l" t="t" r="r" b="b"/>
            <a:pathLst>
              <a:path w="1110754" h="1203740">
                <a:moveTo>
                  <a:pt x="0" y="0"/>
                </a:moveTo>
                <a:lnTo>
                  <a:pt x="1110754" y="0"/>
                </a:lnTo>
                <a:lnTo>
                  <a:pt x="1110754" y="1203740"/>
                </a:lnTo>
                <a:lnTo>
                  <a:pt x="0" y="1203740"/>
                </a:lnTo>
                <a:lnTo>
                  <a:pt x="0" y="0"/>
                </a:lnTo>
                <a:close/>
              </a:path>
            </a:pathLst>
          </a:custGeom>
          <a:blipFill>
            <a:blip r:embed="rId14"/>
            <a:stretch>
              <a:fillRect/>
            </a:stretch>
          </a:blipFill>
        </p:spPr>
        <p:txBody>
          <a:bodyPr/>
          <a:lstStyle/>
          <a:p>
            <a:endParaRPr lang="en-US"/>
          </a:p>
        </p:txBody>
      </p:sp>
      <p:sp>
        <p:nvSpPr>
          <p:cNvPr id="1048934" name="Freeform 14"/>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15"/>
            <a:stretch>
              <a:fillRect/>
            </a:stretch>
          </a:blipFill>
        </p:spPr>
        <p:txBody>
          <a:bodyPr/>
          <a:lstStyle/>
          <a:p>
            <a:endParaRPr lang="en-US"/>
          </a:p>
        </p:txBody>
      </p:sp>
      <p:sp>
        <p:nvSpPr>
          <p:cNvPr id="1048935" name="Freeform 15"/>
          <p:cNvSpPr/>
          <p:nvPr/>
        </p:nvSpPr>
        <p:spPr>
          <a:xfrm>
            <a:off x="-299288" y="5049875"/>
            <a:ext cx="9742573" cy="2385990"/>
          </a:xfrm>
          <a:custGeom>
            <a:avLst/>
            <a:gdLst/>
            <a:ahLst/>
            <a:cxnLst/>
            <a:rect l="l" t="t" r="r" b="b"/>
            <a:pathLst>
              <a:path w="19485146" h="4771980">
                <a:moveTo>
                  <a:pt x="0" y="0"/>
                </a:moveTo>
                <a:lnTo>
                  <a:pt x="19485146" y="0"/>
                </a:lnTo>
                <a:lnTo>
                  <a:pt x="19485146" y="4771980"/>
                </a:lnTo>
                <a:lnTo>
                  <a:pt x="0" y="4771980"/>
                </a:lnTo>
                <a:lnTo>
                  <a:pt x="0" y="0"/>
                </a:lnTo>
                <a:close/>
              </a:path>
            </a:pathLst>
          </a:custGeom>
          <a:blipFill>
            <a:blip r:embed="rId16"/>
            <a:stretch>
              <a:fillRect/>
            </a:stretch>
          </a:blipFill>
        </p:spPr>
        <p:txBody>
          <a:bodyPr/>
          <a:lstStyle/>
          <a:p>
            <a:endParaRPr lang="en-US"/>
          </a:p>
        </p:txBody>
      </p:sp>
      <p:sp>
        <p:nvSpPr>
          <p:cNvPr id="1048936" name="Freeform 16"/>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7"/>
            <a:stretch>
              <a:fillRect t="-9160" b="-9160"/>
            </a:stretch>
          </a:blipFill>
        </p:spPr>
        <p:txBody>
          <a:bodyPr/>
          <a:lstStyle/>
          <a:p>
            <a:endParaRPr lang="en-US"/>
          </a:p>
        </p:txBody>
      </p:sp>
      <p:sp>
        <p:nvSpPr>
          <p:cNvPr id="1048937" name="TextBox 17"/>
          <p:cNvSpPr txBox="1"/>
          <p:nvPr/>
        </p:nvSpPr>
        <p:spPr>
          <a:xfrm>
            <a:off x="388088" y="1560263"/>
            <a:ext cx="7612575" cy="474489"/>
          </a:xfrm>
          <a:prstGeom prst="rect">
            <a:avLst/>
          </a:prstGeom>
        </p:spPr>
        <p:txBody>
          <a:bodyPr lIns="0" tIns="0" rIns="0" bIns="0" rtlCol="0" anchor="t">
            <a:spAutoFit/>
          </a:bodyPr>
          <a:lstStyle/>
          <a:p>
            <a:pPr defTabSz="457200">
              <a:lnSpc>
                <a:spcPts val="3720"/>
              </a:lnSpc>
            </a:pPr>
            <a:r>
              <a:rPr lang="en-US" sz="3100">
                <a:solidFill>
                  <a:srgbClr val="FF0000"/>
                </a:solidFill>
                <a:latin typeface="Baloo" panose="03080902040302020200"/>
              </a:rPr>
              <a:t>Điều Đặc Biệt Có Ở Hệ Đệm NHÓM 2</a:t>
            </a:r>
          </a:p>
        </p:txBody>
      </p:sp>
      <p:sp>
        <p:nvSpPr>
          <p:cNvPr id="1048938" name="TextBox 18"/>
          <p:cNvSpPr txBox="1"/>
          <p:nvPr/>
        </p:nvSpPr>
        <p:spPr>
          <a:xfrm rot="-444">
            <a:off x="685800" y="2476818"/>
            <a:ext cx="6701790" cy="1948180"/>
          </a:xfrm>
          <a:prstGeom prst="rect">
            <a:avLst/>
          </a:prstGeom>
        </p:spPr>
        <p:txBody>
          <a:bodyPr lIns="0" tIns="0" rIns="0" bIns="0" rtlCol="0" anchor="t">
            <a:noAutofit/>
          </a:bodyPr>
          <a:lstStyle/>
          <a:p>
            <a:pPr marL="574993" lvl="1" indent="-287655" defTabSz="457200">
              <a:lnSpc>
                <a:spcPts val="3198"/>
              </a:lnSpc>
              <a:buFont typeface="Arial" panose="020B0604020202020204"/>
              <a:buChar char="•"/>
            </a:pPr>
            <a:r>
              <a:rPr lang="en-US" sz="3600">
                <a:solidFill>
                  <a:srgbClr val="438422"/>
                </a:solidFill>
                <a:latin typeface="Baloo" panose="03080902040302020200"/>
              </a:rPr>
              <a:t>Sẽ có mùi đặc trưng là cà phê &amp; trà giúp bớt mùi hôi từ chuồng trại.</a:t>
            </a:r>
          </a:p>
          <a:p>
            <a:pPr marL="287338" lvl="1" defTabSz="457200">
              <a:lnSpc>
                <a:spcPts val="3198"/>
              </a:lnSpc>
            </a:pPr>
            <a:endParaRPr lang="en-US" sz="3600">
              <a:solidFill>
                <a:srgbClr val="438422"/>
              </a:solidFill>
              <a:latin typeface="Baloo" panose="0308090204030202020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09937A-10AE-770B-52A5-BD3015E27AF1}"/>
              </a:ext>
            </a:extLst>
          </p:cNvPr>
          <p:cNvSpPr/>
          <p:nvPr/>
        </p:nvSpPr>
        <p:spPr>
          <a:xfrm>
            <a:off x="398477" y="1154535"/>
            <a:ext cx="8355435" cy="45489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6" name="Picture 2" descr="Bahaya Ketika Melakukan Hard Shutdown | KASKUS">
            <a:extLst>
              <a:ext uri="{FF2B5EF4-FFF2-40B4-BE49-F238E27FC236}">
                <a16:creationId xmlns:a16="http://schemas.microsoft.com/office/drawing/2014/main" id="{F3CB6EEA-DE16-4847-7976-ED1896E3EA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942" y="1348007"/>
            <a:ext cx="673741" cy="6737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EBACAF-0E0A-2AC8-9071-79B5F142C578}"/>
              </a:ext>
            </a:extLst>
          </p:cNvPr>
          <p:cNvSpPr txBox="1"/>
          <p:nvPr/>
        </p:nvSpPr>
        <p:spPr>
          <a:xfrm>
            <a:off x="1359016" y="1442503"/>
            <a:ext cx="2271320" cy="507831"/>
          </a:xfrm>
          <a:prstGeom prst="rect">
            <a:avLst/>
          </a:prstGeom>
          <a:noFill/>
        </p:spPr>
        <p:txBody>
          <a:bodyPr wrap="square" rtlCol="0">
            <a:spAutoFit/>
          </a:bodyPr>
          <a:lstStyle/>
          <a:p>
            <a:r>
              <a:rPr lang="en-US" sz="2700" b="1" dirty="0">
                <a:solidFill>
                  <a:srgbClr val="FF0000"/>
                </a:solidFill>
              </a:rPr>
              <a:t>KHỞI ĐỘNG</a:t>
            </a:r>
          </a:p>
        </p:txBody>
      </p:sp>
      <p:cxnSp>
        <p:nvCxnSpPr>
          <p:cNvPr id="5" name="Straight Connector 4">
            <a:extLst>
              <a:ext uri="{FF2B5EF4-FFF2-40B4-BE49-F238E27FC236}">
                <a16:creationId xmlns:a16="http://schemas.microsoft.com/office/drawing/2014/main" id="{1495F844-71BD-DDF9-F04B-E77357943317}"/>
              </a:ext>
            </a:extLst>
          </p:cNvPr>
          <p:cNvCxnSpPr/>
          <p:nvPr/>
        </p:nvCxnSpPr>
        <p:spPr>
          <a:xfrm>
            <a:off x="1428226" y="1934592"/>
            <a:ext cx="69335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AC45FD3-75AF-5643-9538-88E4D6A210B0}"/>
              </a:ext>
            </a:extLst>
          </p:cNvPr>
          <p:cNvSpPr txBox="1"/>
          <p:nvPr/>
        </p:nvSpPr>
        <p:spPr>
          <a:xfrm>
            <a:off x="850956" y="2300431"/>
            <a:ext cx="3609889" cy="2942216"/>
          </a:xfrm>
          <a:prstGeom prst="rect">
            <a:avLst/>
          </a:prstGeom>
          <a:noFill/>
        </p:spPr>
        <p:txBody>
          <a:bodyPr wrap="square">
            <a:spAutoFit/>
          </a:bodyPr>
          <a:lstStyle/>
          <a:p>
            <a:pPr algn="just">
              <a:lnSpc>
                <a:spcPct val="130000"/>
              </a:lnSpc>
              <a:spcAft>
                <a:spcPts val="450"/>
              </a:spcAft>
            </a:pPr>
            <a:r>
              <a:rPr lang="vi-VN" b="1"/>
              <a:t>Câu hỏi: </a:t>
            </a:r>
            <a:r>
              <a:rPr lang="vi-VN"/>
              <a:t>Nhà ông C có một trang trại nuôi lợn, hằng ngày trang trại này thải ra một lượng chất thải lớn, gây mùi hôi thối cho những người dân xung quanh. Hãy tư vấn cho ông C các biện pháp xử lí chất thải nhằm hạn chế ô nhiễm môi trường.</a:t>
            </a:r>
            <a:endParaRPr lang="en-US"/>
          </a:p>
        </p:txBody>
      </p:sp>
      <p:pic>
        <p:nvPicPr>
          <p:cNvPr id="1030" name="Picture 6" descr="Cách xây chuồng heo quy mô hộ gia đình bà con nên biết">
            <a:extLst>
              <a:ext uri="{FF2B5EF4-FFF2-40B4-BE49-F238E27FC236}">
                <a16:creationId xmlns:a16="http://schemas.microsoft.com/office/drawing/2014/main" id="{C04FE51B-D478-71F3-3B1F-4CF1398CAA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38" r="4196"/>
          <a:stretch/>
        </p:blipFill>
        <p:spPr bwMode="auto">
          <a:xfrm>
            <a:off x="4609750" y="2021748"/>
            <a:ext cx="3995258" cy="346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920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45"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grpSp>
        <p:nvGrpSpPr>
          <p:cNvPr id="99" name="Group 3"/>
          <p:cNvGrpSpPr/>
          <p:nvPr/>
        </p:nvGrpSpPr>
        <p:grpSpPr>
          <a:xfrm>
            <a:off x="2948854" y="1873831"/>
            <a:ext cx="2984785" cy="1167127"/>
            <a:chOff x="0" y="0"/>
            <a:chExt cx="812800" cy="317825"/>
          </a:xfrm>
        </p:grpSpPr>
        <p:sp>
          <p:nvSpPr>
            <p:cNvPr id="1048946" name="Freeform 4"/>
            <p:cNvSpPr/>
            <p:nvPr/>
          </p:nvSpPr>
          <p:spPr>
            <a:xfrm>
              <a:off x="0" y="0"/>
              <a:ext cx="812800" cy="288618"/>
            </a:xfrm>
            <a:custGeom>
              <a:avLst/>
              <a:gdLst/>
              <a:ahLst/>
              <a:cxnLst/>
              <a:rect l="l" t="t" r="r" b="b"/>
              <a:pathLst>
                <a:path w="812800" h="288618">
                  <a:moveTo>
                    <a:pt x="609600" y="0"/>
                  </a:moveTo>
                  <a:lnTo>
                    <a:pt x="0" y="0"/>
                  </a:lnTo>
                  <a:lnTo>
                    <a:pt x="0" y="288618"/>
                  </a:lnTo>
                  <a:lnTo>
                    <a:pt x="609600" y="288618"/>
                  </a:lnTo>
                  <a:lnTo>
                    <a:pt x="812800" y="144309"/>
                  </a:lnTo>
                  <a:lnTo>
                    <a:pt x="609600" y="0"/>
                  </a:lnTo>
                  <a:close/>
                </a:path>
              </a:pathLst>
            </a:custGeom>
            <a:solidFill>
              <a:srgbClr val="438422"/>
            </a:solidFill>
          </p:spPr>
          <p:txBody>
            <a:bodyPr/>
            <a:lstStyle/>
            <a:p>
              <a:endParaRPr lang="en-US"/>
            </a:p>
          </p:txBody>
        </p:sp>
        <p:sp>
          <p:nvSpPr>
            <p:cNvPr id="1048947" name="TextBox 5"/>
            <p:cNvSpPr txBox="1"/>
            <p:nvPr/>
          </p:nvSpPr>
          <p:spPr>
            <a:xfrm>
              <a:off x="0" y="29223"/>
              <a:ext cx="754967" cy="288602"/>
            </a:xfrm>
            <a:prstGeom prst="rect">
              <a:avLst/>
            </a:prstGeom>
          </p:spPr>
          <p:txBody>
            <a:bodyPr lIns="25400" tIns="25400" rIns="25400" bIns="25400" rtlCol="0" anchor="ctr"/>
            <a:lstStyle/>
            <a:p>
              <a:pPr algn="ctr" defTabSz="457200">
                <a:lnSpc>
                  <a:spcPts val="3120"/>
                </a:lnSpc>
              </a:pPr>
              <a:r>
                <a:rPr lang="en-US" sz="3300">
                  <a:solidFill>
                    <a:srgbClr val="F17D00"/>
                  </a:solidFill>
                  <a:latin typeface="Baloo" panose="03080902040302020200"/>
                </a:rPr>
                <a:t>04. Quy Trình</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948" name="Freeform 2"/>
          <p:cNvSpPr/>
          <p:nvPr/>
        </p:nvSpPr>
        <p:spPr>
          <a:xfrm>
            <a:off x="669995" y="5211528"/>
            <a:ext cx="336204" cy="380061"/>
          </a:xfrm>
          <a:custGeom>
            <a:avLst/>
            <a:gdLst/>
            <a:ahLst/>
            <a:cxnLst/>
            <a:rect l="l" t="t" r="r" b="b"/>
            <a:pathLst>
              <a:path w="672408" h="760122">
                <a:moveTo>
                  <a:pt x="0" y="0"/>
                </a:moveTo>
                <a:lnTo>
                  <a:pt x="672408" y="0"/>
                </a:lnTo>
                <a:lnTo>
                  <a:pt x="672408" y="760122"/>
                </a:lnTo>
                <a:lnTo>
                  <a:pt x="0" y="760122"/>
                </a:lnTo>
                <a:lnTo>
                  <a:pt x="0" y="0"/>
                </a:lnTo>
                <a:close/>
              </a:path>
            </a:pathLst>
          </a:custGeom>
          <a:blipFill>
            <a:blip r:embed="rId3"/>
            <a:stretch>
              <a:fillRect/>
            </a:stretch>
          </a:blipFill>
        </p:spPr>
        <p:txBody>
          <a:bodyPr/>
          <a:lstStyle/>
          <a:p>
            <a:endParaRPr lang="en-US"/>
          </a:p>
        </p:txBody>
      </p:sp>
      <p:sp>
        <p:nvSpPr>
          <p:cNvPr id="1048949" name="Freeform 3"/>
          <p:cNvSpPr/>
          <p:nvPr/>
        </p:nvSpPr>
        <p:spPr>
          <a:xfrm>
            <a:off x="271050" y="5123750"/>
            <a:ext cx="321775" cy="467850"/>
          </a:xfrm>
          <a:custGeom>
            <a:avLst/>
            <a:gdLst/>
            <a:ahLst/>
            <a:cxnLst/>
            <a:rect l="l" t="t" r="r" b="b"/>
            <a:pathLst>
              <a:path w="643550" h="935700">
                <a:moveTo>
                  <a:pt x="0" y="0"/>
                </a:moveTo>
                <a:lnTo>
                  <a:pt x="643550" y="0"/>
                </a:lnTo>
                <a:lnTo>
                  <a:pt x="643550" y="935700"/>
                </a:lnTo>
                <a:lnTo>
                  <a:pt x="0" y="935700"/>
                </a:lnTo>
                <a:lnTo>
                  <a:pt x="0" y="0"/>
                </a:lnTo>
                <a:close/>
              </a:path>
            </a:pathLst>
          </a:custGeom>
          <a:blipFill>
            <a:blip r:embed="rId4"/>
            <a:stretch>
              <a:fillRect/>
            </a:stretch>
          </a:blipFill>
        </p:spPr>
        <p:txBody>
          <a:bodyPr/>
          <a:lstStyle/>
          <a:p>
            <a:endParaRPr lang="en-US"/>
          </a:p>
        </p:txBody>
      </p:sp>
      <p:sp>
        <p:nvSpPr>
          <p:cNvPr id="1048950" name="Freeform 4"/>
          <p:cNvSpPr/>
          <p:nvPr/>
        </p:nvSpPr>
        <p:spPr>
          <a:xfrm>
            <a:off x="8523950" y="2708200"/>
            <a:ext cx="1047196" cy="2883389"/>
          </a:xfrm>
          <a:custGeom>
            <a:avLst/>
            <a:gdLst/>
            <a:ahLst/>
            <a:cxnLst/>
            <a:rect l="l" t="t" r="r" b="b"/>
            <a:pathLst>
              <a:path w="2094392" h="5766778">
                <a:moveTo>
                  <a:pt x="0" y="0"/>
                </a:moveTo>
                <a:lnTo>
                  <a:pt x="2094392" y="0"/>
                </a:lnTo>
                <a:lnTo>
                  <a:pt x="2094392" y="5766778"/>
                </a:lnTo>
                <a:lnTo>
                  <a:pt x="0" y="5766778"/>
                </a:lnTo>
                <a:lnTo>
                  <a:pt x="0" y="0"/>
                </a:lnTo>
                <a:close/>
              </a:path>
            </a:pathLst>
          </a:custGeom>
          <a:blipFill>
            <a:blip r:embed="rId5"/>
            <a:stretch>
              <a:fillRect/>
            </a:stretch>
          </a:blipFill>
        </p:spPr>
        <p:txBody>
          <a:bodyPr/>
          <a:lstStyle/>
          <a:p>
            <a:endParaRPr lang="en-US"/>
          </a:p>
        </p:txBody>
      </p:sp>
      <p:sp>
        <p:nvSpPr>
          <p:cNvPr id="1048951" name="Freeform 5"/>
          <p:cNvSpPr/>
          <p:nvPr/>
        </p:nvSpPr>
        <p:spPr>
          <a:xfrm>
            <a:off x="8345325" y="4949925"/>
            <a:ext cx="533000" cy="641675"/>
          </a:xfrm>
          <a:custGeom>
            <a:avLst/>
            <a:gdLst/>
            <a:ahLst/>
            <a:cxnLst/>
            <a:rect l="l" t="t" r="r" b="b"/>
            <a:pathLst>
              <a:path w="1066000" h="1283350">
                <a:moveTo>
                  <a:pt x="0" y="0"/>
                </a:moveTo>
                <a:lnTo>
                  <a:pt x="1066000" y="0"/>
                </a:lnTo>
                <a:lnTo>
                  <a:pt x="1066000" y="1283350"/>
                </a:lnTo>
                <a:lnTo>
                  <a:pt x="0" y="1283350"/>
                </a:lnTo>
                <a:lnTo>
                  <a:pt x="0" y="0"/>
                </a:lnTo>
                <a:close/>
              </a:path>
            </a:pathLst>
          </a:custGeom>
          <a:blipFill>
            <a:blip r:embed="rId6"/>
            <a:stretch>
              <a:fillRect/>
            </a:stretch>
          </a:blipFill>
        </p:spPr>
        <p:txBody>
          <a:bodyPr/>
          <a:lstStyle/>
          <a:p>
            <a:endParaRPr lang="en-US"/>
          </a:p>
        </p:txBody>
      </p:sp>
      <p:sp>
        <p:nvSpPr>
          <p:cNvPr id="1048952" name="TextBox 7"/>
          <p:cNvSpPr txBox="1"/>
          <p:nvPr/>
        </p:nvSpPr>
        <p:spPr>
          <a:xfrm>
            <a:off x="160193" y="857250"/>
            <a:ext cx="3946770" cy="869597"/>
          </a:xfrm>
          <a:prstGeom prst="rect">
            <a:avLst/>
          </a:prstGeom>
        </p:spPr>
        <p:txBody>
          <a:bodyPr lIns="0" tIns="0" rIns="0" bIns="0" rtlCol="0" anchor="t">
            <a:spAutoFit/>
          </a:bodyPr>
          <a:lstStyle/>
          <a:p>
            <a:pPr defTabSz="457200">
              <a:lnSpc>
                <a:spcPts val="3455"/>
              </a:lnSpc>
            </a:pPr>
            <a:r>
              <a:rPr lang="en-US" sz="2880">
                <a:solidFill>
                  <a:srgbClr val="438422"/>
                </a:solidFill>
                <a:latin typeface="Baloo Bold"/>
              </a:rPr>
              <a:t>Bước 1: Rải lớp vỏ trấu, dày khoảng 15cm.</a:t>
            </a:r>
          </a:p>
        </p:txBody>
      </p:sp>
      <p:sp>
        <p:nvSpPr>
          <p:cNvPr id="1048953" name="TextBox 8"/>
          <p:cNvSpPr txBox="1"/>
          <p:nvPr/>
        </p:nvSpPr>
        <p:spPr>
          <a:xfrm>
            <a:off x="76200" y="2286000"/>
            <a:ext cx="4680585" cy="3058160"/>
          </a:xfrm>
          <a:prstGeom prst="rect">
            <a:avLst/>
          </a:prstGeom>
        </p:spPr>
        <p:txBody>
          <a:bodyPr lIns="0" tIns="0" rIns="0" bIns="0" rtlCol="0" anchor="t">
            <a:noAutofit/>
          </a:bodyPr>
          <a:lstStyle/>
          <a:p>
            <a:pPr defTabSz="457200">
              <a:lnSpc>
                <a:spcPts val="3617"/>
              </a:lnSpc>
            </a:pPr>
            <a:r>
              <a:rPr lang="en-US" sz="2700">
                <a:solidFill>
                  <a:srgbClr val="438422"/>
                </a:solidFill>
                <a:latin typeface="Baloo Bold"/>
              </a:rPr>
              <a:t>Bước 3: Pha dung dịch men vi sinh -&gt; tùy vào diện tích chuồng &amp; khối lượng chất nền + sử dụng đường hoặc cám gạo  + có thể sục khí nhằm giúp tạo môi trường cho vi sinh vật phát triển.</a:t>
            </a:r>
          </a:p>
        </p:txBody>
      </p:sp>
      <p:sp>
        <p:nvSpPr>
          <p:cNvPr id="1048954" name="TextBox 9"/>
          <p:cNvSpPr txBox="1"/>
          <p:nvPr/>
        </p:nvSpPr>
        <p:spPr>
          <a:xfrm>
            <a:off x="4298032" y="983558"/>
            <a:ext cx="4331619" cy="1269578"/>
          </a:xfrm>
          <a:prstGeom prst="rect">
            <a:avLst/>
          </a:prstGeom>
        </p:spPr>
        <p:txBody>
          <a:bodyPr lIns="0" tIns="0" rIns="0" bIns="0" rtlCol="0" anchor="t">
            <a:spAutoFit/>
          </a:bodyPr>
          <a:lstStyle/>
          <a:p>
            <a:pPr defTabSz="457200">
              <a:lnSpc>
                <a:spcPts val="3328"/>
              </a:lnSpc>
            </a:pPr>
            <a:r>
              <a:rPr lang="en-US" sz="2773">
                <a:solidFill>
                  <a:srgbClr val="F17D00"/>
                </a:solidFill>
                <a:latin typeface="Baloo Bold"/>
              </a:rPr>
              <a:t>Bước 2: Cho vật nuôi vào chuồng và đợi phân kín khu chồng trại.</a:t>
            </a:r>
          </a:p>
        </p:txBody>
      </p:sp>
      <p:sp>
        <p:nvSpPr>
          <p:cNvPr id="1048955" name="TextBox 10"/>
          <p:cNvSpPr txBox="1"/>
          <p:nvPr/>
        </p:nvSpPr>
        <p:spPr>
          <a:xfrm>
            <a:off x="5313259" y="2979173"/>
            <a:ext cx="3298566" cy="1641475"/>
          </a:xfrm>
          <a:prstGeom prst="rect">
            <a:avLst/>
          </a:prstGeom>
        </p:spPr>
        <p:txBody>
          <a:bodyPr lIns="0" tIns="0" rIns="0" bIns="0" rtlCol="0" anchor="t">
            <a:spAutoFit/>
          </a:bodyPr>
          <a:lstStyle/>
          <a:p>
            <a:pPr defTabSz="457200">
              <a:lnSpc>
                <a:spcPts val="3238"/>
              </a:lnSpc>
            </a:pPr>
            <a:r>
              <a:rPr lang="en-US" sz="3000">
                <a:solidFill>
                  <a:srgbClr val="F17D00"/>
                </a:solidFill>
                <a:latin typeface="Baloo Bold"/>
              </a:rPr>
              <a:t>Bước 4: Cào đều chất nền và tuới dung dịch men vi sinh vào.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962" name="Freeform 2"/>
          <p:cNvSpPr/>
          <p:nvPr/>
        </p:nvSpPr>
        <p:spPr>
          <a:xfrm>
            <a:off x="79900" y="978474"/>
            <a:ext cx="8835062" cy="3810954"/>
          </a:xfrm>
          <a:custGeom>
            <a:avLst/>
            <a:gdLst/>
            <a:ahLst/>
            <a:cxnLst/>
            <a:rect l="l" t="t" r="r" b="b"/>
            <a:pathLst>
              <a:path w="17670123" h="7621907">
                <a:moveTo>
                  <a:pt x="0" y="0"/>
                </a:moveTo>
                <a:lnTo>
                  <a:pt x="17670123" y="0"/>
                </a:lnTo>
                <a:lnTo>
                  <a:pt x="17670123" y="7621907"/>
                </a:lnTo>
                <a:lnTo>
                  <a:pt x="0" y="7621907"/>
                </a:lnTo>
                <a:lnTo>
                  <a:pt x="0" y="0"/>
                </a:lnTo>
                <a:close/>
              </a:path>
            </a:pathLst>
          </a:custGeom>
          <a:blipFill>
            <a:blip r:embed="rId3"/>
            <a:stretch>
              <a:fillRect/>
            </a:stretch>
          </a:blipFill>
        </p:spPr>
        <p:txBody>
          <a:bodyPr/>
          <a:lstStyle/>
          <a:p>
            <a:endParaRPr lang="en-US"/>
          </a:p>
        </p:txBody>
      </p:sp>
      <p:sp>
        <p:nvSpPr>
          <p:cNvPr id="1048963" name="Freeform 3"/>
          <p:cNvSpPr/>
          <p:nvPr/>
        </p:nvSpPr>
        <p:spPr>
          <a:xfrm>
            <a:off x="8347805" y="4009445"/>
            <a:ext cx="700160" cy="1596616"/>
          </a:xfrm>
          <a:custGeom>
            <a:avLst/>
            <a:gdLst/>
            <a:ahLst/>
            <a:cxnLst/>
            <a:rect l="l" t="t" r="r" b="b"/>
            <a:pathLst>
              <a:path w="1400320" h="3193232">
                <a:moveTo>
                  <a:pt x="0" y="0"/>
                </a:moveTo>
                <a:lnTo>
                  <a:pt x="1400320" y="0"/>
                </a:lnTo>
                <a:lnTo>
                  <a:pt x="1400320" y="3193232"/>
                </a:lnTo>
                <a:lnTo>
                  <a:pt x="0" y="3193232"/>
                </a:lnTo>
                <a:lnTo>
                  <a:pt x="0" y="0"/>
                </a:lnTo>
                <a:close/>
              </a:path>
            </a:pathLst>
          </a:custGeom>
          <a:blipFill>
            <a:blip r:embed="rId4"/>
            <a:stretch>
              <a:fillRect/>
            </a:stretch>
          </a:blipFill>
        </p:spPr>
        <p:txBody>
          <a:bodyPr/>
          <a:lstStyle/>
          <a:p>
            <a:endParaRPr lang="en-US"/>
          </a:p>
        </p:txBody>
      </p:sp>
      <p:sp>
        <p:nvSpPr>
          <p:cNvPr id="1048964" name="Freeform 4"/>
          <p:cNvSpPr/>
          <p:nvPr/>
        </p:nvSpPr>
        <p:spPr>
          <a:xfrm>
            <a:off x="-255925" y="3719525"/>
            <a:ext cx="1175716" cy="1886527"/>
          </a:xfrm>
          <a:custGeom>
            <a:avLst/>
            <a:gdLst/>
            <a:ahLst/>
            <a:cxnLst/>
            <a:rect l="l" t="t" r="r" b="b"/>
            <a:pathLst>
              <a:path w="2351432" h="3773054">
                <a:moveTo>
                  <a:pt x="0" y="0"/>
                </a:moveTo>
                <a:lnTo>
                  <a:pt x="2351432" y="0"/>
                </a:lnTo>
                <a:lnTo>
                  <a:pt x="2351432" y="3773054"/>
                </a:lnTo>
                <a:lnTo>
                  <a:pt x="0" y="3773054"/>
                </a:lnTo>
                <a:lnTo>
                  <a:pt x="0" y="0"/>
                </a:lnTo>
                <a:close/>
              </a:path>
            </a:pathLst>
          </a:custGeom>
          <a:blipFill>
            <a:blip r:embed="rId5"/>
            <a:stretch>
              <a:fillRect/>
            </a:stretch>
          </a:blipFill>
        </p:spPr>
        <p:txBody>
          <a:bodyPr/>
          <a:lstStyle/>
          <a:p>
            <a:endParaRPr lang="en-US"/>
          </a:p>
        </p:txBody>
      </p:sp>
      <p:sp>
        <p:nvSpPr>
          <p:cNvPr id="1048965" name="Freeform 5"/>
          <p:cNvSpPr/>
          <p:nvPr/>
        </p:nvSpPr>
        <p:spPr>
          <a:xfrm>
            <a:off x="5447233" y="559958"/>
            <a:ext cx="1487721" cy="1319477"/>
          </a:xfrm>
          <a:custGeom>
            <a:avLst/>
            <a:gdLst/>
            <a:ahLst/>
            <a:cxnLst/>
            <a:rect l="l" t="t" r="r" b="b"/>
            <a:pathLst>
              <a:path w="2975442" h="2638954">
                <a:moveTo>
                  <a:pt x="0" y="0"/>
                </a:moveTo>
                <a:lnTo>
                  <a:pt x="2975442" y="0"/>
                </a:lnTo>
                <a:lnTo>
                  <a:pt x="2975442" y="2638954"/>
                </a:lnTo>
                <a:lnTo>
                  <a:pt x="0" y="2638954"/>
                </a:lnTo>
                <a:lnTo>
                  <a:pt x="0" y="0"/>
                </a:lnTo>
                <a:close/>
              </a:path>
            </a:pathLst>
          </a:custGeom>
          <a:blipFill>
            <a:blip r:embed="rId6"/>
            <a:stretch>
              <a:fillRect/>
            </a:stretch>
          </a:blipFill>
        </p:spPr>
        <p:txBody>
          <a:bodyPr/>
          <a:lstStyle/>
          <a:p>
            <a:endParaRPr lang="en-US"/>
          </a:p>
        </p:txBody>
      </p:sp>
      <p:sp>
        <p:nvSpPr>
          <p:cNvPr id="1048966" name="Freeform 6"/>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7"/>
            <a:stretch>
              <a:fillRect/>
            </a:stretch>
          </a:blipFill>
        </p:spPr>
        <p:txBody>
          <a:bodyPr/>
          <a:lstStyle/>
          <a:p>
            <a:endParaRPr lang="en-US"/>
          </a:p>
        </p:txBody>
      </p:sp>
      <p:sp>
        <p:nvSpPr>
          <p:cNvPr id="1048967" name="Freeform 7"/>
          <p:cNvSpPr/>
          <p:nvPr/>
        </p:nvSpPr>
        <p:spPr>
          <a:xfrm>
            <a:off x="-299288" y="5049875"/>
            <a:ext cx="9742572" cy="2385990"/>
          </a:xfrm>
          <a:custGeom>
            <a:avLst/>
            <a:gdLst/>
            <a:ahLst/>
            <a:cxnLst/>
            <a:rect l="l" t="t" r="r" b="b"/>
            <a:pathLst>
              <a:path w="19485144" h="4771980">
                <a:moveTo>
                  <a:pt x="0" y="0"/>
                </a:moveTo>
                <a:lnTo>
                  <a:pt x="19485144" y="0"/>
                </a:lnTo>
                <a:lnTo>
                  <a:pt x="19485144" y="4771980"/>
                </a:lnTo>
                <a:lnTo>
                  <a:pt x="0" y="4771980"/>
                </a:lnTo>
                <a:lnTo>
                  <a:pt x="0" y="0"/>
                </a:lnTo>
                <a:close/>
              </a:path>
            </a:pathLst>
          </a:custGeom>
          <a:blipFill>
            <a:blip r:embed="rId8"/>
            <a:stretch>
              <a:fillRect/>
            </a:stretch>
          </a:blipFill>
        </p:spPr>
        <p:txBody>
          <a:bodyPr/>
          <a:lstStyle/>
          <a:p>
            <a:endParaRPr lang="en-US"/>
          </a:p>
        </p:txBody>
      </p:sp>
      <p:sp>
        <p:nvSpPr>
          <p:cNvPr id="1048968" name="Freeform 8"/>
          <p:cNvSpPr/>
          <p:nvPr/>
        </p:nvSpPr>
        <p:spPr>
          <a:xfrm>
            <a:off x="7411325" y="857250"/>
            <a:ext cx="665725" cy="724900"/>
          </a:xfrm>
          <a:custGeom>
            <a:avLst/>
            <a:gdLst/>
            <a:ahLst/>
            <a:cxnLst/>
            <a:rect l="l" t="t" r="r" b="b"/>
            <a:pathLst>
              <a:path w="1331450" h="1449800">
                <a:moveTo>
                  <a:pt x="0" y="0"/>
                </a:moveTo>
                <a:lnTo>
                  <a:pt x="1331450" y="0"/>
                </a:lnTo>
                <a:lnTo>
                  <a:pt x="1331450" y="1449800"/>
                </a:lnTo>
                <a:lnTo>
                  <a:pt x="0" y="1449800"/>
                </a:lnTo>
                <a:lnTo>
                  <a:pt x="0" y="0"/>
                </a:lnTo>
                <a:close/>
              </a:path>
            </a:pathLst>
          </a:custGeom>
          <a:blipFill>
            <a:blip r:embed="rId9"/>
            <a:stretch>
              <a:fillRect/>
            </a:stretch>
          </a:blipFill>
        </p:spPr>
        <p:txBody>
          <a:bodyPr/>
          <a:lstStyle/>
          <a:p>
            <a:endParaRPr lang="en-US"/>
          </a:p>
        </p:txBody>
      </p:sp>
      <p:sp>
        <p:nvSpPr>
          <p:cNvPr id="1048969" name="Freeform 9"/>
          <p:cNvSpPr/>
          <p:nvPr/>
        </p:nvSpPr>
        <p:spPr>
          <a:xfrm>
            <a:off x="8589075" y="857250"/>
            <a:ext cx="554933" cy="1272918"/>
          </a:xfrm>
          <a:custGeom>
            <a:avLst/>
            <a:gdLst/>
            <a:ahLst/>
            <a:cxnLst/>
            <a:rect l="l" t="t" r="r" b="b"/>
            <a:pathLst>
              <a:path w="1109866" h="2545836">
                <a:moveTo>
                  <a:pt x="0" y="0"/>
                </a:moveTo>
                <a:lnTo>
                  <a:pt x="1109866" y="0"/>
                </a:lnTo>
                <a:lnTo>
                  <a:pt x="1109866" y="2545836"/>
                </a:lnTo>
                <a:lnTo>
                  <a:pt x="0" y="2545836"/>
                </a:lnTo>
                <a:lnTo>
                  <a:pt x="0" y="0"/>
                </a:lnTo>
                <a:close/>
              </a:path>
            </a:pathLst>
          </a:custGeom>
          <a:blipFill>
            <a:blip r:embed="rId10"/>
            <a:stretch>
              <a:fillRect/>
            </a:stretch>
          </a:blipFill>
        </p:spPr>
        <p:txBody>
          <a:bodyPr/>
          <a:lstStyle/>
          <a:p>
            <a:endParaRPr lang="en-US"/>
          </a:p>
        </p:txBody>
      </p:sp>
      <p:sp>
        <p:nvSpPr>
          <p:cNvPr id="1048970" name="Freeform 10"/>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1"/>
            <a:stretch>
              <a:fillRect t="-9160" b="-9160"/>
            </a:stretch>
          </a:blipFill>
        </p:spPr>
        <p:txBody>
          <a:bodyPr/>
          <a:lstStyle/>
          <a:p>
            <a:endParaRPr lang="en-US"/>
          </a:p>
        </p:txBody>
      </p:sp>
      <p:pic>
        <p:nvPicPr>
          <p:cNvPr id="2097152" name="Picture 23" descr="z5397315477022_3da808137bfcffd580e243e515803bc0"/>
          <p:cNvPicPr>
            <a:picLocks noChangeAspect="1"/>
          </p:cNvPicPr>
          <p:nvPr/>
        </p:nvPicPr>
        <p:blipFill>
          <a:blip r:embed="rId12"/>
          <a:stretch>
            <a:fillRect/>
          </a:stretch>
        </p:blipFill>
        <p:spPr>
          <a:xfrm>
            <a:off x="480378" y="914400"/>
            <a:ext cx="3591878" cy="2410143"/>
          </a:xfrm>
          <a:prstGeom prst="round2DiagRect">
            <a:avLst/>
          </a:prstGeom>
        </p:spPr>
      </p:pic>
      <p:pic>
        <p:nvPicPr>
          <p:cNvPr id="2097153" name="Picture 24" descr="z5397315563521_6cc5a903a38c143df5543919b1eb8254"/>
          <p:cNvPicPr>
            <a:picLocks noChangeAspect="1"/>
          </p:cNvPicPr>
          <p:nvPr/>
        </p:nvPicPr>
        <p:blipFill>
          <a:blip r:embed="rId13"/>
          <a:stretch>
            <a:fillRect/>
          </a:stretch>
        </p:blipFill>
        <p:spPr>
          <a:xfrm>
            <a:off x="4722813" y="914400"/>
            <a:ext cx="3414395" cy="2448243"/>
          </a:xfrm>
          <a:prstGeom prst="round2DiagRect">
            <a:avLst/>
          </a:prstGeom>
        </p:spPr>
      </p:pic>
      <p:pic>
        <p:nvPicPr>
          <p:cNvPr id="2097154" name="Picture 25" descr="z5397315857772_e2e3847bf273a2e834a4d0a490c4f771"/>
          <p:cNvPicPr>
            <a:picLocks noChangeAspect="1"/>
          </p:cNvPicPr>
          <p:nvPr/>
        </p:nvPicPr>
        <p:blipFill>
          <a:blip r:embed="rId14"/>
          <a:stretch>
            <a:fillRect/>
          </a:stretch>
        </p:blipFill>
        <p:spPr>
          <a:xfrm>
            <a:off x="480378" y="3573780"/>
            <a:ext cx="3591878" cy="2283778"/>
          </a:xfrm>
          <a:prstGeom prst="round2DiagRect">
            <a:avLst/>
          </a:prstGeom>
        </p:spPr>
      </p:pic>
      <p:pic>
        <p:nvPicPr>
          <p:cNvPr id="2097155" name="Picture 26" descr="z5397324311690_00331c882d8a3f9a088500155b26a392"/>
          <p:cNvPicPr>
            <a:picLocks noChangeAspect="1"/>
          </p:cNvPicPr>
          <p:nvPr/>
        </p:nvPicPr>
        <p:blipFill>
          <a:blip r:embed="rId15"/>
          <a:srcRect t="20302" r="14767"/>
          <a:stretch>
            <a:fillRect/>
          </a:stretch>
        </p:blipFill>
        <p:spPr>
          <a:xfrm>
            <a:off x="4648200" y="3505200"/>
            <a:ext cx="3429000" cy="2316480"/>
          </a:xfrm>
          <a:prstGeom prst="round2Diag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977" name="Freeform 2"/>
          <p:cNvSpPr/>
          <p:nvPr/>
        </p:nvSpPr>
        <p:spPr>
          <a:xfrm>
            <a:off x="557425" y="1257502"/>
            <a:ext cx="7920415" cy="4125098"/>
          </a:xfrm>
          <a:custGeom>
            <a:avLst/>
            <a:gdLst/>
            <a:ahLst/>
            <a:cxnLst/>
            <a:rect l="l" t="t" r="r" b="b"/>
            <a:pathLst>
              <a:path w="15840829" h="8250196">
                <a:moveTo>
                  <a:pt x="0" y="0"/>
                </a:moveTo>
                <a:lnTo>
                  <a:pt x="15840829" y="0"/>
                </a:lnTo>
                <a:lnTo>
                  <a:pt x="15840829" y="8250196"/>
                </a:lnTo>
                <a:lnTo>
                  <a:pt x="0" y="8250196"/>
                </a:lnTo>
                <a:lnTo>
                  <a:pt x="0" y="0"/>
                </a:lnTo>
                <a:close/>
              </a:path>
            </a:pathLst>
          </a:custGeom>
          <a:blipFill>
            <a:blip r:embed="rId2"/>
            <a:stretch>
              <a:fillRect/>
            </a:stretch>
          </a:blipFill>
        </p:spPr>
        <p:txBody>
          <a:bodyPr/>
          <a:lstStyle/>
          <a:p>
            <a:endParaRPr lang="en-US"/>
          </a:p>
        </p:txBody>
      </p:sp>
      <p:sp>
        <p:nvSpPr>
          <p:cNvPr id="1048978" name="Freeform 3"/>
          <p:cNvSpPr/>
          <p:nvPr/>
        </p:nvSpPr>
        <p:spPr>
          <a:xfrm>
            <a:off x="6875900" y="5213650"/>
            <a:ext cx="263900" cy="385875"/>
          </a:xfrm>
          <a:custGeom>
            <a:avLst/>
            <a:gdLst/>
            <a:ahLst/>
            <a:cxnLst/>
            <a:rect l="l" t="t" r="r" b="b"/>
            <a:pathLst>
              <a:path w="527800" h="771750">
                <a:moveTo>
                  <a:pt x="0" y="0"/>
                </a:moveTo>
                <a:lnTo>
                  <a:pt x="527800" y="0"/>
                </a:lnTo>
                <a:lnTo>
                  <a:pt x="527800" y="771750"/>
                </a:lnTo>
                <a:lnTo>
                  <a:pt x="0" y="771750"/>
                </a:lnTo>
                <a:lnTo>
                  <a:pt x="0" y="0"/>
                </a:lnTo>
                <a:close/>
              </a:path>
            </a:pathLst>
          </a:custGeom>
          <a:blipFill>
            <a:blip r:embed="rId3"/>
            <a:stretch>
              <a:fillRect/>
            </a:stretch>
          </a:blipFill>
        </p:spPr>
        <p:txBody>
          <a:bodyPr/>
          <a:lstStyle/>
          <a:p>
            <a:endParaRPr lang="en-US"/>
          </a:p>
        </p:txBody>
      </p:sp>
      <p:sp>
        <p:nvSpPr>
          <p:cNvPr id="1048979" name="Freeform 4"/>
          <p:cNvSpPr/>
          <p:nvPr/>
        </p:nvSpPr>
        <p:spPr>
          <a:xfrm>
            <a:off x="-32090" y="3271994"/>
            <a:ext cx="773471" cy="1650110"/>
          </a:xfrm>
          <a:custGeom>
            <a:avLst/>
            <a:gdLst/>
            <a:ahLst/>
            <a:cxnLst/>
            <a:rect l="l" t="t" r="r" b="b"/>
            <a:pathLst>
              <a:path w="1546942" h="3300219">
                <a:moveTo>
                  <a:pt x="0" y="0"/>
                </a:moveTo>
                <a:lnTo>
                  <a:pt x="1546943" y="0"/>
                </a:lnTo>
                <a:lnTo>
                  <a:pt x="1546943" y="3300219"/>
                </a:lnTo>
                <a:lnTo>
                  <a:pt x="0" y="3300219"/>
                </a:lnTo>
                <a:lnTo>
                  <a:pt x="0" y="0"/>
                </a:lnTo>
                <a:close/>
              </a:path>
            </a:pathLst>
          </a:custGeom>
          <a:blipFill>
            <a:blip r:embed="rId4"/>
            <a:stretch>
              <a:fillRect/>
            </a:stretch>
          </a:blipFill>
        </p:spPr>
        <p:txBody>
          <a:bodyPr/>
          <a:lstStyle/>
          <a:p>
            <a:endParaRPr lang="en-US"/>
          </a:p>
        </p:txBody>
      </p:sp>
      <p:grpSp>
        <p:nvGrpSpPr>
          <p:cNvPr id="107" name="Group 5"/>
          <p:cNvGrpSpPr/>
          <p:nvPr/>
        </p:nvGrpSpPr>
        <p:grpSpPr>
          <a:xfrm>
            <a:off x="7191225" y="4227425"/>
            <a:ext cx="1966030" cy="1363856"/>
            <a:chOff x="0" y="0"/>
            <a:chExt cx="5242747" cy="3636949"/>
          </a:xfrm>
        </p:grpSpPr>
        <p:sp>
          <p:nvSpPr>
            <p:cNvPr id="1048980" name="Freeform 6"/>
            <p:cNvSpPr/>
            <p:nvPr/>
          </p:nvSpPr>
          <p:spPr>
            <a:xfrm>
              <a:off x="0" y="0"/>
              <a:ext cx="5242687" cy="3636899"/>
            </a:xfrm>
            <a:custGeom>
              <a:avLst/>
              <a:gdLst/>
              <a:ahLst/>
              <a:cxnLst/>
              <a:rect l="l" t="t" r="r" b="b"/>
              <a:pathLst>
                <a:path w="5242687" h="3636899">
                  <a:moveTo>
                    <a:pt x="4672203" y="0"/>
                  </a:moveTo>
                  <a:cubicBezTo>
                    <a:pt x="4439158" y="0"/>
                    <a:pt x="4205478" y="36576"/>
                    <a:pt x="3984498" y="108204"/>
                  </a:cubicBezTo>
                  <a:cubicBezTo>
                    <a:pt x="3349117" y="315087"/>
                    <a:pt x="2819908" y="791718"/>
                    <a:pt x="2481072" y="1367663"/>
                  </a:cubicBezTo>
                  <a:cubicBezTo>
                    <a:pt x="2259457" y="1743837"/>
                    <a:pt x="2118614" y="2232660"/>
                    <a:pt x="2345944" y="2604770"/>
                  </a:cubicBezTo>
                  <a:cubicBezTo>
                    <a:pt x="2127123" y="2534539"/>
                    <a:pt x="1897634" y="2499741"/>
                    <a:pt x="1667891" y="2499741"/>
                  </a:cubicBezTo>
                  <a:cubicBezTo>
                    <a:pt x="1328293" y="2499741"/>
                    <a:pt x="988187" y="2575687"/>
                    <a:pt x="683006" y="2725166"/>
                  </a:cubicBezTo>
                  <a:cubicBezTo>
                    <a:pt x="329438" y="2899029"/>
                    <a:pt x="0" y="3274568"/>
                    <a:pt x="52451" y="3636899"/>
                  </a:cubicBezTo>
                  <a:lnTo>
                    <a:pt x="5242687" y="3636899"/>
                  </a:lnTo>
                  <a:lnTo>
                    <a:pt x="5242687" y="75946"/>
                  </a:lnTo>
                  <a:cubicBezTo>
                    <a:pt x="5057902" y="25146"/>
                    <a:pt x="4865243" y="0"/>
                    <a:pt x="4672203" y="0"/>
                  </a:cubicBezTo>
                  <a:close/>
                </a:path>
              </a:pathLst>
            </a:custGeom>
            <a:solidFill>
              <a:srgbClr val="438422"/>
            </a:solidFill>
          </p:spPr>
          <p:txBody>
            <a:bodyPr/>
            <a:lstStyle/>
            <a:p>
              <a:endParaRPr lang="en-US"/>
            </a:p>
          </p:txBody>
        </p:sp>
      </p:grpSp>
      <p:sp>
        <p:nvSpPr>
          <p:cNvPr id="1048981" name="Freeform 7"/>
          <p:cNvSpPr/>
          <p:nvPr/>
        </p:nvSpPr>
        <p:spPr>
          <a:xfrm>
            <a:off x="0" y="4779350"/>
            <a:ext cx="1483750" cy="817550"/>
          </a:xfrm>
          <a:custGeom>
            <a:avLst/>
            <a:gdLst/>
            <a:ahLst/>
            <a:cxnLst/>
            <a:rect l="l" t="t" r="r" b="b"/>
            <a:pathLst>
              <a:path w="2967500" h="1635100">
                <a:moveTo>
                  <a:pt x="0" y="0"/>
                </a:moveTo>
                <a:lnTo>
                  <a:pt x="2967500" y="0"/>
                </a:lnTo>
                <a:lnTo>
                  <a:pt x="2967500" y="1635100"/>
                </a:lnTo>
                <a:lnTo>
                  <a:pt x="0" y="1635100"/>
                </a:lnTo>
                <a:lnTo>
                  <a:pt x="0" y="0"/>
                </a:lnTo>
                <a:close/>
              </a:path>
            </a:pathLst>
          </a:custGeom>
          <a:blipFill>
            <a:blip r:embed="rId5"/>
            <a:stretch>
              <a:fillRect/>
            </a:stretch>
          </a:blipFill>
        </p:spPr>
        <p:txBody>
          <a:bodyPr/>
          <a:lstStyle/>
          <a:p>
            <a:endParaRPr lang="en-US"/>
          </a:p>
        </p:txBody>
      </p:sp>
      <p:sp>
        <p:nvSpPr>
          <p:cNvPr id="1048982" name="Freeform 8"/>
          <p:cNvSpPr/>
          <p:nvPr/>
        </p:nvSpPr>
        <p:spPr>
          <a:xfrm>
            <a:off x="498775" y="4170342"/>
            <a:ext cx="978752" cy="1467752"/>
          </a:xfrm>
          <a:custGeom>
            <a:avLst/>
            <a:gdLst/>
            <a:ahLst/>
            <a:cxnLst/>
            <a:rect l="l" t="t" r="r" b="b"/>
            <a:pathLst>
              <a:path w="1957504" h="2935504">
                <a:moveTo>
                  <a:pt x="0" y="0"/>
                </a:moveTo>
                <a:lnTo>
                  <a:pt x="1957504" y="0"/>
                </a:lnTo>
                <a:lnTo>
                  <a:pt x="1957504" y="2935504"/>
                </a:lnTo>
                <a:lnTo>
                  <a:pt x="0" y="2935504"/>
                </a:lnTo>
                <a:lnTo>
                  <a:pt x="0" y="0"/>
                </a:lnTo>
                <a:close/>
              </a:path>
            </a:pathLst>
          </a:custGeom>
          <a:blipFill>
            <a:blip r:embed="rId6"/>
            <a:stretch>
              <a:fillRect/>
            </a:stretch>
          </a:blipFill>
        </p:spPr>
        <p:txBody>
          <a:bodyPr/>
          <a:lstStyle/>
          <a:p>
            <a:endParaRPr lang="en-US"/>
          </a:p>
        </p:txBody>
      </p:sp>
      <p:sp>
        <p:nvSpPr>
          <p:cNvPr id="1048983" name="Freeform 9"/>
          <p:cNvSpPr/>
          <p:nvPr/>
        </p:nvSpPr>
        <p:spPr>
          <a:xfrm>
            <a:off x="6875900" y="519475"/>
            <a:ext cx="4028679" cy="5070925"/>
          </a:xfrm>
          <a:custGeom>
            <a:avLst/>
            <a:gdLst/>
            <a:ahLst/>
            <a:cxnLst/>
            <a:rect l="l" t="t" r="r" b="b"/>
            <a:pathLst>
              <a:path w="8057358" h="10141850">
                <a:moveTo>
                  <a:pt x="0" y="0"/>
                </a:moveTo>
                <a:lnTo>
                  <a:pt x="8057358" y="0"/>
                </a:lnTo>
                <a:lnTo>
                  <a:pt x="8057358" y="10141850"/>
                </a:lnTo>
                <a:lnTo>
                  <a:pt x="0" y="10141850"/>
                </a:lnTo>
                <a:lnTo>
                  <a:pt x="0" y="0"/>
                </a:lnTo>
                <a:close/>
              </a:path>
            </a:pathLst>
          </a:custGeom>
          <a:blipFill>
            <a:blip r:embed="rId7"/>
            <a:stretch>
              <a:fillRect/>
            </a:stretch>
          </a:blipFill>
        </p:spPr>
        <p:txBody>
          <a:bodyPr/>
          <a:lstStyle/>
          <a:p>
            <a:endParaRPr lang="en-US"/>
          </a:p>
        </p:txBody>
      </p:sp>
      <p:sp>
        <p:nvSpPr>
          <p:cNvPr id="1048984" name="Freeform 10"/>
          <p:cNvSpPr/>
          <p:nvPr/>
        </p:nvSpPr>
        <p:spPr>
          <a:xfrm>
            <a:off x="4363150" y="5173650"/>
            <a:ext cx="1147525" cy="425875"/>
          </a:xfrm>
          <a:custGeom>
            <a:avLst/>
            <a:gdLst/>
            <a:ahLst/>
            <a:cxnLst/>
            <a:rect l="l" t="t" r="r" b="b"/>
            <a:pathLst>
              <a:path w="2295050" h="851750">
                <a:moveTo>
                  <a:pt x="0" y="0"/>
                </a:moveTo>
                <a:lnTo>
                  <a:pt x="2295050" y="0"/>
                </a:lnTo>
                <a:lnTo>
                  <a:pt x="2295050" y="851750"/>
                </a:lnTo>
                <a:lnTo>
                  <a:pt x="0" y="851750"/>
                </a:lnTo>
                <a:lnTo>
                  <a:pt x="0" y="0"/>
                </a:lnTo>
                <a:close/>
              </a:path>
            </a:pathLst>
          </a:custGeom>
          <a:blipFill>
            <a:blip r:embed="rId8"/>
            <a:stretch>
              <a:fillRect/>
            </a:stretch>
          </a:blipFill>
        </p:spPr>
        <p:txBody>
          <a:bodyPr/>
          <a:lstStyle/>
          <a:p>
            <a:endParaRPr lang="en-US"/>
          </a:p>
        </p:txBody>
      </p:sp>
      <p:sp>
        <p:nvSpPr>
          <p:cNvPr id="1048985" name="Freeform 11"/>
          <p:cNvSpPr/>
          <p:nvPr/>
        </p:nvSpPr>
        <p:spPr>
          <a:xfrm>
            <a:off x="8310" y="857250"/>
            <a:ext cx="1139185" cy="657283"/>
          </a:xfrm>
          <a:custGeom>
            <a:avLst/>
            <a:gdLst/>
            <a:ahLst/>
            <a:cxnLst/>
            <a:rect l="l" t="t" r="r" b="b"/>
            <a:pathLst>
              <a:path w="2278370" h="1314566">
                <a:moveTo>
                  <a:pt x="0" y="0"/>
                </a:moveTo>
                <a:lnTo>
                  <a:pt x="2278370" y="0"/>
                </a:lnTo>
                <a:lnTo>
                  <a:pt x="2278370" y="1314566"/>
                </a:lnTo>
                <a:lnTo>
                  <a:pt x="0" y="1314566"/>
                </a:lnTo>
                <a:lnTo>
                  <a:pt x="0" y="0"/>
                </a:lnTo>
                <a:close/>
              </a:path>
            </a:pathLst>
          </a:custGeom>
          <a:blipFill>
            <a:blip r:embed="rId9"/>
            <a:stretch>
              <a:fillRect/>
            </a:stretch>
          </a:blipFill>
        </p:spPr>
        <p:txBody>
          <a:bodyPr/>
          <a:lstStyle/>
          <a:p>
            <a:endParaRPr lang="en-US"/>
          </a:p>
        </p:txBody>
      </p:sp>
      <p:sp>
        <p:nvSpPr>
          <p:cNvPr id="1048986" name="Freeform 12"/>
          <p:cNvSpPr/>
          <p:nvPr/>
        </p:nvSpPr>
        <p:spPr>
          <a:xfrm>
            <a:off x="8462" y="857364"/>
            <a:ext cx="1025236" cy="1352322"/>
          </a:xfrm>
          <a:custGeom>
            <a:avLst/>
            <a:gdLst/>
            <a:ahLst/>
            <a:cxnLst/>
            <a:rect l="l" t="t" r="r" b="b"/>
            <a:pathLst>
              <a:path w="2050472" h="2704644">
                <a:moveTo>
                  <a:pt x="0" y="0"/>
                </a:moveTo>
                <a:lnTo>
                  <a:pt x="2050472" y="0"/>
                </a:lnTo>
                <a:lnTo>
                  <a:pt x="2050472" y="2704644"/>
                </a:lnTo>
                <a:lnTo>
                  <a:pt x="0" y="2704644"/>
                </a:lnTo>
                <a:lnTo>
                  <a:pt x="0" y="0"/>
                </a:lnTo>
                <a:close/>
              </a:path>
            </a:pathLst>
          </a:custGeom>
          <a:blipFill>
            <a:blip r:embed="rId10"/>
            <a:stretch>
              <a:fillRect/>
            </a:stretch>
          </a:blipFill>
        </p:spPr>
        <p:txBody>
          <a:bodyPr/>
          <a:lstStyle/>
          <a:p>
            <a:endParaRPr lang="en-US"/>
          </a:p>
        </p:txBody>
      </p:sp>
      <p:sp>
        <p:nvSpPr>
          <p:cNvPr id="1048987" name="Freeform 13"/>
          <p:cNvSpPr/>
          <p:nvPr/>
        </p:nvSpPr>
        <p:spPr>
          <a:xfrm>
            <a:off x="0" y="857364"/>
            <a:ext cx="534038" cy="1428477"/>
          </a:xfrm>
          <a:custGeom>
            <a:avLst/>
            <a:gdLst/>
            <a:ahLst/>
            <a:cxnLst/>
            <a:rect l="l" t="t" r="r" b="b"/>
            <a:pathLst>
              <a:path w="1068076" h="2856954">
                <a:moveTo>
                  <a:pt x="0" y="0"/>
                </a:moveTo>
                <a:lnTo>
                  <a:pt x="1068076" y="0"/>
                </a:lnTo>
                <a:lnTo>
                  <a:pt x="1068076" y="2856954"/>
                </a:lnTo>
                <a:lnTo>
                  <a:pt x="0" y="2856954"/>
                </a:lnTo>
                <a:lnTo>
                  <a:pt x="0" y="0"/>
                </a:lnTo>
                <a:close/>
              </a:path>
            </a:pathLst>
          </a:custGeom>
          <a:blipFill>
            <a:blip r:embed="rId11"/>
            <a:stretch>
              <a:fillRect/>
            </a:stretch>
          </a:blipFill>
        </p:spPr>
        <p:txBody>
          <a:bodyPr/>
          <a:lstStyle/>
          <a:p>
            <a:endParaRPr lang="en-US"/>
          </a:p>
        </p:txBody>
      </p:sp>
      <p:sp>
        <p:nvSpPr>
          <p:cNvPr id="1048988" name="Freeform 14"/>
          <p:cNvSpPr/>
          <p:nvPr/>
        </p:nvSpPr>
        <p:spPr>
          <a:xfrm>
            <a:off x="4202400" y="857250"/>
            <a:ext cx="1000175" cy="132100"/>
          </a:xfrm>
          <a:custGeom>
            <a:avLst/>
            <a:gdLst/>
            <a:ahLst/>
            <a:cxnLst/>
            <a:rect l="l" t="t" r="r" b="b"/>
            <a:pathLst>
              <a:path w="2000350" h="264200">
                <a:moveTo>
                  <a:pt x="0" y="0"/>
                </a:moveTo>
                <a:lnTo>
                  <a:pt x="2000350" y="0"/>
                </a:lnTo>
                <a:lnTo>
                  <a:pt x="2000350" y="264200"/>
                </a:lnTo>
                <a:lnTo>
                  <a:pt x="0" y="264200"/>
                </a:lnTo>
                <a:lnTo>
                  <a:pt x="0" y="0"/>
                </a:lnTo>
                <a:close/>
              </a:path>
            </a:pathLst>
          </a:custGeom>
          <a:blipFill>
            <a:blip r:embed="rId12"/>
            <a:stretch>
              <a:fillRect/>
            </a:stretch>
          </a:blipFill>
        </p:spPr>
        <p:txBody>
          <a:bodyPr/>
          <a:lstStyle/>
          <a:p>
            <a:endParaRPr lang="en-US"/>
          </a:p>
        </p:txBody>
      </p:sp>
      <p:sp>
        <p:nvSpPr>
          <p:cNvPr id="1048989" name="Freeform 15"/>
          <p:cNvSpPr/>
          <p:nvPr/>
        </p:nvSpPr>
        <p:spPr>
          <a:xfrm>
            <a:off x="4338600" y="857325"/>
            <a:ext cx="1172075" cy="345575"/>
          </a:xfrm>
          <a:custGeom>
            <a:avLst/>
            <a:gdLst/>
            <a:ahLst/>
            <a:cxnLst/>
            <a:rect l="l" t="t" r="r" b="b"/>
            <a:pathLst>
              <a:path w="2344150" h="691150">
                <a:moveTo>
                  <a:pt x="0" y="0"/>
                </a:moveTo>
                <a:lnTo>
                  <a:pt x="2344150" y="0"/>
                </a:lnTo>
                <a:lnTo>
                  <a:pt x="2344150" y="691150"/>
                </a:lnTo>
                <a:lnTo>
                  <a:pt x="0" y="691150"/>
                </a:lnTo>
                <a:lnTo>
                  <a:pt x="0" y="0"/>
                </a:lnTo>
                <a:close/>
              </a:path>
            </a:pathLst>
          </a:custGeom>
          <a:blipFill>
            <a:blip r:embed="rId13"/>
            <a:stretch>
              <a:fillRect/>
            </a:stretch>
          </a:blipFill>
        </p:spPr>
        <p:txBody>
          <a:bodyPr/>
          <a:lstStyle/>
          <a:p>
            <a:endParaRPr lang="en-US"/>
          </a:p>
        </p:txBody>
      </p:sp>
      <p:sp>
        <p:nvSpPr>
          <p:cNvPr id="1048990" name="Freeform 16"/>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14"/>
            <a:stretch>
              <a:fillRect/>
            </a:stretch>
          </a:blipFill>
        </p:spPr>
        <p:txBody>
          <a:bodyPr/>
          <a:lstStyle/>
          <a:p>
            <a:endParaRPr lang="en-US"/>
          </a:p>
        </p:txBody>
      </p:sp>
      <p:sp>
        <p:nvSpPr>
          <p:cNvPr id="1048991" name="Freeform 17"/>
          <p:cNvSpPr/>
          <p:nvPr/>
        </p:nvSpPr>
        <p:spPr>
          <a:xfrm>
            <a:off x="-299288" y="5049875"/>
            <a:ext cx="9742572" cy="2385990"/>
          </a:xfrm>
          <a:custGeom>
            <a:avLst/>
            <a:gdLst/>
            <a:ahLst/>
            <a:cxnLst/>
            <a:rect l="l" t="t" r="r" b="b"/>
            <a:pathLst>
              <a:path w="19485144" h="4771980">
                <a:moveTo>
                  <a:pt x="0" y="0"/>
                </a:moveTo>
                <a:lnTo>
                  <a:pt x="19485144" y="0"/>
                </a:lnTo>
                <a:lnTo>
                  <a:pt x="19485144" y="4771980"/>
                </a:lnTo>
                <a:lnTo>
                  <a:pt x="0" y="4771980"/>
                </a:lnTo>
                <a:lnTo>
                  <a:pt x="0" y="0"/>
                </a:lnTo>
                <a:close/>
              </a:path>
            </a:pathLst>
          </a:custGeom>
          <a:blipFill>
            <a:blip r:embed="rId15"/>
            <a:stretch>
              <a:fillRect/>
            </a:stretch>
          </a:blipFill>
        </p:spPr>
        <p:txBody>
          <a:bodyPr/>
          <a:lstStyle/>
          <a:p>
            <a:endParaRPr lang="en-US"/>
          </a:p>
        </p:txBody>
      </p:sp>
      <p:sp>
        <p:nvSpPr>
          <p:cNvPr id="1048992" name="Freeform 18"/>
          <p:cNvSpPr/>
          <p:nvPr/>
        </p:nvSpPr>
        <p:spPr>
          <a:xfrm>
            <a:off x="1350307" y="1845948"/>
            <a:ext cx="2852093" cy="2852093"/>
          </a:xfrm>
          <a:custGeom>
            <a:avLst/>
            <a:gdLst/>
            <a:ahLst/>
            <a:cxnLst/>
            <a:rect l="l" t="t" r="r" b="b"/>
            <a:pathLst>
              <a:path w="5704186" h="5704186">
                <a:moveTo>
                  <a:pt x="0" y="0"/>
                </a:moveTo>
                <a:lnTo>
                  <a:pt x="5704186" y="0"/>
                </a:lnTo>
                <a:lnTo>
                  <a:pt x="5704186" y="5704186"/>
                </a:lnTo>
                <a:lnTo>
                  <a:pt x="0" y="5704186"/>
                </a:lnTo>
                <a:lnTo>
                  <a:pt x="0" y="0"/>
                </a:lnTo>
                <a:close/>
              </a:path>
            </a:pathLst>
          </a:custGeom>
          <a:blipFill>
            <a:blip r:embed="rId16"/>
            <a:stretch>
              <a:fillRect l="-5263" t="-5263"/>
            </a:stretch>
          </a:blipFill>
        </p:spPr>
        <p:txBody>
          <a:bodyPr/>
          <a:lstStyle/>
          <a:p>
            <a:endParaRPr lang="en-US"/>
          </a:p>
        </p:txBody>
      </p:sp>
      <p:sp>
        <p:nvSpPr>
          <p:cNvPr id="1048993" name="TextBox 19"/>
          <p:cNvSpPr txBox="1"/>
          <p:nvPr/>
        </p:nvSpPr>
        <p:spPr>
          <a:xfrm>
            <a:off x="4572000" y="2945448"/>
            <a:ext cx="4090035" cy="1516377"/>
          </a:xfrm>
          <a:prstGeom prst="rect">
            <a:avLst/>
          </a:prstGeom>
        </p:spPr>
        <p:txBody>
          <a:bodyPr wrap="square" lIns="0" tIns="0" rIns="0" bIns="0" rtlCol="0" anchor="t">
            <a:spAutoFit/>
          </a:bodyPr>
          <a:lstStyle/>
          <a:p>
            <a:pPr defTabSz="457200">
              <a:lnSpc>
                <a:spcPts val="6058"/>
              </a:lnSpc>
            </a:pPr>
            <a:r>
              <a:rPr lang="en-US" sz="5048">
                <a:solidFill>
                  <a:srgbClr val="438422"/>
                </a:solidFill>
                <a:latin typeface="Baloo Bold"/>
              </a:rPr>
              <a:t>Vai Trò Của</a:t>
            </a:r>
            <a:r>
              <a:rPr lang="en-US" sz="5048">
                <a:solidFill>
                  <a:srgbClr val="EA7734"/>
                </a:solidFill>
                <a:latin typeface="Baloo Bold"/>
              </a:rPr>
              <a:t> Vi Sinh</a:t>
            </a:r>
          </a:p>
        </p:txBody>
      </p:sp>
      <p:sp>
        <p:nvSpPr>
          <p:cNvPr id="1048994" name="TextBox 20"/>
          <p:cNvSpPr txBox="1"/>
          <p:nvPr/>
        </p:nvSpPr>
        <p:spPr>
          <a:xfrm>
            <a:off x="4267200" y="1714500"/>
            <a:ext cx="2618740" cy="1231106"/>
          </a:xfrm>
          <a:prstGeom prst="rect">
            <a:avLst/>
          </a:prstGeom>
        </p:spPr>
        <p:txBody>
          <a:bodyPr wrap="square" lIns="0" tIns="0" rIns="0" bIns="0" rtlCol="0" anchor="t">
            <a:spAutoFit/>
          </a:bodyPr>
          <a:lstStyle/>
          <a:p>
            <a:pPr algn="ctr" defTabSz="457200">
              <a:lnSpc>
                <a:spcPts val="9600"/>
              </a:lnSpc>
            </a:pPr>
            <a:r>
              <a:rPr lang="en-US" sz="8000">
                <a:solidFill>
                  <a:srgbClr val="EA7734"/>
                </a:solidFill>
                <a:latin typeface="Baloo Bold"/>
              </a:rPr>
              <a:t>05.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995" name="Freeform 2"/>
          <p:cNvSpPr/>
          <p:nvPr/>
        </p:nvSpPr>
        <p:spPr>
          <a:xfrm>
            <a:off x="842500" y="1074962"/>
            <a:ext cx="8229262" cy="3336272"/>
          </a:xfrm>
          <a:custGeom>
            <a:avLst/>
            <a:gdLst/>
            <a:ahLst/>
            <a:cxnLst/>
            <a:rect l="l" t="t" r="r" b="b"/>
            <a:pathLst>
              <a:path w="16458523" h="6672543">
                <a:moveTo>
                  <a:pt x="0" y="0"/>
                </a:moveTo>
                <a:lnTo>
                  <a:pt x="16458523" y="0"/>
                </a:lnTo>
                <a:lnTo>
                  <a:pt x="16458523" y="6672543"/>
                </a:lnTo>
                <a:lnTo>
                  <a:pt x="0" y="6672543"/>
                </a:lnTo>
                <a:lnTo>
                  <a:pt x="0" y="0"/>
                </a:lnTo>
                <a:close/>
              </a:path>
            </a:pathLst>
          </a:custGeom>
          <a:blipFill>
            <a:blip r:embed="rId3"/>
            <a:stretch>
              <a:fillRect/>
            </a:stretch>
          </a:blipFill>
        </p:spPr>
        <p:txBody>
          <a:bodyPr/>
          <a:lstStyle/>
          <a:p>
            <a:endParaRPr lang="en-US"/>
          </a:p>
        </p:txBody>
      </p:sp>
      <p:sp>
        <p:nvSpPr>
          <p:cNvPr id="1048996" name="Freeform 3"/>
          <p:cNvSpPr/>
          <p:nvPr/>
        </p:nvSpPr>
        <p:spPr>
          <a:xfrm>
            <a:off x="8039325" y="2618050"/>
            <a:ext cx="1129595" cy="1976012"/>
          </a:xfrm>
          <a:custGeom>
            <a:avLst/>
            <a:gdLst/>
            <a:ahLst/>
            <a:cxnLst/>
            <a:rect l="l" t="t" r="r" b="b"/>
            <a:pathLst>
              <a:path w="2259190" h="3952024">
                <a:moveTo>
                  <a:pt x="0" y="0"/>
                </a:moveTo>
                <a:lnTo>
                  <a:pt x="2259190" y="0"/>
                </a:lnTo>
                <a:lnTo>
                  <a:pt x="2259190" y="3952024"/>
                </a:lnTo>
                <a:lnTo>
                  <a:pt x="0" y="3952024"/>
                </a:lnTo>
                <a:lnTo>
                  <a:pt x="0" y="0"/>
                </a:lnTo>
                <a:close/>
              </a:path>
            </a:pathLst>
          </a:custGeom>
          <a:blipFill>
            <a:blip r:embed="rId4"/>
            <a:stretch>
              <a:fillRect/>
            </a:stretch>
          </a:blipFill>
        </p:spPr>
        <p:txBody>
          <a:bodyPr/>
          <a:lstStyle/>
          <a:p>
            <a:endParaRPr lang="en-US"/>
          </a:p>
        </p:txBody>
      </p:sp>
      <p:sp>
        <p:nvSpPr>
          <p:cNvPr id="1048997" name="Freeform 4"/>
          <p:cNvSpPr/>
          <p:nvPr/>
        </p:nvSpPr>
        <p:spPr>
          <a:xfrm>
            <a:off x="4367749" y="781047"/>
            <a:ext cx="408350" cy="777253"/>
          </a:xfrm>
          <a:custGeom>
            <a:avLst/>
            <a:gdLst/>
            <a:ahLst/>
            <a:cxnLst/>
            <a:rect l="l" t="t" r="r" b="b"/>
            <a:pathLst>
              <a:path w="816700" h="1554506">
                <a:moveTo>
                  <a:pt x="0" y="0"/>
                </a:moveTo>
                <a:lnTo>
                  <a:pt x="816700" y="0"/>
                </a:lnTo>
                <a:lnTo>
                  <a:pt x="816700" y="1554506"/>
                </a:lnTo>
                <a:lnTo>
                  <a:pt x="0" y="1554506"/>
                </a:lnTo>
                <a:lnTo>
                  <a:pt x="0" y="0"/>
                </a:lnTo>
                <a:close/>
              </a:path>
            </a:pathLst>
          </a:custGeom>
          <a:blipFill>
            <a:blip r:embed="rId5"/>
            <a:stretch>
              <a:fillRect/>
            </a:stretch>
          </a:blipFill>
        </p:spPr>
        <p:txBody>
          <a:bodyPr/>
          <a:lstStyle/>
          <a:p>
            <a:endParaRPr lang="en-US"/>
          </a:p>
        </p:txBody>
      </p:sp>
      <p:sp>
        <p:nvSpPr>
          <p:cNvPr id="1048998" name="Freeform 5"/>
          <p:cNvSpPr/>
          <p:nvPr/>
        </p:nvSpPr>
        <p:spPr>
          <a:xfrm>
            <a:off x="238800" y="2849955"/>
            <a:ext cx="801275" cy="1744126"/>
          </a:xfrm>
          <a:custGeom>
            <a:avLst/>
            <a:gdLst/>
            <a:ahLst/>
            <a:cxnLst/>
            <a:rect l="l" t="t" r="r" b="b"/>
            <a:pathLst>
              <a:path w="1602550" h="3488252">
                <a:moveTo>
                  <a:pt x="0" y="0"/>
                </a:moveTo>
                <a:lnTo>
                  <a:pt x="1602550" y="0"/>
                </a:lnTo>
                <a:lnTo>
                  <a:pt x="1602550" y="3488252"/>
                </a:lnTo>
                <a:lnTo>
                  <a:pt x="0" y="3488252"/>
                </a:lnTo>
                <a:lnTo>
                  <a:pt x="0" y="0"/>
                </a:lnTo>
                <a:close/>
              </a:path>
            </a:pathLst>
          </a:custGeom>
          <a:blipFill>
            <a:blip r:embed="rId6"/>
            <a:stretch>
              <a:fillRect/>
            </a:stretch>
          </a:blipFill>
        </p:spPr>
        <p:txBody>
          <a:bodyPr/>
          <a:lstStyle/>
          <a:p>
            <a:endParaRPr lang="en-US"/>
          </a:p>
        </p:txBody>
      </p:sp>
      <p:sp>
        <p:nvSpPr>
          <p:cNvPr id="1048999" name="Freeform 6"/>
          <p:cNvSpPr/>
          <p:nvPr/>
        </p:nvSpPr>
        <p:spPr>
          <a:xfrm>
            <a:off x="1266475" y="857250"/>
            <a:ext cx="906400" cy="186900"/>
          </a:xfrm>
          <a:custGeom>
            <a:avLst/>
            <a:gdLst/>
            <a:ahLst/>
            <a:cxnLst/>
            <a:rect l="l" t="t" r="r" b="b"/>
            <a:pathLst>
              <a:path w="1812800" h="373800">
                <a:moveTo>
                  <a:pt x="0" y="0"/>
                </a:moveTo>
                <a:lnTo>
                  <a:pt x="1812800" y="0"/>
                </a:lnTo>
                <a:lnTo>
                  <a:pt x="1812800" y="373800"/>
                </a:lnTo>
                <a:lnTo>
                  <a:pt x="0" y="373800"/>
                </a:lnTo>
                <a:lnTo>
                  <a:pt x="0" y="0"/>
                </a:lnTo>
                <a:close/>
              </a:path>
            </a:pathLst>
          </a:custGeom>
          <a:blipFill>
            <a:blip r:embed="rId7"/>
            <a:stretch>
              <a:fillRect/>
            </a:stretch>
          </a:blipFill>
        </p:spPr>
        <p:txBody>
          <a:bodyPr/>
          <a:lstStyle/>
          <a:p>
            <a:endParaRPr lang="en-US"/>
          </a:p>
        </p:txBody>
      </p:sp>
      <p:sp>
        <p:nvSpPr>
          <p:cNvPr id="1049000" name="Freeform 7"/>
          <p:cNvSpPr/>
          <p:nvPr/>
        </p:nvSpPr>
        <p:spPr>
          <a:xfrm>
            <a:off x="8547650" y="1123975"/>
            <a:ext cx="596350" cy="761650"/>
          </a:xfrm>
          <a:custGeom>
            <a:avLst/>
            <a:gdLst/>
            <a:ahLst/>
            <a:cxnLst/>
            <a:rect l="l" t="t" r="r" b="b"/>
            <a:pathLst>
              <a:path w="1192700" h="1523300">
                <a:moveTo>
                  <a:pt x="0" y="0"/>
                </a:moveTo>
                <a:lnTo>
                  <a:pt x="1192700" y="0"/>
                </a:lnTo>
                <a:lnTo>
                  <a:pt x="1192700" y="1523300"/>
                </a:lnTo>
                <a:lnTo>
                  <a:pt x="0" y="1523300"/>
                </a:lnTo>
                <a:lnTo>
                  <a:pt x="0" y="0"/>
                </a:lnTo>
                <a:close/>
              </a:path>
            </a:pathLst>
          </a:custGeom>
          <a:blipFill>
            <a:blip r:embed="rId8"/>
            <a:stretch>
              <a:fillRect/>
            </a:stretch>
          </a:blipFill>
        </p:spPr>
        <p:txBody>
          <a:bodyPr/>
          <a:lstStyle/>
          <a:p>
            <a:endParaRPr lang="en-US"/>
          </a:p>
        </p:txBody>
      </p:sp>
      <p:sp>
        <p:nvSpPr>
          <p:cNvPr id="1049001" name="Freeform 8"/>
          <p:cNvSpPr/>
          <p:nvPr/>
        </p:nvSpPr>
        <p:spPr>
          <a:xfrm>
            <a:off x="0" y="857250"/>
            <a:ext cx="332175" cy="785900"/>
          </a:xfrm>
          <a:custGeom>
            <a:avLst/>
            <a:gdLst/>
            <a:ahLst/>
            <a:cxnLst/>
            <a:rect l="l" t="t" r="r" b="b"/>
            <a:pathLst>
              <a:path w="664350" h="1571800">
                <a:moveTo>
                  <a:pt x="0" y="0"/>
                </a:moveTo>
                <a:lnTo>
                  <a:pt x="664350" y="0"/>
                </a:lnTo>
                <a:lnTo>
                  <a:pt x="664350" y="1571800"/>
                </a:lnTo>
                <a:lnTo>
                  <a:pt x="0" y="1571800"/>
                </a:lnTo>
                <a:lnTo>
                  <a:pt x="0" y="0"/>
                </a:lnTo>
                <a:close/>
              </a:path>
            </a:pathLst>
          </a:custGeom>
          <a:blipFill>
            <a:blip r:embed="rId9"/>
            <a:stretch>
              <a:fillRect/>
            </a:stretch>
          </a:blipFill>
        </p:spPr>
        <p:txBody>
          <a:bodyPr/>
          <a:lstStyle/>
          <a:p>
            <a:endParaRPr lang="en-US"/>
          </a:p>
        </p:txBody>
      </p:sp>
      <p:sp>
        <p:nvSpPr>
          <p:cNvPr id="1049002" name="Freeform 9"/>
          <p:cNvSpPr/>
          <p:nvPr/>
        </p:nvSpPr>
        <p:spPr>
          <a:xfrm>
            <a:off x="25" y="1168375"/>
            <a:ext cx="446550" cy="898425"/>
          </a:xfrm>
          <a:custGeom>
            <a:avLst/>
            <a:gdLst/>
            <a:ahLst/>
            <a:cxnLst/>
            <a:rect l="l" t="t" r="r" b="b"/>
            <a:pathLst>
              <a:path w="893100" h="1796850">
                <a:moveTo>
                  <a:pt x="0" y="0"/>
                </a:moveTo>
                <a:lnTo>
                  <a:pt x="893100" y="0"/>
                </a:lnTo>
                <a:lnTo>
                  <a:pt x="893100" y="1796850"/>
                </a:lnTo>
                <a:lnTo>
                  <a:pt x="0" y="1796850"/>
                </a:lnTo>
                <a:lnTo>
                  <a:pt x="0" y="0"/>
                </a:lnTo>
                <a:close/>
              </a:path>
            </a:pathLst>
          </a:custGeom>
          <a:blipFill>
            <a:blip r:embed="rId10"/>
            <a:stretch>
              <a:fillRect/>
            </a:stretch>
          </a:blipFill>
        </p:spPr>
        <p:txBody>
          <a:bodyPr/>
          <a:lstStyle/>
          <a:p>
            <a:endParaRPr lang="en-US"/>
          </a:p>
        </p:txBody>
      </p:sp>
      <p:sp>
        <p:nvSpPr>
          <p:cNvPr id="1049003" name="Freeform 10"/>
          <p:cNvSpPr/>
          <p:nvPr/>
        </p:nvSpPr>
        <p:spPr>
          <a:xfrm>
            <a:off x="-139762" y="455465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11"/>
            <a:stretch>
              <a:fillRect/>
            </a:stretch>
          </a:blipFill>
        </p:spPr>
        <p:txBody>
          <a:bodyPr/>
          <a:lstStyle/>
          <a:p>
            <a:endParaRPr lang="en-US"/>
          </a:p>
        </p:txBody>
      </p:sp>
      <p:sp>
        <p:nvSpPr>
          <p:cNvPr id="1049004" name="Freeform 11"/>
          <p:cNvSpPr/>
          <p:nvPr/>
        </p:nvSpPr>
        <p:spPr>
          <a:xfrm>
            <a:off x="-299288" y="4059275"/>
            <a:ext cx="9742572" cy="2394210"/>
          </a:xfrm>
          <a:custGeom>
            <a:avLst/>
            <a:gdLst/>
            <a:ahLst/>
            <a:cxnLst/>
            <a:rect l="l" t="t" r="r" b="b"/>
            <a:pathLst>
              <a:path w="19485144" h="4788420">
                <a:moveTo>
                  <a:pt x="0" y="0"/>
                </a:moveTo>
                <a:lnTo>
                  <a:pt x="19485144" y="0"/>
                </a:lnTo>
                <a:lnTo>
                  <a:pt x="19485144" y="4788420"/>
                </a:lnTo>
                <a:lnTo>
                  <a:pt x="0" y="4788420"/>
                </a:lnTo>
                <a:lnTo>
                  <a:pt x="0" y="0"/>
                </a:lnTo>
                <a:close/>
              </a:path>
            </a:pathLst>
          </a:custGeom>
          <a:blipFill>
            <a:blip r:embed="rId12"/>
            <a:stretch>
              <a:fillRect/>
            </a:stretch>
          </a:blipFill>
        </p:spPr>
        <p:txBody>
          <a:bodyPr/>
          <a:lstStyle/>
          <a:p>
            <a:endParaRPr lang="en-US"/>
          </a:p>
        </p:txBody>
      </p:sp>
      <p:sp>
        <p:nvSpPr>
          <p:cNvPr id="1049005" name="Freeform 12"/>
          <p:cNvSpPr/>
          <p:nvPr/>
        </p:nvSpPr>
        <p:spPr>
          <a:xfrm>
            <a:off x="3960200" y="857253"/>
            <a:ext cx="902652" cy="553774"/>
          </a:xfrm>
          <a:custGeom>
            <a:avLst/>
            <a:gdLst/>
            <a:ahLst/>
            <a:cxnLst/>
            <a:rect l="l" t="t" r="r" b="b"/>
            <a:pathLst>
              <a:path w="1805304" h="1107548">
                <a:moveTo>
                  <a:pt x="0" y="0"/>
                </a:moveTo>
                <a:lnTo>
                  <a:pt x="1805304" y="0"/>
                </a:lnTo>
                <a:lnTo>
                  <a:pt x="1805304" y="1107548"/>
                </a:lnTo>
                <a:lnTo>
                  <a:pt x="0" y="1107548"/>
                </a:lnTo>
                <a:lnTo>
                  <a:pt x="0" y="0"/>
                </a:lnTo>
                <a:close/>
              </a:path>
            </a:pathLst>
          </a:custGeom>
          <a:blipFill>
            <a:blip r:embed="rId13"/>
            <a:stretch>
              <a:fillRect/>
            </a:stretch>
          </a:blipFill>
        </p:spPr>
        <p:txBody>
          <a:bodyPr/>
          <a:lstStyle/>
          <a:p>
            <a:endParaRPr lang="en-US"/>
          </a:p>
        </p:txBody>
      </p:sp>
      <p:sp>
        <p:nvSpPr>
          <p:cNvPr id="1049006" name="Freeform 13"/>
          <p:cNvSpPr/>
          <p:nvPr/>
        </p:nvSpPr>
        <p:spPr>
          <a:xfrm>
            <a:off x="5656250" y="4189475"/>
            <a:ext cx="649200" cy="528950"/>
          </a:xfrm>
          <a:custGeom>
            <a:avLst/>
            <a:gdLst/>
            <a:ahLst/>
            <a:cxnLst/>
            <a:rect l="l" t="t" r="r" b="b"/>
            <a:pathLst>
              <a:path w="1298400" h="1057900">
                <a:moveTo>
                  <a:pt x="0" y="0"/>
                </a:moveTo>
                <a:lnTo>
                  <a:pt x="1298400" y="0"/>
                </a:lnTo>
                <a:lnTo>
                  <a:pt x="1298400" y="1057900"/>
                </a:lnTo>
                <a:lnTo>
                  <a:pt x="0" y="1057900"/>
                </a:lnTo>
                <a:lnTo>
                  <a:pt x="0" y="0"/>
                </a:lnTo>
                <a:close/>
              </a:path>
            </a:pathLst>
          </a:custGeom>
          <a:blipFill>
            <a:blip r:embed="rId14"/>
            <a:stretch>
              <a:fillRect/>
            </a:stretch>
          </a:blipFill>
        </p:spPr>
        <p:txBody>
          <a:bodyPr/>
          <a:lstStyle/>
          <a:p>
            <a:endParaRPr lang="en-US"/>
          </a:p>
        </p:txBody>
      </p:sp>
      <p:sp>
        <p:nvSpPr>
          <p:cNvPr id="1049007" name="Freeform 14"/>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5"/>
            <a:stretch>
              <a:fillRect t="-9160" b="-9160"/>
            </a:stretch>
          </a:blipFill>
        </p:spPr>
        <p:txBody>
          <a:bodyPr/>
          <a:lstStyle/>
          <a:p>
            <a:endParaRPr lang="en-US"/>
          </a:p>
        </p:txBody>
      </p:sp>
      <p:sp>
        <p:nvSpPr>
          <p:cNvPr id="1049008" name="TextBox 15"/>
          <p:cNvSpPr txBox="1"/>
          <p:nvPr/>
        </p:nvSpPr>
        <p:spPr>
          <a:xfrm rot="402">
            <a:off x="119388" y="820485"/>
            <a:ext cx="8905072" cy="5386090"/>
          </a:xfrm>
          <a:prstGeom prst="rect">
            <a:avLst/>
          </a:prstGeom>
        </p:spPr>
        <p:txBody>
          <a:bodyPr lIns="0" tIns="0" rIns="0" bIns="0" rtlCol="0" anchor="t">
            <a:spAutoFit/>
          </a:bodyPr>
          <a:lstStyle/>
          <a:p>
            <a:pPr algn="just" defTabSz="457200">
              <a:lnSpc>
                <a:spcPts val="4200"/>
              </a:lnSpc>
            </a:pPr>
            <a:r>
              <a:rPr lang="en-US" sz="3500">
                <a:solidFill>
                  <a:srgbClr val="000000"/>
                </a:solidFill>
                <a:latin typeface="Baloo Bold"/>
              </a:rPr>
              <a:t>+ Phân hủy chất hữu cơ.</a:t>
            </a:r>
          </a:p>
          <a:p>
            <a:pPr algn="just" defTabSz="457200">
              <a:lnSpc>
                <a:spcPts val="4200"/>
              </a:lnSpc>
            </a:pPr>
            <a:r>
              <a:rPr lang="en-US" sz="3500">
                <a:solidFill>
                  <a:srgbClr val="000000"/>
                </a:solidFill>
                <a:latin typeface="Baloo Bold"/>
              </a:rPr>
              <a:t>+ Trao đổi chất.</a:t>
            </a:r>
          </a:p>
          <a:p>
            <a:pPr algn="just" defTabSz="457200">
              <a:lnSpc>
                <a:spcPts val="4200"/>
              </a:lnSpc>
            </a:pPr>
            <a:r>
              <a:rPr lang="en-US" sz="3500">
                <a:solidFill>
                  <a:srgbClr val="000000"/>
                </a:solidFill>
                <a:latin typeface="Baloo Bold"/>
              </a:rPr>
              <a:t>+ Cung cấp dinh dưỡng cho các vi sinh khác.</a:t>
            </a:r>
          </a:p>
          <a:p>
            <a:pPr algn="just" defTabSz="457200">
              <a:lnSpc>
                <a:spcPts val="4200"/>
              </a:lnSpc>
            </a:pPr>
            <a:r>
              <a:rPr lang="en-US" sz="3500">
                <a:solidFill>
                  <a:srgbClr val="000000"/>
                </a:solidFill>
                <a:latin typeface="Baloo Bold"/>
              </a:rPr>
              <a:t>+ Giảm mùi hôi &amp; khí độc.</a:t>
            </a:r>
          </a:p>
          <a:p>
            <a:pPr algn="just" defTabSz="457200">
              <a:lnSpc>
                <a:spcPts val="4200"/>
              </a:lnSpc>
            </a:pPr>
            <a:r>
              <a:rPr lang="en-US" sz="3500">
                <a:solidFill>
                  <a:srgbClr val="000000"/>
                </a:solidFill>
                <a:latin typeface="Baloo Bold"/>
              </a:rPr>
              <a:t>+ Phân hủy chất thải vật nuôi.</a:t>
            </a:r>
          </a:p>
          <a:p>
            <a:pPr algn="just" defTabSz="457200">
              <a:lnSpc>
                <a:spcPts val="4200"/>
              </a:lnSpc>
            </a:pPr>
            <a:r>
              <a:rPr lang="en-US" sz="3500">
                <a:solidFill>
                  <a:srgbClr val="000000"/>
                </a:solidFill>
                <a:latin typeface="Baloo Bold"/>
              </a:rPr>
              <a:t>+ Cải thiện chất lượng đất.</a:t>
            </a:r>
          </a:p>
          <a:p>
            <a:pPr algn="just" defTabSz="457200">
              <a:lnSpc>
                <a:spcPts val="4200"/>
              </a:lnSpc>
            </a:pPr>
            <a:r>
              <a:rPr lang="en-US" sz="3500">
                <a:solidFill>
                  <a:srgbClr val="000000"/>
                </a:solidFill>
                <a:latin typeface="Baloo Bold"/>
              </a:rPr>
              <a:t>+ Sản xuất khí oxygen.</a:t>
            </a:r>
          </a:p>
          <a:p>
            <a:pPr algn="just" defTabSz="457200">
              <a:lnSpc>
                <a:spcPts val="4200"/>
              </a:lnSpc>
            </a:pPr>
            <a:r>
              <a:rPr lang="en-US" sz="3500">
                <a:solidFill>
                  <a:srgbClr val="000000"/>
                </a:solidFill>
                <a:latin typeface="Baloo Bold"/>
              </a:rPr>
              <a:t>+ Cân bằng hệ vi sinh.</a:t>
            </a:r>
          </a:p>
          <a:p>
            <a:pPr algn="just" defTabSz="457200">
              <a:lnSpc>
                <a:spcPts val="4200"/>
              </a:lnSpc>
            </a:pPr>
            <a:r>
              <a:rPr lang="en-US" sz="3500">
                <a:solidFill>
                  <a:srgbClr val="EA7734"/>
                </a:solidFill>
                <a:latin typeface="Baloo Bold"/>
              </a:rPr>
              <a:t>  </a:t>
            </a:r>
          </a:p>
        </p:txBody>
      </p:sp>
      <p:sp>
        <p:nvSpPr>
          <p:cNvPr id="1049009" name="Freeform 18"/>
          <p:cNvSpPr/>
          <p:nvPr/>
        </p:nvSpPr>
        <p:spPr>
          <a:xfrm>
            <a:off x="7396700" y="3537775"/>
            <a:ext cx="846050" cy="1180650"/>
          </a:xfrm>
          <a:custGeom>
            <a:avLst/>
            <a:gdLst/>
            <a:ahLst/>
            <a:cxnLst/>
            <a:rect l="l" t="t" r="r" b="b"/>
            <a:pathLst>
              <a:path w="1692100" h="2361300">
                <a:moveTo>
                  <a:pt x="0" y="0"/>
                </a:moveTo>
                <a:lnTo>
                  <a:pt x="1692100" y="0"/>
                </a:lnTo>
                <a:lnTo>
                  <a:pt x="1692100" y="2361300"/>
                </a:lnTo>
                <a:lnTo>
                  <a:pt x="0" y="2361300"/>
                </a:lnTo>
                <a:lnTo>
                  <a:pt x="0" y="0"/>
                </a:lnTo>
                <a:close/>
              </a:path>
            </a:pathLst>
          </a:custGeom>
          <a:blipFill>
            <a:blip r:embed="rId16"/>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656" name="Freeform 2"/>
          <p:cNvSpPr/>
          <p:nvPr/>
        </p:nvSpPr>
        <p:spPr>
          <a:xfrm>
            <a:off x="842500" y="1074962"/>
            <a:ext cx="8229262" cy="3336272"/>
          </a:xfrm>
          <a:custGeom>
            <a:avLst/>
            <a:gdLst/>
            <a:ahLst/>
            <a:cxnLst/>
            <a:rect l="l" t="t" r="r" b="b"/>
            <a:pathLst>
              <a:path w="16458523" h="6672543">
                <a:moveTo>
                  <a:pt x="0" y="0"/>
                </a:moveTo>
                <a:lnTo>
                  <a:pt x="16458523" y="0"/>
                </a:lnTo>
                <a:lnTo>
                  <a:pt x="16458523" y="6672543"/>
                </a:lnTo>
                <a:lnTo>
                  <a:pt x="0" y="6672543"/>
                </a:lnTo>
                <a:lnTo>
                  <a:pt x="0" y="0"/>
                </a:lnTo>
                <a:close/>
              </a:path>
            </a:pathLst>
          </a:custGeom>
          <a:blipFill>
            <a:blip r:embed="rId3"/>
            <a:stretch>
              <a:fillRect/>
            </a:stretch>
          </a:blipFill>
        </p:spPr>
        <p:txBody>
          <a:bodyPr/>
          <a:lstStyle/>
          <a:p>
            <a:endParaRPr lang="en-US"/>
          </a:p>
        </p:txBody>
      </p:sp>
      <p:sp>
        <p:nvSpPr>
          <p:cNvPr id="1048657" name="Freeform 3"/>
          <p:cNvSpPr/>
          <p:nvPr/>
        </p:nvSpPr>
        <p:spPr>
          <a:xfrm>
            <a:off x="8039325" y="2618050"/>
            <a:ext cx="1129595" cy="1976012"/>
          </a:xfrm>
          <a:custGeom>
            <a:avLst/>
            <a:gdLst/>
            <a:ahLst/>
            <a:cxnLst/>
            <a:rect l="l" t="t" r="r" b="b"/>
            <a:pathLst>
              <a:path w="2259190" h="3952024">
                <a:moveTo>
                  <a:pt x="0" y="0"/>
                </a:moveTo>
                <a:lnTo>
                  <a:pt x="2259190" y="0"/>
                </a:lnTo>
                <a:lnTo>
                  <a:pt x="2259190" y="3952024"/>
                </a:lnTo>
                <a:lnTo>
                  <a:pt x="0" y="3952024"/>
                </a:lnTo>
                <a:lnTo>
                  <a:pt x="0" y="0"/>
                </a:lnTo>
                <a:close/>
              </a:path>
            </a:pathLst>
          </a:custGeom>
          <a:blipFill>
            <a:blip r:embed="rId4"/>
            <a:stretch>
              <a:fillRect/>
            </a:stretch>
          </a:blipFill>
        </p:spPr>
        <p:txBody>
          <a:bodyPr/>
          <a:lstStyle/>
          <a:p>
            <a:endParaRPr lang="en-US"/>
          </a:p>
        </p:txBody>
      </p:sp>
      <p:sp>
        <p:nvSpPr>
          <p:cNvPr id="1048658" name="Freeform 4"/>
          <p:cNvSpPr/>
          <p:nvPr/>
        </p:nvSpPr>
        <p:spPr>
          <a:xfrm>
            <a:off x="4367749" y="781047"/>
            <a:ext cx="408350" cy="777253"/>
          </a:xfrm>
          <a:custGeom>
            <a:avLst/>
            <a:gdLst/>
            <a:ahLst/>
            <a:cxnLst/>
            <a:rect l="l" t="t" r="r" b="b"/>
            <a:pathLst>
              <a:path w="816700" h="1554506">
                <a:moveTo>
                  <a:pt x="0" y="0"/>
                </a:moveTo>
                <a:lnTo>
                  <a:pt x="816700" y="0"/>
                </a:lnTo>
                <a:lnTo>
                  <a:pt x="816700" y="1554506"/>
                </a:lnTo>
                <a:lnTo>
                  <a:pt x="0" y="1554506"/>
                </a:lnTo>
                <a:lnTo>
                  <a:pt x="0" y="0"/>
                </a:lnTo>
                <a:close/>
              </a:path>
            </a:pathLst>
          </a:custGeom>
          <a:blipFill>
            <a:blip r:embed="rId5"/>
            <a:stretch>
              <a:fillRect/>
            </a:stretch>
          </a:blipFill>
        </p:spPr>
        <p:txBody>
          <a:bodyPr/>
          <a:lstStyle/>
          <a:p>
            <a:endParaRPr lang="en-US"/>
          </a:p>
        </p:txBody>
      </p:sp>
      <p:sp>
        <p:nvSpPr>
          <p:cNvPr id="1048659" name="Freeform 5"/>
          <p:cNvSpPr/>
          <p:nvPr/>
        </p:nvSpPr>
        <p:spPr>
          <a:xfrm>
            <a:off x="238800" y="2849955"/>
            <a:ext cx="801275" cy="1744126"/>
          </a:xfrm>
          <a:custGeom>
            <a:avLst/>
            <a:gdLst/>
            <a:ahLst/>
            <a:cxnLst/>
            <a:rect l="l" t="t" r="r" b="b"/>
            <a:pathLst>
              <a:path w="1602550" h="3488252">
                <a:moveTo>
                  <a:pt x="0" y="0"/>
                </a:moveTo>
                <a:lnTo>
                  <a:pt x="1602550" y="0"/>
                </a:lnTo>
                <a:lnTo>
                  <a:pt x="1602550" y="3488252"/>
                </a:lnTo>
                <a:lnTo>
                  <a:pt x="0" y="3488252"/>
                </a:lnTo>
                <a:lnTo>
                  <a:pt x="0" y="0"/>
                </a:lnTo>
                <a:close/>
              </a:path>
            </a:pathLst>
          </a:custGeom>
          <a:blipFill>
            <a:blip r:embed="rId6"/>
            <a:stretch>
              <a:fillRect/>
            </a:stretch>
          </a:blipFill>
        </p:spPr>
        <p:txBody>
          <a:bodyPr/>
          <a:lstStyle/>
          <a:p>
            <a:endParaRPr lang="en-US"/>
          </a:p>
        </p:txBody>
      </p:sp>
      <p:sp>
        <p:nvSpPr>
          <p:cNvPr id="1048660" name="Freeform 6"/>
          <p:cNvSpPr/>
          <p:nvPr/>
        </p:nvSpPr>
        <p:spPr>
          <a:xfrm>
            <a:off x="1266475" y="857250"/>
            <a:ext cx="906400" cy="186900"/>
          </a:xfrm>
          <a:custGeom>
            <a:avLst/>
            <a:gdLst/>
            <a:ahLst/>
            <a:cxnLst/>
            <a:rect l="l" t="t" r="r" b="b"/>
            <a:pathLst>
              <a:path w="1812800" h="373800">
                <a:moveTo>
                  <a:pt x="0" y="0"/>
                </a:moveTo>
                <a:lnTo>
                  <a:pt x="1812800" y="0"/>
                </a:lnTo>
                <a:lnTo>
                  <a:pt x="1812800" y="373800"/>
                </a:lnTo>
                <a:lnTo>
                  <a:pt x="0" y="373800"/>
                </a:lnTo>
                <a:lnTo>
                  <a:pt x="0" y="0"/>
                </a:lnTo>
                <a:close/>
              </a:path>
            </a:pathLst>
          </a:custGeom>
          <a:blipFill>
            <a:blip r:embed="rId7"/>
            <a:stretch>
              <a:fillRect/>
            </a:stretch>
          </a:blipFill>
        </p:spPr>
        <p:txBody>
          <a:bodyPr/>
          <a:lstStyle/>
          <a:p>
            <a:endParaRPr lang="en-US"/>
          </a:p>
        </p:txBody>
      </p:sp>
      <p:sp>
        <p:nvSpPr>
          <p:cNvPr id="1048661" name="Freeform 7"/>
          <p:cNvSpPr/>
          <p:nvPr/>
        </p:nvSpPr>
        <p:spPr>
          <a:xfrm>
            <a:off x="8547650" y="1123975"/>
            <a:ext cx="596350" cy="761650"/>
          </a:xfrm>
          <a:custGeom>
            <a:avLst/>
            <a:gdLst/>
            <a:ahLst/>
            <a:cxnLst/>
            <a:rect l="l" t="t" r="r" b="b"/>
            <a:pathLst>
              <a:path w="1192700" h="1523300">
                <a:moveTo>
                  <a:pt x="0" y="0"/>
                </a:moveTo>
                <a:lnTo>
                  <a:pt x="1192700" y="0"/>
                </a:lnTo>
                <a:lnTo>
                  <a:pt x="1192700" y="1523300"/>
                </a:lnTo>
                <a:lnTo>
                  <a:pt x="0" y="1523300"/>
                </a:lnTo>
                <a:lnTo>
                  <a:pt x="0" y="0"/>
                </a:lnTo>
                <a:close/>
              </a:path>
            </a:pathLst>
          </a:custGeom>
          <a:blipFill>
            <a:blip r:embed="rId8"/>
            <a:stretch>
              <a:fillRect/>
            </a:stretch>
          </a:blipFill>
        </p:spPr>
        <p:txBody>
          <a:bodyPr/>
          <a:lstStyle/>
          <a:p>
            <a:endParaRPr lang="en-US"/>
          </a:p>
        </p:txBody>
      </p:sp>
      <p:sp>
        <p:nvSpPr>
          <p:cNvPr id="1048662" name="Freeform 8"/>
          <p:cNvSpPr/>
          <p:nvPr/>
        </p:nvSpPr>
        <p:spPr>
          <a:xfrm>
            <a:off x="0" y="857250"/>
            <a:ext cx="332175" cy="785900"/>
          </a:xfrm>
          <a:custGeom>
            <a:avLst/>
            <a:gdLst/>
            <a:ahLst/>
            <a:cxnLst/>
            <a:rect l="l" t="t" r="r" b="b"/>
            <a:pathLst>
              <a:path w="664350" h="1571800">
                <a:moveTo>
                  <a:pt x="0" y="0"/>
                </a:moveTo>
                <a:lnTo>
                  <a:pt x="664350" y="0"/>
                </a:lnTo>
                <a:lnTo>
                  <a:pt x="664350" y="1571800"/>
                </a:lnTo>
                <a:lnTo>
                  <a:pt x="0" y="1571800"/>
                </a:lnTo>
                <a:lnTo>
                  <a:pt x="0" y="0"/>
                </a:lnTo>
                <a:close/>
              </a:path>
            </a:pathLst>
          </a:custGeom>
          <a:blipFill>
            <a:blip r:embed="rId9"/>
            <a:stretch>
              <a:fillRect/>
            </a:stretch>
          </a:blipFill>
        </p:spPr>
        <p:txBody>
          <a:bodyPr/>
          <a:lstStyle/>
          <a:p>
            <a:endParaRPr lang="en-US"/>
          </a:p>
        </p:txBody>
      </p:sp>
      <p:sp>
        <p:nvSpPr>
          <p:cNvPr id="1048663" name="Freeform 9"/>
          <p:cNvSpPr/>
          <p:nvPr/>
        </p:nvSpPr>
        <p:spPr>
          <a:xfrm>
            <a:off x="25" y="1168375"/>
            <a:ext cx="446550" cy="898425"/>
          </a:xfrm>
          <a:custGeom>
            <a:avLst/>
            <a:gdLst/>
            <a:ahLst/>
            <a:cxnLst/>
            <a:rect l="l" t="t" r="r" b="b"/>
            <a:pathLst>
              <a:path w="893100" h="1796850">
                <a:moveTo>
                  <a:pt x="0" y="0"/>
                </a:moveTo>
                <a:lnTo>
                  <a:pt x="893100" y="0"/>
                </a:lnTo>
                <a:lnTo>
                  <a:pt x="893100" y="1796850"/>
                </a:lnTo>
                <a:lnTo>
                  <a:pt x="0" y="1796850"/>
                </a:lnTo>
                <a:lnTo>
                  <a:pt x="0" y="0"/>
                </a:lnTo>
                <a:close/>
              </a:path>
            </a:pathLst>
          </a:custGeom>
          <a:blipFill>
            <a:blip r:embed="rId10"/>
            <a:stretch>
              <a:fillRect/>
            </a:stretch>
          </a:blipFill>
        </p:spPr>
        <p:txBody>
          <a:bodyPr/>
          <a:lstStyle/>
          <a:p>
            <a:endParaRPr lang="en-US"/>
          </a:p>
        </p:txBody>
      </p:sp>
      <p:sp>
        <p:nvSpPr>
          <p:cNvPr id="1048664" name="Freeform 10"/>
          <p:cNvSpPr/>
          <p:nvPr/>
        </p:nvSpPr>
        <p:spPr>
          <a:xfrm>
            <a:off x="-139762" y="455465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11"/>
            <a:stretch>
              <a:fillRect/>
            </a:stretch>
          </a:blipFill>
        </p:spPr>
        <p:txBody>
          <a:bodyPr/>
          <a:lstStyle/>
          <a:p>
            <a:endParaRPr lang="en-US"/>
          </a:p>
        </p:txBody>
      </p:sp>
      <p:sp>
        <p:nvSpPr>
          <p:cNvPr id="1048665" name="Freeform 11"/>
          <p:cNvSpPr/>
          <p:nvPr/>
        </p:nvSpPr>
        <p:spPr>
          <a:xfrm>
            <a:off x="-299288" y="4059275"/>
            <a:ext cx="9742572" cy="2394210"/>
          </a:xfrm>
          <a:custGeom>
            <a:avLst/>
            <a:gdLst/>
            <a:ahLst/>
            <a:cxnLst/>
            <a:rect l="l" t="t" r="r" b="b"/>
            <a:pathLst>
              <a:path w="19485144" h="4788420">
                <a:moveTo>
                  <a:pt x="0" y="0"/>
                </a:moveTo>
                <a:lnTo>
                  <a:pt x="19485144" y="0"/>
                </a:lnTo>
                <a:lnTo>
                  <a:pt x="19485144" y="4788420"/>
                </a:lnTo>
                <a:lnTo>
                  <a:pt x="0" y="4788420"/>
                </a:lnTo>
                <a:lnTo>
                  <a:pt x="0" y="0"/>
                </a:lnTo>
                <a:close/>
              </a:path>
            </a:pathLst>
          </a:custGeom>
          <a:blipFill>
            <a:blip r:embed="rId12"/>
            <a:stretch>
              <a:fillRect/>
            </a:stretch>
          </a:blipFill>
        </p:spPr>
        <p:txBody>
          <a:bodyPr/>
          <a:lstStyle/>
          <a:p>
            <a:endParaRPr lang="en-US"/>
          </a:p>
        </p:txBody>
      </p:sp>
      <p:sp>
        <p:nvSpPr>
          <p:cNvPr id="1048666" name="Freeform 12"/>
          <p:cNvSpPr/>
          <p:nvPr/>
        </p:nvSpPr>
        <p:spPr>
          <a:xfrm>
            <a:off x="3960200" y="857253"/>
            <a:ext cx="902652" cy="553774"/>
          </a:xfrm>
          <a:custGeom>
            <a:avLst/>
            <a:gdLst/>
            <a:ahLst/>
            <a:cxnLst/>
            <a:rect l="l" t="t" r="r" b="b"/>
            <a:pathLst>
              <a:path w="1805304" h="1107548">
                <a:moveTo>
                  <a:pt x="0" y="0"/>
                </a:moveTo>
                <a:lnTo>
                  <a:pt x="1805304" y="0"/>
                </a:lnTo>
                <a:lnTo>
                  <a:pt x="1805304" y="1107548"/>
                </a:lnTo>
                <a:lnTo>
                  <a:pt x="0" y="1107548"/>
                </a:lnTo>
                <a:lnTo>
                  <a:pt x="0" y="0"/>
                </a:lnTo>
                <a:close/>
              </a:path>
            </a:pathLst>
          </a:custGeom>
          <a:blipFill>
            <a:blip r:embed="rId13"/>
            <a:stretch>
              <a:fillRect/>
            </a:stretch>
          </a:blipFill>
        </p:spPr>
        <p:txBody>
          <a:bodyPr/>
          <a:lstStyle/>
          <a:p>
            <a:endParaRPr lang="en-US"/>
          </a:p>
        </p:txBody>
      </p:sp>
      <p:sp>
        <p:nvSpPr>
          <p:cNvPr id="1048667" name="Freeform 13"/>
          <p:cNvSpPr/>
          <p:nvPr/>
        </p:nvSpPr>
        <p:spPr>
          <a:xfrm>
            <a:off x="5656250" y="4189475"/>
            <a:ext cx="649200" cy="528950"/>
          </a:xfrm>
          <a:custGeom>
            <a:avLst/>
            <a:gdLst/>
            <a:ahLst/>
            <a:cxnLst/>
            <a:rect l="l" t="t" r="r" b="b"/>
            <a:pathLst>
              <a:path w="1298400" h="1057900">
                <a:moveTo>
                  <a:pt x="0" y="0"/>
                </a:moveTo>
                <a:lnTo>
                  <a:pt x="1298400" y="0"/>
                </a:lnTo>
                <a:lnTo>
                  <a:pt x="1298400" y="1057900"/>
                </a:lnTo>
                <a:lnTo>
                  <a:pt x="0" y="1057900"/>
                </a:lnTo>
                <a:lnTo>
                  <a:pt x="0" y="0"/>
                </a:lnTo>
                <a:close/>
              </a:path>
            </a:pathLst>
          </a:custGeom>
          <a:blipFill>
            <a:blip r:embed="rId14"/>
            <a:stretch>
              <a:fillRect/>
            </a:stretch>
          </a:blipFill>
        </p:spPr>
        <p:txBody>
          <a:bodyPr/>
          <a:lstStyle/>
          <a:p>
            <a:endParaRPr lang="en-US"/>
          </a:p>
        </p:txBody>
      </p:sp>
      <p:sp>
        <p:nvSpPr>
          <p:cNvPr id="1048668" name="Freeform 14"/>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5"/>
            <a:stretch>
              <a:fillRect t="-9160" b="-9160"/>
            </a:stretch>
          </a:blipFill>
        </p:spPr>
        <p:txBody>
          <a:bodyPr/>
          <a:lstStyle/>
          <a:p>
            <a:endParaRPr lang="en-US"/>
          </a:p>
        </p:txBody>
      </p:sp>
      <p:sp>
        <p:nvSpPr>
          <p:cNvPr id="1048669" name="TextBox 15"/>
          <p:cNvSpPr txBox="1"/>
          <p:nvPr/>
        </p:nvSpPr>
        <p:spPr>
          <a:xfrm rot="402">
            <a:off x="206375" y="1524635"/>
            <a:ext cx="8864918" cy="4429125"/>
          </a:xfrm>
          <a:prstGeom prst="rect">
            <a:avLst/>
          </a:prstGeom>
        </p:spPr>
        <p:txBody>
          <a:bodyPr lIns="0" tIns="0" rIns="0" bIns="0" rtlCol="0" anchor="t">
            <a:noAutofit/>
          </a:bodyPr>
          <a:lstStyle/>
          <a:p>
            <a:pPr algn="just" defTabSz="457200">
              <a:lnSpc>
                <a:spcPts val="4200"/>
              </a:lnSpc>
            </a:pPr>
            <a:r>
              <a:rPr lang="en-US" sz="3500" b="1" dirty="0">
                <a:solidFill>
                  <a:prstClr val="black"/>
                </a:solidFill>
                <a:latin typeface="Circle" panose="020B0703020102020204" charset="0"/>
                <a:ea typeface="Glegoo"/>
                <a:cs typeface="Circle" panose="020B0703020102020204" charset="0"/>
                <a:sym typeface="Glegoo"/>
              </a:rPr>
              <a:t>Một Số Loại Vi Sinh Vật:</a:t>
            </a:r>
          </a:p>
          <a:p>
            <a:pPr indent="228600" algn="just" defTabSz="457200">
              <a:lnSpc>
                <a:spcPts val="4200"/>
              </a:lnSpc>
            </a:pPr>
            <a:r>
              <a:rPr lang="en-US" sz="3500" b="1" dirty="0">
                <a:solidFill>
                  <a:prstClr val="black"/>
                </a:solidFill>
                <a:latin typeface="Circle" panose="020B0703020102020204" charset="0"/>
                <a:ea typeface="Glegoo"/>
                <a:cs typeface="Circle" panose="020B0703020102020204" charset="0"/>
                <a:sym typeface="Glegoo"/>
              </a:rPr>
              <a:t>+</a:t>
            </a:r>
            <a:r>
              <a:rPr sz="3500" b="1" dirty="0">
                <a:solidFill>
                  <a:prstClr val="black"/>
                </a:solidFill>
                <a:latin typeface="Circle" panose="020B0703020102020204" charset="0"/>
                <a:ea typeface="Glegoo"/>
                <a:cs typeface="Circle" panose="020B0703020102020204" charset="0"/>
                <a:sym typeface="Glegoo"/>
              </a:rPr>
              <a:t>Lactobacillus </a:t>
            </a:r>
            <a:r>
              <a:rPr lang="en-US" sz="3500" b="1" dirty="0">
                <a:solidFill>
                  <a:prstClr val="black"/>
                </a:solidFill>
                <a:latin typeface="Circle" panose="020B0703020102020204" charset="0"/>
                <a:ea typeface="Glegoo"/>
                <a:cs typeface="Circle" panose="020B0703020102020204" charset="0"/>
                <a:sym typeface="Glegoo"/>
              </a:rPr>
              <a:t>A</a:t>
            </a:r>
            <a:r>
              <a:rPr sz="3500" b="1" dirty="0">
                <a:solidFill>
                  <a:prstClr val="black"/>
                </a:solidFill>
                <a:latin typeface="Circle" panose="020B0703020102020204" charset="0"/>
                <a:ea typeface="Glegoo"/>
                <a:cs typeface="Circle" panose="020B0703020102020204" charset="0"/>
                <a:sym typeface="Glegoo"/>
              </a:rPr>
              <a:t>cidophilus</a:t>
            </a:r>
            <a:r>
              <a:rPr lang="en-US" sz="3500" b="1" dirty="0">
                <a:solidFill>
                  <a:prstClr val="black"/>
                </a:solidFill>
                <a:latin typeface="Circle" panose="020B0703020102020204" charset="0"/>
                <a:ea typeface="Glegoo"/>
                <a:cs typeface="Circle" panose="020B0703020102020204" charset="0"/>
                <a:sym typeface="Glegoo"/>
              </a:rPr>
              <a:t>: </a:t>
            </a:r>
            <a:r>
              <a:rPr sz="3500" dirty="0" err="1">
                <a:solidFill>
                  <a:prstClr val="black"/>
                </a:solidFill>
                <a:latin typeface="Circle" panose="020B0703020102020204" charset="0"/>
                <a:ea typeface="Glegoo"/>
                <a:cs typeface="Circle" panose="020B0703020102020204" charset="0"/>
                <a:sym typeface="Glegoo"/>
              </a:rPr>
              <a:t>Chặn</a:t>
            </a:r>
            <a:r>
              <a:rPr sz="3500" dirty="0">
                <a:solidFill>
                  <a:prstClr val="black"/>
                </a:solidFill>
                <a:latin typeface="Circle" panose="020B0703020102020204" charset="0"/>
                <a:ea typeface="Glegoo"/>
                <a:cs typeface="Circle" panose="020B0703020102020204" charset="0"/>
                <a:sym typeface="Glegoo"/>
              </a:rPr>
              <a:t> </a:t>
            </a:r>
            <a:r>
              <a:rPr sz="3500" dirty="0" err="1">
                <a:solidFill>
                  <a:prstClr val="black"/>
                </a:solidFill>
                <a:latin typeface="Circle" panose="020B0703020102020204" charset="0"/>
                <a:ea typeface="Glegoo"/>
                <a:cs typeface="Circle" panose="020B0703020102020204" charset="0"/>
                <a:sym typeface="Glegoo"/>
              </a:rPr>
              <a:t>mầm</a:t>
            </a:r>
            <a:r>
              <a:rPr sz="3500" dirty="0">
                <a:solidFill>
                  <a:prstClr val="black"/>
                </a:solidFill>
                <a:latin typeface="Circle" panose="020B0703020102020204" charset="0"/>
                <a:ea typeface="Glegoo"/>
                <a:cs typeface="Circle" panose="020B0703020102020204" charset="0"/>
                <a:sym typeface="Glegoo"/>
              </a:rPr>
              <a:t> </a:t>
            </a:r>
            <a:r>
              <a:rPr sz="3500" dirty="0" err="1">
                <a:solidFill>
                  <a:prstClr val="black"/>
                </a:solidFill>
                <a:latin typeface="Circle" panose="020B0703020102020204" charset="0"/>
                <a:ea typeface="Glegoo"/>
                <a:cs typeface="Circle" panose="020B0703020102020204" charset="0"/>
                <a:sym typeface="Glegoo"/>
              </a:rPr>
              <a:t>bệnh</a:t>
            </a:r>
            <a:r>
              <a:rPr lang="en-US" sz="3500" dirty="0">
                <a:solidFill>
                  <a:prstClr val="black"/>
                </a:solidFill>
                <a:latin typeface="Circle" panose="020B0703020102020204" charset="0"/>
                <a:ea typeface="Glegoo"/>
                <a:cs typeface="Circle" panose="020B0703020102020204" charset="0"/>
                <a:sym typeface="Glegoo"/>
              </a:rPr>
              <a:t>, </a:t>
            </a:r>
            <a:r>
              <a:rPr lang="en-US" sz="3500" dirty="0" err="1">
                <a:solidFill>
                  <a:prstClr val="black"/>
                </a:solidFill>
                <a:latin typeface="Circle" panose="020B0703020102020204" charset="0"/>
                <a:ea typeface="Glegoo"/>
                <a:cs typeface="Circle" panose="020B0703020102020204" charset="0"/>
                <a:sym typeface="Glegoo"/>
              </a:rPr>
              <a:t>kiểm</a:t>
            </a:r>
            <a:r>
              <a:rPr lang="en-US" sz="3500" dirty="0">
                <a:solidFill>
                  <a:prstClr val="black"/>
                </a:solidFill>
                <a:latin typeface="Circle" panose="020B0703020102020204" charset="0"/>
                <a:ea typeface="Glegoo"/>
                <a:cs typeface="Circle" panose="020B0703020102020204" charset="0"/>
                <a:sym typeface="Glegoo"/>
              </a:rPr>
              <a:t> </a:t>
            </a:r>
            <a:r>
              <a:rPr lang="en-US" sz="3500" dirty="0" err="1">
                <a:solidFill>
                  <a:prstClr val="black"/>
                </a:solidFill>
                <a:latin typeface="Circle" panose="020B0703020102020204" charset="0"/>
                <a:ea typeface="Glegoo"/>
                <a:cs typeface="Circle" panose="020B0703020102020204" charset="0"/>
                <a:sym typeface="Glegoo"/>
              </a:rPr>
              <a:t>soát</a:t>
            </a:r>
            <a:r>
              <a:rPr lang="en-US" sz="3500" dirty="0">
                <a:solidFill>
                  <a:prstClr val="black"/>
                </a:solidFill>
                <a:latin typeface="Circle" panose="020B0703020102020204" charset="0"/>
                <a:ea typeface="Glegoo"/>
                <a:cs typeface="Circle" panose="020B0703020102020204" charset="0"/>
                <a:sym typeface="Glegoo"/>
              </a:rPr>
              <a:t> </a:t>
            </a:r>
            <a:r>
              <a:rPr lang="en-US" sz="3500" dirty="0" err="1">
                <a:solidFill>
                  <a:prstClr val="black"/>
                </a:solidFill>
                <a:latin typeface="Circle" panose="020B0703020102020204" charset="0"/>
                <a:ea typeface="Glegoo"/>
                <a:cs typeface="Circle" panose="020B0703020102020204" charset="0"/>
                <a:sym typeface="Glegoo"/>
              </a:rPr>
              <a:t>mầm</a:t>
            </a:r>
            <a:r>
              <a:rPr lang="en-US" sz="3500" dirty="0">
                <a:solidFill>
                  <a:prstClr val="black"/>
                </a:solidFill>
                <a:latin typeface="Circle" panose="020B0703020102020204" charset="0"/>
                <a:ea typeface="Glegoo"/>
                <a:cs typeface="Circle" panose="020B0703020102020204" charset="0"/>
                <a:sym typeface="Glegoo"/>
              </a:rPr>
              <a:t> </a:t>
            </a:r>
            <a:r>
              <a:rPr lang="en-US" sz="3500" dirty="0" err="1">
                <a:solidFill>
                  <a:prstClr val="black"/>
                </a:solidFill>
                <a:latin typeface="Circle" panose="020B0703020102020204" charset="0"/>
                <a:ea typeface="Glegoo"/>
                <a:cs typeface="Circle" panose="020B0703020102020204" charset="0"/>
                <a:sym typeface="Glegoo"/>
              </a:rPr>
              <a:t>bệnh</a:t>
            </a:r>
            <a:r>
              <a:rPr lang="en-US" sz="3500" dirty="0">
                <a:solidFill>
                  <a:prstClr val="black"/>
                </a:solidFill>
                <a:latin typeface="Circle" panose="020B0703020102020204" charset="0"/>
                <a:ea typeface="Glegoo"/>
                <a:cs typeface="Circle" panose="020B0703020102020204" charset="0"/>
                <a:sym typeface="Glegoo"/>
              </a:rPr>
              <a:t>.</a:t>
            </a:r>
          </a:p>
          <a:p>
            <a:pPr indent="228600" algn="just" defTabSz="457200">
              <a:lnSpc>
                <a:spcPts val="4200"/>
              </a:lnSpc>
            </a:pPr>
            <a:r>
              <a:rPr lang="en-US" sz="3500" b="1" dirty="0">
                <a:solidFill>
                  <a:prstClr val="black"/>
                </a:solidFill>
                <a:latin typeface="Circle" panose="020B0703020102020204" charset="0"/>
                <a:ea typeface="Glegoo"/>
                <a:cs typeface="Circle" panose="020B0703020102020204" charset="0"/>
                <a:sym typeface="Glegoo"/>
              </a:rPr>
              <a:t>+</a:t>
            </a:r>
            <a:r>
              <a:rPr sz="3500" b="1" dirty="0">
                <a:solidFill>
                  <a:prstClr val="black"/>
                </a:solidFill>
                <a:latin typeface="Circle" panose="020B0703020102020204" charset="0"/>
                <a:ea typeface="Glegoo"/>
                <a:cs typeface="Circle" panose="020B0703020102020204" charset="0"/>
                <a:sym typeface="Glegoo"/>
              </a:rPr>
              <a:t>Pseudomonas</a:t>
            </a:r>
            <a:r>
              <a:rPr lang="en-US" sz="3500" b="1" dirty="0">
                <a:solidFill>
                  <a:prstClr val="black"/>
                </a:solidFill>
                <a:latin typeface="Circle" panose="020B0703020102020204" charset="0"/>
                <a:ea typeface="Glegoo"/>
                <a:cs typeface="Circle" panose="020B0703020102020204" charset="0"/>
                <a:sym typeface="Glegoo"/>
              </a:rPr>
              <a:t>: Phân giải nước tiểu.</a:t>
            </a:r>
          </a:p>
          <a:p>
            <a:pPr indent="228600" algn="just" defTabSz="457200">
              <a:lnSpc>
                <a:spcPts val="4200"/>
              </a:lnSpc>
            </a:pPr>
            <a:r>
              <a:rPr lang="en-US" sz="3500" dirty="0" err="1">
                <a:solidFill>
                  <a:prstClr val="black"/>
                </a:solidFill>
                <a:latin typeface="Circle" panose="020B0703020102020204" charset="0"/>
                <a:cs typeface="Circle" panose="020B0703020102020204" charset="0"/>
                <a:sym typeface="+mn-ea"/>
              </a:rPr>
              <a:t>+Trichoderma: Phân</a:t>
            </a:r>
            <a:r>
              <a:rPr lang="en-US" sz="3500" dirty="0">
                <a:solidFill>
                  <a:prstClr val="black"/>
                </a:solidFill>
                <a:latin typeface="Circle" panose="020B0703020102020204" charset="0"/>
                <a:cs typeface="Circle" panose="020B0703020102020204" charset="0"/>
                <a:sym typeface="+mn-ea"/>
              </a:rPr>
              <a:t> </a:t>
            </a:r>
            <a:r>
              <a:rPr lang="en-US" sz="3500" dirty="0" err="1">
                <a:solidFill>
                  <a:prstClr val="black"/>
                </a:solidFill>
                <a:latin typeface="Circle" panose="020B0703020102020204" charset="0"/>
                <a:cs typeface="Circle" panose="020B0703020102020204" charset="0"/>
                <a:sym typeface="+mn-ea"/>
              </a:rPr>
              <a:t>giải</a:t>
            </a:r>
            <a:r>
              <a:rPr lang="en-US" sz="3500" dirty="0">
                <a:solidFill>
                  <a:prstClr val="black"/>
                </a:solidFill>
                <a:latin typeface="Circle" panose="020B0703020102020204" charset="0"/>
                <a:cs typeface="Circle" panose="020B0703020102020204" charset="0"/>
                <a:sym typeface="+mn-ea"/>
              </a:rPr>
              <a:t> </a:t>
            </a:r>
            <a:r>
              <a:rPr lang="en-US" sz="3500" dirty="0" err="1">
                <a:solidFill>
                  <a:prstClr val="black"/>
                </a:solidFill>
                <a:latin typeface="Circle" panose="020B0703020102020204" charset="0"/>
                <a:cs typeface="Circle" panose="020B0703020102020204" charset="0"/>
                <a:sym typeface="+mn-ea"/>
              </a:rPr>
              <a:t>các</a:t>
            </a:r>
            <a:r>
              <a:rPr lang="en-US" sz="3500" dirty="0">
                <a:solidFill>
                  <a:prstClr val="black"/>
                </a:solidFill>
                <a:latin typeface="Circle" panose="020B0703020102020204" charset="0"/>
                <a:cs typeface="Circle" panose="020B0703020102020204" charset="0"/>
                <a:sym typeface="+mn-ea"/>
              </a:rPr>
              <a:t> </a:t>
            </a:r>
            <a:r>
              <a:rPr lang="en-US" sz="3500" dirty="0" err="1">
                <a:solidFill>
                  <a:prstClr val="black"/>
                </a:solidFill>
                <a:latin typeface="Circle" panose="020B0703020102020204" charset="0"/>
                <a:cs typeface="Circle" panose="020B0703020102020204" charset="0"/>
                <a:sym typeface="+mn-ea"/>
              </a:rPr>
              <a:t>hợp</a:t>
            </a:r>
            <a:r>
              <a:rPr lang="en-US" sz="3500" dirty="0">
                <a:solidFill>
                  <a:prstClr val="black"/>
                </a:solidFill>
                <a:latin typeface="Circle" panose="020B0703020102020204" charset="0"/>
                <a:cs typeface="Circle" panose="020B0703020102020204" charset="0"/>
                <a:sym typeface="+mn-ea"/>
              </a:rPr>
              <a:t> </a:t>
            </a:r>
            <a:r>
              <a:rPr lang="en-US" sz="3500" dirty="0" err="1">
                <a:solidFill>
                  <a:prstClr val="black"/>
                </a:solidFill>
                <a:latin typeface="Circle" panose="020B0703020102020204" charset="0"/>
                <a:cs typeface="Circle" panose="020B0703020102020204" charset="0"/>
                <a:sym typeface="+mn-ea"/>
              </a:rPr>
              <a:t>chất</a:t>
            </a:r>
            <a:r>
              <a:rPr lang="en-US" sz="3500" dirty="0">
                <a:solidFill>
                  <a:prstClr val="black"/>
                </a:solidFill>
                <a:latin typeface="Circle" panose="020B0703020102020204" charset="0"/>
                <a:cs typeface="Circle" panose="020B0703020102020204" charset="0"/>
                <a:sym typeface="+mn-ea"/>
              </a:rPr>
              <a:t> </a:t>
            </a:r>
            <a:r>
              <a:rPr lang="en-US" sz="3500" dirty="0" err="1">
                <a:solidFill>
                  <a:prstClr val="black"/>
                </a:solidFill>
                <a:latin typeface="Circle" panose="020B0703020102020204" charset="0"/>
                <a:cs typeface="Circle" panose="020B0703020102020204" charset="0"/>
                <a:sym typeface="+mn-ea"/>
              </a:rPr>
              <a:t>hữu</a:t>
            </a:r>
            <a:r>
              <a:rPr lang="en-US" sz="3500" dirty="0">
                <a:solidFill>
                  <a:prstClr val="black"/>
                </a:solidFill>
                <a:latin typeface="Circle" panose="020B0703020102020204" charset="0"/>
                <a:cs typeface="Circle" panose="020B0703020102020204" charset="0"/>
                <a:sym typeface="+mn-ea"/>
              </a:rPr>
              <a:t> </a:t>
            </a:r>
            <a:r>
              <a:rPr lang="en-US" sz="3500" dirty="0" err="1">
                <a:solidFill>
                  <a:prstClr val="black"/>
                </a:solidFill>
                <a:latin typeface="Circle" panose="020B0703020102020204" charset="0"/>
                <a:cs typeface="Circle" panose="020B0703020102020204" charset="0"/>
                <a:sym typeface="+mn-ea"/>
              </a:rPr>
              <a:t>cơ</a:t>
            </a:r>
            <a:r>
              <a:rPr lang="en-US" sz="3500" dirty="0">
                <a:solidFill>
                  <a:prstClr val="black"/>
                </a:solidFill>
                <a:latin typeface="Circle" panose="020B0703020102020204" charset="0"/>
                <a:cs typeface="Circle" panose="020B0703020102020204" charset="0"/>
                <a:sym typeface="+mn-ea"/>
              </a:rPr>
              <a:t>. Phân giải </a:t>
            </a:r>
            <a:r>
              <a:rPr lang="en-US" sz="3500" dirty="0" err="1">
                <a:solidFill>
                  <a:prstClr val="black"/>
                </a:solidFill>
                <a:latin typeface="Circle" panose="020B0703020102020204" charset="0"/>
                <a:cs typeface="Circle" panose="020B0703020102020204" charset="0"/>
                <a:sym typeface="+mn-ea"/>
              </a:rPr>
              <a:t>phân.</a:t>
            </a:r>
            <a:r>
              <a:rPr lang="en-US" sz="3500" dirty="0">
                <a:solidFill>
                  <a:prstClr val="black"/>
                </a:solidFill>
                <a:latin typeface="Circle" panose="020B0703020102020204" charset="0"/>
                <a:cs typeface="Circle" panose="020B0703020102020204" charset="0"/>
                <a:sym typeface="+mn-ea"/>
              </a:rPr>
              <a:t> </a:t>
            </a:r>
            <a:endParaRPr lang="en-US" sz="3500">
              <a:solidFill>
                <a:srgbClr val="EA7734"/>
              </a:solidFill>
              <a:latin typeface="Circle" panose="020B0703020102020204" charset="0"/>
              <a:cs typeface="Circle" panose="020B070302010202020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635" name="Freeform 2"/>
          <p:cNvSpPr/>
          <p:nvPr/>
        </p:nvSpPr>
        <p:spPr>
          <a:xfrm>
            <a:off x="79900" y="962546"/>
            <a:ext cx="9034662" cy="3169189"/>
          </a:xfrm>
          <a:custGeom>
            <a:avLst/>
            <a:gdLst/>
            <a:ahLst/>
            <a:cxnLst/>
            <a:rect l="l" t="t" r="r" b="b"/>
            <a:pathLst>
              <a:path w="18069323" h="6338377">
                <a:moveTo>
                  <a:pt x="0" y="0"/>
                </a:moveTo>
                <a:lnTo>
                  <a:pt x="18069323" y="0"/>
                </a:lnTo>
                <a:lnTo>
                  <a:pt x="18069323" y="6338376"/>
                </a:lnTo>
                <a:lnTo>
                  <a:pt x="0" y="6338376"/>
                </a:lnTo>
                <a:lnTo>
                  <a:pt x="0" y="0"/>
                </a:lnTo>
                <a:close/>
              </a:path>
            </a:pathLst>
          </a:custGeom>
          <a:blipFill>
            <a:blip r:embed="rId3"/>
            <a:stretch>
              <a:fillRect/>
            </a:stretch>
          </a:blipFill>
        </p:spPr>
        <p:txBody>
          <a:bodyPr/>
          <a:lstStyle/>
          <a:p>
            <a:endParaRPr lang="en-US"/>
          </a:p>
        </p:txBody>
      </p:sp>
      <p:sp>
        <p:nvSpPr>
          <p:cNvPr id="1048636" name="Freeform 3"/>
          <p:cNvSpPr/>
          <p:nvPr/>
        </p:nvSpPr>
        <p:spPr>
          <a:xfrm>
            <a:off x="8499223" y="3833549"/>
            <a:ext cx="1101478" cy="1774841"/>
          </a:xfrm>
          <a:custGeom>
            <a:avLst/>
            <a:gdLst/>
            <a:ahLst/>
            <a:cxnLst/>
            <a:rect l="l" t="t" r="r" b="b"/>
            <a:pathLst>
              <a:path w="2202956" h="3549682">
                <a:moveTo>
                  <a:pt x="0" y="0"/>
                </a:moveTo>
                <a:lnTo>
                  <a:pt x="2202956" y="0"/>
                </a:lnTo>
                <a:lnTo>
                  <a:pt x="2202956" y="3549682"/>
                </a:lnTo>
                <a:lnTo>
                  <a:pt x="0" y="3549682"/>
                </a:lnTo>
                <a:lnTo>
                  <a:pt x="0" y="0"/>
                </a:lnTo>
                <a:close/>
              </a:path>
            </a:pathLst>
          </a:custGeom>
          <a:blipFill>
            <a:blip r:embed="rId4"/>
            <a:stretch>
              <a:fillRect/>
            </a:stretch>
          </a:blipFill>
        </p:spPr>
        <p:txBody>
          <a:bodyPr/>
          <a:lstStyle/>
          <a:p>
            <a:endParaRPr lang="en-US"/>
          </a:p>
        </p:txBody>
      </p:sp>
      <p:sp>
        <p:nvSpPr>
          <p:cNvPr id="1048637" name="Freeform 4"/>
          <p:cNvSpPr/>
          <p:nvPr/>
        </p:nvSpPr>
        <p:spPr>
          <a:xfrm>
            <a:off x="-230514" y="4369020"/>
            <a:ext cx="822327" cy="1233226"/>
          </a:xfrm>
          <a:custGeom>
            <a:avLst/>
            <a:gdLst/>
            <a:ahLst/>
            <a:cxnLst/>
            <a:rect l="l" t="t" r="r" b="b"/>
            <a:pathLst>
              <a:path w="1644654" h="2466452">
                <a:moveTo>
                  <a:pt x="0" y="0"/>
                </a:moveTo>
                <a:lnTo>
                  <a:pt x="1644654" y="0"/>
                </a:lnTo>
                <a:lnTo>
                  <a:pt x="1644654" y="2466452"/>
                </a:lnTo>
                <a:lnTo>
                  <a:pt x="0" y="2466452"/>
                </a:lnTo>
                <a:lnTo>
                  <a:pt x="0" y="0"/>
                </a:lnTo>
                <a:close/>
              </a:path>
            </a:pathLst>
          </a:custGeom>
          <a:blipFill>
            <a:blip r:embed="rId5"/>
            <a:stretch>
              <a:fillRect/>
            </a:stretch>
          </a:blipFill>
        </p:spPr>
        <p:txBody>
          <a:bodyPr/>
          <a:lstStyle/>
          <a:p>
            <a:endParaRPr lang="en-US"/>
          </a:p>
        </p:txBody>
      </p:sp>
      <p:sp>
        <p:nvSpPr>
          <p:cNvPr id="1048638" name="Freeform 5"/>
          <p:cNvSpPr/>
          <p:nvPr/>
        </p:nvSpPr>
        <p:spPr>
          <a:xfrm>
            <a:off x="542519" y="5189430"/>
            <a:ext cx="354951" cy="466502"/>
          </a:xfrm>
          <a:custGeom>
            <a:avLst/>
            <a:gdLst/>
            <a:ahLst/>
            <a:cxnLst/>
            <a:rect l="l" t="t" r="r" b="b"/>
            <a:pathLst>
              <a:path w="709902" h="933004">
                <a:moveTo>
                  <a:pt x="0" y="0"/>
                </a:moveTo>
                <a:lnTo>
                  <a:pt x="709902" y="0"/>
                </a:lnTo>
                <a:lnTo>
                  <a:pt x="709902" y="933004"/>
                </a:lnTo>
                <a:lnTo>
                  <a:pt x="0" y="933004"/>
                </a:lnTo>
                <a:lnTo>
                  <a:pt x="0" y="0"/>
                </a:lnTo>
                <a:close/>
              </a:path>
            </a:pathLst>
          </a:custGeom>
          <a:blipFill>
            <a:blip r:embed="rId6"/>
            <a:stretch>
              <a:fillRect/>
            </a:stretch>
          </a:blipFill>
        </p:spPr>
        <p:txBody>
          <a:bodyPr/>
          <a:lstStyle/>
          <a:p>
            <a:endParaRPr lang="en-US"/>
          </a:p>
        </p:txBody>
      </p:sp>
      <p:sp>
        <p:nvSpPr>
          <p:cNvPr id="1048639" name="Freeform 6"/>
          <p:cNvSpPr/>
          <p:nvPr/>
        </p:nvSpPr>
        <p:spPr>
          <a:xfrm>
            <a:off x="0" y="857250"/>
            <a:ext cx="719736" cy="896046"/>
          </a:xfrm>
          <a:custGeom>
            <a:avLst/>
            <a:gdLst/>
            <a:ahLst/>
            <a:cxnLst/>
            <a:rect l="l" t="t" r="r" b="b"/>
            <a:pathLst>
              <a:path w="1439472" h="1792092">
                <a:moveTo>
                  <a:pt x="0" y="0"/>
                </a:moveTo>
                <a:lnTo>
                  <a:pt x="1439472" y="0"/>
                </a:lnTo>
                <a:lnTo>
                  <a:pt x="1439472" y="1792092"/>
                </a:lnTo>
                <a:lnTo>
                  <a:pt x="0" y="1792092"/>
                </a:lnTo>
                <a:lnTo>
                  <a:pt x="0" y="0"/>
                </a:lnTo>
                <a:close/>
              </a:path>
            </a:pathLst>
          </a:custGeom>
          <a:blipFill>
            <a:blip r:embed="rId7"/>
            <a:stretch>
              <a:fillRect/>
            </a:stretch>
          </a:blipFill>
        </p:spPr>
        <p:txBody>
          <a:bodyPr/>
          <a:lstStyle/>
          <a:p>
            <a:endParaRPr lang="en-US"/>
          </a:p>
        </p:txBody>
      </p:sp>
      <p:sp>
        <p:nvSpPr>
          <p:cNvPr id="1048640" name="Freeform 7"/>
          <p:cNvSpPr/>
          <p:nvPr/>
        </p:nvSpPr>
        <p:spPr>
          <a:xfrm>
            <a:off x="8957100" y="1907275"/>
            <a:ext cx="186900" cy="906400"/>
          </a:xfrm>
          <a:custGeom>
            <a:avLst/>
            <a:gdLst/>
            <a:ahLst/>
            <a:cxnLst/>
            <a:rect l="l" t="t" r="r" b="b"/>
            <a:pathLst>
              <a:path w="373800" h="1812800">
                <a:moveTo>
                  <a:pt x="0" y="0"/>
                </a:moveTo>
                <a:lnTo>
                  <a:pt x="373800" y="0"/>
                </a:lnTo>
                <a:lnTo>
                  <a:pt x="373800" y="1812800"/>
                </a:lnTo>
                <a:lnTo>
                  <a:pt x="0" y="1812800"/>
                </a:lnTo>
                <a:lnTo>
                  <a:pt x="0" y="0"/>
                </a:lnTo>
                <a:close/>
              </a:path>
            </a:pathLst>
          </a:custGeom>
          <a:blipFill>
            <a:blip r:embed="rId8"/>
            <a:stretch>
              <a:fillRect/>
            </a:stretch>
          </a:blipFill>
        </p:spPr>
        <p:txBody>
          <a:bodyPr/>
          <a:lstStyle/>
          <a:p>
            <a:endParaRPr lang="en-US"/>
          </a:p>
        </p:txBody>
      </p:sp>
      <p:sp>
        <p:nvSpPr>
          <p:cNvPr id="1048641" name="Freeform 8"/>
          <p:cNvSpPr/>
          <p:nvPr/>
        </p:nvSpPr>
        <p:spPr>
          <a:xfrm>
            <a:off x="5256475" y="857250"/>
            <a:ext cx="1000175" cy="132100"/>
          </a:xfrm>
          <a:custGeom>
            <a:avLst/>
            <a:gdLst/>
            <a:ahLst/>
            <a:cxnLst/>
            <a:rect l="l" t="t" r="r" b="b"/>
            <a:pathLst>
              <a:path w="2000350" h="264200">
                <a:moveTo>
                  <a:pt x="0" y="0"/>
                </a:moveTo>
                <a:lnTo>
                  <a:pt x="2000350" y="0"/>
                </a:lnTo>
                <a:lnTo>
                  <a:pt x="2000350" y="264200"/>
                </a:lnTo>
                <a:lnTo>
                  <a:pt x="0" y="264200"/>
                </a:lnTo>
                <a:lnTo>
                  <a:pt x="0" y="0"/>
                </a:lnTo>
                <a:close/>
              </a:path>
            </a:pathLst>
          </a:custGeom>
          <a:blipFill>
            <a:blip r:embed="rId9"/>
            <a:stretch>
              <a:fillRect/>
            </a:stretch>
          </a:blipFill>
        </p:spPr>
        <p:txBody>
          <a:bodyPr/>
          <a:lstStyle/>
          <a:p>
            <a:endParaRPr lang="en-US"/>
          </a:p>
        </p:txBody>
      </p:sp>
      <p:sp>
        <p:nvSpPr>
          <p:cNvPr id="1048642" name="Freeform 9"/>
          <p:cNvSpPr/>
          <p:nvPr/>
        </p:nvSpPr>
        <p:spPr>
          <a:xfrm>
            <a:off x="5392675" y="857325"/>
            <a:ext cx="1172075" cy="345575"/>
          </a:xfrm>
          <a:custGeom>
            <a:avLst/>
            <a:gdLst/>
            <a:ahLst/>
            <a:cxnLst/>
            <a:rect l="l" t="t" r="r" b="b"/>
            <a:pathLst>
              <a:path w="2344150" h="691150">
                <a:moveTo>
                  <a:pt x="0" y="0"/>
                </a:moveTo>
                <a:lnTo>
                  <a:pt x="2344150" y="0"/>
                </a:lnTo>
                <a:lnTo>
                  <a:pt x="2344150" y="691150"/>
                </a:lnTo>
                <a:lnTo>
                  <a:pt x="0" y="691150"/>
                </a:lnTo>
                <a:lnTo>
                  <a:pt x="0" y="0"/>
                </a:lnTo>
                <a:close/>
              </a:path>
            </a:pathLst>
          </a:custGeom>
          <a:blipFill>
            <a:blip r:embed="rId10"/>
            <a:stretch>
              <a:fillRect/>
            </a:stretch>
          </a:blipFill>
        </p:spPr>
        <p:txBody>
          <a:bodyPr/>
          <a:lstStyle/>
          <a:p>
            <a:endParaRPr lang="en-US"/>
          </a:p>
        </p:txBody>
      </p:sp>
      <p:sp>
        <p:nvSpPr>
          <p:cNvPr id="1048643" name="Freeform 10"/>
          <p:cNvSpPr/>
          <p:nvPr/>
        </p:nvSpPr>
        <p:spPr>
          <a:xfrm>
            <a:off x="2360100" y="846950"/>
            <a:ext cx="597150" cy="366325"/>
          </a:xfrm>
          <a:custGeom>
            <a:avLst/>
            <a:gdLst/>
            <a:ahLst/>
            <a:cxnLst/>
            <a:rect l="l" t="t" r="r" b="b"/>
            <a:pathLst>
              <a:path w="1194300" h="732650">
                <a:moveTo>
                  <a:pt x="0" y="0"/>
                </a:moveTo>
                <a:lnTo>
                  <a:pt x="1194300" y="0"/>
                </a:lnTo>
                <a:lnTo>
                  <a:pt x="1194300" y="732650"/>
                </a:lnTo>
                <a:lnTo>
                  <a:pt x="0" y="732650"/>
                </a:lnTo>
                <a:lnTo>
                  <a:pt x="0" y="0"/>
                </a:lnTo>
                <a:close/>
              </a:path>
            </a:pathLst>
          </a:custGeom>
          <a:blipFill>
            <a:blip r:embed="rId11"/>
            <a:stretch>
              <a:fillRect/>
            </a:stretch>
          </a:blipFill>
        </p:spPr>
        <p:txBody>
          <a:bodyPr/>
          <a:lstStyle/>
          <a:p>
            <a:endParaRPr lang="en-US"/>
          </a:p>
        </p:txBody>
      </p:sp>
      <p:sp>
        <p:nvSpPr>
          <p:cNvPr id="1048644" name="Freeform 11"/>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12"/>
            <a:stretch>
              <a:fillRect/>
            </a:stretch>
          </a:blipFill>
        </p:spPr>
        <p:txBody>
          <a:bodyPr/>
          <a:lstStyle/>
          <a:p>
            <a:endParaRPr lang="en-US"/>
          </a:p>
        </p:txBody>
      </p:sp>
      <p:sp>
        <p:nvSpPr>
          <p:cNvPr id="1048645" name="Freeform 12"/>
          <p:cNvSpPr/>
          <p:nvPr/>
        </p:nvSpPr>
        <p:spPr>
          <a:xfrm>
            <a:off x="-299288" y="5049875"/>
            <a:ext cx="9742572" cy="2385990"/>
          </a:xfrm>
          <a:custGeom>
            <a:avLst/>
            <a:gdLst/>
            <a:ahLst/>
            <a:cxnLst/>
            <a:rect l="l" t="t" r="r" b="b"/>
            <a:pathLst>
              <a:path w="19485144" h="4771980">
                <a:moveTo>
                  <a:pt x="0" y="0"/>
                </a:moveTo>
                <a:lnTo>
                  <a:pt x="19485144" y="0"/>
                </a:lnTo>
                <a:lnTo>
                  <a:pt x="19485144" y="4771980"/>
                </a:lnTo>
                <a:lnTo>
                  <a:pt x="0" y="4771980"/>
                </a:lnTo>
                <a:lnTo>
                  <a:pt x="0" y="0"/>
                </a:lnTo>
                <a:close/>
              </a:path>
            </a:pathLst>
          </a:custGeom>
          <a:blipFill>
            <a:blip r:embed="rId13"/>
            <a:stretch>
              <a:fillRect/>
            </a:stretch>
          </a:blipFill>
        </p:spPr>
        <p:txBody>
          <a:bodyPr/>
          <a:lstStyle/>
          <a:p>
            <a:endParaRPr lang="en-US"/>
          </a:p>
        </p:txBody>
      </p:sp>
      <p:sp>
        <p:nvSpPr>
          <p:cNvPr id="1048646" name="Freeform 13"/>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4"/>
            <a:stretch>
              <a:fillRect t="-9160" b="-9160"/>
            </a:stretch>
          </a:blipFill>
        </p:spPr>
        <p:txBody>
          <a:bodyPr/>
          <a:lstStyle/>
          <a:p>
            <a:endParaRPr lang="en-US"/>
          </a:p>
        </p:txBody>
      </p:sp>
      <p:sp>
        <p:nvSpPr>
          <p:cNvPr id="1048647" name="TextBox 14"/>
          <p:cNvSpPr txBox="1"/>
          <p:nvPr/>
        </p:nvSpPr>
        <p:spPr>
          <a:xfrm>
            <a:off x="3048000" y="2133600"/>
            <a:ext cx="3723958" cy="1959447"/>
          </a:xfrm>
          <a:prstGeom prst="rect">
            <a:avLst/>
          </a:prstGeom>
        </p:spPr>
        <p:txBody>
          <a:bodyPr wrap="square" lIns="0" tIns="0" rIns="0" bIns="0" rtlCol="0" anchor="t">
            <a:spAutoFit/>
          </a:bodyPr>
          <a:lstStyle/>
          <a:p>
            <a:pPr algn="ctr" defTabSz="457200">
              <a:lnSpc>
                <a:spcPts val="5160"/>
              </a:lnSpc>
            </a:pPr>
            <a:r>
              <a:rPr lang="en-US" sz="4300">
                <a:solidFill>
                  <a:srgbClr val="438422"/>
                </a:solidFill>
                <a:latin typeface="Baloo Bold"/>
              </a:rPr>
              <a:t>Sử Dụng </a:t>
            </a:r>
          </a:p>
          <a:p>
            <a:pPr algn="ctr" defTabSz="457200">
              <a:lnSpc>
                <a:spcPts val="5160"/>
              </a:lnSpc>
            </a:pPr>
            <a:r>
              <a:rPr lang="en-US" sz="4300">
                <a:solidFill>
                  <a:srgbClr val="F17D00"/>
                </a:solidFill>
                <a:latin typeface="Baloo Bold"/>
              </a:rPr>
              <a:t>Và</a:t>
            </a:r>
            <a:r>
              <a:rPr lang="en-US" sz="4300">
                <a:solidFill>
                  <a:srgbClr val="438422"/>
                </a:solidFill>
                <a:latin typeface="Baloo Bold"/>
              </a:rPr>
              <a:t> </a:t>
            </a:r>
          </a:p>
          <a:p>
            <a:pPr algn="ctr" defTabSz="457200">
              <a:lnSpc>
                <a:spcPts val="5160"/>
              </a:lnSpc>
            </a:pPr>
            <a:r>
              <a:rPr lang="en-US" sz="4300">
                <a:solidFill>
                  <a:srgbClr val="438422"/>
                </a:solidFill>
                <a:latin typeface="Baloo Bold"/>
              </a:rPr>
              <a:t>Bảo Dưỡng</a:t>
            </a:r>
          </a:p>
        </p:txBody>
      </p:sp>
      <p:grpSp>
        <p:nvGrpSpPr>
          <p:cNvPr id="48" name="Group 15"/>
          <p:cNvGrpSpPr/>
          <p:nvPr/>
        </p:nvGrpSpPr>
        <p:grpSpPr>
          <a:xfrm>
            <a:off x="719995" y="2048984"/>
            <a:ext cx="2082450" cy="2082750"/>
            <a:chOff x="0" y="0"/>
            <a:chExt cx="5553200" cy="5554000"/>
          </a:xfrm>
        </p:grpSpPr>
        <p:sp>
          <p:nvSpPr>
            <p:cNvPr id="1048648" name="Freeform 16"/>
            <p:cNvSpPr/>
            <p:nvPr/>
          </p:nvSpPr>
          <p:spPr>
            <a:xfrm>
              <a:off x="0" y="0"/>
              <a:ext cx="5553710" cy="5554218"/>
            </a:xfrm>
            <a:custGeom>
              <a:avLst/>
              <a:gdLst/>
              <a:ahLst/>
              <a:cxnLst/>
              <a:rect l="l" t="t" r="r" b="b"/>
              <a:pathLst>
                <a:path w="5553710" h="5554218">
                  <a:moveTo>
                    <a:pt x="1905" y="2674366"/>
                  </a:moveTo>
                  <a:cubicBezTo>
                    <a:pt x="2540" y="2657348"/>
                    <a:pt x="3302" y="2640203"/>
                    <a:pt x="4191" y="2623312"/>
                  </a:cubicBezTo>
                  <a:cubicBezTo>
                    <a:pt x="4953" y="2609342"/>
                    <a:pt x="16891" y="2598547"/>
                    <a:pt x="30988" y="2599309"/>
                  </a:cubicBezTo>
                  <a:cubicBezTo>
                    <a:pt x="45085" y="2600071"/>
                    <a:pt x="55753" y="2612009"/>
                    <a:pt x="54991" y="2626106"/>
                  </a:cubicBezTo>
                  <a:cubicBezTo>
                    <a:pt x="54102" y="2642743"/>
                    <a:pt x="53340" y="2659507"/>
                    <a:pt x="52705" y="2676271"/>
                  </a:cubicBezTo>
                  <a:cubicBezTo>
                    <a:pt x="52197" y="2690241"/>
                    <a:pt x="40386" y="2701290"/>
                    <a:pt x="26416" y="2700782"/>
                  </a:cubicBezTo>
                  <a:cubicBezTo>
                    <a:pt x="12446" y="2700274"/>
                    <a:pt x="1397" y="2688463"/>
                    <a:pt x="1905" y="2674493"/>
                  </a:cubicBezTo>
                  <a:close/>
                  <a:moveTo>
                    <a:pt x="7493" y="2572131"/>
                  </a:moveTo>
                  <a:cubicBezTo>
                    <a:pt x="8763" y="2555113"/>
                    <a:pt x="10160" y="2538095"/>
                    <a:pt x="11684" y="2521077"/>
                  </a:cubicBezTo>
                  <a:cubicBezTo>
                    <a:pt x="12954" y="2507107"/>
                    <a:pt x="25273" y="2496820"/>
                    <a:pt x="39243" y="2498090"/>
                  </a:cubicBezTo>
                  <a:cubicBezTo>
                    <a:pt x="53213" y="2499360"/>
                    <a:pt x="63500" y="2511552"/>
                    <a:pt x="62230" y="2525522"/>
                  </a:cubicBezTo>
                  <a:cubicBezTo>
                    <a:pt x="60706" y="2542159"/>
                    <a:pt x="59309" y="2558923"/>
                    <a:pt x="58166" y="2575687"/>
                  </a:cubicBezTo>
                  <a:cubicBezTo>
                    <a:pt x="57150" y="2589657"/>
                    <a:pt x="44958" y="2600198"/>
                    <a:pt x="30988" y="2599182"/>
                  </a:cubicBezTo>
                  <a:cubicBezTo>
                    <a:pt x="17018" y="2598166"/>
                    <a:pt x="6477" y="2585974"/>
                    <a:pt x="7493" y="2572004"/>
                  </a:cubicBezTo>
                  <a:close/>
                  <a:moveTo>
                    <a:pt x="16764" y="2470023"/>
                  </a:moveTo>
                  <a:cubicBezTo>
                    <a:pt x="18669" y="2453005"/>
                    <a:pt x="20701" y="2435987"/>
                    <a:pt x="22860" y="2419096"/>
                  </a:cubicBezTo>
                  <a:cubicBezTo>
                    <a:pt x="24638" y="2405126"/>
                    <a:pt x="37338" y="2395347"/>
                    <a:pt x="51308" y="2397125"/>
                  </a:cubicBezTo>
                  <a:cubicBezTo>
                    <a:pt x="65278" y="2398903"/>
                    <a:pt x="75057" y="2411603"/>
                    <a:pt x="73279" y="2425573"/>
                  </a:cubicBezTo>
                  <a:cubicBezTo>
                    <a:pt x="71120" y="2442210"/>
                    <a:pt x="69088" y="2458847"/>
                    <a:pt x="67310" y="2475611"/>
                  </a:cubicBezTo>
                  <a:cubicBezTo>
                    <a:pt x="65786" y="2489581"/>
                    <a:pt x="53213" y="2499614"/>
                    <a:pt x="39243" y="2498090"/>
                  </a:cubicBezTo>
                  <a:cubicBezTo>
                    <a:pt x="25273" y="2496566"/>
                    <a:pt x="15240" y="2483993"/>
                    <a:pt x="16764" y="2470023"/>
                  </a:cubicBezTo>
                  <a:close/>
                  <a:moveTo>
                    <a:pt x="29845" y="2368423"/>
                  </a:moveTo>
                  <a:cubicBezTo>
                    <a:pt x="32385" y="2351532"/>
                    <a:pt x="35052" y="2334514"/>
                    <a:pt x="37846" y="2317750"/>
                  </a:cubicBezTo>
                  <a:cubicBezTo>
                    <a:pt x="40132" y="2303907"/>
                    <a:pt x="53213" y="2294509"/>
                    <a:pt x="67056" y="2296922"/>
                  </a:cubicBezTo>
                  <a:cubicBezTo>
                    <a:pt x="80899" y="2299335"/>
                    <a:pt x="90297" y="2312289"/>
                    <a:pt x="87884" y="2326132"/>
                  </a:cubicBezTo>
                  <a:cubicBezTo>
                    <a:pt x="85090" y="2342642"/>
                    <a:pt x="82550" y="2359279"/>
                    <a:pt x="80010" y="2375916"/>
                  </a:cubicBezTo>
                  <a:cubicBezTo>
                    <a:pt x="77978" y="2389759"/>
                    <a:pt x="65024" y="2399411"/>
                    <a:pt x="51181" y="2397379"/>
                  </a:cubicBezTo>
                  <a:cubicBezTo>
                    <a:pt x="37338" y="2395347"/>
                    <a:pt x="27686" y="2382393"/>
                    <a:pt x="29718" y="2368550"/>
                  </a:cubicBezTo>
                  <a:close/>
                  <a:moveTo>
                    <a:pt x="46609" y="2267331"/>
                  </a:moveTo>
                  <a:cubicBezTo>
                    <a:pt x="49784" y="2250567"/>
                    <a:pt x="52959" y="2233803"/>
                    <a:pt x="56388" y="2217166"/>
                  </a:cubicBezTo>
                  <a:cubicBezTo>
                    <a:pt x="59182" y="2203450"/>
                    <a:pt x="72644" y="2194560"/>
                    <a:pt x="86360" y="2197354"/>
                  </a:cubicBezTo>
                  <a:cubicBezTo>
                    <a:pt x="100076" y="2200148"/>
                    <a:pt x="108966" y="2213610"/>
                    <a:pt x="106172" y="2227326"/>
                  </a:cubicBezTo>
                  <a:cubicBezTo>
                    <a:pt x="102870" y="2243709"/>
                    <a:pt x="99568" y="2260092"/>
                    <a:pt x="96520" y="2276602"/>
                  </a:cubicBezTo>
                  <a:cubicBezTo>
                    <a:pt x="93980" y="2290445"/>
                    <a:pt x="80645" y="2299462"/>
                    <a:pt x="66929" y="2296922"/>
                  </a:cubicBezTo>
                  <a:cubicBezTo>
                    <a:pt x="53213" y="2294382"/>
                    <a:pt x="44069" y="2281047"/>
                    <a:pt x="46609" y="2267331"/>
                  </a:cubicBezTo>
                  <a:close/>
                  <a:moveTo>
                    <a:pt x="67310" y="2166620"/>
                  </a:moveTo>
                  <a:cubicBezTo>
                    <a:pt x="70993" y="2149983"/>
                    <a:pt x="74930" y="2133346"/>
                    <a:pt x="78994" y="2116709"/>
                  </a:cubicBezTo>
                  <a:cubicBezTo>
                    <a:pt x="82296" y="2103120"/>
                    <a:pt x="96012" y="2094738"/>
                    <a:pt x="109728" y="2098040"/>
                  </a:cubicBezTo>
                  <a:cubicBezTo>
                    <a:pt x="123444" y="2101342"/>
                    <a:pt x="131699" y="2115058"/>
                    <a:pt x="128397" y="2128774"/>
                  </a:cubicBezTo>
                  <a:cubicBezTo>
                    <a:pt x="124460" y="2145030"/>
                    <a:pt x="120650" y="2161413"/>
                    <a:pt x="116967" y="2177796"/>
                  </a:cubicBezTo>
                  <a:cubicBezTo>
                    <a:pt x="113919" y="2191512"/>
                    <a:pt x="100330" y="2200148"/>
                    <a:pt x="86614" y="2196973"/>
                  </a:cubicBezTo>
                  <a:cubicBezTo>
                    <a:pt x="72898" y="2193798"/>
                    <a:pt x="64262" y="2180336"/>
                    <a:pt x="67437" y="2166620"/>
                  </a:cubicBezTo>
                  <a:close/>
                  <a:moveTo>
                    <a:pt x="91694" y="2067052"/>
                  </a:moveTo>
                  <a:cubicBezTo>
                    <a:pt x="96012" y="2050542"/>
                    <a:pt x="100584" y="2034032"/>
                    <a:pt x="105283" y="2017522"/>
                  </a:cubicBezTo>
                  <a:cubicBezTo>
                    <a:pt x="109093" y="2004060"/>
                    <a:pt x="123190" y="1996186"/>
                    <a:pt x="136652" y="1999996"/>
                  </a:cubicBezTo>
                  <a:cubicBezTo>
                    <a:pt x="150114" y="2003806"/>
                    <a:pt x="157988" y="2017903"/>
                    <a:pt x="154178" y="2031365"/>
                  </a:cubicBezTo>
                  <a:cubicBezTo>
                    <a:pt x="149606" y="2047494"/>
                    <a:pt x="145161" y="2063750"/>
                    <a:pt x="140843" y="2080006"/>
                  </a:cubicBezTo>
                  <a:cubicBezTo>
                    <a:pt x="137287" y="2093595"/>
                    <a:pt x="123317" y="2101723"/>
                    <a:pt x="109855" y="2098040"/>
                  </a:cubicBezTo>
                  <a:cubicBezTo>
                    <a:pt x="96393" y="2094357"/>
                    <a:pt x="88138" y="2080514"/>
                    <a:pt x="91821" y="2067052"/>
                  </a:cubicBezTo>
                  <a:close/>
                  <a:moveTo>
                    <a:pt x="119761" y="1968373"/>
                  </a:moveTo>
                  <a:cubicBezTo>
                    <a:pt x="124714" y="1951990"/>
                    <a:pt x="129921" y="1935734"/>
                    <a:pt x="135128" y="1919478"/>
                  </a:cubicBezTo>
                  <a:cubicBezTo>
                    <a:pt x="139446" y="1906143"/>
                    <a:pt x="153797" y="1898777"/>
                    <a:pt x="167132" y="1903095"/>
                  </a:cubicBezTo>
                  <a:cubicBezTo>
                    <a:pt x="180467" y="1907413"/>
                    <a:pt x="187833" y="1921764"/>
                    <a:pt x="183515" y="1935099"/>
                  </a:cubicBezTo>
                  <a:cubicBezTo>
                    <a:pt x="178308" y="1951101"/>
                    <a:pt x="173355" y="1967103"/>
                    <a:pt x="168402" y="1983105"/>
                  </a:cubicBezTo>
                  <a:cubicBezTo>
                    <a:pt x="164338" y="1996567"/>
                    <a:pt x="150114" y="2004060"/>
                    <a:pt x="136652" y="1999996"/>
                  </a:cubicBezTo>
                  <a:cubicBezTo>
                    <a:pt x="123190" y="1995932"/>
                    <a:pt x="115697" y="1981708"/>
                    <a:pt x="119761" y="1968246"/>
                  </a:cubicBezTo>
                  <a:close/>
                  <a:moveTo>
                    <a:pt x="151384" y="1870710"/>
                  </a:moveTo>
                  <a:cubicBezTo>
                    <a:pt x="156972" y="1854581"/>
                    <a:pt x="162687" y="1838452"/>
                    <a:pt x="168529" y="1822450"/>
                  </a:cubicBezTo>
                  <a:cubicBezTo>
                    <a:pt x="173355" y="1809242"/>
                    <a:pt x="187960" y="1802511"/>
                    <a:pt x="201168" y="1807337"/>
                  </a:cubicBezTo>
                  <a:cubicBezTo>
                    <a:pt x="214376" y="1812163"/>
                    <a:pt x="221107" y="1826768"/>
                    <a:pt x="216281" y="1839976"/>
                  </a:cubicBezTo>
                  <a:cubicBezTo>
                    <a:pt x="210566" y="1855724"/>
                    <a:pt x="204978" y="1871472"/>
                    <a:pt x="199517" y="1887347"/>
                  </a:cubicBezTo>
                  <a:cubicBezTo>
                    <a:pt x="194945" y="1900555"/>
                    <a:pt x="180467" y="1907667"/>
                    <a:pt x="167259" y="1903095"/>
                  </a:cubicBezTo>
                  <a:cubicBezTo>
                    <a:pt x="154051" y="1898523"/>
                    <a:pt x="146939" y="1884045"/>
                    <a:pt x="151511" y="1870837"/>
                  </a:cubicBezTo>
                  <a:close/>
                  <a:moveTo>
                    <a:pt x="186690" y="1774571"/>
                  </a:moveTo>
                  <a:cubicBezTo>
                    <a:pt x="192913" y="1758569"/>
                    <a:pt x="199136" y="1742694"/>
                    <a:pt x="205613" y="1726946"/>
                  </a:cubicBezTo>
                  <a:cubicBezTo>
                    <a:pt x="210947" y="1713992"/>
                    <a:pt x="225806" y="1707769"/>
                    <a:pt x="238760" y="1713103"/>
                  </a:cubicBezTo>
                  <a:cubicBezTo>
                    <a:pt x="251714" y="1718437"/>
                    <a:pt x="257937" y="1733296"/>
                    <a:pt x="252603" y="1746250"/>
                  </a:cubicBezTo>
                  <a:cubicBezTo>
                    <a:pt x="246253" y="1761744"/>
                    <a:pt x="240030" y="1777365"/>
                    <a:pt x="234061" y="1792986"/>
                  </a:cubicBezTo>
                  <a:cubicBezTo>
                    <a:pt x="228981" y="1806067"/>
                    <a:pt x="214249" y="1812544"/>
                    <a:pt x="201168" y="1807464"/>
                  </a:cubicBezTo>
                  <a:cubicBezTo>
                    <a:pt x="188087" y="1802384"/>
                    <a:pt x="181610" y="1787652"/>
                    <a:pt x="186690" y="1774571"/>
                  </a:cubicBezTo>
                  <a:close/>
                  <a:moveTo>
                    <a:pt x="225425" y="1679702"/>
                  </a:moveTo>
                  <a:cubicBezTo>
                    <a:pt x="232156" y="1663954"/>
                    <a:pt x="239141" y="1648333"/>
                    <a:pt x="246126" y="1632712"/>
                  </a:cubicBezTo>
                  <a:cubicBezTo>
                    <a:pt x="251968" y="1619885"/>
                    <a:pt x="266954" y="1614297"/>
                    <a:pt x="279781" y="1620012"/>
                  </a:cubicBezTo>
                  <a:cubicBezTo>
                    <a:pt x="292608" y="1625727"/>
                    <a:pt x="298196" y="1640840"/>
                    <a:pt x="292481" y="1653667"/>
                  </a:cubicBezTo>
                  <a:cubicBezTo>
                    <a:pt x="285623" y="1668907"/>
                    <a:pt x="278765" y="1684274"/>
                    <a:pt x="272161" y="1699768"/>
                  </a:cubicBezTo>
                  <a:cubicBezTo>
                    <a:pt x="266573" y="1712595"/>
                    <a:pt x="251714" y="1718564"/>
                    <a:pt x="238760" y="1713103"/>
                  </a:cubicBezTo>
                  <a:cubicBezTo>
                    <a:pt x="225806" y="1707642"/>
                    <a:pt x="219964" y="1692656"/>
                    <a:pt x="225425" y="1679702"/>
                  </a:cubicBezTo>
                  <a:close/>
                  <a:moveTo>
                    <a:pt x="267716" y="1586357"/>
                  </a:moveTo>
                  <a:cubicBezTo>
                    <a:pt x="275082" y="1570863"/>
                    <a:pt x="282575" y="1555496"/>
                    <a:pt x="290195" y="1540256"/>
                  </a:cubicBezTo>
                  <a:cubicBezTo>
                    <a:pt x="296418" y="1527683"/>
                    <a:pt x="311658" y="1522603"/>
                    <a:pt x="324231" y="1528826"/>
                  </a:cubicBezTo>
                  <a:cubicBezTo>
                    <a:pt x="336804" y="1535049"/>
                    <a:pt x="341884" y="1550289"/>
                    <a:pt x="335661" y="1562862"/>
                  </a:cubicBezTo>
                  <a:cubicBezTo>
                    <a:pt x="328168" y="1577848"/>
                    <a:pt x="320802" y="1592961"/>
                    <a:pt x="313690" y="1608074"/>
                  </a:cubicBezTo>
                  <a:cubicBezTo>
                    <a:pt x="307721" y="1620774"/>
                    <a:pt x="292481" y="1626108"/>
                    <a:pt x="279908" y="1620139"/>
                  </a:cubicBezTo>
                  <a:cubicBezTo>
                    <a:pt x="267335" y="1614170"/>
                    <a:pt x="261874" y="1598930"/>
                    <a:pt x="267843" y="1586357"/>
                  </a:cubicBezTo>
                  <a:close/>
                  <a:moveTo>
                    <a:pt x="313563" y="1494536"/>
                  </a:moveTo>
                  <a:cubicBezTo>
                    <a:pt x="321437" y="1479423"/>
                    <a:pt x="329438" y="1464310"/>
                    <a:pt x="337693" y="1449324"/>
                  </a:cubicBezTo>
                  <a:cubicBezTo>
                    <a:pt x="344424" y="1437005"/>
                    <a:pt x="359791" y="1432433"/>
                    <a:pt x="372110" y="1439164"/>
                  </a:cubicBezTo>
                  <a:cubicBezTo>
                    <a:pt x="384429" y="1445895"/>
                    <a:pt x="389001" y="1461262"/>
                    <a:pt x="382270" y="1473581"/>
                  </a:cubicBezTo>
                  <a:cubicBezTo>
                    <a:pt x="374269" y="1488313"/>
                    <a:pt x="366395" y="1503045"/>
                    <a:pt x="358648" y="1517904"/>
                  </a:cubicBezTo>
                  <a:cubicBezTo>
                    <a:pt x="352171" y="1530350"/>
                    <a:pt x="336804" y="1535176"/>
                    <a:pt x="324358" y="1528699"/>
                  </a:cubicBezTo>
                  <a:cubicBezTo>
                    <a:pt x="311912" y="1522222"/>
                    <a:pt x="307086" y="1506855"/>
                    <a:pt x="313563" y="1494409"/>
                  </a:cubicBezTo>
                  <a:close/>
                  <a:moveTo>
                    <a:pt x="362712" y="1404366"/>
                  </a:moveTo>
                  <a:cubicBezTo>
                    <a:pt x="371221" y="1389507"/>
                    <a:pt x="379730" y="1374775"/>
                    <a:pt x="388493" y="1360043"/>
                  </a:cubicBezTo>
                  <a:cubicBezTo>
                    <a:pt x="395605" y="1347978"/>
                    <a:pt x="411226" y="1344041"/>
                    <a:pt x="423291" y="1351153"/>
                  </a:cubicBezTo>
                  <a:cubicBezTo>
                    <a:pt x="435356" y="1358265"/>
                    <a:pt x="439293" y="1373886"/>
                    <a:pt x="432181" y="1385951"/>
                  </a:cubicBezTo>
                  <a:cubicBezTo>
                    <a:pt x="423672" y="1400302"/>
                    <a:pt x="415163" y="1414907"/>
                    <a:pt x="406908" y="1429385"/>
                  </a:cubicBezTo>
                  <a:cubicBezTo>
                    <a:pt x="399923" y="1441577"/>
                    <a:pt x="384429" y="1445768"/>
                    <a:pt x="372237" y="1438910"/>
                  </a:cubicBezTo>
                  <a:cubicBezTo>
                    <a:pt x="360045" y="1432052"/>
                    <a:pt x="355854" y="1416431"/>
                    <a:pt x="362712" y="1404239"/>
                  </a:cubicBezTo>
                  <a:close/>
                  <a:moveTo>
                    <a:pt x="415036" y="1316101"/>
                  </a:moveTo>
                  <a:cubicBezTo>
                    <a:pt x="424053" y="1301623"/>
                    <a:pt x="433197" y="1287145"/>
                    <a:pt x="442468" y="1272794"/>
                  </a:cubicBezTo>
                  <a:cubicBezTo>
                    <a:pt x="450088" y="1260983"/>
                    <a:pt x="465836" y="1257681"/>
                    <a:pt x="477520" y="1265174"/>
                  </a:cubicBezTo>
                  <a:cubicBezTo>
                    <a:pt x="489204" y="1272667"/>
                    <a:pt x="492633" y="1288542"/>
                    <a:pt x="485140" y="1300226"/>
                  </a:cubicBezTo>
                  <a:cubicBezTo>
                    <a:pt x="475996" y="1314323"/>
                    <a:pt x="467106" y="1328547"/>
                    <a:pt x="458216" y="1342771"/>
                  </a:cubicBezTo>
                  <a:cubicBezTo>
                    <a:pt x="450850" y="1354709"/>
                    <a:pt x="435229" y="1358392"/>
                    <a:pt x="423291" y="1351026"/>
                  </a:cubicBezTo>
                  <a:cubicBezTo>
                    <a:pt x="411353" y="1343660"/>
                    <a:pt x="407670" y="1328039"/>
                    <a:pt x="415036" y="1316101"/>
                  </a:cubicBezTo>
                  <a:close/>
                  <a:moveTo>
                    <a:pt x="470662" y="1229995"/>
                  </a:moveTo>
                  <a:cubicBezTo>
                    <a:pt x="480187" y="1215771"/>
                    <a:pt x="489839" y="1201674"/>
                    <a:pt x="499618" y="1187704"/>
                  </a:cubicBezTo>
                  <a:cubicBezTo>
                    <a:pt x="507619" y="1176147"/>
                    <a:pt x="523494" y="1173353"/>
                    <a:pt x="535051" y="1181481"/>
                  </a:cubicBezTo>
                  <a:cubicBezTo>
                    <a:pt x="546608" y="1189609"/>
                    <a:pt x="549402" y="1205357"/>
                    <a:pt x="541274" y="1216914"/>
                  </a:cubicBezTo>
                  <a:cubicBezTo>
                    <a:pt x="531622" y="1230630"/>
                    <a:pt x="522224" y="1244473"/>
                    <a:pt x="512826" y="1258443"/>
                  </a:cubicBezTo>
                  <a:cubicBezTo>
                    <a:pt x="504952" y="1270127"/>
                    <a:pt x="489204" y="1273175"/>
                    <a:pt x="477520" y="1265301"/>
                  </a:cubicBezTo>
                  <a:cubicBezTo>
                    <a:pt x="465836" y="1257427"/>
                    <a:pt x="462788" y="1241679"/>
                    <a:pt x="470662" y="1229995"/>
                  </a:cubicBezTo>
                  <a:close/>
                  <a:moveTo>
                    <a:pt x="529463" y="1145921"/>
                  </a:moveTo>
                  <a:cubicBezTo>
                    <a:pt x="539496" y="1132078"/>
                    <a:pt x="549656" y="1118362"/>
                    <a:pt x="559943" y="1104773"/>
                  </a:cubicBezTo>
                  <a:cubicBezTo>
                    <a:pt x="568452" y="1093597"/>
                    <a:pt x="584327" y="1091311"/>
                    <a:pt x="595503" y="1099820"/>
                  </a:cubicBezTo>
                  <a:cubicBezTo>
                    <a:pt x="606679" y="1108329"/>
                    <a:pt x="608965" y="1124204"/>
                    <a:pt x="600456" y="1135380"/>
                  </a:cubicBezTo>
                  <a:cubicBezTo>
                    <a:pt x="590296" y="1148715"/>
                    <a:pt x="580390" y="1162177"/>
                    <a:pt x="570484" y="1175766"/>
                  </a:cubicBezTo>
                  <a:cubicBezTo>
                    <a:pt x="562229" y="1187069"/>
                    <a:pt x="546354" y="1189609"/>
                    <a:pt x="535051" y="1181354"/>
                  </a:cubicBezTo>
                  <a:cubicBezTo>
                    <a:pt x="523748" y="1173099"/>
                    <a:pt x="521208" y="1157224"/>
                    <a:pt x="529463" y="1145921"/>
                  </a:cubicBezTo>
                  <a:close/>
                  <a:moveTo>
                    <a:pt x="591185" y="1064133"/>
                  </a:moveTo>
                  <a:cubicBezTo>
                    <a:pt x="601726" y="1050671"/>
                    <a:pt x="612394" y="1037336"/>
                    <a:pt x="623189" y="1024128"/>
                  </a:cubicBezTo>
                  <a:cubicBezTo>
                    <a:pt x="632079" y="1013206"/>
                    <a:pt x="648081" y="1011555"/>
                    <a:pt x="658876" y="1020445"/>
                  </a:cubicBezTo>
                  <a:cubicBezTo>
                    <a:pt x="669671" y="1029335"/>
                    <a:pt x="671449" y="1045337"/>
                    <a:pt x="662559" y="1056132"/>
                  </a:cubicBezTo>
                  <a:cubicBezTo>
                    <a:pt x="652018" y="1069086"/>
                    <a:pt x="641477" y="1082294"/>
                    <a:pt x="631190" y="1095502"/>
                  </a:cubicBezTo>
                  <a:cubicBezTo>
                    <a:pt x="622554" y="1106551"/>
                    <a:pt x="606552" y="1108456"/>
                    <a:pt x="595503" y="1099820"/>
                  </a:cubicBezTo>
                  <a:cubicBezTo>
                    <a:pt x="584454" y="1091184"/>
                    <a:pt x="582549" y="1075182"/>
                    <a:pt x="591185" y="1064133"/>
                  </a:cubicBezTo>
                  <a:close/>
                  <a:moveTo>
                    <a:pt x="655955" y="984631"/>
                  </a:moveTo>
                  <a:cubicBezTo>
                    <a:pt x="667004" y="971550"/>
                    <a:pt x="678180" y="958596"/>
                    <a:pt x="689356" y="945769"/>
                  </a:cubicBezTo>
                  <a:cubicBezTo>
                    <a:pt x="698627" y="935228"/>
                    <a:pt x="714629" y="934212"/>
                    <a:pt x="725170" y="943483"/>
                  </a:cubicBezTo>
                  <a:cubicBezTo>
                    <a:pt x="735711" y="952754"/>
                    <a:pt x="736727" y="968756"/>
                    <a:pt x="727456" y="979297"/>
                  </a:cubicBezTo>
                  <a:cubicBezTo>
                    <a:pt x="716407" y="991870"/>
                    <a:pt x="705485" y="1004570"/>
                    <a:pt x="694563" y="1017397"/>
                  </a:cubicBezTo>
                  <a:cubicBezTo>
                    <a:pt x="685546" y="1028065"/>
                    <a:pt x="669417" y="1029462"/>
                    <a:pt x="658749" y="1020445"/>
                  </a:cubicBezTo>
                  <a:cubicBezTo>
                    <a:pt x="648081" y="1011428"/>
                    <a:pt x="646684" y="995299"/>
                    <a:pt x="655701" y="984631"/>
                  </a:cubicBezTo>
                  <a:close/>
                  <a:moveTo>
                    <a:pt x="723265" y="907542"/>
                  </a:moveTo>
                  <a:cubicBezTo>
                    <a:pt x="734822" y="894842"/>
                    <a:pt x="746379" y="882396"/>
                    <a:pt x="758190" y="869950"/>
                  </a:cubicBezTo>
                  <a:cubicBezTo>
                    <a:pt x="767842" y="859790"/>
                    <a:pt x="783844" y="859282"/>
                    <a:pt x="794131" y="868934"/>
                  </a:cubicBezTo>
                  <a:cubicBezTo>
                    <a:pt x="804418" y="878586"/>
                    <a:pt x="804799" y="894588"/>
                    <a:pt x="795147" y="904875"/>
                  </a:cubicBezTo>
                  <a:cubicBezTo>
                    <a:pt x="783590" y="917067"/>
                    <a:pt x="772160" y="929386"/>
                    <a:pt x="760857" y="941832"/>
                  </a:cubicBezTo>
                  <a:cubicBezTo>
                    <a:pt x="751459" y="952246"/>
                    <a:pt x="735330" y="953008"/>
                    <a:pt x="724916" y="943483"/>
                  </a:cubicBezTo>
                  <a:cubicBezTo>
                    <a:pt x="714502" y="933958"/>
                    <a:pt x="713740" y="917956"/>
                    <a:pt x="723265" y="907542"/>
                  </a:cubicBezTo>
                  <a:close/>
                  <a:moveTo>
                    <a:pt x="793623" y="832993"/>
                  </a:moveTo>
                  <a:cubicBezTo>
                    <a:pt x="805561" y="820801"/>
                    <a:pt x="817626" y="808736"/>
                    <a:pt x="829818" y="796671"/>
                  </a:cubicBezTo>
                  <a:cubicBezTo>
                    <a:pt x="839851" y="786892"/>
                    <a:pt x="855853" y="787019"/>
                    <a:pt x="865759" y="796925"/>
                  </a:cubicBezTo>
                  <a:cubicBezTo>
                    <a:pt x="875665" y="806831"/>
                    <a:pt x="875411" y="822960"/>
                    <a:pt x="865505" y="832866"/>
                  </a:cubicBezTo>
                  <a:cubicBezTo>
                    <a:pt x="853567" y="844677"/>
                    <a:pt x="841629" y="856488"/>
                    <a:pt x="829945" y="868426"/>
                  </a:cubicBezTo>
                  <a:cubicBezTo>
                    <a:pt x="820166" y="878459"/>
                    <a:pt x="804037" y="878586"/>
                    <a:pt x="794004" y="868807"/>
                  </a:cubicBezTo>
                  <a:cubicBezTo>
                    <a:pt x="783971" y="859028"/>
                    <a:pt x="783844" y="842899"/>
                    <a:pt x="793623" y="832866"/>
                  </a:cubicBezTo>
                  <a:close/>
                  <a:moveTo>
                    <a:pt x="866775" y="760984"/>
                  </a:moveTo>
                  <a:cubicBezTo>
                    <a:pt x="879221" y="749173"/>
                    <a:pt x="891667" y="737616"/>
                    <a:pt x="904240" y="726059"/>
                  </a:cubicBezTo>
                  <a:cubicBezTo>
                    <a:pt x="914654" y="716534"/>
                    <a:pt x="930656" y="717296"/>
                    <a:pt x="940181" y="727710"/>
                  </a:cubicBezTo>
                  <a:cubicBezTo>
                    <a:pt x="949706" y="738124"/>
                    <a:pt x="948944" y="754126"/>
                    <a:pt x="938530" y="763651"/>
                  </a:cubicBezTo>
                  <a:cubicBezTo>
                    <a:pt x="926084" y="774954"/>
                    <a:pt x="913892" y="786384"/>
                    <a:pt x="901700" y="797941"/>
                  </a:cubicBezTo>
                  <a:cubicBezTo>
                    <a:pt x="891540" y="807593"/>
                    <a:pt x="875411" y="807212"/>
                    <a:pt x="865759" y="796925"/>
                  </a:cubicBezTo>
                  <a:cubicBezTo>
                    <a:pt x="856107" y="786638"/>
                    <a:pt x="856488" y="770636"/>
                    <a:pt x="866775" y="760984"/>
                  </a:cubicBezTo>
                  <a:close/>
                  <a:moveTo>
                    <a:pt x="942340" y="692150"/>
                  </a:moveTo>
                  <a:cubicBezTo>
                    <a:pt x="955167" y="680847"/>
                    <a:pt x="968121" y="669671"/>
                    <a:pt x="981075" y="658622"/>
                  </a:cubicBezTo>
                  <a:cubicBezTo>
                    <a:pt x="991743" y="649605"/>
                    <a:pt x="1007745" y="650875"/>
                    <a:pt x="1016889" y="661543"/>
                  </a:cubicBezTo>
                  <a:cubicBezTo>
                    <a:pt x="1026033" y="672211"/>
                    <a:pt x="1024636" y="688213"/>
                    <a:pt x="1013968" y="697357"/>
                  </a:cubicBezTo>
                  <a:cubicBezTo>
                    <a:pt x="1001141" y="708152"/>
                    <a:pt x="988441" y="719201"/>
                    <a:pt x="975868" y="730250"/>
                  </a:cubicBezTo>
                  <a:cubicBezTo>
                    <a:pt x="965327" y="739521"/>
                    <a:pt x="949325" y="738505"/>
                    <a:pt x="940054" y="727964"/>
                  </a:cubicBezTo>
                  <a:cubicBezTo>
                    <a:pt x="930783" y="717423"/>
                    <a:pt x="931799" y="701421"/>
                    <a:pt x="942340" y="692150"/>
                  </a:cubicBezTo>
                  <a:close/>
                  <a:moveTo>
                    <a:pt x="1020572" y="625856"/>
                  </a:moveTo>
                  <a:cubicBezTo>
                    <a:pt x="1033780" y="615061"/>
                    <a:pt x="1047115" y="604393"/>
                    <a:pt x="1060577" y="593725"/>
                  </a:cubicBezTo>
                  <a:cubicBezTo>
                    <a:pt x="1071626" y="585089"/>
                    <a:pt x="1087628" y="586994"/>
                    <a:pt x="1096264" y="597916"/>
                  </a:cubicBezTo>
                  <a:cubicBezTo>
                    <a:pt x="1104900" y="608838"/>
                    <a:pt x="1102995" y="624967"/>
                    <a:pt x="1092073" y="633603"/>
                  </a:cubicBezTo>
                  <a:cubicBezTo>
                    <a:pt x="1078865" y="644017"/>
                    <a:pt x="1065784" y="654431"/>
                    <a:pt x="1052830" y="665099"/>
                  </a:cubicBezTo>
                  <a:cubicBezTo>
                    <a:pt x="1041908" y="673989"/>
                    <a:pt x="1025906" y="672338"/>
                    <a:pt x="1017143" y="661543"/>
                  </a:cubicBezTo>
                  <a:cubicBezTo>
                    <a:pt x="1008380" y="650748"/>
                    <a:pt x="1009904" y="634619"/>
                    <a:pt x="1020699" y="625856"/>
                  </a:cubicBezTo>
                  <a:close/>
                  <a:moveTo>
                    <a:pt x="1101217" y="562483"/>
                  </a:moveTo>
                  <a:cubicBezTo>
                    <a:pt x="1114806" y="552196"/>
                    <a:pt x="1128522" y="541909"/>
                    <a:pt x="1142365" y="531876"/>
                  </a:cubicBezTo>
                  <a:cubicBezTo>
                    <a:pt x="1153668" y="523621"/>
                    <a:pt x="1169543" y="526034"/>
                    <a:pt x="1177798" y="537464"/>
                  </a:cubicBezTo>
                  <a:cubicBezTo>
                    <a:pt x="1186053" y="548894"/>
                    <a:pt x="1183640" y="564642"/>
                    <a:pt x="1172210" y="572897"/>
                  </a:cubicBezTo>
                  <a:cubicBezTo>
                    <a:pt x="1158621" y="582803"/>
                    <a:pt x="1145159" y="592836"/>
                    <a:pt x="1131824" y="602869"/>
                  </a:cubicBezTo>
                  <a:cubicBezTo>
                    <a:pt x="1120648" y="611378"/>
                    <a:pt x="1104773" y="609092"/>
                    <a:pt x="1096264" y="597916"/>
                  </a:cubicBezTo>
                  <a:cubicBezTo>
                    <a:pt x="1087755" y="586740"/>
                    <a:pt x="1090041" y="570865"/>
                    <a:pt x="1101217" y="562356"/>
                  </a:cubicBezTo>
                  <a:close/>
                  <a:moveTo>
                    <a:pt x="1184021" y="501904"/>
                  </a:moveTo>
                  <a:cubicBezTo>
                    <a:pt x="1197991" y="492125"/>
                    <a:pt x="1212088" y="482346"/>
                    <a:pt x="1226312" y="472821"/>
                  </a:cubicBezTo>
                  <a:cubicBezTo>
                    <a:pt x="1237996" y="464947"/>
                    <a:pt x="1253744" y="467995"/>
                    <a:pt x="1261618" y="479679"/>
                  </a:cubicBezTo>
                  <a:cubicBezTo>
                    <a:pt x="1269492" y="491363"/>
                    <a:pt x="1266444" y="507111"/>
                    <a:pt x="1254760" y="514985"/>
                  </a:cubicBezTo>
                  <a:cubicBezTo>
                    <a:pt x="1240790" y="524383"/>
                    <a:pt x="1227074" y="533908"/>
                    <a:pt x="1213231" y="543560"/>
                  </a:cubicBezTo>
                  <a:cubicBezTo>
                    <a:pt x="1201801" y="551561"/>
                    <a:pt x="1185926" y="548894"/>
                    <a:pt x="1177798" y="537337"/>
                  </a:cubicBezTo>
                  <a:cubicBezTo>
                    <a:pt x="1169670" y="525780"/>
                    <a:pt x="1172464" y="510032"/>
                    <a:pt x="1184021" y="501904"/>
                  </a:cubicBezTo>
                  <a:close/>
                  <a:moveTo>
                    <a:pt x="1268984" y="444627"/>
                  </a:moveTo>
                  <a:cubicBezTo>
                    <a:pt x="1283335" y="435356"/>
                    <a:pt x="1297813" y="426212"/>
                    <a:pt x="1312291" y="417195"/>
                  </a:cubicBezTo>
                  <a:cubicBezTo>
                    <a:pt x="1324229" y="409829"/>
                    <a:pt x="1339850" y="413385"/>
                    <a:pt x="1347216" y="425323"/>
                  </a:cubicBezTo>
                  <a:cubicBezTo>
                    <a:pt x="1354582" y="437261"/>
                    <a:pt x="1351026" y="452882"/>
                    <a:pt x="1339088" y="460248"/>
                  </a:cubicBezTo>
                  <a:cubicBezTo>
                    <a:pt x="1324864" y="469138"/>
                    <a:pt x="1310640" y="478155"/>
                    <a:pt x="1296543" y="487172"/>
                  </a:cubicBezTo>
                  <a:cubicBezTo>
                    <a:pt x="1284732" y="494792"/>
                    <a:pt x="1268984" y="491490"/>
                    <a:pt x="1261364" y="479679"/>
                  </a:cubicBezTo>
                  <a:cubicBezTo>
                    <a:pt x="1253744" y="467868"/>
                    <a:pt x="1257046" y="452120"/>
                    <a:pt x="1268857" y="444500"/>
                  </a:cubicBezTo>
                  <a:close/>
                  <a:moveTo>
                    <a:pt x="1355979" y="390398"/>
                  </a:moveTo>
                  <a:cubicBezTo>
                    <a:pt x="1370584" y="381635"/>
                    <a:pt x="1385443" y="372999"/>
                    <a:pt x="1400175" y="364490"/>
                  </a:cubicBezTo>
                  <a:cubicBezTo>
                    <a:pt x="1412367" y="357505"/>
                    <a:pt x="1427861" y="361696"/>
                    <a:pt x="1434846" y="373888"/>
                  </a:cubicBezTo>
                  <a:cubicBezTo>
                    <a:pt x="1441831" y="386080"/>
                    <a:pt x="1437640" y="401574"/>
                    <a:pt x="1425448" y="408559"/>
                  </a:cubicBezTo>
                  <a:cubicBezTo>
                    <a:pt x="1410843" y="416941"/>
                    <a:pt x="1396365" y="425323"/>
                    <a:pt x="1382014" y="433959"/>
                  </a:cubicBezTo>
                  <a:cubicBezTo>
                    <a:pt x="1369949" y="441198"/>
                    <a:pt x="1354328" y="437261"/>
                    <a:pt x="1347216" y="425196"/>
                  </a:cubicBezTo>
                  <a:cubicBezTo>
                    <a:pt x="1340104" y="413131"/>
                    <a:pt x="1343914" y="397510"/>
                    <a:pt x="1355979" y="390398"/>
                  </a:cubicBezTo>
                  <a:close/>
                  <a:moveTo>
                    <a:pt x="1445006" y="339471"/>
                  </a:moveTo>
                  <a:cubicBezTo>
                    <a:pt x="1459992" y="331216"/>
                    <a:pt x="1474978" y="323215"/>
                    <a:pt x="1490218" y="315214"/>
                  </a:cubicBezTo>
                  <a:cubicBezTo>
                    <a:pt x="1502664" y="308737"/>
                    <a:pt x="1518031" y="313563"/>
                    <a:pt x="1524508" y="325882"/>
                  </a:cubicBezTo>
                  <a:cubicBezTo>
                    <a:pt x="1530985" y="338201"/>
                    <a:pt x="1526159" y="353695"/>
                    <a:pt x="1513840" y="360172"/>
                  </a:cubicBezTo>
                  <a:cubicBezTo>
                    <a:pt x="1498981" y="367919"/>
                    <a:pt x="1484249" y="375920"/>
                    <a:pt x="1469517" y="383921"/>
                  </a:cubicBezTo>
                  <a:cubicBezTo>
                    <a:pt x="1457198" y="390652"/>
                    <a:pt x="1441831" y="386207"/>
                    <a:pt x="1435100" y="373888"/>
                  </a:cubicBezTo>
                  <a:cubicBezTo>
                    <a:pt x="1428369" y="361569"/>
                    <a:pt x="1432814" y="346202"/>
                    <a:pt x="1445133" y="339471"/>
                  </a:cubicBezTo>
                  <a:close/>
                  <a:moveTo>
                    <a:pt x="1535684" y="292100"/>
                  </a:moveTo>
                  <a:cubicBezTo>
                    <a:pt x="1550924" y="284480"/>
                    <a:pt x="1566291" y="276987"/>
                    <a:pt x="1581785" y="269621"/>
                  </a:cubicBezTo>
                  <a:cubicBezTo>
                    <a:pt x="1594485" y="263525"/>
                    <a:pt x="1609598" y="268986"/>
                    <a:pt x="1615694" y="281559"/>
                  </a:cubicBezTo>
                  <a:cubicBezTo>
                    <a:pt x="1621790" y="294132"/>
                    <a:pt x="1616329" y="309372"/>
                    <a:pt x="1603756" y="315468"/>
                  </a:cubicBezTo>
                  <a:cubicBezTo>
                    <a:pt x="1588643" y="322707"/>
                    <a:pt x="1573530" y="330073"/>
                    <a:pt x="1558544" y="337566"/>
                  </a:cubicBezTo>
                  <a:cubicBezTo>
                    <a:pt x="1545971" y="343789"/>
                    <a:pt x="1530731" y="338709"/>
                    <a:pt x="1524508" y="326263"/>
                  </a:cubicBezTo>
                  <a:cubicBezTo>
                    <a:pt x="1518285" y="313817"/>
                    <a:pt x="1523365" y="298450"/>
                    <a:pt x="1535811" y="292227"/>
                  </a:cubicBezTo>
                  <a:close/>
                  <a:moveTo>
                    <a:pt x="1628267" y="248031"/>
                  </a:moveTo>
                  <a:cubicBezTo>
                    <a:pt x="1643761" y="240919"/>
                    <a:pt x="1659509" y="234061"/>
                    <a:pt x="1675130" y="227203"/>
                  </a:cubicBezTo>
                  <a:cubicBezTo>
                    <a:pt x="1687957" y="221615"/>
                    <a:pt x="1702943" y="227584"/>
                    <a:pt x="1708531" y="240411"/>
                  </a:cubicBezTo>
                  <a:cubicBezTo>
                    <a:pt x="1714119" y="253238"/>
                    <a:pt x="1708150" y="268224"/>
                    <a:pt x="1695323" y="273812"/>
                  </a:cubicBezTo>
                  <a:cubicBezTo>
                    <a:pt x="1679956" y="280543"/>
                    <a:pt x="1664589" y="287274"/>
                    <a:pt x="1649349" y="294259"/>
                  </a:cubicBezTo>
                  <a:cubicBezTo>
                    <a:pt x="1636522" y="300101"/>
                    <a:pt x="1621536" y="294386"/>
                    <a:pt x="1615694" y="281686"/>
                  </a:cubicBezTo>
                  <a:cubicBezTo>
                    <a:pt x="1609852" y="268986"/>
                    <a:pt x="1615567" y="253873"/>
                    <a:pt x="1628267" y="248031"/>
                  </a:cubicBezTo>
                  <a:close/>
                  <a:moveTo>
                    <a:pt x="1722374" y="207264"/>
                  </a:moveTo>
                  <a:cubicBezTo>
                    <a:pt x="1738122" y="200787"/>
                    <a:pt x="1753997" y="194437"/>
                    <a:pt x="1769999" y="188214"/>
                  </a:cubicBezTo>
                  <a:cubicBezTo>
                    <a:pt x="1783080" y="183134"/>
                    <a:pt x="1797812" y="189611"/>
                    <a:pt x="1802892" y="202692"/>
                  </a:cubicBezTo>
                  <a:cubicBezTo>
                    <a:pt x="1807972" y="215773"/>
                    <a:pt x="1801495" y="230505"/>
                    <a:pt x="1788414" y="235585"/>
                  </a:cubicBezTo>
                  <a:cubicBezTo>
                    <a:pt x="1772793" y="241681"/>
                    <a:pt x="1757172" y="247904"/>
                    <a:pt x="1741678" y="254254"/>
                  </a:cubicBezTo>
                  <a:cubicBezTo>
                    <a:pt x="1728724" y="259588"/>
                    <a:pt x="1713865" y="253365"/>
                    <a:pt x="1708531" y="240411"/>
                  </a:cubicBezTo>
                  <a:cubicBezTo>
                    <a:pt x="1703197" y="227457"/>
                    <a:pt x="1709420" y="212598"/>
                    <a:pt x="1722374" y="207264"/>
                  </a:cubicBezTo>
                  <a:close/>
                  <a:moveTo>
                    <a:pt x="1818005" y="170053"/>
                  </a:moveTo>
                  <a:cubicBezTo>
                    <a:pt x="1834007" y="164211"/>
                    <a:pt x="1850136" y="158369"/>
                    <a:pt x="1866265" y="152781"/>
                  </a:cubicBezTo>
                  <a:cubicBezTo>
                    <a:pt x="1879473" y="148209"/>
                    <a:pt x="1893951" y="155194"/>
                    <a:pt x="1898650" y="168402"/>
                  </a:cubicBezTo>
                  <a:cubicBezTo>
                    <a:pt x="1903349" y="181610"/>
                    <a:pt x="1896237" y="196088"/>
                    <a:pt x="1883029" y="200787"/>
                  </a:cubicBezTo>
                  <a:cubicBezTo>
                    <a:pt x="1867154" y="206248"/>
                    <a:pt x="1851406" y="211963"/>
                    <a:pt x="1835658" y="217678"/>
                  </a:cubicBezTo>
                  <a:cubicBezTo>
                    <a:pt x="1822450" y="222504"/>
                    <a:pt x="1807845" y="215773"/>
                    <a:pt x="1803019" y="202565"/>
                  </a:cubicBezTo>
                  <a:cubicBezTo>
                    <a:pt x="1798193" y="189357"/>
                    <a:pt x="1804924" y="174752"/>
                    <a:pt x="1818132" y="169926"/>
                  </a:cubicBezTo>
                  <a:close/>
                  <a:moveTo>
                    <a:pt x="1914906" y="136398"/>
                  </a:moveTo>
                  <a:cubicBezTo>
                    <a:pt x="1931162" y="131064"/>
                    <a:pt x="1947418" y="125984"/>
                    <a:pt x="1963801" y="120904"/>
                  </a:cubicBezTo>
                  <a:cubicBezTo>
                    <a:pt x="1977263" y="116840"/>
                    <a:pt x="1991360" y="124333"/>
                    <a:pt x="1995551" y="137795"/>
                  </a:cubicBezTo>
                  <a:cubicBezTo>
                    <a:pt x="1999742" y="151257"/>
                    <a:pt x="1992122" y="165354"/>
                    <a:pt x="1978660" y="169545"/>
                  </a:cubicBezTo>
                  <a:cubicBezTo>
                    <a:pt x="1962531" y="174498"/>
                    <a:pt x="1946529" y="179578"/>
                    <a:pt x="1930654" y="184658"/>
                  </a:cubicBezTo>
                  <a:cubicBezTo>
                    <a:pt x="1917319" y="188976"/>
                    <a:pt x="1902968" y="181737"/>
                    <a:pt x="1898650" y="168402"/>
                  </a:cubicBezTo>
                  <a:cubicBezTo>
                    <a:pt x="1894332" y="155067"/>
                    <a:pt x="1901571" y="140716"/>
                    <a:pt x="1914906" y="136398"/>
                  </a:cubicBezTo>
                  <a:close/>
                  <a:moveTo>
                    <a:pt x="2012950" y="106426"/>
                  </a:moveTo>
                  <a:cubicBezTo>
                    <a:pt x="2029333" y="101727"/>
                    <a:pt x="2045843" y="97155"/>
                    <a:pt x="2062480" y="92837"/>
                  </a:cubicBezTo>
                  <a:cubicBezTo>
                    <a:pt x="2076069" y="89281"/>
                    <a:pt x="2089912" y="97282"/>
                    <a:pt x="2093595" y="110871"/>
                  </a:cubicBezTo>
                  <a:cubicBezTo>
                    <a:pt x="2097278" y="124460"/>
                    <a:pt x="2089150" y="138303"/>
                    <a:pt x="2075561" y="141986"/>
                  </a:cubicBezTo>
                  <a:cubicBezTo>
                    <a:pt x="2059305" y="146304"/>
                    <a:pt x="2043176" y="150749"/>
                    <a:pt x="2027047" y="155321"/>
                  </a:cubicBezTo>
                  <a:cubicBezTo>
                    <a:pt x="2013585" y="159131"/>
                    <a:pt x="1999488" y="151384"/>
                    <a:pt x="1995678" y="137922"/>
                  </a:cubicBezTo>
                  <a:cubicBezTo>
                    <a:pt x="1991868" y="124460"/>
                    <a:pt x="1999615" y="110363"/>
                    <a:pt x="2013077" y="106553"/>
                  </a:cubicBezTo>
                  <a:close/>
                  <a:moveTo>
                    <a:pt x="2112264" y="80264"/>
                  </a:moveTo>
                  <a:cubicBezTo>
                    <a:pt x="2128774" y="76200"/>
                    <a:pt x="2145411" y="72263"/>
                    <a:pt x="2162175" y="68453"/>
                  </a:cubicBezTo>
                  <a:cubicBezTo>
                    <a:pt x="2175891" y="65405"/>
                    <a:pt x="2189480" y="73914"/>
                    <a:pt x="2192528" y="87630"/>
                  </a:cubicBezTo>
                  <a:cubicBezTo>
                    <a:pt x="2195576" y="101346"/>
                    <a:pt x="2187067" y="114935"/>
                    <a:pt x="2173351" y="117983"/>
                  </a:cubicBezTo>
                  <a:cubicBezTo>
                    <a:pt x="2156968" y="121666"/>
                    <a:pt x="2140712" y="125476"/>
                    <a:pt x="2124456" y="129540"/>
                  </a:cubicBezTo>
                  <a:cubicBezTo>
                    <a:pt x="2110867" y="132842"/>
                    <a:pt x="2097024" y="124587"/>
                    <a:pt x="2093722" y="110871"/>
                  </a:cubicBezTo>
                  <a:cubicBezTo>
                    <a:pt x="2090420" y="97155"/>
                    <a:pt x="2098675" y="83439"/>
                    <a:pt x="2112391" y="80137"/>
                  </a:cubicBezTo>
                  <a:close/>
                  <a:moveTo>
                    <a:pt x="2212467" y="57531"/>
                  </a:moveTo>
                  <a:cubicBezTo>
                    <a:pt x="2229104" y="54102"/>
                    <a:pt x="2245868" y="50800"/>
                    <a:pt x="2262632" y="47625"/>
                  </a:cubicBezTo>
                  <a:cubicBezTo>
                    <a:pt x="2276475" y="45085"/>
                    <a:pt x="2289683" y="54102"/>
                    <a:pt x="2292223" y="67945"/>
                  </a:cubicBezTo>
                  <a:cubicBezTo>
                    <a:pt x="2294763" y="81788"/>
                    <a:pt x="2285746" y="94996"/>
                    <a:pt x="2271903" y="97536"/>
                  </a:cubicBezTo>
                  <a:cubicBezTo>
                    <a:pt x="2255393" y="100584"/>
                    <a:pt x="2239010" y="103886"/>
                    <a:pt x="2222627" y="107188"/>
                  </a:cubicBezTo>
                  <a:cubicBezTo>
                    <a:pt x="2208911" y="109982"/>
                    <a:pt x="2195449" y="101219"/>
                    <a:pt x="2192655" y="87503"/>
                  </a:cubicBezTo>
                  <a:cubicBezTo>
                    <a:pt x="2189861" y="73787"/>
                    <a:pt x="2198624" y="60325"/>
                    <a:pt x="2212340" y="57531"/>
                  </a:cubicBezTo>
                  <a:close/>
                  <a:moveTo>
                    <a:pt x="2313051" y="38608"/>
                  </a:moveTo>
                  <a:cubicBezTo>
                    <a:pt x="2329942" y="35814"/>
                    <a:pt x="2346833" y="33147"/>
                    <a:pt x="2363724" y="30607"/>
                  </a:cubicBezTo>
                  <a:cubicBezTo>
                    <a:pt x="2377567" y="28575"/>
                    <a:pt x="2390521" y="38100"/>
                    <a:pt x="2392553" y="51943"/>
                  </a:cubicBezTo>
                  <a:cubicBezTo>
                    <a:pt x="2394585" y="65786"/>
                    <a:pt x="2385060" y="78740"/>
                    <a:pt x="2371217" y="80772"/>
                  </a:cubicBezTo>
                  <a:cubicBezTo>
                    <a:pt x="2354580" y="83312"/>
                    <a:pt x="2337943" y="85852"/>
                    <a:pt x="2321433" y="88646"/>
                  </a:cubicBezTo>
                  <a:cubicBezTo>
                    <a:pt x="2307590" y="90932"/>
                    <a:pt x="2294509" y="81661"/>
                    <a:pt x="2292223" y="67818"/>
                  </a:cubicBezTo>
                  <a:cubicBezTo>
                    <a:pt x="2289937" y="53975"/>
                    <a:pt x="2299208" y="40894"/>
                    <a:pt x="2313051" y="38608"/>
                  </a:cubicBezTo>
                  <a:close/>
                  <a:moveTo>
                    <a:pt x="2414397" y="23495"/>
                  </a:moveTo>
                  <a:cubicBezTo>
                    <a:pt x="2431288" y="21336"/>
                    <a:pt x="2448306" y="19177"/>
                    <a:pt x="2465324" y="17272"/>
                  </a:cubicBezTo>
                  <a:cubicBezTo>
                    <a:pt x="2479294" y="15748"/>
                    <a:pt x="2491867" y="25781"/>
                    <a:pt x="2493391" y="39751"/>
                  </a:cubicBezTo>
                  <a:cubicBezTo>
                    <a:pt x="2494915" y="53721"/>
                    <a:pt x="2484882" y="66294"/>
                    <a:pt x="2470912" y="67818"/>
                  </a:cubicBezTo>
                  <a:cubicBezTo>
                    <a:pt x="2454148" y="69723"/>
                    <a:pt x="2437511" y="71755"/>
                    <a:pt x="2420874" y="73914"/>
                  </a:cubicBezTo>
                  <a:cubicBezTo>
                    <a:pt x="2406904" y="75692"/>
                    <a:pt x="2394204" y="65913"/>
                    <a:pt x="2392426" y="52070"/>
                  </a:cubicBezTo>
                  <a:cubicBezTo>
                    <a:pt x="2390648" y="38227"/>
                    <a:pt x="2400427" y="25400"/>
                    <a:pt x="2414270" y="23622"/>
                  </a:cubicBezTo>
                  <a:close/>
                  <a:moveTo>
                    <a:pt x="2516251" y="12192"/>
                  </a:moveTo>
                  <a:cubicBezTo>
                    <a:pt x="2533269" y="10668"/>
                    <a:pt x="2550160" y="9144"/>
                    <a:pt x="2567305" y="7874"/>
                  </a:cubicBezTo>
                  <a:cubicBezTo>
                    <a:pt x="2581275" y="6858"/>
                    <a:pt x="2593467" y="17272"/>
                    <a:pt x="2594483" y="31369"/>
                  </a:cubicBezTo>
                  <a:cubicBezTo>
                    <a:pt x="2595499" y="45466"/>
                    <a:pt x="2585085" y="57531"/>
                    <a:pt x="2570988" y="58547"/>
                  </a:cubicBezTo>
                  <a:cubicBezTo>
                    <a:pt x="2554224" y="59817"/>
                    <a:pt x="2537587" y="61214"/>
                    <a:pt x="2520950" y="62738"/>
                  </a:cubicBezTo>
                  <a:cubicBezTo>
                    <a:pt x="2506980" y="64008"/>
                    <a:pt x="2494661" y="53721"/>
                    <a:pt x="2493264" y="39751"/>
                  </a:cubicBezTo>
                  <a:cubicBezTo>
                    <a:pt x="2491867" y="25781"/>
                    <a:pt x="2502281" y="13462"/>
                    <a:pt x="2516251" y="12065"/>
                  </a:cubicBezTo>
                  <a:close/>
                  <a:moveTo>
                    <a:pt x="2618486" y="4445"/>
                  </a:moveTo>
                  <a:cubicBezTo>
                    <a:pt x="2635504" y="3429"/>
                    <a:pt x="2652522" y="2667"/>
                    <a:pt x="2669667" y="2032"/>
                  </a:cubicBezTo>
                  <a:cubicBezTo>
                    <a:pt x="2683637" y="1524"/>
                    <a:pt x="2695448" y="12446"/>
                    <a:pt x="2695956" y="26416"/>
                  </a:cubicBezTo>
                  <a:cubicBezTo>
                    <a:pt x="2696464" y="40386"/>
                    <a:pt x="2685542" y="52197"/>
                    <a:pt x="2671572" y="52705"/>
                  </a:cubicBezTo>
                  <a:cubicBezTo>
                    <a:pt x="2654808" y="53340"/>
                    <a:pt x="2638044" y="54102"/>
                    <a:pt x="2621407" y="55118"/>
                  </a:cubicBezTo>
                  <a:cubicBezTo>
                    <a:pt x="2607437" y="55880"/>
                    <a:pt x="2595372" y="45212"/>
                    <a:pt x="2594610" y="31242"/>
                  </a:cubicBezTo>
                  <a:cubicBezTo>
                    <a:pt x="2593848" y="17272"/>
                    <a:pt x="2604516" y="5207"/>
                    <a:pt x="2618486" y="4445"/>
                  </a:cubicBezTo>
                  <a:close/>
                  <a:moveTo>
                    <a:pt x="2720848" y="508"/>
                  </a:moveTo>
                  <a:cubicBezTo>
                    <a:pt x="2737993" y="127"/>
                    <a:pt x="2755138" y="0"/>
                    <a:pt x="2772283" y="0"/>
                  </a:cubicBezTo>
                  <a:cubicBezTo>
                    <a:pt x="2786253" y="0"/>
                    <a:pt x="2797683" y="11303"/>
                    <a:pt x="2797683" y="25400"/>
                  </a:cubicBezTo>
                  <a:cubicBezTo>
                    <a:pt x="2797683" y="39497"/>
                    <a:pt x="2786380" y="50800"/>
                    <a:pt x="2772283" y="50800"/>
                  </a:cubicBezTo>
                  <a:cubicBezTo>
                    <a:pt x="2755392" y="50800"/>
                    <a:pt x="2738628" y="51054"/>
                    <a:pt x="2721737" y="51308"/>
                  </a:cubicBezTo>
                  <a:cubicBezTo>
                    <a:pt x="2707767" y="51562"/>
                    <a:pt x="2696083" y="40386"/>
                    <a:pt x="2695829" y="26416"/>
                  </a:cubicBezTo>
                  <a:cubicBezTo>
                    <a:pt x="2695575" y="12446"/>
                    <a:pt x="2706751" y="762"/>
                    <a:pt x="2720721" y="508"/>
                  </a:cubicBezTo>
                  <a:close/>
                  <a:moveTo>
                    <a:pt x="2823591" y="381"/>
                  </a:moveTo>
                  <a:cubicBezTo>
                    <a:pt x="2840736" y="635"/>
                    <a:pt x="2857754" y="1143"/>
                    <a:pt x="2874772" y="1651"/>
                  </a:cubicBezTo>
                  <a:cubicBezTo>
                    <a:pt x="2888742" y="2159"/>
                    <a:pt x="2899791" y="13843"/>
                    <a:pt x="2899283" y="27940"/>
                  </a:cubicBezTo>
                  <a:cubicBezTo>
                    <a:pt x="2898775" y="42037"/>
                    <a:pt x="2887091" y="52959"/>
                    <a:pt x="2872994" y="52451"/>
                  </a:cubicBezTo>
                  <a:cubicBezTo>
                    <a:pt x="2856230" y="51816"/>
                    <a:pt x="2839466" y="51435"/>
                    <a:pt x="2822702" y="51181"/>
                  </a:cubicBezTo>
                  <a:cubicBezTo>
                    <a:pt x="2808732" y="50927"/>
                    <a:pt x="2797556" y="39370"/>
                    <a:pt x="2797683" y="25400"/>
                  </a:cubicBezTo>
                  <a:cubicBezTo>
                    <a:pt x="2797810" y="11430"/>
                    <a:pt x="2809494" y="254"/>
                    <a:pt x="2823464" y="381"/>
                  </a:cubicBezTo>
                  <a:close/>
                  <a:moveTo>
                    <a:pt x="2925826" y="3937"/>
                  </a:moveTo>
                  <a:cubicBezTo>
                    <a:pt x="2942971" y="4826"/>
                    <a:pt x="2960116" y="5969"/>
                    <a:pt x="2977134" y="7112"/>
                  </a:cubicBezTo>
                  <a:cubicBezTo>
                    <a:pt x="2991104" y="8128"/>
                    <a:pt x="3001645" y="20320"/>
                    <a:pt x="3000629" y="34290"/>
                  </a:cubicBezTo>
                  <a:cubicBezTo>
                    <a:pt x="2999613" y="48260"/>
                    <a:pt x="2987421" y="58801"/>
                    <a:pt x="2973451" y="57785"/>
                  </a:cubicBezTo>
                  <a:cubicBezTo>
                    <a:pt x="2956687" y="56642"/>
                    <a:pt x="2939923" y="55499"/>
                    <a:pt x="2923032" y="54610"/>
                  </a:cubicBezTo>
                  <a:cubicBezTo>
                    <a:pt x="2909062" y="53848"/>
                    <a:pt x="2898267" y="41910"/>
                    <a:pt x="2899029" y="27940"/>
                  </a:cubicBezTo>
                  <a:cubicBezTo>
                    <a:pt x="2899791" y="13970"/>
                    <a:pt x="2911729" y="3175"/>
                    <a:pt x="2925699" y="3937"/>
                  </a:cubicBezTo>
                  <a:close/>
                  <a:moveTo>
                    <a:pt x="3028061" y="11303"/>
                  </a:moveTo>
                  <a:cubicBezTo>
                    <a:pt x="3045079" y="12827"/>
                    <a:pt x="3062097" y="14478"/>
                    <a:pt x="3078988" y="16383"/>
                  </a:cubicBezTo>
                  <a:cubicBezTo>
                    <a:pt x="3092958" y="17907"/>
                    <a:pt x="3102991" y="30480"/>
                    <a:pt x="3101467" y="44323"/>
                  </a:cubicBezTo>
                  <a:cubicBezTo>
                    <a:pt x="3099943" y="58166"/>
                    <a:pt x="3087370" y="68326"/>
                    <a:pt x="3073527" y="66802"/>
                  </a:cubicBezTo>
                  <a:cubicBezTo>
                    <a:pt x="3056890" y="65024"/>
                    <a:pt x="3040253" y="63373"/>
                    <a:pt x="3023489" y="61849"/>
                  </a:cubicBezTo>
                  <a:cubicBezTo>
                    <a:pt x="3009519" y="60579"/>
                    <a:pt x="2999232" y="48260"/>
                    <a:pt x="3000502" y="34290"/>
                  </a:cubicBezTo>
                  <a:cubicBezTo>
                    <a:pt x="3001772" y="20320"/>
                    <a:pt x="3014218" y="10033"/>
                    <a:pt x="3028188" y="11303"/>
                  </a:cubicBezTo>
                  <a:close/>
                  <a:moveTo>
                    <a:pt x="3130169" y="22352"/>
                  </a:moveTo>
                  <a:cubicBezTo>
                    <a:pt x="3147060" y="24511"/>
                    <a:pt x="3164078" y="26797"/>
                    <a:pt x="3180842" y="29337"/>
                  </a:cubicBezTo>
                  <a:cubicBezTo>
                    <a:pt x="3194685" y="31369"/>
                    <a:pt x="3204337" y="44196"/>
                    <a:pt x="3202305" y="58166"/>
                  </a:cubicBezTo>
                  <a:cubicBezTo>
                    <a:pt x="3200273" y="72136"/>
                    <a:pt x="3187446" y="81661"/>
                    <a:pt x="3173476" y="79629"/>
                  </a:cubicBezTo>
                  <a:cubicBezTo>
                    <a:pt x="3156966" y="77216"/>
                    <a:pt x="3140329" y="74930"/>
                    <a:pt x="3123692" y="72771"/>
                  </a:cubicBezTo>
                  <a:cubicBezTo>
                    <a:pt x="3109722" y="70993"/>
                    <a:pt x="3099943" y="58293"/>
                    <a:pt x="3101721" y="44323"/>
                  </a:cubicBezTo>
                  <a:cubicBezTo>
                    <a:pt x="3103499" y="30353"/>
                    <a:pt x="3116199" y="20574"/>
                    <a:pt x="3130169" y="22352"/>
                  </a:cubicBezTo>
                  <a:close/>
                  <a:moveTo>
                    <a:pt x="3231515" y="37211"/>
                  </a:moveTo>
                  <a:cubicBezTo>
                    <a:pt x="3248406" y="40005"/>
                    <a:pt x="3265297" y="42926"/>
                    <a:pt x="3282061" y="45974"/>
                  </a:cubicBezTo>
                  <a:cubicBezTo>
                    <a:pt x="3295904" y="48514"/>
                    <a:pt x="3304921" y="61722"/>
                    <a:pt x="3302508" y="75565"/>
                  </a:cubicBezTo>
                  <a:cubicBezTo>
                    <a:pt x="3300095" y="89408"/>
                    <a:pt x="3286760" y="98425"/>
                    <a:pt x="3272917" y="96012"/>
                  </a:cubicBezTo>
                  <a:cubicBezTo>
                    <a:pt x="3256407" y="92964"/>
                    <a:pt x="3239897" y="90043"/>
                    <a:pt x="3223260" y="87376"/>
                  </a:cubicBezTo>
                  <a:cubicBezTo>
                    <a:pt x="3209417" y="85090"/>
                    <a:pt x="3200019" y="72009"/>
                    <a:pt x="3202305" y="58166"/>
                  </a:cubicBezTo>
                  <a:cubicBezTo>
                    <a:pt x="3204591" y="44323"/>
                    <a:pt x="3217672" y="34925"/>
                    <a:pt x="3231515" y="37211"/>
                  </a:cubicBezTo>
                  <a:close/>
                  <a:moveTo>
                    <a:pt x="3332226" y="55753"/>
                  </a:moveTo>
                  <a:cubicBezTo>
                    <a:pt x="3348990" y="59182"/>
                    <a:pt x="3365754" y="62738"/>
                    <a:pt x="3382518" y="66421"/>
                  </a:cubicBezTo>
                  <a:cubicBezTo>
                    <a:pt x="3396234" y="69469"/>
                    <a:pt x="3404870" y="83058"/>
                    <a:pt x="3401822" y="96774"/>
                  </a:cubicBezTo>
                  <a:cubicBezTo>
                    <a:pt x="3398774" y="110490"/>
                    <a:pt x="3385185" y="119126"/>
                    <a:pt x="3371469" y="116078"/>
                  </a:cubicBezTo>
                  <a:cubicBezTo>
                    <a:pt x="3355086" y="112395"/>
                    <a:pt x="3338703" y="108966"/>
                    <a:pt x="3322193" y="105537"/>
                  </a:cubicBezTo>
                  <a:cubicBezTo>
                    <a:pt x="3308477" y="102743"/>
                    <a:pt x="3299587" y="89281"/>
                    <a:pt x="3302381" y="75565"/>
                  </a:cubicBezTo>
                  <a:cubicBezTo>
                    <a:pt x="3305175" y="61849"/>
                    <a:pt x="3318637" y="52959"/>
                    <a:pt x="3332353" y="55753"/>
                  </a:cubicBezTo>
                  <a:close/>
                  <a:moveTo>
                    <a:pt x="3432556" y="78105"/>
                  </a:moveTo>
                  <a:cubicBezTo>
                    <a:pt x="3449193" y="82169"/>
                    <a:pt x="3465703" y="86360"/>
                    <a:pt x="3482213" y="90678"/>
                  </a:cubicBezTo>
                  <a:cubicBezTo>
                    <a:pt x="3495802" y="94234"/>
                    <a:pt x="3503930" y="108077"/>
                    <a:pt x="3500374" y="121666"/>
                  </a:cubicBezTo>
                  <a:cubicBezTo>
                    <a:pt x="3496818" y="135255"/>
                    <a:pt x="3482975" y="143383"/>
                    <a:pt x="3469386" y="139827"/>
                  </a:cubicBezTo>
                  <a:cubicBezTo>
                    <a:pt x="3453257" y="135636"/>
                    <a:pt x="3437001" y="131445"/>
                    <a:pt x="3420618" y="127508"/>
                  </a:cubicBezTo>
                  <a:cubicBezTo>
                    <a:pt x="3407029" y="124206"/>
                    <a:pt x="3398647" y="110490"/>
                    <a:pt x="3401949" y="96901"/>
                  </a:cubicBezTo>
                  <a:cubicBezTo>
                    <a:pt x="3405251" y="83312"/>
                    <a:pt x="3418967" y="74930"/>
                    <a:pt x="3432556" y="78232"/>
                  </a:cubicBezTo>
                  <a:close/>
                  <a:moveTo>
                    <a:pt x="3531743" y="104267"/>
                  </a:moveTo>
                  <a:cubicBezTo>
                    <a:pt x="3548253" y="108966"/>
                    <a:pt x="3564636" y="113665"/>
                    <a:pt x="3580892" y="118618"/>
                  </a:cubicBezTo>
                  <a:cubicBezTo>
                    <a:pt x="3594354" y="122682"/>
                    <a:pt x="3601974" y="136906"/>
                    <a:pt x="3597910" y="150241"/>
                  </a:cubicBezTo>
                  <a:cubicBezTo>
                    <a:pt x="3593846" y="163576"/>
                    <a:pt x="3579622" y="171323"/>
                    <a:pt x="3566287" y="167259"/>
                  </a:cubicBezTo>
                  <a:cubicBezTo>
                    <a:pt x="3550285" y="162433"/>
                    <a:pt x="3534156" y="157734"/>
                    <a:pt x="3518027" y="153162"/>
                  </a:cubicBezTo>
                  <a:cubicBezTo>
                    <a:pt x="3504565" y="149352"/>
                    <a:pt x="3496691" y="135382"/>
                    <a:pt x="3500501" y="121793"/>
                  </a:cubicBezTo>
                  <a:cubicBezTo>
                    <a:pt x="3504311" y="108204"/>
                    <a:pt x="3518281" y="100457"/>
                    <a:pt x="3531870" y="104267"/>
                  </a:cubicBezTo>
                  <a:close/>
                  <a:moveTo>
                    <a:pt x="3630041" y="133858"/>
                  </a:moveTo>
                  <a:cubicBezTo>
                    <a:pt x="3646297" y="139065"/>
                    <a:pt x="3662553" y="144526"/>
                    <a:pt x="3678682" y="150114"/>
                  </a:cubicBezTo>
                  <a:cubicBezTo>
                    <a:pt x="3691890" y="154686"/>
                    <a:pt x="3699002" y="169164"/>
                    <a:pt x="3694430" y="182372"/>
                  </a:cubicBezTo>
                  <a:cubicBezTo>
                    <a:pt x="3689858" y="195580"/>
                    <a:pt x="3675380" y="202692"/>
                    <a:pt x="3662172" y="198120"/>
                  </a:cubicBezTo>
                  <a:cubicBezTo>
                    <a:pt x="3646297" y="192659"/>
                    <a:pt x="3630422" y="187325"/>
                    <a:pt x="3614420" y="182245"/>
                  </a:cubicBezTo>
                  <a:cubicBezTo>
                    <a:pt x="3601085" y="177927"/>
                    <a:pt x="3593719" y="163576"/>
                    <a:pt x="3598037" y="150241"/>
                  </a:cubicBezTo>
                  <a:cubicBezTo>
                    <a:pt x="3602355" y="136906"/>
                    <a:pt x="3616706" y="129540"/>
                    <a:pt x="3630041" y="133858"/>
                  </a:cubicBezTo>
                  <a:close/>
                  <a:moveTo>
                    <a:pt x="3726942" y="167132"/>
                  </a:moveTo>
                  <a:cubicBezTo>
                    <a:pt x="3743071" y="172974"/>
                    <a:pt x="3759073" y="178943"/>
                    <a:pt x="3774948" y="185166"/>
                  </a:cubicBezTo>
                  <a:cubicBezTo>
                    <a:pt x="3788029" y="190246"/>
                    <a:pt x="3794506" y="204851"/>
                    <a:pt x="3789553" y="218059"/>
                  </a:cubicBezTo>
                  <a:cubicBezTo>
                    <a:pt x="3784600" y="231267"/>
                    <a:pt x="3769868" y="237617"/>
                    <a:pt x="3756660" y="232664"/>
                  </a:cubicBezTo>
                  <a:cubicBezTo>
                    <a:pt x="3741039" y="226568"/>
                    <a:pt x="3725291" y="220726"/>
                    <a:pt x="3709543" y="215011"/>
                  </a:cubicBezTo>
                  <a:cubicBezTo>
                    <a:pt x="3696335" y="210185"/>
                    <a:pt x="3689604" y="195580"/>
                    <a:pt x="3694430" y="182499"/>
                  </a:cubicBezTo>
                  <a:cubicBezTo>
                    <a:pt x="3699256" y="169418"/>
                    <a:pt x="3713861" y="162560"/>
                    <a:pt x="3726942" y="167386"/>
                  </a:cubicBezTo>
                  <a:close/>
                  <a:moveTo>
                    <a:pt x="3822700" y="204343"/>
                  </a:moveTo>
                  <a:cubicBezTo>
                    <a:pt x="3838575" y="210820"/>
                    <a:pt x="3854323" y="217424"/>
                    <a:pt x="3869944" y="224155"/>
                  </a:cubicBezTo>
                  <a:cubicBezTo>
                    <a:pt x="3882898" y="229743"/>
                    <a:pt x="3888867" y="244602"/>
                    <a:pt x="3883279" y="257556"/>
                  </a:cubicBezTo>
                  <a:cubicBezTo>
                    <a:pt x="3877691" y="270510"/>
                    <a:pt x="3862832" y="276479"/>
                    <a:pt x="3849878" y="270891"/>
                  </a:cubicBezTo>
                  <a:cubicBezTo>
                    <a:pt x="3834511" y="264287"/>
                    <a:pt x="3819017" y="257810"/>
                    <a:pt x="3803523" y="251460"/>
                  </a:cubicBezTo>
                  <a:cubicBezTo>
                    <a:pt x="3790569" y="246126"/>
                    <a:pt x="3784346" y="231394"/>
                    <a:pt x="3789553" y="218313"/>
                  </a:cubicBezTo>
                  <a:cubicBezTo>
                    <a:pt x="3794760" y="205232"/>
                    <a:pt x="3809619" y="199136"/>
                    <a:pt x="3822700" y="204343"/>
                  </a:cubicBezTo>
                  <a:close/>
                  <a:moveTo>
                    <a:pt x="3916934" y="244729"/>
                  </a:moveTo>
                  <a:cubicBezTo>
                    <a:pt x="3932555" y="251714"/>
                    <a:pt x="3948049" y="258953"/>
                    <a:pt x="3963416" y="266192"/>
                  </a:cubicBezTo>
                  <a:cubicBezTo>
                    <a:pt x="3976116" y="272161"/>
                    <a:pt x="3981450" y="287401"/>
                    <a:pt x="3975481" y="299974"/>
                  </a:cubicBezTo>
                  <a:cubicBezTo>
                    <a:pt x="3969512" y="312547"/>
                    <a:pt x="3954272" y="318008"/>
                    <a:pt x="3941699" y="312039"/>
                  </a:cubicBezTo>
                  <a:cubicBezTo>
                    <a:pt x="3926586" y="304927"/>
                    <a:pt x="3911346" y="297815"/>
                    <a:pt x="3896106" y="290957"/>
                  </a:cubicBezTo>
                  <a:cubicBezTo>
                    <a:pt x="3883279" y="285242"/>
                    <a:pt x="3877564" y="270129"/>
                    <a:pt x="3883406" y="257302"/>
                  </a:cubicBezTo>
                  <a:cubicBezTo>
                    <a:pt x="3889248" y="244475"/>
                    <a:pt x="3904234" y="238760"/>
                    <a:pt x="3917061" y="244602"/>
                  </a:cubicBezTo>
                  <a:close/>
                  <a:moveTo>
                    <a:pt x="4009771" y="288417"/>
                  </a:moveTo>
                  <a:cubicBezTo>
                    <a:pt x="4025138" y="296037"/>
                    <a:pt x="4040378" y="303784"/>
                    <a:pt x="4055491" y="311658"/>
                  </a:cubicBezTo>
                  <a:cubicBezTo>
                    <a:pt x="4067937" y="318135"/>
                    <a:pt x="4072763" y="333502"/>
                    <a:pt x="4066286" y="345948"/>
                  </a:cubicBezTo>
                  <a:cubicBezTo>
                    <a:pt x="4059809" y="358394"/>
                    <a:pt x="4044442" y="363220"/>
                    <a:pt x="4031996" y="356743"/>
                  </a:cubicBezTo>
                  <a:cubicBezTo>
                    <a:pt x="4017137" y="348996"/>
                    <a:pt x="4002151" y="341376"/>
                    <a:pt x="3987165" y="333883"/>
                  </a:cubicBezTo>
                  <a:cubicBezTo>
                    <a:pt x="3974592" y="327660"/>
                    <a:pt x="3969512" y="312420"/>
                    <a:pt x="3975735" y="299847"/>
                  </a:cubicBezTo>
                  <a:cubicBezTo>
                    <a:pt x="3981958" y="287274"/>
                    <a:pt x="3997198" y="282194"/>
                    <a:pt x="4009771" y="288417"/>
                  </a:cubicBezTo>
                  <a:close/>
                  <a:moveTo>
                    <a:pt x="4100703" y="335661"/>
                  </a:moveTo>
                  <a:cubicBezTo>
                    <a:pt x="4115689" y="343789"/>
                    <a:pt x="4130675" y="352171"/>
                    <a:pt x="4145534" y="360553"/>
                  </a:cubicBezTo>
                  <a:cubicBezTo>
                    <a:pt x="4157726" y="367538"/>
                    <a:pt x="4162044" y="383032"/>
                    <a:pt x="4155059" y="395224"/>
                  </a:cubicBezTo>
                  <a:cubicBezTo>
                    <a:pt x="4148074" y="407416"/>
                    <a:pt x="4132580" y="411734"/>
                    <a:pt x="4120388" y="404749"/>
                  </a:cubicBezTo>
                  <a:cubicBezTo>
                    <a:pt x="4105783" y="396494"/>
                    <a:pt x="4091178" y="388366"/>
                    <a:pt x="4076319" y="380238"/>
                  </a:cubicBezTo>
                  <a:cubicBezTo>
                    <a:pt x="4064000" y="373507"/>
                    <a:pt x="4059428" y="358140"/>
                    <a:pt x="4066159" y="345821"/>
                  </a:cubicBezTo>
                  <a:cubicBezTo>
                    <a:pt x="4072890" y="333502"/>
                    <a:pt x="4088257" y="328930"/>
                    <a:pt x="4100576" y="335661"/>
                  </a:cubicBezTo>
                  <a:close/>
                  <a:moveTo>
                    <a:pt x="4189730" y="386334"/>
                  </a:moveTo>
                  <a:cubicBezTo>
                    <a:pt x="4204462" y="395097"/>
                    <a:pt x="4219067" y="403860"/>
                    <a:pt x="4233545" y="412877"/>
                  </a:cubicBezTo>
                  <a:cubicBezTo>
                    <a:pt x="4245483" y="420243"/>
                    <a:pt x="4249166" y="435864"/>
                    <a:pt x="4241800" y="447802"/>
                  </a:cubicBezTo>
                  <a:cubicBezTo>
                    <a:pt x="4234434" y="459740"/>
                    <a:pt x="4218813" y="463423"/>
                    <a:pt x="4206875" y="456057"/>
                  </a:cubicBezTo>
                  <a:cubicBezTo>
                    <a:pt x="4192651" y="447294"/>
                    <a:pt x="4178300" y="438531"/>
                    <a:pt x="4163822" y="430022"/>
                  </a:cubicBezTo>
                  <a:cubicBezTo>
                    <a:pt x="4151757" y="422910"/>
                    <a:pt x="4147820" y="407289"/>
                    <a:pt x="4154932" y="395224"/>
                  </a:cubicBezTo>
                  <a:cubicBezTo>
                    <a:pt x="4162044" y="383159"/>
                    <a:pt x="4177665" y="379222"/>
                    <a:pt x="4189730" y="386334"/>
                  </a:cubicBezTo>
                  <a:close/>
                  <a:moveTo>
                    <a:pt x="4276979" y="440182"/>
                  </a:moveTo>
                  <a:cubicBezTo>
                    <a:pt x="4291330" y="449453"/>
                    <a:pt x="4305681" y="458851"/>
                    <a:pt x="4319778" y="468249"/>
                  </a:cubicBezTo>
                  <a:cubicBezTo>
                    <a:pt x="4331462" y="475996"/>
                    <a:pt x="4334510" y="491871"/>
                    <a:pt x="4326763" y="503428"/>
                  </a:cubicBezTo>
                  <a:cubicBezTo>
                    <a:pt x="4319016" y="514985"/>
                    <a:pt x="4303141" y="518160"/>
                    <a:pt x="4291584" y="510413"/>
                  </a:cubicBezTo>
                  <a:cubicBezTo>
                    <a:pt x="4277614" y="501142"/>
                    <a:pt x="4263644" y="491871"/>
                    <a:pt x="4249547" y="482854"/>
                  </a:cubicBezTo>
                  <a:cubicBezTo>
                    <a:pt x="4237736" y="475234"/>
                    <a:pt x="4234307" y="459486"/>
                    <a:pt x="4241927" y="447802"/>
                  </a:cubicBezTo>
                  <a:cubicBezTo>
                    <a:pt x="4249547" y="436118"/>
                    <a:pt x="4265295" y="432562"/>
                    <a:pt x="4276979" y="440182"/>
                  </a:cubicBezTo>
                  <a:close/>
                  <a:moveTo>
                    <a:pt x="4362196" y="497205"/>
                  </a:moveTo>
                  <a:cubicBezTo>
                    <a:pt x="4376166" y="506984"/>
                    <a:pt x="4390136" y="516890"/>
                    <a:pt x="4403979" y="526923"/>
                  </a:cubicBezTo>
                  <a:cubicBezTo>
                    <a:pt x="4415282" y="535178"/>
                    <a:pt x="4417822" y="551053"/>
                    <a:pt x="4409694" y="562356"/>
                  </a:cubicBezTo>
                  <a:cubicBezTo>
                    <a:pt x="4401566" y="573659"/>
                    <a:pt x="4385564" y="576199"/>
                    <a:pt x="4374261" y="568071"/>
                  </a:cubicBezTo>
                  <a:cubicBezTo>
                    <a:pt x="4360672" y="558292"/>
                    <a:pt x="4346956" y="548513"/>
                    <a:pt x="4333240" y="538861"/>
                  </a:cubicBezTo>
                  <a:cubicBezTo>
                    <a:pt x="4321683" y="530860"/>
                    <a:pt x="4318889" y="514985"/>
                    <a:pt x="4326890" y="503555"/>
                  </a:cubicBezTo>
                  <a:cubicBezTo>
                    <a:pt x="4334891" y="492125"/>
                    <a:pt x="4350766" y="489204"/>
                    <a:pt x="4362196" y="497205"/>
                  </a:cubicBezTo>
                  <a:close/>
                  <a:moveTo>
                    <a:pt x="4445254" y="557403"/>
                  </a:moveTo>
                  <a:cubicBezTo>
                    <a:pt x="4458970" y="567690"/>
                    <a:pt x="4472432" y="578104"/>
                    <a:pt x="4485894" y="588645"/>
                  </a:cubicBezTo>
                  <a:cubicBezTo>
                    <a:pt x="4496943" y="597281"/>
                    <a:pt x="4498848" y="613283"/>
                    <a:pt x="4490212" y="624332"/>
                  </a:cubicBezTo>
                  <a:cubicBezTo>
                    <a:pt x="4481576" y="635381"/>
                    <a:pt x="4465574" y="637286"/>
                    <a:pt x="4454525" y="628650"/>
                  </a:cubicBezTo>
                  <a:cubicBezTo>
                    <a:pt x="4441317" y="618363"/>
                    <a:pt x="4427982" y="608076"/>
                    <a:pt x="4414647" y="598043"/>
                  </a:cubicBezTo>
                  <a:cubicBezTo>
                    <a:pt x="4403471" y="589661"/>
                    <a:pt x="4401185" y="573659"/>
                    <a:pt x="4409694" y="562483"/>
                  </a:cubicBezTo>
                  <a:cubicBezTo>
                    <a:pt x="4418203" y="551307"/>
                    <a:pt x="4434078" y="549021"/>
                    <a:pt x="4445254" y="557530"/>
                  </a:cubicBezTo>
                  <a:close/>
                  <a:moveTo>
                    <a:pt x="4526026" y="620649"/>
                  </a:moveTo>
                  <a:cubicBezTo>
                    <a:pt x="4539234" y="631444"/>
                    <a:pt x="4552442" y="642366"/>
                    <a:pt x="4565523" y="653288"/>
                  </a:cubicBezTo>
                  <a:cubicBezTo>
                    <a:pt x="4576191" y="662305"/>
                    <a:pt x="4577588" y="678307"/>
                    <a:pt x="4568571" y="689102"/>
                  </a:cubicBezTo>
                  <a:cubicBezTo>
                    <a:pt x="4559554" y="699897"/>
                    <a:pt x="4543552" y="701167"/>
                    <a:pt x="4532757" y="692150"/>
                  </a:cubicBezTo>
                  <a:cubicBezTo>
                    <a:pt x="4519930" y="681355"/>
                    <a:pt x="4506976" y="670687"/>
                    <a:pt x="4494022" y="660019"/>
                  </a:cubicBezTo>
                  <a:cubicBezTo>
                    <a:pt x="4483100" y="651129"/>
                    <a:pt x="4481449" y="635127"/>
                    <a:pt x="4490339" y="624332"/>
                  </a:cubicBezTo>
                  <a:cubicBezTo>
                    <a:pt x="4499229" y="613537"/>
                    <a:pt x="4515231" y="611759"/>
                    <a:pt x="4526026" y="620649"/>
                  </a:cubicBezTo>
                  <a:close/>
                  <a:moveTo>
                    <a:pt x="4604385" y="686689"/>
                  </a:moveTo>
                  <a:cubicBezTo>
                    <a:pt x="4617212" y="697992"/>
                    <a:pt x="4630039" y="709295"/>
                    <a:pt x="4642612" y="720852"/>
                  </a:cubicBezTo>
                  <a:cubicBezTo>
                    <a:pt x="4653026" y="730250"/>
                    <a:pt x="4653788" y="746379"/>
                    <a:pt x="4644390" y="756793"/>
                  </a:cubicBezTo>
                  <a:cubicBezTo>
                    <a:pt x="4634992" y="767207"/>
                    <a:pt x="4618863" y="767969"/>
                    <a:pt x="4608449" y="758571"/>
                  </a:cubicBezTo>
                  <a:cubicBezTo>
                    <a:pt x="4596003" y="747268"/>
                    <a:pt x="4583557" y="736092"/>
                    <a:pt x="4570857" y="725043"/>
                  </a:cubicBezTo>
                  <a:cubicBezTo>
                    <a:pt x="4560316" y="715772"/>
                    <a:pt x="4559173" y="699770"/>
                    <a:pt x="4568444" y="689229"/>
                  </a:cubicBezTo>
                  <a:cubicBezTo>
                    <a:pt x="4577715" y="678688"/>
                    <a:pt x="4593717" y="677545"/>
                    <a:pt x="4604258" y="686816"/>
                  </a:cubicBezTo>
                  <a:close/>
                  <a:moveTo>
                    <a:pt x="4680204" y="755777"/>
                  </a:moveTo>
                  <a:cubicBezTo>
                    <a:pt x="4692650" y="767461"/>
                    <a:pt x="4704969" y="779272"/>
                    <a:pt x="4717161" y="791210"/>
                  </a:cubicBezTo>
                  <a:cubicBezTo>
                    <a:pt x="4727194" y="800989"/>
                    <a:pt x="4727321" y="817118"/>
                    <a:pt x="4717542" y="827151"/>
                  </a:cubicBezTo>
                  <a:cubicBezTo>
                    <a:pt x="4707763" y="837184"/>
                    <a:pt x="4691634" y="837311"/>
                    <a:pt x="4681601" y="827532"/>
                  </a:cubicBezTo>
                  <a:cubicBezTo>
                    <a:pt x="4669663" y="815848"/>
                    <a:pt x="4657471" y="804164"/>
                    <a:pt x="4645279" y="792734"/>
                  </a:cubicBezTo>
                  <a:cubicBezTo>
                    <a:pt x="4635119" y="783082"/>
                    <a:pt x="4634611" y="767080"/>
                    <a:pt x="4644263" y="756793"/>
                  </a:cubicBezTo>
                  <a:cubicBezTo>
                    <a:pt x="4653915" y="746506"/>
                    <a:pt x="4669917" y="746125"/>
                    <a:pt x="4680204" y="755777"/>
                  </a:cubicBezTo>
                  <a:close/>
                  <a:moveTo>
                    <a:pt x="4753483" y="827405"/>
                  </a:moveTo>
                  <a:cubicBezTo>
                    <a:pt x="4765421" y="839597"/>
                    <a:pt x="4777359" y="851789"/>
                    <a:pt x="4789170" y="864235"/>
                  </a:cubicBezTo>
                  <a:cubicBezTo>
                    <a:pt x="4798822" y="874395"/>
                    <a:pt x="4798441" y="890524"/>
                    <a:pt x="4788281" y="900176"/>
                  </a:cubicBezTo>
                  <a:cubicBezTo>
                    <a:pt x="4778121" y="909828"/>
                    <a:pt x="4761992" y="909447"/>
                    <a:pt x="4752340" y="899287"/>
                  </a:cubicBezTo>
                  <a:cubicBezTo>
                    <a:pt x="4740783" y="887095"/>
                    <a:pt x="4729099" y="875030"/>
                    <a:pt x="4717288" y="863092"/>
                  </a:cubicBezTo>
                  <a:cubicBezTo>
                    <a:pt x="4707382" y="853059"/>
                    <a:pt x="4707509" y="837057"/>
                    <a:pt x="4717542" y="827151"/>
                  </a:cubicBezTo>
                  <a:cubicBezTo>
                    <a:pt x="4727575" y="817245"/>
                    <a:pt x="4743577" y="817372"/>
                    <a:pt x="4753483" y="827405"/>
                  </a:cubicBezTo>
                  <a:close/>
                  <a:moveTo>
                    <a:pt x="4824095" y="901700"/>
                  </a:moveTo>
                  <a:cubicBezTo>
                    <a:pt x="4835652" y="914273"/>
                    <a:pt x="4847082" y="926973"/>
                    <a:pt x="4858385" y="939800"/>
                  </a:cubicBezTo>
                  <a:cubicBezTo>
                    <a:pt x="4867656" y="950341"/>
                    <a:pt x="4866640" y="966343"/>
                    <a:pt x="4856226" y="975614"/>
                  </a:cubicBezTo>
                  <a:cubicBezTo>
                    <a:pt x="4845812" y="984885"/>
                    <a:pt x="4829683" y="983869"/>
                    <a:pt x="4820412" y="973455"/>
                  </a:cubicBezTo>
                  <a:cubicBezTo>
                    <a:pt x="4809363" y="960882"/>
                    <a:pt x="4798060" y="948436"/>
                    <a:pt x="4786757" y="935990"/>
                  </a:cubicBezTo>
                  <a:cubicBezTo>
                    <a:pt x="4777232" y="925703"/>
                    <a:pt x="4777994" y="909574"/>
                    <a:pt x="4788281" y="900049"/>
                  </a:cubicBezTo>
                  <a:cubicBezTo>
                    <a:pt x="4798568" y="890524"/>
                    <a:pt x="4814697" y="891286"/>
                    <a:pt x="4824222" y="901573"/>
                  </a:cubicBezTo>
                  <a:close/>
                  <a:moveTo>
                    <a:pt x="4891786" y="977900"/>
                  </a:moveTo>
                  <a:cubicBezTo>
                    <a:pt x="4902835" y="990854"/>
                    <a:pt x="4913757" y="1004062"/>
                    <a:pt x="4924679" y="1017270"/>
                  </a:cubicBezTo>
                  <a:cubicBezTo>
                    <a:pt x="4933569" y="1028065"/>
                    <a:pt x="4932045" y="1044067"/>
                    <a:pt x="4921123" y="1052957"/>
                  </a:cubicBezTo>
                  <a:cubicBezTo>
                    <a:pt x="4910201" y="1061847"/>
                    <a:pt x="4894326" y="1060323"/>
                    <a:pt x="4885436" y="1049401"/>
                  </a:cubicBezTo>
                  <a:cubicBezTo>
                    <a:pt x="4874768" y="1036447"/>
                    <a:pt x="4864100" y="1023493"/>
                    <a:pt x="4853178" y="1010793"/>
                  </a:cubicBezTo>
                  <a:cubicBezTo>
                    <a:pt x="4844034" y="1000125"/>
                    <a:pt x="4845431" y="984123"/>
                    <a:pt x="4856099" y="974979"/>
                  </a:cubicBezTo>
                  <a:cubicBezTo>
                    <a:pt x="4866767" y="965835"/>
                    <a:pt x="4882769" y="967232"/>
                    <a:pt x="4891913" y="977900"/>
                  </a:cubicBezTo>
                  <a:close/>
                  <a:moveTo>
                    <a:pt x="4956937" y="1057148"/>
                  </a:moveTo>
                  <a:cubicBezTo>
                    <a:pt x="4967478" y="1070610"/>
                    <a:pt x="4978019" y="1084072"/>
                    <a:pt x="4988306" y="1097661"/>
                  </a:cubicBezTo>
                  <a:cubicBezTo>
                    <a:pt x="4996815" y="1108837"/>
                    <a:pt x="4994656" y="1124712"/>
                    <a:pt x="4983480" y="1133221"/>
                  </a:cubicBezTo>
                  <a:cubicBezTo>
                    <a:pt x="4972304" y="1141730"/>
                    <a:pt x="4956429" y="1139571"/>
                    <a:pt x="4947920" y="1128395"/>
                  </a:cubicBezTo>
                  <a:cubicBezTo>
                    <a:pt x="4937760" y="1115060"/>
                    <a:pt x="4927473" y="1101725"/>
                    <a:pt x="4917059" y="1088644"/>
                  </a:cubicBezTo>
                  <a:cubicBezTo>
                    <a:pt x="4908423" y="1077595"/>
                    <a:pt x="4910201" y="1061720"/>
                    <a:pt x="4921250" y="1052957"/>
                  </a:cubicBezTo>
                  <a:cubicBezTo>
                    <a:pt x="4932299" y="1044194"/>
                    <a:pt x="4948174" y="1046099"/>
                    <a:pt x="4956937" y="1057148"/>
                  </a:cubicBezTo>
                  <a:close/>
                  <a:moveTo>
                    <a:pt x="5019040" y="1138809"/>
                  </a:moveTo>
                  <a:cubicBezTo>
                    <a:pt x="5029073" y="1152652"/>
                    <a:pt x="5039106" y="1166495"/>
                    <a:pt x="5048885" y="1180465"/>
                  </a:cubicBezTo>
                  <a:cubicBezTo>
                    <a:pt x="5057013" y="1191895"/>
                    <a:pt x="5054219" y="1207770"/>
                    <a:pt x="5042789" y="1215898"/>
                  </a:cubicBezTo>
                  <a:cubicBezTo>
                    <a:pt x="5031359" y="1224026"/>
                    <a:pt x="5015484" y="1221232"/>
                    <a:pt x="5007356" y="1209802"/>
                  </a:cubicBezTo>
                  <a:cubicBezTo>
                    <a:pt x="4997704" y="1196086"/>
                    <a:pt x="4987925" y="1182497"/>
                    <a:pt x="4978019" y="1168908"/>
                  </a:cubicBezTo>
                  <a:cubicBezTo>
                    <a:pt x="4969764" y="1157605"/>
                    <a:pt x="4972177" y="1141730"/>
                    <a:pt x="4983480" y="1133348"/>
                  </a:cubicBezTo>
                  <a:cubicBezTo>
                    <a:pt x="4994783" y="1124966"/>
                    <a:pt x="5010658" y="1127506"/>
                    <a:pt x="5019040" y="1138809"/>
                  </a:cubicBezTo>
                  <a:close/>
                  <a:moveTo>
                    <a:pt x="5078095" y="1222629"/>
                  </a:moveTo>
                  <a:cubicBezTo>
                    <a:pt x="5087620" y="1236726"/>
                    <a:pt x="5097145" y="1250950"/>
                    <a:pt x="5106416" y="1265301"/>
                  </a:cubicBezTo>
                  <a:cubicBezTo>
                    <a:pt x="5114036" y="1277112"/>
                    <a:pt x="5110734" y="1292733"/>
                    <a:pt x="5098923" y="1300480"/>
                  </a:cubicBezTo>
                  <a:cubicBezTo>
                    <a:pt x="5087112" y="1308227"/>
                    <a:pt x="5071491" y="1304798"/>
                    <a:pt x="5063744" y="1292987"/>
                  </a:cubicBezTo>
                  <a:cubicBezTo>
                    <a:pt x="5054600" y="1278890"/>
                    <a:pt x="5045329" y="1264920"/>
                    <a:pt x="5035931" y="1251077"/>
                  </a:cubicBezTo>
                  <a:cubicBezTo>
                    <a:pt x="5028057" y="1239520"/>
                    <a:pt x="5031105" y="1223645"/>
                    <a:pt x="5042789" y="1215771"/>
                  </a:cubicBezTo>
                  <a:cubicBezTo>
                    <a:pt x="5054473" y="1207897"/>
                    <a:pt x="5070221" y="1210945"/>
                    <a:pt x="5078095" y="1222629"/>
                  </a:cubicBezTo>
                  <a:close/>
                  <a:moveTo>
                    <a:pt x="5133975" y="1308608"/>
                  </a:moveTo>
                  <a:cubicBezTo>
                    <a:pt x="5142992" y="1323086"/>
                    <a:pt x="5151882" y="1337691"/>
                    <a:pt x="5160772" y="1352296"/>
                  </a:cubicBezTo>
                  <a:cubicBezTo>
                    <a:pt x="5168011" y="1364361"/>
                    <a:pt x="5164074" y="1379982"/>
                    <a:pt x="5152009" y="1387094"/>
                  </a:cubicBezTo>
                  <a:cubicBezTo>
                    <a:pt x="5139944" y="1394206"/>
                    <a:pt x="5124323" y="1390396"/>
                    <a:pt x="5117211" y="1378331"/>
                  </a:cubicBezTo>
                  <a:cubicBezTo>
                    <a:pt x="5108575" y="1363980"/>
                    <a:pt x="5099812" y="1349629"/>
                    <a:pt x="5090922" y="1335405"/>
                  </a:cubicBezTo>
                  <a:cubicBezTo>
                    <a:pt x="5083556" y="1323467"/>
                    <a:pt x="5087112" y="1307846"/>
                    <a:pt x="5099050" y="1300353"/>
                  </a:cubicBezTo>
                  <a:cubicBezTo>
                    <a:pt x="5110988" y="1292860"/>
                    <a:pt x="5126609" y="1296543"/>
                    <a:pt x="5134102" y="1308481"/>
                  </a:cubicBezTo>
                  <a:close/>
                  <a:moveTo>
                    <a:pt x="5186807" y="1396492"/>
                  </a:moveTo>
                  <a:cubicBezTo>
                    <a:pt x="5195316" y="1411351"/>
                    <a:pt x="5203698" y="1426210"/>
                    <a:pt x="5211953" y="1441196"/>
                  </a:cubicBezTo>
                  <a:cubicBezTo>
                    <a:pt x="5218684" y="1453515"/>
                    <a:pt x="5214239" y="1468882"/>
                    <a:pt x="5201920" y="1475740"/>
                  </a:cubicBezTo>
                  <a:cubicBezTo>
                    <a:pt x="5189601" y="1482598"/>
                    <a:pt x="5174234" y="1478026"/>
                    <a:pt x="5167376" y="1465707"/>
                  </a:cubicBezTo>
                  <a:cubicBezTo>
                    <a:pt x="5159248" y="1450975"/>
                    <a:pt x="5151120" y="1436370"/>
                    <a:pt x="5142738" y="1421765"/>
                  </a:cubicBezTo>
                  <a:cubicBezTo>
                    <a:pt x="5135753" y="1409573"/>
                    <a:pt x="5139944" y="1394079"/>
                    <a:pt x="5152136" y="1387094"/>
                  </a:cubicBezTo>
                  <a:cubicBezTo>
                    <a:pt x="5164328" y="1380109"/>
                    <a:pt x="5179822" y="1384300"/>
                    <a:pt x="5186807" y="1396492"/>
                  </a:cubicBezTo>
                  <a:close/>
                  <a:moveTo>
                    <a:pt x="5236210" y="1486408"/>
                  </a:moveTo>
                  <a:cubicBezTo>
                    <a:pt x="5244211" y="1501521"/>
                    <a:pt x="5251958" y="1516761"/>
                    <a:pt x="5259705" y="1532001"/>
                  </a:cubicBezTo>
                  <a:cubicBezTo>
                    <a:pt x="5266055" y="1544574"/>
                    <a:pt x="5260975" y="1559814"/>
                    <a:pt x="5248402" y="1566037"/>
                  </a:cubicBezTo>
                  <a:cubicBezTo>
                    <a:pt x="5235829" y="1572260"/>
                    <a:pt x="5220589" y="1567307"/>
                    <a:pt x="5214366" y="1554734"/>
                  </a:cubicBezTo>
                  <a:cubicBezTo>
                    <a:pt x="5206873" y="1539748"/>
                    <a:pt x="5199126" y="1524762"/>
                    <a:pt x="5191379" y="1510030"/>
                  </a:cubicBezTo>
                  <a:cubicBezTo>
                    <a:pt x="5184902" y="1497584"/>
                    <a:pt x="5189601" y="1482217"/>
                    <a:pt x="5202047" y="1475740"/>
                  </a:cubicBezTo>
                  <a:cubicBezTo>
                    <a:pt x="5214493" y="1469263"/>
                    <a:pt x="5229860" y="1473962"/>
                    <a:pt x="5236337" y="1486408"/>
                  </a:cubicBezTo>
                  <a:close/>
                  <a:moveTo>
                    <a:pt x="5282311" y="1578102"/>
                  </a:moveTo>
                  <a:cubicBezTo>
                    <a:pt x="5289677" y="1593469"/>
                    <a:pt x="5296916" y="1608963"/>
                    <a:pt x="5304028" y="1624457"/>
                  </a:cubicBezTo>
                  <a:cubicBezTo>
                    <a:pt x="5309870" y="1637157"/>
                    <a:pt x="5304282" y="1652270"/>
                    <a:pt x="5291455" y="1658112"/>
                  </a:cubicBezTo>
                  <a:cubicBezTo>
                    <a:pt x="5278628" y="1663954"/>
                    <a:pt x="5263642" y="1658366"/>
                    <a:pt x="5257800" y="1645539"/>
                  </a:cubicBezTo>
                  <a:cubicBezTo>
                    <a:pt x="5250815" y="1630299"/>
                    <a:pt x="5243703" y="1615059"/>
                    <a:pt x="5236464" y="1599946"/>
                  </a:cubicBezTo>
                  <a:cubicBezTo>
                    <a:pt x="5230368" y="1587246"/>
                    <a:pt x="5235702" y="1572133"/>
                    <a:pt x="5248402" y="1566037"/>
                  </a:cubicBezTo>
                  <a:cubicBezTo>
                    <a:pt x="5261102" y="1559941"/>
                    <a:pt x="5276215" y="1565275"/>
                    <a:pt x="5282311" y="1577975"/>
                  </a:cubicBezTo>
                  <a:close/>
                  <a:moveTo>
                    <a:pt x="5324856" y="1671193"/>
                  </a:moveTo>
                  <a:cubicBezTo>
                    <a:pt x="5331714" y="1686814"/>
                    <a:pt x="5338318" y="1702562"/>
                    <a:pt x="5344795" y="1718437"/>
                  </a:cubicBezTo>
                  <a:cubicBezTo>
                    <a:pt x="5350129" y="1731391"/>
                    <a:pt x="5343906" y="1746250"/>
                    <a:pt x="5330952" y="1751584"/>
                  </a:cubicBezTo>
                  <a:cubicBezTo>
                    <a:pt x="5317998" y="1756918"/>
                    <a:pt x="5303139" y="1750695"/>
                    <a:pt x="5297805" y="1737741"/>
                  </a:cubicBezTo>
                  <a:cubicBezTo>
                    <a:pt x="5291455" y="1722247"/>
                    <a:pt x="5284851" y="1706753"/>
                    <a:pt x="5278120" y="1691386"/>
                  </a:cubicBezTo>
                  <a:cubicBezTo>
                    <a:pt x="5272532" y="1678559"/>
                    <a:pt x="5278374" y="1663573"/>
                    <a:pt x="5291328" y="1657985"/>
                  </a:cubicBezTo>
                  <a:cubicBezTo>
                    <a:pt x="5304282" y="1652397"/>
                    <a:pt x="5319141" y="1658239"/>
                    <a:pt x="5324729" y="1671193"/>
                  </a:cubicBezTo>
                  <a:close/>
                  <a:moveTo>
                    <a:pt x="5363845" y="1765935"/>
                  </a:moveTo>
                  <a:cubicBezTo>
                    <a:pt x="5370068" y="1781810"/>
                    <a:pt x="5376164" y="1797812"/>
                    <a:pt x="5382133" y="1813941"/>
                  </a:cubicBezTo>
                  <a:cubicBezTo>
                    <a:pt x="5386959" y="1827149"/>
                    <a:pt x="5380228" y="1841754"/>
                    <a:pt x="5367147" y="1846580"/>
                  </a:cubicBezTo>
                  <a:cubicBezTo>
                    <a:pt x="5354066" y="1851406"/>
                    <a:pt x="5339334" y="1844675"/>
                    <a:pt x="5334508" y="1831594"/>
                  </a:cubicBezTo>
                  <a:cubicBezTo>
                    <a:pt x="5328666" y="1815846"/>
                    <a:pt x="5322697" y="1800098"/>
                    <a:pt x="5316601" y="1784477"/>
                  </a:cubicBezTo>
                  <a:cubicBezTo>
                    <a:pt x="5311521" y="1771396"/>
                    <a:pt x="5317998" y="1756664"/>
                    <a:pt x="5330952" y="1751584"/>
                  </a:cubicBezTo>
                  <a:cubicBezTo>
                    <a:pt x="5343906" y="1746504"/>
                    <a:pt x="5358765" y="1752981"/>
                    <a:pt x="5363845" y="1765935"/>
                  </a:cubicBezTo>
                  <a:close/>
                  <a:moveTo>
                    <a:pt x="5399405" y="1862074"/>
                  </a:moveTo>
                  <a:cubicBezTo>
                    <a:pt x="5404993" y="1878203"/>
                    <a:pt x="5410454" y="1894332"/>
                    <a:pt x="5415788" y="1910588"/>
                  </a:cubicBezTo>
                  <a:cubicBezTo>
                    <a:pt x="5420106" y="1923923"/>
                    <a:pt x="5412867" y="1938274"/>
                    <a:pt x="5399532" y="1942592"/>
                  </a:cubicBezTo>
                  <a:cubicBezTo>
                    <a:pt x="5386197" y="1946910"/>
                    <a:pt x="5371846" y="1939671"/>
                    <a:pt x="5367528" y="1926336"/>
                  </a:cubicBezTo>
                  <a:cubicBezTo>
                    <a:pt x="5362321" y="1910334"/>
                    <a:pt x="5356860" y="1894459"/>
                    <a:pt x="5351399" y="1878711"/>
                  </a:cubicBezTo>
                  <a:cubicBezTo>
                    <a:pt x="5346827" y="1865503"/>
                    <a:pt x="5353812" y="1851025"/>
                    <a:pt x="5367020" y="1846326"/>
                  </a:cubicBezTo>
                  <a:cubicBezTo>
                    <a:pt x="5380228" y="1841627"/>
                    <a:pt x="5394706" y="1848739"/>
                    <a:pt x="5399405" y="1861947"/>
                  </a:cubicBezTo>
                  <a:close/>
                  <a:moveTo>
                    <a:pt x="5431409" y="1959483"/>
                  </a:moveTo>
                  <a:cubicBezTo>
                    <a:pt x="5436362" y="1975739"/>
                    <a:pt x="5441315" y="1992122"/>
                    <a:pt x="5446014" y="2008505"/>
                  </a:cubicBezTo>
                  <a:cubicBezTo>
                    <a:pt x="5449824" y="2021967"/>
                    <a:pt x="5442077" y="2036064"/>
                    <a:pt x="5428615" y="2039874"/>
                  </a:cubicBezTo>
                  <a:cubicBezTo>
                    <a:pt x="5415153" y="2043684"/>
                    <a:pt x="5401056" y="2035937"/>
                    <a:pt x="5397246" y="2022475"/>
                  </a:cubicBezTo>
                  <a:cubicBezTo>
                    <a:pt x="5392674" y="2006346"/>
                    <a:pt x="5387848" y="1990344"/>
                    <a:pt x="5382895" y="1974342"/>
                  </a:cubicBezTo>
                  <a:cubicBezTo>
                    <a:pt x="5378831" y="1960880"/>
                    <a:pt x="5386324" y="1946783"/>
                    <a:pt x="5399659" y="1942592"/>
                  </a:cubicBezTo>
                  <a:cubicBezTo>
                    <a:pt x="5412994" y="1938401"/>
                    <a:pt x="5427218" y="1946021"/>
                    <a:pt x="5431409" y="1959356"/>
                  </a:cubicBezTo>
                  <a:close/>
                  <a:moveTo>
                    <a:pt x="5459730" y="2057908"/>
                  </a:moveTo>
                  <a:cubicBezTo>
                    <a:pt x="5464175" y="2074418"/>
                    <a:pt x="5468366" y="2090928"/>
                    <a:pt x="5472557" y="2107565"/>
                  </a:cubicBezTo>
                  <a:cubicBezTo>
                    <a:pt x="5475986" y="2121154"/>
                    <a:pt x="5467604" y="2134997"/>
                    <a:pt x="5454015" y="2138299"/>
                  </a:cubicBezTo>
                  <a:cubicBezTo>
                    <a:pt x="5440426" y="2141601"/>
                    <a:pt x="5426583" y="2133346"/>
                    <a:pt x="5423281" y="2119757"/>
                  </a:cubicBezTo>
                  <a:cubicBezTo>
                    <a:pt x="5419217" y="2103501"/>
                    <a:pt x="5415026" y="2087245"/>
                    <a:pt x="5410708" y="2070989"/>
                  </a:cubicBezTo>
                  <a:cubicBezTo>
                    <a:pt x="5407025" y="2057400"/>
                    <a:pt x="5415153" y="2043557"/>
                    <a:pt x="5428742" y="2039874"/>
                  </a:cubicBezTo>
                  <a:cubicBezTo>
                    <a:pt x="5442331" y="2036191"/>
                    <a:pt x="5456174" y="2044319"/>
                    <a:pt x="5459857" y="2057908"/>
                  </a:cubicBezTo>
                  <a:close/>
                  <a:moveTo>
                    <a:pt x="5484495" y="2157349"/>
                  </a:moveTo>
                  <a:cubicBezTo>
                    <a:pt x="5488305" y="2173986"/>
                    <a:pt x="5491988" y="2190750"/>
                    <a:pt x="5495417" y="2207514"/>
                  </a:cubicBezTo>
                  <a:cubicBezTo>
                    <a:pt x="5498338" y="2221230"/>
                    <a:pt x="5489448" y="2234692"/>
                    <a:pt x="5475732" y="2237613"/>
                  </a:cubicBezTo>
                  <a:cubicBezTo>
                    <a:pt x="5462016" y="2240534"/>
                    <a:pt x="5448554" y="2231644"/>
                    <a:pt x="5445633" y="2217928"/>
                  </a:cubicBezTo>
                  <a:cubicBezTo>
                    <a:pt x="5442204" y="2201418"/>
                    <a:pt x="5438648" y="2185035"/>
                    <a:pt x="5434838" y="2168652"/>
                  </a:cubicBezTo>
                  <a:cubicBezTo>
                    <a:pt x="5431663" y="2154936"/>
                    <a:pt x="5440299" y="2141347"/>
                    <a:pt x="5454015" y="2138299"/>
                  </a:cubicBezTo>
                  <a:cubicBezTo>
                    <a:pt x="5467731" y="2135251"/>
                    <a:pt x="5481320" y="2143760"/>
                    <a:pt x="5484368" y="2157476"/>
                  </a:cubicBezTo>
                  <a:close/>
                  <a:moveTo>
                    <a:pt x="5505323" y="2257806"/>
                  </a:moveTo>
                  <a:cubicBezTo>
                    <a:pt x="5508498" y="2274570"/>
                    <a:pt x="5511546" y="2291334"/>
                    <a:pt x="5514340" y="2308225"/>
                  </a:cubicBezTo>
                  <a:cubicBezTo>
                    <a:pt x="5516626" y="2322068"/>
                    <a:pt x="5507355" y="2335149"/>
                    <a:pt x="5493512" y="2337562"/>
                  </a:cubicBezTo>
                  <a:cubicBezTo>
                    <a:pt x="5479669" y="2339975"/>
                    <a:pt x="5466588" y="2330577"/>
                    <a:pt x="5464175" y="2316734"/>
                  </a:cubicBezTo>
                  <a:cubicBezTo>
                    <a:pt x="5461381" y="2300224"/>
                    <a:pt x="5458460" y="2283714"/>
                    <a:pt x="5455285" y="2267204"/>
                  </a:cubicBezTo>
                  <a:cubicBezTo>
                    <a:pt x="5452618" y="2253361"/>
                    <a:pt x="5461762" y="2240153"/>
                    <a:pt x="5475478" y="2237486"/>
                  </a:cubicBezTo>
                  <a:cubicBezTo>
                    <a:pt x="5489194" y="2234819"/>
                    <a:pt x="5502529" y="2243963"/>
                    <a:pt x="5505196" y="2257679"/>
                  </a:cubicBezTo>
                  <a:close/>
                  <a:moveTo>
                    <a:pt x="5522341" y="2358898"/>
                  </a:moveTo>
                  <a:cubicBezTo>
                    <a:pt x="5524881" y="2375789"/>
                    <a:pt x="5527294" y="2392553"/>
                    <a:pt x="5529453" y="2409571"/>
                  </a:cubicBezTo>
                  <a:cubicBezTo>
                    <a:pt x="5531231" y="2423541"/>
                    <a:pt x="5521452" y="2436241"/>
                    <a:pt x="5507609" y="2438019"/>
                  </a:cubicBezTo>
                  <a:cubicBezTo>
                    <a:pt x="5493766" y="2439797"/>
                    <a:pt x="5480939" y="2430018"/>
                    <a:pt x="5479161" y="2416175"/>
                  </a:cubicBezTo>
                  <a:cubicBezTo>
                    <a:pt x="5477002" y="2399538"/>
                    <a:pt x="5474589" y="2383028"/>
                    <a:pt x="5472176" y="2366518"/>
                  </a:cubicBezTo>
                  <a:cubicBezTo>
                    <a:pt x="5470144" y="2352675"/>
                    <a:pt x="5479669" y="2339721"/>
                    <a:pt x="5493512" y="2337562"/>
                  </a:cubicBezTo>
                  <a:cubicBezTo>
                    <a:pt x="5507355" y="2335403"/>
                    <a:pt x="5520309" y="2345055"/>
                    <a:pt x="5522468" y="2358898"/>
                  </a:cubicBezTo>
                  <a:close/>
                  <a:moveTo>
                    <a:pt x="5535930" y="2460498"/>
                  </a:moveTo>
                  <a:cubicBezTo>
                    <a:pt x="5537835" y="2477516"/>
                    <a:pt x="5539613" y="2494407"/>
                    <a:pt x="5541264" y="2511552"/>
                  </a:cubicBezTo>
                  <a:cubicBezTo>
                    <a:pt x="5542534" y="2525522"/>
                    <a:pt x="5532374" y="2537968"/>
                    <a:pt x="5518404" y="2539238"/>
                  </a:cubicBezTo>
                  <a:cubicBezTo>
                    <a:pt x="5504434" y="2540508"/>
                    <a:pt x="5491988" y="2530348"/>
                    <a:pt x="5490718" y="2516378"/>
                  </a:cubicBezTo>
                  <a:cubicBezTo>
                    <a:pt x="5489194" y="2499614"/>
                    <a:pt x="5487416" y="2482977"/>
                    <a:pt x="5485511" y="2466340"/>
                  </a:cubicBezTo>
                  <a:cubicBezTo>
                    <a:pt x="5483987" y="2452370"/>
                    <a:pt x="5493893" y="2439797"/>
                    <a:pt x="5507863" y="2438273"/>
                  </a:cubicBezTo>
                  <a:cubicBezTo>
                    <a:pt x="5521833" y="2436749"/>
                    <a:pt x="5534406" y="2446655"/>
                    <a:pt x="5535930" y="2460625"/>
                  </a:cubicBezTo>
                  <a:close/>
                  <a:moveTo>
                    <a:pt x="5545582" y="2562606"/>
                  </a:moveTo>
                  <a:cubicBezTo>
                    <a:pt x="5546852" y="2579624"/>
                    <a:pt x="5547995" y="2596769"/>
                    <a:pt x="5549011" y="2613787"/>
                  </a:cubicBezTo>
                  <a:cubicBezTo>
                    <a:pt x="5549773" y="2627757"/>
                    <a:pt x="5539105" y="2639822"/>
                    <a:pt x="5525135" y="2640584"/>
                  </a:cubicBezTo>
                  <a:cubicBezTo>
                    <a:pt x="5511165" y="2641346"/>
                    <a:pt x="5499100" y="2630678"/>
                    <a:pt x="5498338" y="2616708"/>
                  </a:cubicBezTo>
                  <a:cubicBezTo>
                    <a:pt x="5497322" y="2599944"/>
                    <a:pt x="5496179" y="2583180"/>
                    <a:pt x="5494909" y="2566416"/>
                  </a:cubicBezTo>
                  <a:cubicBezTo>
                    <a:pt x="5493893" y="2552446"/>
                    <a:pt x="5504307" y="2540254"/>
                    <a:pt x="5518277" y="2539111"/>
                  </a:cubicBezTo>
                  <a:cubicBezTo>
                    <a:pt x="5532247" y="2537968"/>
                    <a:pt x="5544439" y="2548509"/>
                    <a:pt x="5545582" y="2562479"/>
                  </a:cubicBezTo>
                  <a:close/>
                  <a:moveTo>
                    <a:pt x="5551551" y="2664841"/>
                  </a:moveTo>
                  <a:cubicBezTo>
                    <a:pt x="5552186" y="2681859"/>
                    <a:pt x="5552694" y="2698877"/>
                    <a:pt x="5553075" y="2716022"/>
                  </a:cubicBezTo>
                  <a:cubicBezTo>
                    <a:pt x="5553329" y="2729992"/>
                    <a:pt x="5542280" y="2741676"/>
                    <a:pt x="5528183" y="2741930"/>
                  </a:cubicBezTo>
                  <a:cubicBezTo>
                    <a:pt x="5514086" y="2742184"/>
                    <a:pt x="5502529" y="2731135"/>
                    <a:pt x="5502275" y="2717038"/>
                  </a:cubicBezTo>
                  <a:cubicBezTo>
                    <a:pt x="5501894" y="2700274"/>
                    <a:pt x="5501386" y="2683510"/>
                    <a:pt x="5500751" y="2666746"/>
                  </a:cubicBezTo>
                  <a:cubicBezTo>
                    <a:pt x="5500243" y="2652776"/>
                    <a:pt x="5511165" y="2640965"/>
                    <a:pt x="5525135" y="2640330"/>
                  </a:cubicBezTo>
                  <a:cubicBezTo>
                    <a:pt x="5539105" y="2639695"/>
                    <a:pt x="5550916" y="2650744"/>
                    <a:pt x="5551551" y="2664714"/>
                  </a:cubicBezTo>
                  <a:close/>
                  <a:moveTo>
                    <a:pt x="5553710" y="2767330"/>
                  </a:moveTo>
                  <a:cubicBezTo>
                    <a:pt x="5553710" y="2770378"/>
                    <a:pt x="5553710" y="2773426"/>
                    <a:pt x="5553710" y="2776474"/>
                  </a:cubicBezTo>
                  <a:lnTo>
                    <a:pt x="5528310" y="2776474"/>
                  </a:lnTo>
                  <a:lnTo>
                    <a:pt x="5553710" y="2776474"/>
                  </a:lnTo>
                  <a:cubicBezTo>
                    <a:pt x="5553710" y="2790571"/>
                    <a:pt x="5553583" y="2804795"/>
                    <a:pt x="5553456" y="2818765"/>
                  </a:cubicBezTo>
                  <a:cubicBezTo>
                    <a:pt x="5553329" y="2832735"/>
                    <a:pt x="5541645" y="2844038"/>
                    <a:pt x="5527675" y="2843784"/>
                  </a:cubicBezTo>
                  <a:cubicBezTo>
                    <a:pt x="5513705" y="2843530"/>
                    <a:pt x="5502402" y="2831973"/>
                    <a:pt x="5502656" y="2818003"/>
                  </a:cubicBezTo>
                  <a:cubicBezTo>
                    <a:pt x="5502910" y="2804160"/>
                    <a:pt x="5502910" y="2790317"/>
                    <a:pt x="5502910" y="2776347"/>
                  </a:cubicBezTo>
                  <a:cubicBezTo>
                    <a:pt x="5502910" y="2773299"/>
                    <a:pt x="5502910" y="2770378"/>
                    <a:pt x="5502910" y="2767330"/>
                  </a:cubicBezTo>
                  <a:cubicBezTo>
                    <a:pt x="5502910" y="2753360"/>
                    <a:pt x="5514213" y="2741930"/>
                    <a:pt x="5528183" y="2741803"/>
                  </a:cubicBezTo>
                  <a:cubicBezTo>
                    <a:pt x="5542153" y="2741676"/>
                    <a:pt x="5553583" y="2753106"/>
                    <a:pt x="5553710" y="2767076"/>
                  </a:cubicBezTo>
                  <a:close/>
                  <a:moveTo>
                    <a:pt x="5552186" y="2869819"/>
                  </a:moveTo>
                  <a:cubicBezTo>
                    <a:pt x="5551678" y="2886837"/>
                    <a:pt x="5550916" y="2903855"/>
                    <a:pt x="5550027" y="2920873"/>
                  </a:cubicBezTo>
                  <a:cubicBezTo>
                    <a:pt x="5549265" y="2934843"/>
                    <a:pt x="5537327" y="2945638"/>
                    <a:pt x="5523357" y="2944876"/>
                  </a:cubicBezTo>
                  <a:cubicBezTo>
                    <a:pt x="5509387" y="2944114"/>
                    <a:pt x="5498592" y="2932176"/>
                    <a:pt x="5499354" y="2918206"/>
                  </a:cubicBezTo>
                  <a:cubicBezTo>
                    <a:pt x="5500243" y="2901569"/>
                    <a:pt x="5500878" y="2884805"/>
                    <a:pt x="5501513" y="2868041"/>
                  </a:cubicBezTo>
                  <a:cubicBezTo>
                    <a:pt x="5502021" y="2854071"/>
                    <a:pt x="5513705" y="2843022"/>
                    <a:pt x="5527802" y="2843530"/>
                  </a:cubicBezTo>
                  <a:cubicBezTo>
                    <a:pt x="5541899" y="2844038"/>
                    <a:pt x="5552821" y="2855722"/>
                    <a:pt x="5552313" y="2869819"/>
                  </a:cubicBezTo>
                  <a:close/>
                  <a:moveTo>
                    <a:pt x="5547106" y="2972181"/>
                  </a:moveTo>
                  <a:cubicBezTo>
                    <a:pt x="5545963" y="2989199"/>
                    <a:pt x="5544566" y="3006217"/>
                    <a:pt x="5543042" y="3023235"/>
                  </a:cubicBezTo>
                  <a:cubicBezTo>
                    <a:pt x="5541772" y="3037205"/>
                    <a:pt x="5529453" y="3047492"/>
                    <a:pt x="5515483" y="3046349"/>
                  </a:cubicBezTo>
                  <a:cubicBezTo>
                    <a:pt x="5501513" y="3045206"/>
                    <a:pt x="5491226" y="3032760"/>
                    <a:pt x="5492369" y="3018790"/>
                  </a:cubicBezTo>
                  <a:cubicBezTo>
                    <a:pt x="5493893" y="3002153"/>
                    <a:pt x="5495163" y="2985389"/>
                    <a:pt x="5496306" y="2968625"/>
                  </a:cubicBezTo>
                  <a:cubicBezTo>
                    <a:pt x="5497322" y="2954655"/>
                    <a:pt x="5509387" y="2944114"/>
                    <a:pt x="5523357" y="2945003"/>
                  </a:cubicBezTo>
                  <a:cubicBezTo>
                    <a:pt x="5537327" y="2945892"/>
                    <a:pt x="5547868" y="2958084"/>
                    <a:pt x="5546979" y="2972054"/>
                  </a:cubicBezTo>
                  <a:close/>
                  <a:moveTo>
                    <a:pt x="5537962" y="3074035"/>
                  </a:moveTo>
                  <a:cubicBezTo>
                    <a:pt x="5536184" y="3091053"/>
                    <a:pt x="5534152" y="3108071"/>
                    <a:pt x="5531993" y="3125089"/>
                  </a:cubicBezTo>
                  <a:cubicBezTo>
                    <a:pt x="5530215" y="3139059"/>
                    <a:pt x="5517515" y="3148838"/>
                    <a:pt x="5503672" y="3147187"/>
                  </a:cubicBezTo>
                  <a:cubicBezTo>
                    <a:pt x="5489829" y="3145536"/>
                    <a:pt x="5479923" y="3132709"/>
                    <a:pt x="5481574" y="3118866"/>
                  </a:cubicBezTo>
                  <a:cubicBezTo>
                    <a:pt x="5483606" y="3102229"/>
                    <a:pt x="5485638" y="3085465"/>
                    <a:pt x="5487416" y="3068828"/>
                  </a:cubicBezTo>
                  <a:cubicBezTo>
                    <a:pt x="5488940" y="3054858"/>
                    <a:pt x="5501386" y="3044825"/>
                    <a:pt x="5515356" y="3046222"/>
                  </a:cubicBezTo>
                  <a:cubicBezTo>
                    <a:pt x="5529326" y="3047619"/>
                    <a:pt x="5539359" y="3060192"/>
                    <a:pt x="5537962" y="3074162"/>
                  </a:cubicBezTo>
                  <a:close/>
                  <a:moveTo>
                    <a:pt x="5525262" y="3175889"/>
                  </a:moveTo>
                  <a:cubicBezTo>
                    <a:pt x="5522849" y="3192780"/>
                    <a:pt x="5520182" y="3209671"/>
                    <a:pt x="5517515" y="3226562"/>
                  </a:cubicBezTo>
                  <a:cubicBezTo>
                    <a:pt x="5515229" y="3240405"/>
                    <a:pt x="5502148" y="3249803"/>
                    <a:pt x="5488305" y="3247517"/>
                  </a:cubicBezTo>
                  <a:cubicBezTo>
                    <a:pt x="5474462" y="3245231"/>
                    <a:pt x="5465064" y="3232150"/>
                    <a:pt x="5467350" y="3218307"/>
                  </a:cubicBezTo>
                  <a:cubicBezTo>
                    <a:pt x="5470017" y="3201797"/>
                    <a:pt x="5472557" y="3185160"/>
                    <a:pt x="5474970" y="3168523"/>
                  </a:cubicBezTo>
                  <a:cubicBezTo>
                    <a:pt x="5477002" y="3154680"/>
                    <a:pt x="5489829" y="3145028"/>
                    <a:pt x="5503672" y="3147060"/>
                  </a:cubicBezTo>
                  <a:cubicBezTo>
                    <a:pt x="5517515" y="3149092"/>
                    <a:pt x="5527167" y="3161919"/>
                    <a:pt x="5525135" y="3175762"/>
                  </a:cubicBezTo>
                  <a:close/>
                  <a:moveTo>
                    <a:pt x="5508625" y="3276981"/>
                  </a:moveTo>
                  <a:cubicBezTo>
                    <a:pt x="5505577" y="3293745"/>
                    <a:pt x="5502402" y="3310509"/>
                    <a:pt x="5498973" y="3327273"/>
                  </a:cubicBezTo>
                  <a:cubicBezTo>
                    <a:pt x="5496179" y="3340989"/>
                    <a:pt x="5482844" y="3349879"/>
                    <a:pt x="5469001" y="3347212"/>
                  </a:cubicBezTo>
                  <a:cubicBezTo>
                    <a:pt x="5455158" y="3344545"/>
                    <a:pt x="5446395" y="3331083"/>
                    <a:pt x="5449062" y="3317240"/>
                  </a:cubicBezTo>
                  <a:cubicBezTo>
                    <a:pt x="5452364" y="3300857"/>
                    <a:pt x="5455539" y="3284347"/>
                    <a:pt x="5458460" y="3267964"/>
                  </a:cubicBezTo>
                  <a:cubicBezTo>
                    <a:pt x="5461000" y="3254121"/>
                    <a:pt x="5474208" y="3244977"/>
                    <a:pt x="5488051" y="3247517"/>
                  </a:cubicBezTo>
                  <a:cubicBezTo>
                    <a:pt x="5501894" y="3250057"/>
                    <a:pt x="5511038" y="3263265"/>
                    <a:pt x="5508498" y="3277108"/>
                  </a:cubicBezTo>
                  <a:close/>
                  <a:moveTo>
                    <a:pt x="5488305" y="3377565"/>
                  </a:moveTo>
                  <a:cubicBezTo>
                    <a:pt x="5484622" y="3394329"/>
                    <a:pt x="5480812" y="3410966"/>
                    <a:pt x="5476748" y="3427476"/>
                  </a:cubicBezTo>
                  <a:cubicBezTo>
                    <a:pt x="5473446" y="3441065"/>
                    <a:pt x="5459730" y="3449574"/>
                    <a:pt x="5446141" y="3446272"/>
                  </a:cubicBezTo>
                  <a:cubicBezTo>
                    <a:pt x="5432552" y="3442970"/>
                    <a:pt x="5424043" y="3429254"/>
                    <a:pt x="5427345" y="3415665"/>
                  </a:cubicBezTo>
                  <a:cubicBezTo>
                    <a:pt x="5431282" y="3399409"/>
                    <a:pt x="5435092" y="3383026"/>
                    <a:pt x="5438648" y="3366643"/>
                  </a:cubicBezTo>
                  <a:cubicBezTo>
                    <a:pt x="5441696" y="3352927"/>
                    <a:pt x="5455285" y="3344291"/>
                    <a:pt x="5468874" y="3347339"/>
                  </a:cubicBezTo>
                  <a:cubicBezTo>
                    <a:pt x="5482463" y="3350387"/>
                    <a:pt x="5491226" y="3363976"/>
                    <a:pt x="5488178" y="3377565"/>
                  </a:cubicBezTo>
                  <a:close/>
                  <a:moveTo>
                    <a:pt x="5464175" y="3477133"/>
                  </a:moveTo>
                  <a:cubicBezTo>
                    <a:pt x="5459857" y="3493770"/>
                    <a:pt x="5455412" y="3510280"/>
                    <a:pt x="5450840" y="3526663"/>
                  </a:cubicBezTo>
                  <a:cubicBezTo>
                    <a:pt x="5447030" y="3540125"/>
                    <a:pt x="5433060" y="3547999"/>
                    <a:pt x="5419471" y="3544316"/>
                  </a:cubicBezTo>
                  <a:cubicBezTo>
                    <a:pt x="5405882" y="3540633"/>
                    <a:pt x="5398135" y="3526536"/>
                    <a:pt x="5401818" y="3512947"/>
                  </a:cubicBezTo>
                  <a:cubicBezTo>
                    <a:pt x="5406390" y="3496818"/>
                    <a:pt x="5410708" y="3480562"/>
                    <a:pt x="5414899" y="3464306"/>
                  </a:cubicBezTo>
                  <a:cubicBezTo>
                    <a:pt x="5418455" y="3450717"/>
                    <a:pt x="5432298" y="3442589"/>
                    <a:pt x="5445887" y="3446145"/>
                  </a:cubicBezTo>
                  <a:cubicBezTo>
                    <a:pt x="5459476" y="3449701"/>
                    <a:pt x="5467604" y="3463544"/>
                    <a:pt x="5464048" y="3477133"/>
                  </a:cubicBezTo>
                  <a:close/>
                  <a:moveTo>
                    <a:pt x="5436362" y="3575939"/>
                  </a:moveTo>
                  <a:cubicBezTo>
                    <a:pt x="5431409" y="3592322"/>
                    <a:pt x="5426329" y="3608578"/>
                    <a:pt x="5421122" y="3624834"/>
                  </a:cubicBezTo>
                  <a:cubicBezTo>
                    <a:pt x="5416804" y="3638169"/>
                    <a:pt x="5402580" y="3645535"/>
                    <a:pt x="5389118" y="3641217"/>
                  </a:cubicBezTo>
                  <a:cubicBezTo>
                    <a:pt x="5375656" y="3636899"/>
                    <a:pt x="5368417" y="3622675"/>
                    <a:pt x="5372735" y="3609213"/>
                  </a:cubicBezTo>
                  <a:cubicBezTo>
                    <a:pt x="5377815" y="3593211"/>
                    <a:pt x="5382768" y="3577209"/>
                    <a:pt x="5387594" y="3561207"/>
                  </a:cubicBezTo>
                  <a:cubicBezTo>
                    <a:pt x="5391658" y="3547745"/>
                    <a:pt x="5405755" y="3540125"/>
                    <a:pt x="5419217" y="3544189"/>
                  </a:cubicBezTo>
                  <a:cubicBezTo>
                    <a:pt x="5432679" y="3548253"/>
                    <a:pt x="5440299" y="3562350"/>
                    <a:pt x="5436235" y="3575812"/>
                  </a:cubicBezTo>
                  <a:close/>
                  <a:moveTo>
                    <a:pt x="5404866" y="3673475"/>
                  </a:moveTo>
                  <a:cubicBezTo>
                    <a:pt x="5399405" y="3689604"/>
                    <a:pt x="5393690" y="3705733"/>
                    <a:pt x="5387848" y="3721735"/>
                  </a:cubicBezTo>
                  <a:cubicBezTo>
                    <a:pt x="5383022" y="3734943"/>
                    <a:pt x="5368544" y="3741801"/>
                    <a:pt x="5355336" y="3736975"/>
                  </a:cubicBezTo>
                  <a:cubicBezTo>
                    <a:pt x="5342128" y="3732149"/>
                    <a:pt x="5335270" y="3717671"/>
                    <a:pt x="5340096" y="3704463"/>
                  </a:cubicBezTo>
                  <a:cubicBezTo>
                    <a:pt x="5345811" y="3688715"/>
                    <a:pt x="5351399" y="3672967"/>
                    <a:pt x="5356733" y="3657092"/>
                  </a:cubicBezTo>
                  <a:cubicBezTo>
                    <a:pt x="5361305" y="3643757"/>
                    <a:pt x="5375656" y="3636772"/>
                    <a:pt x="5388991" y="3641217"/>
                  </a:cubicBezTo>
                  <a:cubicBezTo>
                    <a:pt x="5402326" y="3645662"/>
                    <a:pt x="5409311" y="3660140"/>
                    <a:pt x="5404866" y="3673475"/>
                  </a:cubicBezTo>
                  <a:close/>
                  <a:moveTo>
                    <a:pt x="5369941" y="3769868"/>
                  </a:moveTo>
                  <a:cubicBezTo>
                    <a:pt x="5363845" y="3785870"/>
                    <a:pt x="5357495" y="3801745"/>
                    <a:pt x="5351145" y="3817620"/>
                  </a:cubicBezTo>
                  <a:cubicBezTo>
                    <a:pt x="5345938" y="3830574"/>
                    <a:pt x="5331079" y="3836924"/>
                    <a:pt x="5318125" y="3831590"/>
                  </a:cubicBezTo>
                  <a:cubicBezTo>
                    <a:pt x="5305171" y="3826256"/>
                    <a:pt x="5298821" y="3811524"/>
                    <a:pt x="5304155" y="3798570"/>
                  </a:cubicBezTo>
                  <a:cubicBezTo>
                    <a:pt x="5310505" y="3783076"/>
                    <a:pt x="5316601" y="3767455"/>
                    <a:pt x="5322570" y="3751707"/>
                  </a:cubicBezTo>
                  <a:cubicBezTo>
                    <a:pt x="5327650" y="3738626"/>
                    <a:pt x="5342255" y="3732022"/>
                    <a:pt x="5355336" y="3737102"/>
                  </a:cubicBezTo>
                  <a:cubicBezTo>
                    <a:pt x="5368417" y="3742182"/>
                    <a:pt x="5375021" y="3756787"/>
                    <a:pt x="5369941" y="3769868"/>
                  </a:cubicBezTo>
                  <a:close/>
                  <a:moveTo>
                    <a:pt x="5331460" y="3864864"/>
                  </a:moveTo>
                  <a:cubicBezTo>
                    <a:pt x="5324729" y="3880612"/>
                    <a:pt x="5317871" y="3896233"/>
                    <a:pt x="5310886" y="3911854"/>
                  </a:cubicBezTo>
                  <a:cubicBezTo>
                    <a:pt x="5305171" y="3924681"/>
                    <a:pt x="5290058" y="3930396"/>
                    <a:pt x="5277358" y="3924681"/>
                  </a:cubicBezTo>
                  <a:cubicBezTo>
                    <a:pt x="5264658" y="3918966"/>
                    <a:pt x="5258816" y="3903853"/>
                    <a:pt x="5264531" y="3891153"/>
                  </a:cubicBezTo>
                  <a:cubicBezTo>
                    <a:pt x="5271389" y="3875786"/>
                    <a:pt x="5278120" y="3860419"/>
                    <a:pt x="5284724" y="3845052"/>
                  </a:cubicBezTo>
                  <a:cubicBezTo>
                    <a:pt x="5290185" y="3832098"/>
                    <a:pt x="5305171" y="3826129"/>
                    <a:pt x="5317998" y="3831717"/>
                  </a:cubicBezTo>
                  <a:cubicBezTo>
                    <a:pt x="5330825" y="3837305"/>
                    <a:pt x="5336921" y="3852164"/>
                    <a:pt x="5331333" y="3864991"/>
                  </a:cubicBezTo>
                  <a:close/>
                  <a:moveTo>
                    <a:pt x="5289296" y="3958590"/>
                  </a:moveTo>
                  <a:cubicBezTo>
                    <a:pt x="5282057" y="3974084"/>
                    <a:pt x="5274564" y="3989451"/>
                    <a:pt x="5267071" y="4004818"/>
                  </a:cubicBezTo>
                  <a:cubicBezTo>
                    <a:pt x="5260848" y="4017391"/>
                    <a:pt x="5245608" y="4022598"/>
                    <a:pt x="5233035" y="4016375"/>
                  </a:cubicBezTo>
                  <a:cubicBezTo>
                    <a:pt x="5220462" y="4010152"/>
                    <a:pt x="5215255" y="3994912"/>
                    <a:pt x="5221478" y="3982339"/>
                  </a:cubicBezTo>
                  <a:cubicBezTo>
                    <a:pt x="5228844" y="3967353"/>
                    <a:pt x="5236210" y="3952240"/>
                    <a:pt x="5243322" y="3937000"/>
                  </a:cubicBezTo>
                  <a:cubicBezTo>
                    <a:pt x="5249291" y="3924300"/>
                    <a:pt x="5264404" y="3918839"/>
                    <a:pt x="5277104" y="3924808"/>
                  </a:cubicBezTo>
                  <a:cubicBezTo>
                    <a:pt x="5289804" y="3930777"/>
                    <a:pt x="5295265" y="3945890"/>
                    <a:pt x="5289296" y="3958590"/>
                  </a:cubicBezTo>
                  <a:close/>
                  <a:moveTo>
                    <a:pt x="5243830" y="4050538"/>
                  </a:moveTo>
                  <a:cubicBezTo>
                    <a:pt x="5235956" y="4065651"/>
                    <a:pt x="5227955" y="4080764"/>
                    <a:pt x="5219827" y="4095877"/>
                  </a:cubicBezTo>
                  <a:cubicBezTo>
                    <a:pt x="5213096" y="4108196"/>
                    <a:pt x="5197729" y="4112768"/>
                    <a:pt x="5185410" y="4106164"/>
                  </a:cubicBezTo>
                  <a:cubicBezTo>
                    <a:pt x="5173091" y="4099560"/>
                    <a:pt x="5168519" y="4084066"/>
                    <a:pt x="5175123" y="4071747"/>
                  </a:cubicBezTo>
                  <a:cubicBezTo>
                    <a:pt x="5183124" y="4057015"/>
                    <a:pt x="5190998" y="4042156"/>
                    <a:pt x="5198618" y="4027297"/>
                  </a:cubicBezTo>
                  <a:cubicBezTo>
                    <a:pt x="5205095" y="4014851"/>
                    <a:pt x="5220335" y="4010025"/>
                    <a:pt x="5232908" y="4016375"/>
                  </a:cubicBezTo>
                  <a:cubicBezTo>
                    <a:pt x="5245481" y="4022725"/>
                    <a:pt x="5250180" y="4038092"/>
                    <a:pt x="5243830" y="4050665"/>
                  </a:cubicBezTo>
                  <a:close/>
                  <a:moveTo>
                    <a:pt x="5195062" y="4140835"/>
                  </a:moveTo>
                  <a:cubicBezTo>
                    <a:pt x="5186680" y="4155694"/>
                    <a:pt x="5178044" y="4170553"/>
                    <a:pt x="5169408" y="4185285"/>
                  </a:cubicBezTo>
                  <a:cubicBezTo>
                    <a:pt x="5162296" y="4197350"/>
                    <a:pt x="5146675" y="4201414"/>
                    <a:pt x="5134610" y="4194302"/>
                  </a:cubicBezTo>
                  <a:cubicBezTo>
                    <a:pt x="5122545" y="4187190"/>
                    <a:pt x="5118481" y="4171569"/>
                    <a:pt x="5125593" y="4159504"/>
                  </a:cubicBezTo>
                  <a:cubicBezTo>
                    <a:pt x="5134102" y="4145026"/>
                    <a:pt x="5142484" y="4130548"/>
                    <a:pt x="5150739" y="4115943"/>
                  </a:cubicBezTo>
                  <a:cubicBezTo>
                    <a:pt x="5157597" y="4103751"/>
                    <a:pt x="5173091" y="4099433"/>
                    <a:pt x="5185410" y="4106291"/>
                  </a:cubicBezTo>
                  <a:cubicBezTo>
                    <a:pt x="5197729" y="4113149"/>
                    <a:pt x="5201920" y="4128643"/>
                    <a:pt x="5195062" y="4140962"/>
                  </a:cubicBezTo>
                  <a:close/>
                  <a:moveTo>
                    <a:pt x="5142992" y="4229227"/>
                  </a:moveTo>
                  <a:cubicBezTo>
                    <a:pt x="5133975" y="4243832"/>
                    <a:pt x="5124958" y="4258310"/>
                    <a:pt x="5115687" y="4272661"/>
                  </a:cubicBezTo>
                  <a:cubicBezTo>
                    <a:pt x="5108067" y="4284472"/>
                    <a:pt x="5092446" y="4287901"/>
                    <a:pt x="5080635" y="4280281"/>
                  </a:cubicBezTo>
                  <a:cubicBezTo>
                    <a:pt x="5068824" y="4272661"/>
                    <a:pt x="5065395" y="4257040"/>
                    <a:pt x="5073015" y="4245229"/>
                  </a:cubicBezTo>
                  <a:cubicBezTo>
                    <a:pt x="5082032" y="4231132"/>
                    <a:pt x="5091049" y="4216908"/>
                    <a:pt x="5099812" y="4202557"/>
                  </a:cubicBezTo>
                  <a:cubicBezTo>
                    <a:pt x="5107178" y="4190619"/>
                    <a:pt x="5122799" y="4186936"/>
                    <a:pt x="5134737" y="4194175"/>
                  </a:cubicBezTo>
                  <a:cubicBezTo>
                    <a:pt x="5146675" y="4201414"/>
                    <a:pt x="5150358" y="4217162"/>
                    <a:pt x="5143119" y="4229100"/>
                  </a:cubicBezTo>
                  <a:close/>
                  <a:moveTo>
                    <a:pt x="5087747" y="4315460"/>
                  </a:moveTo>
                  <a:cubicBezTo>
                    <a:pt x="5078222" y="4329684"/>
                    <a:pt x="5068697" y="4343781"/>
                    <a:pt x="5058918" y="4357878"/>
                  </a:cubicBezTo>
                  <a:cubicBezTo>
                    <a:pt x="5050917" y="4369435"/>
                    <a:pt x="5035042" y="4372229"/>
                    <a:pt x="5023612" y="4364228"/>
                  </a:cubicBezTo>
                  <a:cubicBezTo>
                    <a:pt x="5012182" y="4356227"/>
                    <a:pt x="5009261" y="4340352"/>
                    <a:pt x="5017262" y="4328922"/>
                  </a:cubicBezTo>
                  <a:cubicBezTo>
                    <a:pt x="5026787" y="4315079"/>
                    <a:pt x="5036312" y="4301236"/>
                    <a:pt x="5045583" y="4287266"/>
                  </a:cubicBezTo>
                  <a:cubicBezTo>
                    <a:pt x="5053330" y="4275582"/>
                    <a:pt x="5069078" y="4272407"/>
                    <a:pt x="5080762" y="4280281"/>
                  </a:cubicBezTo>
                  <a:cubicBezTo>
                    <a:pt x="5092446" y="4288155"/>
                    <a:pt x="5095621" y="4303776"/>
                    <a:pt x="5087747" y="4315460"/>
                  </a:cubicBezTo>
                  <a:close/>
                  <a:moveTo>
                    <a:pt x="5029327" y="4399661"/>
                  </a:moveTo>
                  <a:cubicBezTo>
                    <a:pt x="5019294" y="4413504"/>
                    <a:pt x="5009261" y="4427220"/>
                    <a:pt x="4998974" y="4440936"/>
                  </a:cubicBezTo>
                  <a:cubicBezTo>
                    <a:pt x="4990592" y="4452112"/>
                    <a:pt x="4974590" y="4454398"/>
                    <a:pt x="4963414" y="4446016"/>
                  </a:cubicBezTo>
                  <a:cubicBezTo>
                    <a:pt x="4952238" y="4437634"/>
                    <a:pt x="4949952" y="4421632"/>
                    <a:pt x="4958334" y="4410456"/>
                  </a:cubicBezTo>
                  <a:cubicBezTo>
                    <a:pt x="4968367" y="4396994"/>
                    <a:pt x="4978273" y="4383532"/>
                    <a:pt x="4988179" y="4369943"/>
                  </a:cubicBezTo>
                  <a:cubicBezTo>
                    <a:pt x="4996434" y="4358513"/>
                    <a:pt x="5012309" y="4355973"/>
                    <a:pt x="5023612" y="4364228"/>
                  </a:cubicBezTo>
                  <a:cubicBezTo>
                    <a:pt x="5034915" y="4372483"/>
                    <a:pt x="5037582" y="4388358"/>
                    <a:pt x="5029327" y="4399661"/>
                  </a:cubicBezTo>
                  <a:close/>
                  <a:moveTo>
                    <a:pt x="4967859" y="4481703"/>
                  </a:moveTo>
                  <a:cubicBezTo>
                    <a:pt x="4957318" y="4495165"/>
                    <a:pt x="4946777" y="4508627"/>
                    <a:pt x="4935982" y="4521835"/>
                  </a:cubicBezTo>
                  <a:cubicBezTo>
                    <a:pt x="4927219" y="4532757"/>
                    <a:pt x="4911217" y="4534408"/>
                    <a:pt x="4900295" y="4525645"/>
                  </a:cubicBezTo>
                  <a:cubicBezTo>
                    <a:pt x="4889373" y="4516882"/>
                    <a:pt x="4887722" y="4500880"/>
                    <a:pt x="4896485" y="4489958"/>
                  </a:cubicBezTo>
                  <a:cubicBezTo>
                    <a:pt x="4907026" y="4476877"/>
                    <a:pt x="4917440" y="4463796"/>
                    <a:pt x="4927727" y="4450588"/>
                  </a:cubicBezTo>
                  <a:cubicBezTo>
                    <a:pt x="4936363" y="4439539"/>
                    <a:pt x="4952365" y="4437507"/>
                    <a:pt x="4963414" y="4446143"/>
                  </a:cubicBezTo>
                  <a:cubicBezTo>
                    <a:pt x="4974463" y="4454779"/>
                    <a:pt x="4976495" y="4470781"/>
                    <a:pt x="4967859" y="4481830"/>
                  </a:cubicBezTo>
                  <a:close/>
                  <a:moveTo>
                    <a:pt x="4903343" y="4561586"/>
                  </a:moveTo>
                  <a:cubicBezTo>
                    <a:pt x="4892294" y="4574667"/>
                    <a:pt x="4881245" y="4587621"/>
                    <a:pt x="4870069" y="4600575"/>
                  </a:cubicBezTo>
                  <a:cubicBezTo>
                    <a:pt x="4860798" y="4611116"/>
                    <a:pt x="4844796" y="4612259"/>
                    <a:pt x="4834255" y="4602988"/>
                  </a:cubicBezTo>
                  <a:cubicBezTo>
                    <a:pt x="4823714" y="4593717"/>
                    <a:pt x="4822571" y="4577715"/>
                    <a:pt x="4831842" y="4567174"/>
                  </a:cubicBezTo>
                  <a:cubicBezTo>
                    <a:pt x="4842891" y="4554474"/>
                    <a:pt x="4853813" y="4541774"/>
                    <a:pt x="4864608" y="4528947"/>
                  </a:cubicBezTo>
                  <a:cubicBezTo>
                    <a:pt x="4873625" y="4518152"/>
                    <a:pt x="4889627" y="4516755"/>
                    <a:pt x="4900422" y="4525772"/>
                  </a:cubicBezTo>
                  <a:cubicBezTo>
                    <a:pt x="4911217" y="4534789"/>
                    <a:pt x="4912614" y="4550791"/>
                    <a:pt x="4903597" y="4561586"/>
                  </a:cubicBezTo>
                  <a:close/>
                  <a:moveTo>
                    <a:pt x="4836287" y="4638802"/>
                  </a:moveTo>
                  <a:cubicBezTo>
                    <a:pt x="4824857" y="4651502"/>
                    <a:pt x="4813300" y="4664075"/>
                    <a:pt x="4801489" y="4676521"/>
                  </a:cubicBezTo>
                  <a:cubicBezTo>
                    <a:pt x="4791837" y="4686808"/>
                    <a:pt x="4775835" y="4687316"/>
                    <a:pt x="4765548" y="4677664"/>
                  </a:cubicBezTo>
                  <a:cubicBezTo>
                    <a:pt x="4755261" y="4668012"/>
                    <a:pt x="4754753" y="4652010"/>
                    <a:pt x="4764405" y="4641723"/>
                  </a:cubicBezTo>
                  <a:cubicBezTo>
                    <a:pt x="4775835" y="4629531"/>
                    <a:pt x="4787265" y="4617212"/>
                    <a:pt x="4798568" y="4604766"/>
                  </a:cubicBezTo>
                  <a:cubicBezTo>
                    <a:pt x="4807966" y="4594352"/>
                    <a:pt x="4824095" y="4593590"/>
                    <a:pt x="4834382" y="4602988"/>
                  </a:cubicBezTo>
                  <a:cubicBezTo>
                    <a:pt x="4844669" y="4612386"/>
                    <a:pt x="4845558" y="4628515"/>
                    <a:pt x="4836160" y="4638802"/>
                  </a:cubicBezTo>
                  <a:close/>
                  <a:moveTo>
                    <a:pt x="4766056" y="4713605"/>
                  </a:moveTo>
                  <a:cubicBezTo>
                    <a:pt x="4754118" y="4725797"/>
                    <a:pt x="4742053" y="4737989"/>
                    <a:pt x="4729988" y="4750054"/>
                  </a:cubicBezTo>
                  <a:cubicBezTo>
                    <a:pt x="4720082" y="4759960"/>
                    <a:pt x="4703953" y="4759833"/>
                    <a:pt x="4694047" y="4749927"/>
                  </a:cubicBezTo>
                  <a:cubicBezTo>
                    <a:pt x="4684141" y="4740021"/>
                    <a:pt x="4684268" y="4723892"/>
                    <a:pt x="4694174" y="4713986"/>
                  </a:cubicBezTo>
                  <a:cubicBezTo>
                    <a:pt x="4706112" y="4702175"/>
                    <a:pt x="4717923" y="4690237"/>
                    <a:pt x="4729607" y="4678299"/>
                  </a:cubicBezTo>
                  <a:cubicBezTo>
                    <a:pt x="4739386" y="4668266"/>
                    <a:pt x="4755515" y="4668012"/>
                    <a:pt x="4765548" y="4677791"/>
                  </a:cubicBezTo>
                  <a:cubicBezTo>
                    <a:pt x="4775581" y="4687570"/>
                    <a:pt x="4775835" y="4703699"/>
                    <a:pt x="4766056" y="4713732"/>
                  </a:cubicBezTo>
                  <a:close/>
                  <a:moveTo>
                    <a:pt x="4693158" y="4785868"/>
                  </a:moveTo>
                  <a:cubicBezTo>
                    <a:pt x="4680839" y="4797679"/>
                    <a:pt x="4668266" y="4809363"/>
                    <a:pt x="4655693" y="4820920"/>
                  </a:cubicBezTo>
                  <a:cubicBezTo>
                    <a:pt x="4645406" y="4830445"/>
                    <a:pt x="4629277" y="4829810"/>
                    <a:pt x="4619752" y="4819396"/>
                  </a:cubicBezTo>
                  <a:cubicBezTo>
                    <a:pt x="4610227" y="4808982"/>
                    <a:pt x="4610862" y="4792980"/>
                    <a:pt x="4621276" y="4783455"/>
                  </a:cubicBezTo>
                  <a:cubicBezTo>
                    <a:pt x="4633595" y="4772152"/>
                    <a:pt x="4645914" y="4760595"/>
                    <a:pt x="4657979" y="4749038"/>
                  </a:cubicBezTo>
                  <a:cubicBezTo>
                    <a:pt x="4668139" y="4739386"/>
                    <a:pt x="4684268" y="4739767"/>
                    <a:pt x="4693920" y="4749927"/>
                  </a:cubicBezTo>
                  <a:cubicBezTo>
                    <a:pt x="4703572" y="4760087"/>
                    <a:pt x="4703191" y="4776216"/>
                    <a:pt x="4693031" y="4785868"/>
                  </a:cubicBezTo>
                  <a:close/>
                  <a:moveTo>
                    <a:pt x="4617593" y="4855337"/>
                  </a:moveTo>
                  <a:cubicBezTo>
                    <a:pt x="4604766" y="4866640"/>
                    <a:pt x="4591939" y="4877943"/>
                    <a:pt x="4578985" y="4888992"/>
                  </a:cubicBezTo>
                  <a:cubicBezTo>
                    <a:pt x="4568317" y="4898136"/>
                    <a:pt x="4552315" y="4896866"/>
                    <a:pt x="4543171" y="4886198"/>
                  </a:cubicBezTo>
                  <a:cubicBezTo>
                    <a:pt x="4534027" y="4875530"/>
                    <a:pt x="4535297" y="4859528"/>
                    <a:pt x="4545965" y="4850384"/>
                  </a:cubicBezTo>
                  <a:cubicBezTo>
                    <a:pt x="4558665" y="4839462"/>
                    <a:pt x="4571365" y="4828413"/>
                    <a:pt x="4583938" y="4817364"/>
                  </a:cubicBezTo>
                  <a:cubicBezTo>
                    <a:pt x="4594479" y="4808093"/>
                    <a:pt x="4610481" y="4808982"/>
                    <a:pt x="4619752" y="4819523"/>
                  </a:cubicBezTo>
                  <a:cubicBezTo>
                    <a:pt x="4629023" y="4830064"/>
                    <a:pt x="4628134" y="4846066"/>
                    <a:pt x="4617593" y="4855337"/>
                  </a:cubicBezTo>
                  <a:close/>
                  <a:moveTo>
                    <a:pt x="4539615" y="4921885"/>
                  </a:moveTo>
                  <a:cubicBezTo>
                    <a:pt x="4526407" y="4932680"/>
                    <a:pt x="4513199" y="4943475"/>
                    <a:pt x="4499737" y="4954143"/>
                  </a:cubicBezTo>
                  <a:cubicBezTo>
                    <a:pt x="4488688" y="4962906"/>
                    <a:pt x="4472813" y="4961001"/>
                    <a:pt x="4464050" y="4950079"/>
                  </a:cubicBezTo>
                  <a:cubicBezTo>
                    <a:pt x="4455287" y="4939157"/>
                    <a:pt x="4457192" y="4923155"/>
                    <a:pt x="4468114" y="4914392"/>
                  </a:cubicBezTo>
                  <a:cubicBezTo>
                    <a:pt x="4481322" y="4903978"/>
                    <a:pt x="4494276" y="4893437"/>
                    <a:pt x="4507230" y="4882769"/>
                  </a:cubicBezTo>
                  <a:cubicBezTo>
                    <a:pt x="4518025" y="4873879"/>
                    <a:pt x="4534027" y="4875403"/>
                    <a:pt x="4543044" y="4886198"/>
                  </a:cubicBezTo>
                  <a:cubicBezTo>
                    <a:pt x="4552061" y="4896993"/>
                    <a:pt x="4550410" y="4912995"/>
                    <a:pt x="4539615" y="4922012"/>
                  </a:cubicBezTo>
                  <a:close/>
                  <a:moveTo>
                    <a:pt x="4459224" y="4985639"/>
                  </a:moveTo>
                  <a:cubicBezTo>
                    <a:pt x="4445635" y="4996053"/>
                    <a:pt x="4431919" y="5006213"/>
                    <a:pt x="4418203" y="5016373"/>
                  </a:cubicBezTo>
                  <a:cubicBezTo>
                    <a:pt x="4406900" y="5024628"/>
                    <a:pt x="4391025" y="5022215"/>
                    <a:pt x="4382643" y="5010912"/>
                  </a:cubicBezTo>
                  <a:cubicBezTo>
                    <a:pt x="4374261" y="4999609"/>
                    <a:pt x="4376801" y="4983734"/>
                    <a:pt x="4388104" y="4975352"/>
                  </a:cubicBezTo>
                  <a:cubicBezTo>
                    <a:pt x="4401566" y="4965446"/>
                    <a:pt x="4415028" y="4955413"/>
                    <a:pt x="4428363" y="4945126"/>
                  </a:cubicBezTo>
                  <a:cubicBezTo>
                    <a:pt x="4439539" y="4936617"/>
                    <a:pt x="4455414" y="4938776"/>
                    <a:pt x="4463923" y="4949952"/>
                  </a:cubicBezTo>
                  <a:cubicBezTo>
                    <a:pt x="4472432" y="4961128"/>
                    <a:pt x="4470273" y="4977003"/>
                    <a:pt x="4459097" y="4985512"/>
                  </a:cubicBezTo>
                  <a:close/>
                  <a:moveTo>
                    <a:pt x="4376420" y="5046218"/>
                  </a:moveTo>
                  <a:cubicBezTo>
                    <a:pt x="4362450" y="5056124"/>
                    <a:pt x="4348353" y="5065776"/>
                    <a:pt x="4334256" y="5075428"/>
                  </a:cubicBezTo>
                  <a:cubicBezTo>
                    <a:pt x="4322699" y="5083302"/>
                    <a:pt x="4306824" y="5080254"/>
                    <a:pt x="4298950" y="5068697"/>
                  </a:cubicBezTo>
                  <a:cubicBezTo>
                    <a:pt x="4291076" y="5057140"/>
                    <a:pt x="4294124" y="5041265"/>
                    <a:pt x="4305681" y="5033391"/>
                  </a:cubicBezTo>
                  <a:cubicBezTo>
                    <a:pt x="4319524" y="5023993"/>
                    <a:pt x="4333367" y="5014341"/>
                    <a:pt x="4347083" y="5004689"/>
                  </a:cubicBezTo>
                  <a:cubicBezTo>
                    <a:pt x="4358513" y="4996561"/>
                    <a:pt x="4374388" y="4999355"/>
                    <a:pt x="4382516" y="5010785"/>
                  </a:cubicBezTo>
                  <a:cubicBezTo>
                    <a:pt x="4390644" y="5022215"/>
                    <a:pt x="4387850" y="5038090"/>
                    <a:pt x="4376420" y="5046218"/>
                  </a:cubicBezTo>
                  <a:close/>
                  <a:moveTo>
                    <a:pt x="4291584" y="5103876"/>
                  </a:moveTo>
                  <a:cubicBezTo>
                    <a:pt x="4277233" y="5113274"/>
                    <a:pt x="4262882" y="5122418"/>
                    <a:pt x="4248404" y="5131562"/>
                  </a:cubicBezTo>
                  <a:cubicBezTo>
                    <a:pt x="4236466" y="5139055"/>
                    <a:pt x="4220845" y="5135372"/>
                    <a:pt x="4213352" y="5123561"/>
                  </a:cubicBezTo>
                  <a:cubicBezTo>
                    <a:pt x="4205859" y="5111750"/>
                    <a:pt x="4209542" y="5096002"/>
                    <a:pt x="4221353" y="5088509"/>
                  </a:cubicBezTo>
                  <a:cubicBezTo>
                    <a:pt x="4235577" y="5079619"/>
                    <a:pt x="4249674" y="5070602"/>
                    <a:pt x="4263771" y="5061331"/>
                  </a:cubicBezTo>
                  <a:cubicBezTo>
                    <a:pt x="4275582" y="5053711"/>
                    <a:pt x="4291203" y="5057013"/>
                    <a:pt x="4298950" y="5068697"/>
                  </a:cubicBezTo>
                  <a:cubicBezTo>
                    <a:pt x="4306697" y="5080381"/>
                    <a:pt x="4303268" y="5096129"/>
                    <a:pt x="4291584" y="5103876"/>
                  </a:cubicBezTo>
                  <a:close/>
                  <a:moveTo>
                    <a:pt x="4204716" y="5158359"/>
                  </a:moveTo>
                  <a:cubicBezTo>
                    <a:pt x="4190111" y="5167122"/>
                    <a:pt x="4175379" y="5175758"/>
                    <a:pt x="4160520" y="5184394"/>
                  </a:cubicBezTo>
                  <a:cubicBezTo>
                    <a:pt x="4148328" y="5191379"/>
                    <a:pt x="4132834" y="5187188"/>
                    <a:pt x="4125849" y="5175123"/>
                  </a:cubicBezTo>
                  <a:cubicBezTo>
                    <a:pt x="4118864" y="5163058"/>
                    <a:pt x="4123055" y="5147437"/>
                    <a:pt x="4135120" y="5140452"/>
                  </a:cubicBezTo>
                  <a:cubicBezTo>
                    <a:pt x="4149598" y="5132070"/>
                    <a:pt x="4164076" y="5123561"/>
                    <a:pt x="4178427" y="5114925"/>
                  </a:cubicBezTo>
                  <a:cubicBezTo>
                    <a:pt x="4190492" y="5107686"/>
                    <a:pt x="4206113" y="5111623"/>
                    <a:pt x="4213225" y="5123561"/>
                  </a:cubicBezTo>
                  <a:cubicBezTo>
                    <a:pt x="4220337" y="5135499"/>
                    <a:pt x="4216527" y="5151247"/>
                    <a:pt x="4204589" y="5158359"/>
                  </a:cubicBezTo>
                  <a:close/>
                  <a:moveTo>
                    <a:pt x="4115816" y="5209540"/>
                  </a:moveTo>
                  <a:cubicBezTo>
                    <a:pt x="4100830" y="5217795"/>
                    <a:pt x="4085844" y="5225923"/>
                    <a:pt x="4070731" y="5233924"/>
                  </a:cubicBezTo>
                  <a:cubicBezTo>
                    <a:pt x="4058285" y="5240528"/>
                    <a:pt x="4042918" y="5235702"/>
                    <a:pt x="4036441" y="5223383"/>
                  </a:cubicBezTo>
                  <a:cubicBezTo>
                    <a:pt x="4029964" y="5211064"/>
                    <a:pt x="4034663" y="5195570"/>
                    <a:pt x="4046982" y="5189093"/>
                  </a:cubicBezTo>
                  <a:cubicBezTo>
                    <a:pt x="4061841" y="5181219"/>
                    <a:pt x="4076573" y="5173345"/>
                    <a:pt x="4091305" y="5165217"/>
                  </a:cubicBezTo>
                  <a:cubicBezTo>
                    <a:pt x="4103624" y="5158486"/>
                    <a:pt x="4118991" y="5162931"/>
                    <a:pt x="4125849" y="5175123"/>
                  </a:cubicBezTo>
                  <a:cubicBezTo>
                    <a:pt x="4132707" y="5187315"/>
                    <a:pt x="4128135" y="5202809"/>
                    <a:pt x="4115943" y="5209667"/>
                  </a:cubicBezTo>
                  <a:close/>
                  <a:moveTo>
                    <a:pt x="4025519" y="5257800"/>
                  </a:moveTo>
                  <a:cubicBezTo>
                    <a:pt x="4010279" y="5265547"/>
                    <a:pt x="3994912" y="5273040"/>
                    <a:pt x="3979545" y="5280533"/>
                  </a:cubicBezTo>
                  <a:cubicBezTo>
                    <a:pt x="3966845" y="5286629"/>
                    <a:pt x="3951732" y="5281295"/>
                    <a:pt x="3945636" y="5268722"/>
                  </a:cubicBezTo>
                  <a:cubicBezTo>
                    <a:pt x="3939540" y="5256149"/>
                    <a:pt x="3944874" y="5240909"/>
                    <a:pt x="3957447" y="5234813"/>
                  </a:cubicBezTo>
                  <a:cubicBezTo>
                    <a:pt x="3972560" y="5227574"/>
                    <a:pt x="3987673" y="5220081"/>
                    <a:pt x="4002659" y="5212588"/>
                  </a:cubicBezTo>
                  <a:cubicBezTo>
                    <a:pt x="4015232" y="5206238"/>
                    <a:pt x="4030472" y="5211318"/>
                    <a:pt x="4036822" y="5223764"/>
                  </a:cubicBezTo>
                  <a:cubicBezTo>
                    <a:pt x="4043172" y="5236210"/>
                    <a:pt x="4038092" y="5251577"/>
                    <a:pt x="4025646" y="5257927"/>
                  </a:cubicBezTo>
                  <a:close/>
                  <a:moveTo>
                    <a:pt x="3933317" y="5302377"/>
                  </a:moveTo>
                  <a:cubicBezTo>
                    <a:pt x="3917823" y="5309489"/>
                    <a:pt x="3902202" y="5316474"/>
                    <a:pt x="3886454" y="5323332"/>
                  </a:cubicBezTo>
                  <a:cubicBezTo>
                    <a:pt x="3873627" y="5328920"/>
                    <a:pt x="3858641" y="5323078"/>
                    <a:pt x="3853053" y="5310251"/>
                  </a:cubicBezTo>
                  <a:cubicBezTo>
                    <a:pt x="3847465" y="5297424"/>
                    <a:pt x="3853307" y="5282438"/>
                    <a:pt x="3866134" y="5276850"/>
                  </a:cubicBezTo>
                  <a:cubicBezTo>
                    <a:pt x="3881501" y="5270119"/>
                    <a:pt x="3896868" y="5263261"/>
                    <a:pt x="3912108" y="5256276"/>
                  </a:cubicBezTo>
                  <a:cubicBezTo>
                    <a:pt x="3924808" y="5250434"/>
                    <a:pt x="3939921" y="5256022"/>
                    <a:pt x="3945763" y="5268722"/>
                  </a:cubicBezTo>
                  <a:cubicBezTo>
                    <a:pt x="3951605" y="5281422"/>
                    <a:pt x="3946017" y="5296535"/>
                    <a:pt x="3933317" y="5302377"/>
                  </a:cubicBezTo>
                  <a:close/>
                  <a:moveTo>
                    <a:pt x="3839337" y="5343398"/>
                  </a:moveTo>
                  <a:cubicBezTo>
                    <a:pt x="3823589" y="5349875"/>
                    <a:pt x="3807714" y="5356352"/>
                    <a:pt x="3791839" y="5362575"/>
                  </a:cubicBezTo>
                  <a:cubicBezTo>
                    <a:pt x="3778758" y="5367655"/>
                    <a:pt x="3764026" y="5361305"/>
                    <a:pt x="3758946" y="5348224"/>
                  </a:cubicBezTo>
                  <a:cubicBezTo>
                    <a:pt x="3753866" y="5335143"/>
                    <a:pt x="3760216" y="5320411"/>
                    <a:pt x="3773297" y="5315331"/>
                  </a:cubicBezTo>
                  <a:cubicBezTo>
                    <a:pt x="3788918" y="5309235"/>
                    <a:pt x="3804412" y="5302885"/>
                    <a:pt x="3819906" y="5296535"/>
                  </a:cubicBezTo>
                  <a:cubicBezTo>
                    <a:pt x="3832860" y="5291201"/>
                    <a:pt x="3847719" y="5297297"/>
                    <a:pt x="3853053" y="5310251"/>
                  </a:cubicBezTo>
                  <a:cubicBezTo>
                    <a:pt x="3858387" y="5323205"/>
                    <a:pt x="3852291" y="5338064"/>
                    <a:pt x="3839337" y="5343398"/>
                  </a:cubicBezTo>
                  <a:close/>
                  <a:moveTo>
                    <a:pt x="3743833" y="5380863"/>
                  </a:moveTo>
                  <a:cubicBezTo>
                    <a:pt x="3727831" y="5386832"/>
                    <a:pt x="3711829" y="5392547"/>
                    <a:pt x="3695700" y="5398262"/>
                  </a:cubicBezTo>
                  <a:cubicBezTo>
                    <a:pt x="3682492" y="5402961"/>
                    <a:pt x="3668014" y="5395976"/>
                    <a:pt x="3663315" y="5382641"/>
                  </a:cubicBezTo>
                  <a:cubicBezTo>
                    <a:pt x="3658616" y="5369306"/>
                    <a:pt x="3665601" y="5354955"/>
                    <a:pt x="3678936" y="5350256"/>
                  </a:cubicBezTo>
                  <a:cubicBezTo>
                    <a:pt x="3694811" y="5344668"/>
                    <a:pt x="3710559" y="5338953"/>
                    <a:pt x="3726180" y="5333238"/>
                  </a:cubicBezTo>
                  <a:cubicBezTo>
                    <a:pt x="3739388" y="5328412"/>
                    <a:pt x="3753993" y="5335016"/>
                    <a:pt x="3758819" y="5348224"/>
                  </a:cubicBezTo>
                  <a:cubicBezTo>
                    <a:pt x="3763645" y="5361432"/>
                    <a:pt x="3757041" y="5376037"/>
                    <a:pt x="3743833" y="5380863"/>
                  </a:cubicBezTo>
                  <a:close/>
                  <a:moveTo>
                    <a:pt x="3647059" y="5414772"/>
                  </a:moveTo>
                  <a:cubicBezTo>
                    <a:pt x="3630803" y="5420106"/>
                    <a:pt x="3614547" y="5425313"/>
                    <a:pt x="3598164" y="5430393"/>
                  </a:cubicBezTo>
                  <a:cubicBezTo>
                    <a:pt x="3584702" y="5434584"/>
                    <a:pt x="3570478" y="5427091"/>
                    <a:pt x="3566414" y="5413629"/>
                  </a:cubicBezTo>
                  <a:cubicBezTo>
                    <a:pt x="3562350" y="5400167"/>
                    <a:pt x="3569716" y="5385943"/>
                    <a:pt x="3583178" y="5381879"/>
                  </a:cubicBezTo>
                  <a:cubicBezTo>
                    <a:pt x="3599180" y="5376926"/>
                    <a:pt x="3615182" y="5371846"/>
                    <a:pt x="3631184" y="5366512"/>
                  </a:cubicBezTo>
                  <a:cubicBezTo>
                    <a:pt x="3644519" y="5362067"/>
                    <a:pt x="3658870" y="5369306"/>
                    <a:pt x="3663315" y="5382641"/>
                  </a:cubicBezTo>
                  <a:cubicBezTo>
                    <a:pt x="3667760" y="5395976"/>
                    <a:pt x="3660521" y="5410327"/>
                    <a:pt x="3647186" y="5414772"/>
                  </a:cubicBezTo>
                  <a:close/>
                  <a:moveTo>
                    <a:pt x="3549269" y="5445125"/>
                  </a:moveTo>
                  <a:cubicBezTo>
                    <a:pt x="3532886" y="5449824"/>
                    <a:pt x="3516376" y="5454523"/>
                    <a:pt x="3499866" y="5458968"/>
                  </a:cubicBezTo>
                  <a:cubicBezTo>
                    <a:pt x="3486277" y="5462651"/>
                    <a:pt x="3472434" y="5454523"/>
                    <a:pt x="3468751" y="5441061"/>
                  </a:cubicBezTo>
                  <a:cubicBezTo>
                    <a:pt x="3465068" y="5427599"/>
                    <a:pt x="3473196" y="5413629"/>
                    <a:pt x="3486658" y="5409946"/>
                  </a:cubicBezTo>
                  <a:cubicBezTo>
                    <a:pt x="3502914" y="5405628"/>
                    <a:pt x="3519043" y="5401056"/>
                    <a:pt x="3535172" y="5396357"/>
                  </a:cubicBezTo>
                  <a:cubicBezTo>
                    <a:pt x="3548634" y="5392420"/>
                    <a:pt x="3562731" y="5400167"/>
                    <a:pt x="3566668" y="5413756"/>
                  </a:cubicBezTo>
                  <a:cubicBezTo>
                    <a:pt x="3570605" y="5427345"/>
                    <a:pt x="3562858" y="5441315"/>
                    <a:pt x="3549269" y="5445252"/>
                  </a:cubicBezTo>
                  <a:close/>
                  <a:moveTo>
                    <a:pt x="3450209" y="5471922"/>
                  </a:moveTo>
                  <a:cubicBezTo>
                    <a:pt x="3433699" y="5475986"/>
                    <a:pt x="3417062" y="5480050"/>
                    <a:pt x="3400425" y="5483860"/>
                  </a:cubicBezTo>
                  <a:cubicBezTo>
                    <a:pt x="3386709" y="5487035"/>
                    <a:pt x="3373120" y="5478399"/>
                    <a:pt x="3369945" y="5464810"/>
                  </a:cubicBezTo>
                  <a:cubicBezTo>
                    <a:pt x="3366770" y="5451221"/>
                    <a:pt x="3375406" y="5437505"/>
                    <a:pt x="3388995" y="5434330"/>
                  </a:cubicBezTo>
                  <a:cubicBezTo>
                    <a:pt x="3405378" y="5430520"/>
                    <a:pt x="3421634" y="5426710"/>
                    <a:pt x="3437890" y="5422646"/>
                  </a:cubicBezTo>
                  <a:cubicBezTo>
                    <a:pt x="3451479" y="5419217"/>
                    <a:pt x="3465322" y="5427599"/>
                    <a:pt x="3468624" y="5441188"/>
                  </a:cubicBezTo>
                  <a:cubicBezTo>
                    <a:pt x="3471926" y="5454777"/>
                    <a:pt x="3463671" y="5468620"/>
                    <a:pt x="3450082" y="5471922"/>
                  </a:cubicBezTo>
                  <a:close/>
                  <a:moveTo>
                    <a:pt x="3350133" y="5494909"/>
                  </a:moveTo>
                  <a:cubicBezTo>
                    <a:pt x="3333496" y="5498465"/>
                    <a:pt x="3316732" y="5501767"/>
                    <a:pt x="3299968" y="5504942"/>
                  </a:cubicBezTo>
                  <a:cubicBezTo>
                    <a:pt x="3286125" y="5507609"/>
                    <a:pt x="3272917" y="5498592"/>
                    <a:pt x="3270250" y="5484749"/>
                  </a:cubicBezTo>
                  <a:cubicBezTo>
                    <a:pt x="3267583" y="5470906"/>
                    <a:pt x="3276600" y="5457698"/>
                    <a:pt x="3290443" y="5455031"/>
                  </a:cubicBezTo>
                  <a:cubicBezTo>
                    <a:pt x="3306953" y="5451856"/>
                    <a:pt x="3323336" y="5448554"/>
                    <a:pt x="3339719" y="5445125"/>
                  </a:cubicBezTo>
                  <a:cubicBezTo>
                    <a:pt x="3353435" y="5442204"/>
                    <a:pt x="3366897" y="5451094"/>
                    <a:pt x="3369818" y="5464810"/>
                  </a:cubicBezTo>
                  <a:cubicBezTo>
                    <a:pt x="3372739" y="5478526"/>
                    <a:pt x="3363849" y="5491988"/>
                    <a:pt x="3350133" y="5494909"/>
                  </a:cubicBezTo>
                  <a:close/>
                  <a:moveTo>
                    <a:pt x="3249549" y="5514086"/>
                  </a:moveTo>
                  <a:cubicBezTo>
                    <a:pt x="3232658" y="5517007"/>
                    <a:pt x="3215767" y="5519674"/>
                    <a:pt x="3198876" y="5522341"/>
                  </a:cubicBezTo>
                  <a:cubicBezTo>
                    <a:pt x="3185033" y="5524500"/>
                    <a:pt x="3172079" y="5514975"/>
                    <a:pt x="3169920" y="5501005"/>
                  </a:cubicBezTo>
                  <a:cubicBezTo>
                    <a:pt x="3167761" y="5487035"/>
                    <a:pt x="3177286" y="5474208"/>
                    <a:pt x="3191256" y="5472049"/>
                  </a:cubicBezTo>
                  <a:cubicBezTo>
                    <a:pt x="3207893" y="5469509"/>
                    <a:pt x="3224530" y="5466842"/>
                    <a:pt x="3241040" y="5463921"/>
                  </a:cubicBezTo>
                  <a:cubicBezTo>
                    <a:pt x="3254883" y="5461508"/>
                    <a:pt x="3267964" y="5470779"/>
                    <a:pt x="3270377" y="5484622"/>
                  </a:cubicBezTo>
                  <a:cubicBezTo>
                    <a:pt x="3272790" y="5498465"/>
                    <a:pt x="3263519" y="5511546"/>
                    <a:pt x="3249676" y="5513959"/>
                  </a:cubicBezTo>
                  <a:close/>
                  <a:moveTo>
                    <a:pt x="3148330" y="5529453"/>
                  </a:moveTo>
                  <a:cubicBezTo>
                    <a:pt x="3131439" y="5531739"/>
                    <a:pt x="3114421" y="5533771"/>
                    <a:pt x="3097403" y="5535803"/>
                  </a:cubicBezTo>
                  <a:cubicBezTo>
                    <a:pt x="3083433" y="5537454"/>
                    <a:pt x="3070860" y="5527421"/>
                    <a:pt x="3069209" y="5513451"/>
                  </a:cubicBezTo>
                  <a:cubicBezTo>
                    <a:pt x="3067558" y="5499481"/>
                    <a:pt x="3077591" y="5486908"/>
                    <a:pt x="3091561" y="5485257"/>
                  </a:cubicBezTo>
                  <a:cubicBezTo>
                    <a:pt x="3108325" y="5483352"/>
                    <a:pt x="3124962" y="5481320"/>
                    <a:pt x="3141472" y="5479034"/>
                  </a:cubicBezTo>
                  <a:cubicBezTo>
                    <a:pt x="3155315" y="5477129"/>
                    <a:pt x="3168142" y="5486908"/>
                    <a:pt x="3170047" y="5500878"/>
                  </a:cubicBezTo>
                  <a:cubicBezTo>
                    <a:pt x="3171952" y="5514848"/>
                    <a:pt x="3162173" y="5527548"/>
                    <a:pt x="3148203" y="5529453"/>
                  </a:cubicBezTo>
                  <a:close/>
                  <a:moveTo>
                    <a:pt x="3046222" y="5541137"/>
                  </a:moveTo>
                  <a:cubicBezTo>
                    <a:pt x="3029331" y="5542788"/>
                    <a:pt x="3012313" y="5544312"/>
                    <a:pt x="2995295" y="5545582"/>
                  </a:cubicBezTo>
                  <a:cubicBezTo>
                    <a:pt x="2981325" y="5546725"/>
                    <a:pt x="2969133" y="5536184"/>
                    <a:pt x="2967990" y="5522214"/>
                  </a:cubicBezTo>
                  <a:cubicBezTo>
                    <a:pt x="2966847" y="5508244"/>
                    <a:pt x="2977388" y="5496052"/>
                    <a:pt x="2991358" y="5494909"/>
                  </a:cubicBezTo>
                  <a:cubicBezTo>
                    <a:pt x="3008122" y="5493639"/>
                    <a:pt x="3024759" y="5492115"/>
                    <a:pt x="3041396" y="5490591"/>
                  </a:cubicBezTo>
                  <a:cubicBezTo>
                    <a:pt x="3055366" y="5489194"/>
                    <a:pt x="3067812" y="5499481"/>
                    <a:pt x="3069082" y="5513451"/>
                  </a:cubicBezTo>
                  <a:cubicBezTo>
                    <a:pt x="3070352" y="5527421"/>
                    <a:pt x="3060192" y="5539867"/>
                    <a:pt x="3046222" y="5541137"/>
                  </a:cubicBezTo>
                  <a:close/>
                  <a:moveTo>
                    <a:pt x="2943987" y="5549138"/>
                  </a:moveTo>
                  <a:cubicBezTo>
                    <a:pt x="2926969" y="5550154"/>
                    <a:pt x="2909951" y="5551043"/>
                    <a:pt x="2892806" y="5551678"/>
                  </a:cubicBezTo>
                  <a:cubicBezTo>
                    <a:pt x="2878836" y="5552313"/>
                    <a:pt x="2866898" y="5541391"/>
                    <a:pt x="2866390" y="5527294"/>
                  </a:cubicBezTo>
                  <a:cubicBezTo>
                    <a:pt x="2865882" y="5513197"/>
                    <a:pt x="2876677" y="5501386"/>
                    <a:pt x="2890774" y="5500878"/>
                  </a:cubicBezTo>
                  <a:cubicBezTo>
                    <a:pt x="2907538" y="5500243"/>
                    <a:pt x="2924302" y="5499354"/>
                    <a:pt x="2941066" y="5498338"/>
                  </a:cubicBezTo>
                  <a:cubicBezTo>
                    <a:pt x="2955036" y="5497449"/>
                    <a:pt x="2967101" y="5508244"/>
                    <a:pt x="2967990" y="5522214"/>
                  </a:cubicBezTo>
                  <a:cubicBezTo>
                    <a:pt x="2968879" y="5536184"/>
                    <a:pt x="2958084" y="5548249"/>
                    <a:pt x="2944114" y="5549138"/>
                  </a:cubicBezTo>
                  <a:close/>
                  <a:moveTo>
                    <a:pt x="2841752" y="5553329"/>
                  </a:moveTo>
                  <a:cubicBezTo>
                    <a:pt x="2824607" y="5553710"/>
                    <a:pt x="2807589" y="5553964"/>
                    <a:pt x="2790317" y="5554091"/>
                  </a:cubicBezTo>
                  <a:cubicBezTo>
                    <a:pt x="2776347" y="5554218"/>
                    <a:pt x="2764917" y="5542788"/>
                    <a:pt x="2764790" y="5528818"/>
                  </a:cubicBezTo>
                  <a:cubicBezTo>
                    <a:pt x="2764663" y="5514848"/>
                    <a:pt x="2776093" y="5503418"/>
                    <a:pt x="2790063" y="5503291"/>
                  </a:cubicBezTo>
                  <a:cubicBezTo>
                    <a:pt x="2806954" y="5503164"/>
                    <a:pt x="2823718" y="5503037"/>
                    <a:pt x="2840482" y="5502529"/>
                  </a:cubicBezTo>
                  <a:cubicBezTo>
                    <a:pt x="2854452" y="5502148"/>
                    <a:pt x="2866136" y="5513324"/>
                    <a:pt x="2866517" y="5527294"/>
                  </a:cubicBezTo>
                  <a:cubicBezTo>
                    <a:pt x="2866898" y="5541264"/>
                    <a:pt x="2855722" y="5552948"/>
                    <a:pt x="2841752" y="5553329"/>
                  </a:cubicBezTo>
                  <a:close/>
                  <a:moveTo>
                    <a:pt x="2738882" y="5553837"/>
                  </a:moveTo>
                  <a:cubicBezTo>
                    <a:pt x="2721737" y="5553583"/>
                    <a:pt x="2704719" y="5553202"/>
                    <a:pt x="2687574" y="5552694"/>
                  </a:cubicBezTo>
                  <a:cubicBezTo>
                    <a:pt x="2673604" y="5552313"/>
                    <a:pt x="2662555" y="5540502"/>
                    <a:pt x="2662936" y="5526532"/>
                  </a:cubicBezTo>
                  <a:cubicBezTo>
                    <a:pt x="2663317" y="5512562"/>
                    <a:pt x="2675128" y="5501513"/>
                    <a:pt x="2689098" y="5501894"/>
                  </a:cubicBezTo>
                  <a:cubicBezTo>
                    <a:pt x="2705862" y="5502402"/>
                    <a:pt x="2722626" y="5502783"/>
                    <a:pt x="2739390" y="5503037"/>
                  </a:cubicBezTo>
                  <a:cubicBezTo>
                    <a:pt x="2753360" y="5503164"/>
                    <a:pt x="2764663" y="5514721"/>
                    <a:pt x="2764409" y="5528818"/>
                  </a:cubicBezTo>
                  <a:cubicBezTo>
                    <a:pt x="2764155" y="5542915"/>
                    <a:pt x="2752725" y="5554091"/>
                    <a:pt x="2738628" y="5553837"/>
                  </a:cubicBezTo>
                  <a:close/>
                  <a:moveTo>
                    <a:pt x="2636266" y="5550662"/>
                  </a:moveTo>
                  <a:cubicBezTo>
                    <a:pt x="2619121" y="5549773"/>
                    <a:pt x="2601976" y="5548757"/>
                    <a:pt x="2584958" y="5547614"/>
                  </a:cubicBezTo>
                  <a:cubicBezTo>
                    <a:pt x="2570988" y="5546598"/>
                    <a:pt x="2560447" y="5534533"/>
                    <a:pt x="2561336" y="5520563"/>
                  </a:cubicBezTo>
                  <a:cubicBezTo>
                    <a:pt x="2562225" y="5506593"/>
                    <a:pt x="2574417" y="5496052"/>
                    <a:pt x="2588387" y="5496941"/>
                  </a:cubicBezTo>
                  <a:cubicBezTo>
                    <a:pt x="2605151" y="5498084"/>
                    <a:pt x="2621915" y="5499100"/>
                    <a:pt x="2638806" y="5499862"/>
                  </a:cubicBezTo>
                  <a:cubicBezTo>
                    <a:pt x="2652776" y="5500497"/>
                    <a:pt x="2663571" y="5512435"/>
                    <a:pt x="2662936" y="5526532"/>
                  </a:cubicBezTo>
                  <a:cubicBezTo>
                    <a:pt x="2662301" y="5540629"/>
                    <a:pt x="2650363" y="5551297"/>
                    <a:pt x="2636266" y="5550662"/>
                  </a:cubicBezTo>
                  <a:close/>
                  <a:moveTo>
                    <a:pt x="2533904" y="5543677"/>
                  </a:moveTo>
                  <a:cubicBezTo>
                    <a:pt x="2516886" y="5542153"/>
                    <a:pt x="2499868" y="5540629"/>
                    <a:pt x="2482977" y="5538851"/>
                  </a:cubicBezTo>
                  <a:cubicBezTo>
                    <a:pt x="2469007" y="5537327"/>
                    <a:pt x="2458847" y="5524881"/>
                    <a:pt x="2460371" y="5510911"/>
                  </a:cubicBezTo>
                  <a:cubicBezTo>
                    <a:pt x="2461895" y="5496941"/>
                    <a:pt x="2474341" y="5486781"/>
                    <a:pt x="2488311" y="5488305"/>
                  </a:cubicBezTo>
                  <a:cubicBezTo>
                    <a:pt x="2504948" y="5490083"/>
                    <a:pt x="2521585" y="5491607"/>
                    <a:pt x="2538349" y="5493131"/>
                  </a:cubicBezTo>
                  <a:cubicBezTo>
                    <a:pt x="2552319" y="5494401"/>
                    <a:pt x="2562733" y="5506593"/>
                    <a:pt x="2561463" y="5520690"/>
                  </a:cubicBezTo>
                  <a:cubicBezTo>
                    <a:pt x="2560193" y="5534787"/>
                    <a:pt x="2548001" y="5545074"/>
                    <a:pt x="2533904" y="5543804"/>
                  </a:cubicBezTo>
                  <a:close/>
                  <a:moveTo>
                    <a:pt x="2431923" y="5533136"/>
                  </a:moveTo>
                  <a:cubicBezTo>
                    <a:pt x="2414905" y="5530977"/>
                    <a:pt x="2398014" y="5528818"/>
                    <a:pt x="2381123" y="5526405"/>
                  </a:cubicBezTo>
                  <a:cubicBezTo>
                    <a:pt x="2367280" y="5524373"/>
                    <a:pt x="2357628" y="5511546"/>
                    <a:pt x="2359533" y="5497703"/>
                  </a:cubicBezTo>
                  <a:cubicBezTo>
                    <a:pt x="2361438" y="5483860"/>
                    <a:pt x="2374392" y="5474208"/>
                    <a:pt x="2388235" y="5476113"/>
                  </a:cubicBezTo>
                  <a:cubicBezTo>
                    <a:pt x="2404745" y="5478526"/>
                    <a:pt x="2421382" y="5480685"/>
                    <a:pt x="2438019" y="5482717"/>
                  </a:cubicBezTo>
                  <a:cubicBezTo>
                    <a:pt x="2451989" y="5484495"/>
                    <a:pt x="2461768" y="5497068"/>
                    <a:pt x="2460117" y="5511038"/>
                  </a:cubicBezTo>
                  <a:cubicBezTo>
                    <a:pt x="2458466" y="5525008"/>
                    <a:pt x="2445766" y="5534787"/>
                    <a:pt x="2431796" y="5533136"/>
                  </a:cubicBezTo>
                  <a:close/>
                  <a:moveTo>
                    <a:pt x="2330323" y="5518658"/>
                  </a:moveTo>
                  <a:cubicBezTo>
                    <a:pt x="2313432" y="5515864"/>
                    <a:pt x="2296541" y="5513070"/>
                    <a:pt x="2279777" y="5510022"/>
                  </a:cubicBezTo>
                  <a:cubicBezTo>
                    <a:pt x="2265934" y="5507482"/>
                    <a:pt x="2256790" y="5494274"/>
                    <a:pt x="2259330" y="5480558"/>
                  </a:cubicBezTo>
                  <a:cubicBezTo>
                    <a:pt x="2261870" y="5466842"/>
                    <a:pt x="2275078" y="5457571"/>
                    <a:pt x="2288794" y="5460111"/>
                  </a:cubicBezTo>
                  <a:cubicBezTo>
                    <a:pt x="2305304" y="5463032"/>
                    <a:pt x="2321814" y="5465953"/>
                    <a:pt x="2338451" y="5468620"/>
                  </a:cubicBezTo>
                  <a:cubicBezTo>
                    <a:pt x="2352294" y="5470906"/>
                    <a:pt x="2361692" y="5483860"/>
                    <a:pt x="2359533" y="5497703"/>
                  </a:cubicBezTo>
                  <a:cubicBezTo>
                    <a:pt x="2357374" y="5511546"/>
                    <a:pt x="2344293" y="5520944"/>
                    <a:pt x="2330450" y="5518785"/>
                  </a:cubicBezTo>
                  <a:close/>
                  <a:moveTo>
                    <a:pt x="2229612" y="5500624"/>
                  </a:moveTo>
                  <a:cubicBezTo>
                    <a:pt x="2212848" y="5497322"/>
                    <a:pt x="2196084" y="5493766"/>
                    <a:pt x="2179320" y="5490083"/>
                  </a:cubicBezTo>
                  <a:cubicBezTo>
                    <a:pt x="2165604" y="5487035"/>
                    <a:pt x="2156968" y="5473573"/>
                    <a:pt x="2159889" y="5459857"/>
                  </a:cubicBezTo>
                  <a:cubicBezTo>
                    <a:pt x="2162810" y="5446141"/>
                    <a:pt x="2176399" y="5437505"/>
                    <a:pt x="2190115" y="5440426"/>
                  </a:cubicBezTo>
                  <a:cubicBezTo>
                    <a:pt x="2206498" y="5443982"/>
                    <a:pt x="2222881" y="5447411"/>
                    <a:pt x="2239391" y="5450713"/>
                  </a:cubicBezTo>
                  <a:cubicBezTo>
                    <a:pt x="2253107" y="5453507"/>
                    <a:pt x="2262124" y="5466842"/>
                    <a:pt x="2259330" y="5480558"/>
                  </a:cubicBezTo>
                  <a:cubicBezTo>
                    <a:pt x="2256536" y="5494274"/>
                    <a:pt x="2243201" y="5503291"/>
                    <a:pt x="2229485" y="5500497"/>
                  </a:cubicBezTo>
                  <a:close/>
                  <a:moveTo>
                    <a:pt x="2129282" y="5478526"/>
                  </a:moveTo>
                  <a:cubicBezTo>
                    <a:pt x="2112645" y="5474589"/>
                    <a:pt x="2096135" y="5470398"/>
                    <a:pt x="2079625" y="5466207"/>
                  </a:cubicBezTo>
                  <a:cubicBezTo>
                    <a:pt x="2066036" y="5462651"/>
                    <a:pt x="2057908" y="5448808"/>
                    <a:pt x="2061337" y="5435219"/>
                  </a:cubicBezTo>
                  <a:cubicBezTo>
                    <a:pt x="2064766" y="5421630"/>
                    <a:pt x="2078736" y="5413502"/>
                    <a:pt x="2092325" y="5416931"/>
                  </a:cubicBezTo>
                  <a:cubicBezTo>
                    <a:pt x="2108454" y="5421122"/>
                    <a:pt x="2124710" y="5425186"/>
                    <a:pt x="2141093" y="5428996"/>
                  </a:cubicBezTo>
                  <a:cubicBezTo>
                    <a:pt x="2154682" y="5432298"/>
                    <a:pt x="2163191" y="5446014"/>
                    <a:pt x="2159889" y="5459603"/>
                  </a:cubicBezTo>
                  <a:cubicBezTo>
                    <a:pt x="2156587" y="5473192"/>
                    <a:pt x="2142871" y="5481701"/>
                    <a:pt x="2129282" y="5478399"/>
                  </a:cubicBezTo>
                  <a:close/>
                  <a:moveTo>
                    <a:pt x="2029968" y="5452745"/>
                  </a:moveTo>
                  <a:cubicBezTo>
                    <a:pt x="2013458" y="5448173"/>
                    <a:pt x="1997075" y="5443474"/>
                    <a:pt x="1980692" y="5438521"/>
                  </a:cubicBezTo>
                  <a:cubicBezTo>
                    <a:pt x="1967230" y="5434457"/>
                    <a:pt x="1959610" y="5420360"/>
                    <a:pt x="1963674" y="5406898"/>
                  </a:cubicBezTo>
                  <a:cubicBezTo>
                    <a:pt x="1967738" y="5393436"/>
                    <a:pt x="1981835" y="5385816"/>
                    <a:pt x="1995297" y="5389880"/>
                  </a:cubicBezTo>
                  <a:cubicBezTo>
                    <a:pt x="2011299" y="5394706"/>
                    <a:pt x="2027428" y="5399278"/>
                    <a:pt x="2043684" y="5403850"/>
                  </a:cubicBezTo>
                  <a:cubicBezTo>
                    <a:pt x="2057146" y="5407660"/>
                    <a:pt x="2065147" y="5421630"/>
                    <a:pt x="2061337" y="5435092"/>
                  </a:cubicBezTo>
                  <a:cubicBezTo>
                    <a:pt x="2057527" y="5448554"/>
                    <a:pt x="2043557" y="5456555"/>
                    <a:pt x="2030095" y="5452745"/>
                  </a:cubicBezTo>
                  <a:close/>
                  <a:moveTo>
                    <a:pt x="1931924" y="5423408"/>
                  </a:moveTo>
                  <a:cubicBezTo>
                    <a:pt x="1915668" y="5418201"/>
                    <a:pt x="1899412" y="5412867"/>
                    <a:pt x="1883156" y="5407406"/>
                  </a:cubicBezTo>
                  <a:cubicBezTo>
                    <a:pt x="1869821" y="5402834"/>
                    <a:pt x="1862709" y="5388483"/>
                    <a:pt x="1867281" y="5375148"/>
                  </a:cubicBezTo>
                  <a:cubicBezTo>
                    <a:pt x="1871853" y="5361813"/>
                    <a:pt x="1886204" y="5354701"/>
                    <a:pt x="1899539" y="5359273"/>
                  </a:cubicBezTo>
                  <a:cubicBezTo>
                    <a:pt x="1915414" y="5364607"/>
                    <a:pt x="1931416" y="5369941"/>
                    <a:pt x="1947418" y="5375021"/>
                  </a:cubicBezTo>
                  <a:cubicBezTo>
                    <a:pt x="1960753" y="5379339"/>
                    <a:pt x="1968119" y="5393563"/>
                    <a:pt x="1963928" y="5406898"/>
                  </a:cubicBezTo>
                  <a:cubicBezTo>
                    <a:pt x="1959737" y="5420233"/>
                    <a:pt x="1945386" y="5427599"/>
                    <a:pt x="1932051" y="5423408"/>
                  </a:cubicBezTo>
                  <a:close/>
                  <a:moveTo>
                    <a:pt x="1835023" y="5390388"/>
                  </a:moveTo>
                  <a:cubicBezTo>
                    <a:pt x="1818894" y="5384546"/>
                    <a:pt x="1802892" y="5378577"/>
                    <a:pt x="1786890" y="5372481"/>
                  </a:cubicBezTo>
                  <a:cubicBezTo>
                    <a:pt x="1773809" y="5367528"/>
                    <a:pt x="1767205" y="5352796"/>
                    <a:pt x="1772158" y="5339715"/>
                  </a:cubicBezTo>
                  <a:cubicBezTo>
                    <a:pt x="1777111" y="5326634"/>
                    <a:pt x="1791843" y="5320030"/>
                    <a:pt x="1804924" y="5324983"/>
                  </a:cubicBezTo>
                  <a:cubicBezTo>
                    <a:pt x="1820545" y="5330952"/>
                    <a:pt x="1836293" y="5336794"/>
                    <a:pt x="1852168" y="5342509"/>
                  </a:cubicBezTo>
                  <a:cubicBezTo>
                    <a:pt x="1865376" y="5347208"/>
                    <a:pt x="1872234" y="5361813"/>
                    <a:pt x="1867408" y="5375021"/>
                  </a:cubicBezTo>
                  <a:cubicBezTo>
                    <a:pt x="1862582" y="5388229"/>
                    <a:pt x="1848104" y="5395087"/>
                    <a:pt x="1834896" y="5390261"/>
                  </a:cubicBezTo>
                  <a:close/>
                  <a:moveTo>
                    <a:pt x="1739011" y="5353685"/>
                  </a:moveTo>
                  <a:cubicBezTo>
                    <a:pt x="1723136" y="5347335"/>
                    <a:pt x="1707388" y="5340731"/>
                    <a:pt x="1691640" y="5334127"/>
                  </a:cubicBezTo>
                  <a:cubicBezTo>
                    <a:pt x="1678686" y="5328666"/>
                    <a:pt x="1672717" y="5313680"/>
                    <a:pt x="1678178" y="5300853"/>
                  </a:cubicBezTo>
                  <a:cubicBezTo>
                    <a:pt x="1683639" y="5288026"/>
                    <a:pt x="1698625" y="5281930"/>
                    <a:pt x="1711452" y="5287391"/>
                  </a:cubicBezTo>
                  <a:cubicBezTo>
                    <a:pt x="1726819" y="5293995"/>
                    <a:pt x="1742313" y="5300345"/>
                    <a:pt x="1757934" y="5306568"/>
                  </a:cubicBezTo>
                  <a:cubicBezTo>
                    <a:pt x="1770888" y="5311775"/>
                    <a:pt x="1777238" y="5326634"/>
                    <a:pt x="1772031" y="5339588"/>
                  </a:cubicBezTo>
                  <a:cubicBezTo>
                    <a:pt x="1766824" y="5352542"/>
                    <a:pt x="1751965" y="5358892"/>
                    <a:pt x="1739011" y="5353685"/>
                  </a:cubicBezTo>
                  <a:close/>
                  <a:moveTo>
                    <a:pt x="1644650" y="5313553"/>
                  </a:moveTo>
                  <a:cubicBezTo>
                    <a:pt x="1629029" y="5306568"/>
                    <a:pt x="1613535" y="5299456"/>
                    <a:pt x="1598041" y="5292217"/>
                  </a:cubicBezTo>
                  <a:cubicBezTo>
                    <a:pt x="1585341" y="5286248"/>
                    <a:pt x="1579880" y="5271135"/>
                    <a:pt x="1585849" y="5258435"/>
                  </a:cubicBezTo>
                  <a:cubicBezTo>
                    <a:pt x="1591818" y="5245735"/>
                    <a:pt x="1606931" y="5240274"/>
                    <a:pt x="1619631" y="5246243"/>
                  </a:cubicBezTo>
                  <a:cubicBezTo>
                    <a:pt x="1634744" y="5253355"/>
                    <a:pt x="1649984" y="5260340"/>
                    <a:pt x="1665351" y="5267198"/>
                  </a:cubicBezTo>
                  <a:cubicBezTo>
                    <a:pt x="1678178" y="5272913"/>
                    <a:pt x="1683893" y="5287899"/>
                    <a:pt x="1678178" y="5300726"/>
                  </a:cubicBezTo>
                  <a:cubicBezTo>
                    <a:pt x="1672463" y="5313553"/>
                    <a:pt x="1657477" y="5319268"/>
                    <a:pt x="1644650" y="5313553"/>
                  </a:cubicBezTo>
                  <a:close/>
                  <a:moveTo>
                    <a:pt x="1551813" y="5269992"/>
                  </a:moveTo>
                  <a:cubicBezTo>
                    <a:pt x="1536446" y="5262499"/>
                    <a:pt x="1521206" y="5254752"/>
                    <a:pt x="1505966" y="5246878"/>
                  </a:cubicBezTo>
                  <a:cubicBezTo>
                    <a:pt x="1493520" y="5240401"/>
                    <a:pt x="1488567" y="5225161"/>
                    <a:pt x="1495044" y="5212715"/>
                  </a:cubicBezTo>
                  <a:cubicBezTo>
                    <a:pt x="1501521" y="5200269"/>
                    <a:pt x="1516761" y="5195316"/>
                    <a:pt x="1529207" y="5201793"/>
                  </a:cubicBezTo>
                  <a:cubicBezTo>
                    <a:pt x="1544066" y="5209540"/>
                    <a:pt x="1559052" y="5217033"/>
                    <a:pt x="1574165" y="5224399"/>
                  </a:cubicBezTo>
                  <a:cubicBezTo>
                    <a:pt x="1586738" y="5230622"/>
                    <a:pt x="1591945" y="5245862"/>
                    <a:pt x="1585722" y="5258435"/>
                  </a:cubicBezTo>
                  <a:cubicBezTo>
                    <a:pt x="1579499" y="5271008"/>
                    <a:pt x="1564259" y="5276215"/>
                    <a:pt x="1551686" y="5269992"/>
                  </a:cubicBezTo>
                  <a:close/>
                  <a:moveTo>
                    <a:pt x="1460627" y="5223002"/>
                  </a:moveTo>
                  <a:cubicBezTo>
                    <a:pt x="1445514" y="5214874"/>
                    <a:pt x="1430655" y="5206619"/>
                    <a:pt x="1415669" y="5198237"/>
                  </a:cubicBezTo>
                  <a:cubicBezTo>
                    <a:pt x="1403477" y="5191379"/>
                    <a:pt x="1399159" y="5175885"/>
                    <a:pt x="1406017" y="5163693"/>
                  </a:cubicBezTo>
                  <a:cubicBezTo>
                    <a:pt x="1412875" y="5151501"/>
                    <a:pt x="1428369" y="5147183"/>
                    <a:pt x="1440561" y="5154041"/>
                  </a:cubicBezTo>
                  <a:cubicBezTo>
                    <a:pt x="1455166" y="5162296"/>
                    <a:pt x="1469898" y="5170424"/>
                    <a:pt x="1484630" y="5178298"/>
                  </a:cubicBezTo>
                  <a:cubicBezTo>
                    <a:pt x="1496949" y="5184902"/>
                    <a:pt x="1501648" y="5200396"/>
                    <a:pt x="1494917" y="5212715"/>
                  </a:cubicBezTo>
                  <a:cubicBezTo>
                    <a:pt x="1488186" y="5225034"/>
                    <a:pt x="1472819" y="5229733"/>
                    <a:pt x="1460500" y="5223002"/>
                  </a:cubicBezTo>
                  <a:close/>
                  <a:moveTo>
                    <a:pt x="1371092" y="5172710"/>
                  </a:moveTo>
                  <a:cubicBezTo>
                    <a:pt x="1356360" y="5164074"/>
                    <a:pt x="1341755" y="5155311"/>
                    <a:pt x="1327150" y="5146294"/>
                  </a:cubicBezTo>
                  <a:cubicBezTo>
                    <a:pt x="1315212" y="5138928"/>
                    <a:pt x="1311402" y="5123307"/>
                    <a:pt x="1318768" y="5111369"/>
                  </a:cubicBezTo>
                  <a:cubicBezTo>
                    <a:pt x="1326134" y="5099431"/>
                    <a:pt x="1341755" y="5095621"/>
                    <a:pt x="1353693" y="5102987"/>
                  </a:cubicBezTo>
                  <a:cubicBezTo>
                    <a:pt x="1368044" y="5111750"/>
                    <a:pt x="1382395" y="5120386"/>
                    <a:pt x="1396873" y="5128895"/>
                  </a:cubicBezTo>
                  <a:cubicBezTo>
                    <a:pt x="1408938" y="5136007"/>
                    <a:pt x="1413002" y="5151628"/>
                    <a:pt x="1405890" y="5163693"/>
                  </a:cubicBezTo>
                  <a:cubicBezTo>
                    <a:pt x="1398778" y="5175758"/>
                    <a:pt x="1383157" y="5179822"/>
                    <a:pt x="1371092" y="5172710"/>
                  </a:cubicBezTo>
                  <a:close/>
                  <a:moveTo>
                    <a:pt x="1283716" y="5119116"/>
                  </a:moveTo>
                  <a:cubicBezTo>
                    <a:pt x="1269365" y="5109972"/>
                    <a:pt x="1255014" y="5100574"/>
                    <a:pt x="1240790" y="5091176"/>
                  </a:cubicBezTo>
                  <a:cubicBezTo>
                    <a:pt x="1229106" y="5083429"/>
                    <a:pt x="1225931" y="5067681"/>
                    <a:pt x="1233678" y="5055997"/>
                  </a:cubicBezTo>
                  <a:cubicBezTo>
                    <a:pt x="1241425" y="5044313"/>
                    <a:pt x="1257173" y="5041138"/>
                    <a:pt x="1268857" y="5048885"/>
                  </a:cubicBezTo>
                  <a:cubicBezTo>
                    <a:pt x="1282827" y="5058156"/>
                    <a:pt x="1296924" y="5067300"/>
                    <a:pt x="1311021" y="5076317"/>
                  </a:cubicBezTo>
                  <a:cubicBezTo>
                    <a:pt x="1322832" y="5083810"/>
                    <a:pt x="1326261" y="5099558"/>
                    <a:pt x="1318768" y="5111369"/>
                  </a:cubicBezTo>
                  <a:cubicBezTo>
                    <a:pt x="1311275" y="5123180"/>
                    <a:pt x="1295527" y="5126609"/>
                    <a:pt x="1283716" y="5119116"/>
                  </a:cubicBezTo>
                  <a:close/>
                  <a:moveTo>
                    <a:pt x="1198372" y="5062347"/>
                  </a:moveTo>
                  <a:cubicBezTo>
                    <a:pt x="1184275" y="5052568"/>
                    <a:pt x="1170305" y="5042789"/>
                    <a:pt x="1156462" y="5032756"/>
                  </a:cubicBezTo>
                  <a:cubicBezTo>
                    <a:pt x="1145032" y="5024501"/>
                    <a:pt x="1142492" y="5008753"/>
                    <a:pt x="1150620" y="4997323"/>
                  </a:cubicBezTo>
                  <a:cubicBezTo>
                    <a:pt x="1158748" y="4985893"/>
                    <a:pt x="1174623" y="4983353"/>
                    <a:pt x="1186053" y="4991481"/>
                  </a:cubicBezTo>
                  <a:cubicBezTo>
                    <a:pt x="1199642" y="5001260"/>
                    <a:pt x="1213358" y="5010912"/>
                    <a:pt x="1227201" y="5020564"/>
                  </a:cubicBezTo>
                  <a:cubicBezTo>
                    <a:pt x="1238758" y="5028565"/>
                    <a:pt x="1241679" y="5044313"/>
                    <a:pt x="1233678" y="5055870"/>
                  </a:cubicBezTo>
                  <a:cubicBezTo>
                    <a:pt x="1225677" y="5067427"/>
                    <a:pt x="1209929" y="5070348"/>
                    <a:pt x="1198372" y="5062347"/>
                  </a:cubicBezTo>
                  <a:close/>
                  <a:moveTo>
                    <a:pt x="1115187" y="5002530"/>
                  </a:moveTo>
                  <a:cubicBezTo>
                    <a:pt x="1101471" y="4992243"/>
                    <a:pt x="1087882" y="4981956"/>
                    <a:pt x="1074420" y="4971415"/>
                  </a:cubicBezTo>
                  <a:cubicBezTo>
                    <a:pt x="1063371" y="4962779"/>
                    <a:pt x="1061339" y="4946904"/>
                    <a:pt x="1069975" y="4935728"/>
                  </a:cubicBezTo>
                  <a:cubicBezTo>
                    <a:pt x="1078611" y="4924552"/>
                    <a:pt x="1094486" y="4922647"/>
                    <a:pt x="1105662" y="4931283"/>
                  </a:cubicBezTo>
                  <a:cubicBezTo>
                    <a:pt x="1118870" y="4941570"/>
                    <a:pt x="1132205" y="4951730"/>
                    <a:pt x="1145667" y="4961763"/>
                  </a:cubicBezTo>
                  <a:cubicBezTo>
                    <a:pt x="1156843" y="4970145"/>
                    <a:pt x="1159256" y="4986020"/>
                    <a:pt x="1150747" y="4997323"/>
                  </a:cubicBezTo>
                  <a:cubicBezTo>
                    <a:pt x="1142238" y="5008626"/>
                    <a:pt x="1126490" y="5010912"/>
                    <a:pt x="1115187" y="5002403"/>
                  </a:cubicBezTo>
                  <a:close/>
                  <a:moveTo>
                    <a:pt x="1034161" y="4939538"/>
                  </a:moveTo>
                  <a:cubicBezTo>
                    <a:pt x="1020826" y="4928870"/>
                    <a:pt x="1007618" y="4917948"/>
                    <a:pt x="994537" y="4907026"/>
                  </a:cubicBezTo>
                  <a:cubicBezTo>
                    <a:pt x="983742" y="4898009"/>
                    <a:pt x="982345" y="4882007"/>
                    <a:pt x="991362" y="4871212"/>
                  </a:cubicBezTo>
                  <a:cubicBezTo>
                    <a:pt x="1000379" y="4860417"/>
                    <a:pt x="1016381" y="4859020"/>
                    <a:pt x="1027176" y="4868037"/>
                  </a:cubicBezTo>
                  <a:cubicBezTo>
                    <a:pt x="1040003" y="4878832"/>
                    <a:pt x="1052957" y="4889500"/>
                    <a:pt x="1066038" y="4900041"/>
                  </a:cubicBezTo>
                  <a:cubicBezTo>
                    <a:pt x="1076960" y="4908804"/>
                    <a:pt x="1078611" y="4924806"/>
                    <a:pt x="1069848" y="4935728"/>
                  </a:cubicBezTo>
                  <a:cubicBezTo>
                    <a:pt x="1061085" y="4946650"/>
                    <a:pt x="1045083" y="4948301"/>
                    <a:pt x="1034161" y="4939538"/>
                  </a:cubicBezTo>
                  <a:close/>
                  <a:moveTo>
                    <a:pt x="955548" y="4873752"/>
                  </a:moveTo>
                  <a:cubicBezTo>
                    <a:pt x="942594" y="4862576"/>
                    <a:pt x="929894" y="4851273"/>
                    <a:pt x="917194" y="4839716"/>
                  </a:cubicBezTo>
                  <a:cubicBezTo>
                    <a:pt x="906780" y="4830318"/>
                    <a:pt x="905891" y="4814316"/>
                    <a:pt x="915289" y="4803902"/>
                  </a:cubicBezTo>
                  <a:cubicBezTo>
                    <a:pt x="924687" y="4793488"/>
                    <a:pt x="940689" y="4792599"/>
                    <a:pt x="951103" y="4801997"/>
                  </a:cubicBezTo>
                  <a:cubicBezTo>
                    <a:pt x="963549" y="4813173"/>
                    <a:pt x="976122" y="4824349"/>
                    <a:pt x="988822" y="4835398"/>
                  </a:cubicBezTo>
                  <a:cubicBezTo>
                    <a:pt x="999363" y="4844542"/>
                    <a:pt x="1000506" y="4860671"/>
                    <a:pt x="991362" y="4871212"/>
                  </a:cubicBezTo>
                  <a:cubicBezTo>
                    <a:pt x="982218" y="4881753"/>
                    <a:pt x="966089" y="4882896"/>
                    <a:pt x="955548" y="4873752"/>
                  </a:cubicBezTo>
                  <a:close/>
                  <a:moveTo>
                    <a:pt x="879475" y="4805045"/>
                  </a:moveTo>
                  <a:cubicBezTo>
                    <a:pt x="867029" y="4793361"/>
                    <a:pt x="854583" y="4781550"/>
                    <a:pt x="842391" y="4769612"/>
                  </a:cubicBezTo>
                  <a:cubicBezTo>
                    <a:pt x="832358" y="4759833"/>
                    <a:pt x="832104" y="4743704"/>
                    <a:pt x="841883" y="4733671"/>
                  </a:cubicBezTo>
                  <a:cubicBezTo>
                    <a:pt x="851662" y="4723638"/>
                    <a:pt x="867791" y="4723384"/>
                    <a:pt x="877824" y="4733163"/>
                  </a:cubicBezTo>
                  <a:cubicBezTo>
                    <a:pt x="889889" y="4744847"/>
                    <a:pt x="901954" y="4756404"/>
                    <a:pt x="914273" y="4767834"/>
                  </a:cubicBezTo>
                  <a:cubicBezTo>
                    <a:pt x="924560" y="4777359"/>
                    <a:pt x="925068" y="4793488"/>
                    <a:pt x="915416" y="4803775"/>
                  </a:cubicBezTo>
                  <a:cubicBezTo>
                    <a:pt x="905764" y="4814062"/>
                    <a:pt x="889762" y="4814570"/>
                    <a:pt x="879475" y="4804918"/>
                  </a:cubicBezTo>
                  <a:close/>
                  <a:moveTo>
                    <a:pt x="805942" y="4733544"/>
                  </a:moveTo>
                  <a:cubicBezTo>
                    <a:pt x="793877" y="4721479"/>
                    <a:pt x="781939" y="4709160"/>
                    <a:pt x="770128" y="4696841"/>
                  </a:cubicBezTo>
                  <a:cubicBezTo>
                    <a:pt x="760476" y="4686681"/>
                    <a:pt x="760730" y="4670679"/>
                    <a:pt x="770890" y="4660900"/>
                  </a:cubicBezTo>
                  <a:cubicBezTo>
                    <a:pt x="781050" y="4651121"/>
                    <a:pt x="797052" y="4651502"/>
                    <a:pt x="806831" y="4661662"/>
                  </a:cubicBezTo>
                  <a:cubicBezTo>
                    <a:pt x="818388" y="4673727"/>
                    <a:pt x="830199" y="4685792"/>
                    <a:pt x="842010" y="4697730"/>
                  </a:cubicBezTo>
                  <a:cubicBezTo>
                    <a:pt x="851916" y="4707636"/>
                    <a:pt x="851789" y="4723765"/>
                    <a:pt x="841883" y="4733671"/>
                  </a:cubicBezTo>
                  <a:cubicBezTo>
                    <a:pt x="831977" y="4743577"/>
                    <a:pt x="815848" y="4743450"/>
                    <a:pt x="805942" y="4733544"/>
                  </a:cubicBezTo>
                  <a:close/>
                  <a:moveTo>
                    <a:pt x="735076" y="4659503"/>
                  </a:moveTo>
                  <a:cubicBezTo>
                    <a:pt x="723519" y="4646930"/>
                    <a:pt x="711962" y="4634230"/>
                    <a:pt x="700659" y="4621530"/>
                  </a:cubicBezTo>
                  <a:cubicBezTo>
                    <a:pt x="691388" y="4610989"/>
                    <a:pt x="692277" y="4594987"/>
                    <a:pt x="702818" y="4585716"/>
                  </a:cubicBezTo>
                  <a:cubicBezTo>
                    <a:pt x="713359" y="4576445"/>
                    <a:pt x="729361" y="4577334"/>
                    <a:pt x="738632" y="4587875"/>
                  </a:cubicBezTo>
                  <a:cubicBezTo>
                    <a:pt x="749808" y="4600448"/>
                    <a:pt x="760984" y="4612894"/>
                    <a:pt x="772414" y="4625213"/>
                  </a:cubicBezTo>
                  <a:cubicBezTo>
                    <a:pt x="781939" y="4635500"/>
                    <a:pt x="781304" y="4651629"/>
                    <a:pt x="771017" y="4661154"/>
                  </a:cubicBezTo>
                  <a:cubicBezTo>
                    <a:pt x="760730" y="4670679"/>
                    <a:pt x="744601" y="4670044"/>
                    <a:pt x="735076" y="4659757"/>
                  </a:cubicBezTo>
                  <a:close/>
                  <a:moveTo>
                    <a:pt x="667004" y="4583176"/>
                  </a:moveTo>
                  <a:cubicBezTo>
                    <a:pt x="655828" y="4570222"/>
                    <a:pt x="644906" y="4557141"/>
                    <a:pt x="633984" y="4543933"/>
                  </a:cubicBezTo>
                  <a:cubicBezTo>
                    <a:pt x="625094" y="4533138"/>
                    <a:pt x="626618" y="4517136"/>
                    <a:pt x="637413" y="4508119"/>
                  </a:cubicBezTo>
                  <a:cubicBezTo>
                    <a:pt x="648208" y="4499102"/>
                    <a:pt x="664210" y="4500753"/>
                    <a:pt x="673227" y="4511548"/>
                  </a:cubicBezTo>
                  <a:cubicBezTo>
                    <a:pt x="683895" y="4524502"/>
                    <a:pt x="694690" y="4537329"/>
                    <a:pt x="705612" y="4550029"/>
                  </a:cubicBezTo>
                  <a:cubicBezTo>
                    <a:pt x="714756" y="4560697"/>
                    <a:pt x="713486" y="4576699"/>
                    <a:pt x="702818" y="4585843"/>
                  </a:cubicBezTo>
                  <a:cubicBezTo>
                    <a:pt x="692150" y="4594987"/>
                    <a:pt x="676148" y="4593717"/>
                    <a:pt x="667004" y="4583049"/>
                  </a:cubicBezTo>
                  <a:close/>
                  <a:moveTo>
                    <a:pt x="601726" y="4503928"/>
                  </a:moveTo>
                  <a:cubicBezTo>
                    <a:pt x="591058" y="4490593"/>
                    <a:pt x="580644" y="4477131"/>
                    <a:pt x="570230" y="4463542"/>
                  </a:cubicBezTo>
                  <a:cubicBezTo>
                    <a:pt x="561721" y="4452366"/>
                    <a:pt x="563880" y="4436491"/>
                    <a:pt x="574929" y="4427982"/>
                  </a:cubicBezTo>
                  <a:cubicBezTo>
                    <a:pt x="585978" y="4419473"/>
                    <a:pt x="601980" y="4421632"/>
                    <a:pt x="610489" y="4432681"/>
                  </a:cubicBezTo>
                  <a:cubicBezTo>
                    <a:pt x="620649" y="4446016"/>
                    <a:pt x="631063" y="4459224"/>
                    <a:pt x="641477" y="4472432"/>
                  </a:cubicBezTo>
                  <a:cubicBezTo>
                    <a:pt x="650240" y="4483354"/>
                    <a:pt x="648335" y="4499356"/>
                    <a:pt x="637413" y="4508119"/>
                  </a:cubicBezTo>
                  <a:cubicBezTo>
                    <a:pt x="626491" y="4516882"/>
                    <a:pt x="610489" y="4514977"/>
                    <a:pt x="601726" y="4504055"/>
                  </a:cubicBezTo>
                  <a:close/>
                  <a:moveTo>
                    <a:pt x="539369" y="4422648"/>
                  </a:moveTo>
                  <a:cubicBezTo>
                    <a:pt x="529209" y="4408932"/>
                    <a:pt x="519176" y="4395089"/>
                    <a:pt x="509397" y="4381119"/>
                  </a:cubicBezTo>
                  <a:cubicBezTo>
                    <a:pt x="501269" y="4369689"/>
                    <a:pt x="503936" y="4353814"/>
                    <a:pt x="515493" y="4345686"/>
                  </a:cubicBezTo>
                  <a:cubicBezTo>
                    <a:pt x="527050" y="4337558"/>
                    <a:pt x="542798" y="4340225"/>
                    <a:pt x="550926" y="4351782"/>
                  </a:cubicBezTo>
                  <a:cubicBezTo>
                    <a:pt x="560578" y="4365498"/>
                    <a:pt x="570484" y="4379087"/>
                    <a:pt x="580390" y="4392549"/>
                  </a:cubicBezTo>
                  <a:cubicBezTo>
                    <a:pt x="588772" y="4403852"/>
                    <a:pt x="586359" y="4419727"/>
                    <a:pt x="575056" y="4428109"/>
                  </a:cubicBezTo>
                  <a:cubicBezTo>
                    <a:pt x="563753" y="4436491"/>
                    <a:pt x="547878" y="4434078"/>
                    <a:pt x="539496" y="4422775"/>
                  </a:cubicBezTo>
                  <a:close/>
                  <a:moveTo>
                    <a:pt x="480187" y="4339082"/>
                  </a:moveTo>
                  <a:cubicBezTo>
                    <a:pt x="470535" y="4324985"/>
                    <a:pt x="461137" y="4310761"/>
                    <a:pt x="451739" y="4296410"/>
                  </a:cubicBezTo>
                  <a:cubicBezTo>
                    <a:pt x="444119" y="4284726"/>
                    <a:pt x="447294" y="4268978"/>
                    <a:pt x="459105" y="4261231"/>
                  </a:cubicBezTo>
                  <a:cubicBezTo>
                    <a:pt x="470916" y="4253484"/>
                    <a:pt x="486537" y="4256786"/>
                    <a:pt x="494284" y="4268597"/>
                  </a:cubicBezTo>
                  <a:cubicBezTo>
                    <a:pt x="503428" y="4282694"/>
                    <a:pt x="512826" y="4296537"/>
                    <a:pt x="522224" y="4310380"/>
                  </a:cubicBezTo>
                  <a:cubicBezTo>
                    <a:pt x="530098" y="4321937"/>
                    <a:pt x="527177" y="4337812"/>
                    <a:pt x="515493" y="4345686"/>
                  </a:cubicBezTo>
                  <a:cubicBezTo>
                    <a:pt x="503809" y="4353560"/>
                    <a:pt x="488061" y="4350639"/>
                    <a:pt x="480187" y="4338955"/>
                  </a:cubicBezTo>
                  <a:close/>
                  <a:moveTo>
                    <a:pt x="424053" y="4253230"/>
                  </a:moveTo>
                  <a:cubicBezTo>
                    <a:pt x="414909" y="4238752"/>
                    <a:pt x="406019" y="4224147"/>
                    <a:pt x="397129" y="4209542"/>
                  </a:cubicBezTo>
                  <a:cubicBezTo>
                    <a:pt x="389890" y="4197477"/>
                    <a:pt x="393700" y="4181856"/>
                    <a:pt x="405765" y="4174617"/>
                  </a:cubicBezTo>
                  <a:cubicBezTo>
                    <a:pt x="417830" y="4167378"/>
                    <a:pt x="433451" y="4171188"/>
                    <a:pt x="440690" y="4183253"/>
                  </a:cubicBezTo>
                  <a:cubicBezTo>
                    <a:pt x="449326" y="4197604"/>
                    <a:pt x="458216" y="4211955"/>
                    <a:pt x="467106" y="4226179"/>
                  </a:cubicBezTo>
                  <a:cubicBezTo>
                    <a:pt x="474599" y="4238117"/>
                    <a:pt x="471043" y="4253738"/>
                    <a:pt x="459105" y="4261231"/>
                  </a:cubicBezTo>
                  <a:cubicBezTo>
                    <a:pt x="447167" y="4268724"/>
                    <a:pt x="431546" y="4265168"/>
                    <a:pt x="424053" y="4253230"/>
                  </a:cubicBezTo>
                  <a:close/>
                  <a:moveTo>
                    <a:pt x="371094" y="4165473"/>
                  </a:moveTo>
                  <a:cubicBezTo>
                    <a:pt x="362585" y="4150741"/>
                    <a:pt x="354076" y="4135755"/>
                    <a:pt x="345821" y="4120896"/>
                  </a:cubicBezTo>
                  <a:cubicBezTo>
                    <a:pt x="338963" y="4108577"/>
                    <a:pt x="343408" y="4093210"/>
                    <a:pt x="355727" y="4086352"/>
                  </a:cubicBezTo>
                  <a:cubicBezTo>
                    <a:pt x="368046" y="4079494"/>
                    <a:pt x="383413" y="4083939"/>
                    <a:pt x="390271" y="4096258"/>
                  </a:cubicBezTo>
                  <a:cubicBezTo>
                    <a:pt x="398399" y="4110990"/>
                    <a:pt x="406654" y="4125595"/>
                    <a:pt x="415036" y="4140073"/>
                  </a:cubicBezTo>
                  <a:cubicBezTo>
                    <a:pt x="422021" y="4152265"/>
                    <a:pt x="417957" y="4167759"/>
                    <a:pt x="405765" y="4174744"/>
                  </a:cubicBezTo>
                  <a:cubicBezTo>
                    <a:pt x="393573" y="4181729"/>
                    <a:pt x="378079" y="4177665"/>
                    <a:pt x="371094" y="4165473"/>
                  </a:cubicBezTo>
                  <a:close/>
                  <a:moveTo>
                    <a:pt x="321437" y="4075811"/>
                  </a:moveTo>
                  <a:cubicBezTo>
                    <a:pt x="313436" y="4060698"/>
                    <a:pt x="305562" y="4045585"/>
                    <a:pt x="297815" y="4030345"/>
                  </a:cubicBezTo>
                  <a:cubicBezTo>
                    <a:pt x="291465" y="4017772"/>
                    <a:pt x="296545" y="4002532"/>
                    <a:pt x="308991" y="3996182"/>
                  </a:cubicBezTo>
                  <a:cubicBezTo>
                    <a:pt x="321437" y="3989832"/>
                    <a:pt x="336804" y="3994912"/>
                    <a:pt x="343154" y="4007358"/>
                  </a:cubicBezTo>
                  <a:cubicBezTo>
                    <a:pt x="350774" y="4022344"/>
                    <a:pt x="358394" y="4037203"/>
                    <a:pt x="366268" y="4052062"/>
                  </a:cubicBezTo>
                  <a:cubicBezTo>
                    <a:pt x="372872" y="4064508"/>
                    <a:pt x="368173" y="4079875"/>
                    <a:pt x="355727" y="4086352"/>
                  </a:cubicBezTo>
                  <a:cubicBezTo>
                    <a:pt x="343281" y="4092829"/>
                    <a:pt x="327914" y="4088257"/>
                    <a:pt x="321437" y="4075811"/>
                  </a:cubicBezTo>
                  <a:close/>
                  <a:moveTo>
                    <a:pt x="275082" y="3984371"/>
                  </a:moveTo>
                  <a:cubicBezTo>
                    <a:pt x="267716" y="3969004"/>
                    <a:pt x="260350" y="3953510"/>
                    <a:pt x="253238" y="3938016"/>
                  </a:cubicBezTo>
                  <a:cubicBezTo>
                    <a:pt x="247396" y="3925316"/>
                    <a:pt x="252984" y="3910203"/>
                    <a:pt x="265684" y="3904361"/>
                  </a:cubicBezTo>
                  <a:cubicBezTo>
                    <a:pt x="278384" y="3898519"/>
                    <a:pt x="293497" y="3904107"/>
                    <a:pt x="299339" y="3916807"/>
                  </a:cubicBezTo>
                  <a:cubicBezTo>
                    <a:pt x="306324" y="3932047"/>
                    <a:pt x="313563" y="3947160"/>
                    <a:pt x="320802" y="3962273"/>
                  </a:cubicBezTo>
                  <a:cubicBezTo>
                    <a:pt x="326898" y="3974846"/>
                    <a:pt x="321564" y="3990086"/>
                    <a:pt x="308991" y="3996182"/>
                  </a:cubicBezTo>
                  <a:cubicBezTo>
                    <a:pt x="296418" y="4002278"/>
                    <a:pt x="281178" y="3996944"/>
                    <a:pt x="275082" y="3984371"/>
                  </a:cubicBezTo>
                  <a:close/>
                  <a:moveTo>
                    <a:pt x="232156" y="3891280"/>
                  </a:moveTo>
                  <a:cubicBezTo>
                    <a:pt x="225298" y="3875659"/>
                    <a:pt x="218567" y="3859911"/>
                    <a:pt x="211963" y="3844163"/>
                  </a:cubicBezTo>
                  <a:cubicBezTo>
                    <a:pt x="206629" y="3831209"/>
                    <a:pt x="212725" y="3816350"/>
                    <a:pt x="225679" y="3810889"/>
                  </a:cubicBezTo>
                  <a:cubicBezTo>
                    <a:pt x="238633" y="3805428"/>
                    <a:pt x="253492" y="3811651"/>
                    <a:pt x="258953" y="3824605"/>
                  </a:cubicBezTo>
                  <a:cubicBezTo>
                    <a:pt x="265430" y="3840099"/>
                    <a:pt x="272034" y="3855593"/>
                    <a:pt x="278765" y="3870960"/>
                  </a:cubicBezTo>
                  <a:cubicBezTo>
                    <a:pt x="284353" y="3883787"/>
                    <a:pt x="278511" y="3898773"/>
                    <a:pt x="265684" y="3904361"/>
                  </a:cubicBezTo>
                  <a:cubicBezTo>
                    <a:pt x="252857" y="3909949"/>
                    <a:pt x="237871" y="3904107"/>
                    <a:pt x="232283" y="3891280"/>
                  </a:cubicBezTo>
                  <a:close/>
                  <a:moveTo>
                    <a:pt x="192913" y="3796665"/>
                  </a:moveTo>
                  <a:cubicBezTo>
                    <a:pt x="186690" y="3780790"/>
                    <a:pt x="180467" y="3764788"/>
                    <a:pt x="174498" y="3748786"/>
                  </a:cubicBezTo>
                  <a:cubicBezTo>
                    <a:pt x="169545" y="3735705"/>
                    <a:pt x="176276" y="3720973"/>
                    <a:pt x="189357" y="3716147"/>
                  </a:cubicBezTo>
                  <a:cubicBezTo>
                    <a:pt x="202438" y="3711321"/>
                    <a:pt x="217170" y="3717925"/>
                    <a:pt x="221996" y="3731006"/>
                  </a:cubicBezTo>
                  <a:cubicBezTo>
                    <a:pt x="227838" y="3746754"/>
                    <a:pt x="233934" y="3762375"/>
                    <a:pt x="240030" y="3777996"/>
                  </a:cubicBezTo>
                  <a:cubicBezTo>
                    <a:pt x="245237" y="3791077"/>
                    <a:pt x="238760" y="3805809"/>
                    <a:pt x="225679" y="3810889"/>
                  </a:cubicBezTo>
                  <a:cubicBezTo>
                    <a:pt x="212598" y="3815969"/>
                    <a:pt x="197866" y="3809619"/>
                    <a:pt x="192786" y="3796538"/>
                  </a:cubicBezTo>
                  <a:close/>
                  <a:moveTo>
                    <a:pt x="156972" y="3700526"/>
                  </a:moveTo>
                  <a:cubicBezTo>
                    <a:pt x="151257" y="3684397"/>
                    <a:pt x="145796" y="3668268"/>
                    <a:pt x="140335" y="3652012"/>
                  </a:cubicBezTo>
                  <a:cubicBezTo>
                    <a:pt x="135890" y="3638677"/>
                    <a:pt x="143129" y="3624326"/>
                    <a:pt x="156464" y="3619881"/>
                  </a:cubicBezTo>
                  <a:cubicBezTo>
                    <a:pt x="169799" y="3615436"/>
                    <a:pt x="184150" y="3622675"/>
                    <a:pt x="188595" y="3636010"/>
                  </a:cubicBezTo>
                  <a:cubicBezTo>
                    <a:pt x="193929" y="3651885"/>
                    <a:pt x="199263" y="3667760"/>
                    <a:pt x="204851" y="3683635"/>
                  </a:cubicBezTo>
                  <a:cubicBezTo>
                    <a:pt x="209550" y="3696843"/>
                    <a:pt x="202565" y="3711321"/>
                    <a:pt x="189357" y="3716020"/>
                  </a:cubicBezTo>
                  <a:cubicBezTo>
                    <a:pt x="176149" y="3720719"/>
                    <a:pt x="161671" y="3713734"/>
                    <a:pt x="156972" y="3700526"/>
                  </a:cubicBezTo>
                  <a:close/>
                  <a:moveTo>
                    <a:pt x="124714" y="3603117"/>
                  </a:moveTo>
                  <a:cubicBezTo>
                    <a:pt x="119634" y="3586861"/>
                    <a:pt x="114681" y="3570478"/>
                    <a:pt x="109982" y="3554095"/>
                  </a:cubicBezTo>
                  <a:cubicBezTo>
                    <a:pt x="106045" y="3540633"/>
                    <a:pt x="113792" y="3526536"/>
                    <a:pt x="127254" y="3522599"/>
                  </a:cubicBezTo>
                  <a:cubicBezTo>
                    <a:pt x="140716" y="3518662"/>
                    <a:pt x="154813" y="3526409"/>
                    <a:pt x="158750" y="3539871"/>
                  </a:cubicBezTo>
                  <a:cubicBezTo>
                    <a:pt x="163449" y="3556000"/>
                    <a:pt x="168275" y="3572002"/>
                    <a:pt x="173228" y="3588004"/>
                  </a:cubicBezTo>
                  <a:cubicBezTo>
                    <a:pt x="177419" y="3601339"/>
                    <a:pt x="169926" y="3615690"/>
                    <a:pt x="156464" y="3619754"/>
                  </a:cubicBezTo>
                  <a:cubicBezTo>
                    <a:pt x="143002" y="3623818"/>
                    <a:pt x="128778" y="3616452"/>
                    <a:pt x="124714" y="3602990"/>
                  </a:cubicBezTo>
                  <a:close/>
                  <a:moveTo>
                    <a:pt x="96139" y="3504565"/>
                  </a:moveTo>
                  <a:cubicBezTo>
                    <a:pt x="91694" y="3488055"/>
                    <a:pt x="87376" y="3471545"/>
                    <a:pt x="83185" y="3454908"/>
                  </a:cubicBezTo>
                  <a:cubicBezTo>
                    <a:pt x="79756" y="3441319"/>
                    <a:pt x="88011" y="3427476"/>
                    <a:pt x="101600" y="3424047"/>
                  </a:cubicBezTo>
                  <a:cubicBezTo>
                    <a:pt x="115189" y="3420618"/>
                    <a:pt x="129032" y="3428873"/>
                    <a:pt x="132461" y="3442462"/>
                  </a:cubicBezTo>
                  <a:cubicBezTo>
                    <a:pt x="136525" y="3458718"/>
                    <a:pt x="140843" y="3474974"/>
                    <a:pt x="145161" y="3491230"/>
                  </a:cubicBezTo>
                  <a:cubicBezTo>
                    <a:pt x="148844" y="3504819"/>
                    <a:pt x="140843" y="3518662"/>
                    <a:pt x="127254" y="3522345"/>
                  </a:cubicBezTo>
                  <a:cubicBezTo>
                    <a:pt x="113665" y="3526028"/>
                    <a:pt x="99822" y="3518027"/>
                    <a:pt x="96139" y="3504438"/>
                  </a:cubicBezTo>
                  <a:close/>
                  <a:moveTo>
                    <a:pt x="71247" y="3404997"/>
                  </a:moveTo>
                  <a:cubicBezTo>
                    <a:pt x="67437" y="3388360"/>
                    <a:pt x="63754" y="3371596"/>
                    <a:pt x="60198" y="3354832"/>
                  </a:cubicBezTo>
                  <a:cubicBezTo>
                    <a:pt x="57277" y="3341116"/>
                    <a:pt x="66040" y="3327654"/>
                    <a:pt x="79756" y="3324733"/>
                  </a:cubicBezTo>
                  <a:cubicBezTo>
                    <a:pt x="93472" y="3321812"/>
                    <a:pt x="106934" y="3330575"/>
                    <a:pt x="109855" y="3344291"/>
                  </a:cubicBezTo>
                  <a:cubicBezTo>
                    <a:pt x="113284" y="3360801"/>
                    <a:pt x="116967" y="3377184"/>
                    <a:pt x="120777" y="3393440"/>
                  </a:cubicBezTo>
                  <a:cubicBezTo>
                    <a:pt x="123952" y="3407156"/>
                    <a:pt x="115443" y="3420745"/>
                    <a:pt x="101727" y="3423920"/>
                  </a:cubicBezTo>
                  <a:cubicBezTo>
                    <a:pt x="88011" y="3427095"/>
                    <a:pt x="74422" y="3418586"/>
                    <a:pt x="71247" y="3404870"/>
                  </a:cubicBezTo>
                  <a:close/>
                  <a:moveTo>
                    <a:pt x="50038" y="3304540"/>
                  </a:moveTo>
                  <a:cubicBezTo>
                    <a:pt x="46863" y="3287776"/>
                    <a:pt x="43688" y="3271012"/>
                    <a:pt x="40767" y="3254121"/>
                  </a:cubicBezTo>
                  <a:cubicBezTo>
                    <a:pt x="38354" y="3240278"/>
                    <a:pt x="47625" y="3227197"/>
                    <a:pt x="61468" y="3224784"/>
                  </a:cubicBezTo>
                  <a:cubicBezTo>
                    <a:pt x="75311" y="3222371"/>
                    <a:pt x="88392" y="3231642"/>
                    <a:pt x="90805" y="3245485"/>
                  </a:cubicBezTo>
                  <a:cubicBezTo>
                    <a:pt x="93726" y="3261995"/>
                    <a:pt x="96647" y="3278505"/>
                    <a:pt x="99822" y="3295015"/>
                  </a:cubicBezTo>
                  <a:cubicBezTo>
                    <a:pt x="102489" y="3308731"/>
                    <a:pt x="93472" y="3322066"/>
                    <a:pt x="79629" y="3324733"/>
                  </a:cubicBezTo>
                  <a:cubicBezTo>
                    <a:pt x="65786" y="3327400"/>
                    <a:pt x="52578" y="3318383"/>
                    <a:pt x="49911" y="3304540"/>
                  </a:cubicBezTo>
                  <a:close/>
                  <a:moveTo>
                    <a:pt x="32385" y="3203448"/>
                  </a:moveTo>
                  <a:cubicBezTo>
                    <a:pt x="29845" y="3186684"/>
                    <a:pt x="27305" y="3169793"/>
                    <a:pt x="25019" y="3152775"/>
                  </a:cubicBezTo>
                  <a:cubicBezTo>
                    <a:pt x="23114" y="3138932"/>
                    <a:pt x="32893" y="3126105"/>
                    <a:pt x="46736" y="3124200"/>
                  </a:cubicBezTo>
                  <a:cubicBezTo>
                    <a:pt x="60579" y="3122295"/>
                    <a:pt x="73406" y="3132074"/>
                    <a:pt x="75311" y="3145917"/>
                  </a:cubicBezTo>
                  <a:cubicBezTo>
                    <a:pt x="77597" y="3162554"/>
                    <a:pt x="80010" y="3179064"/>
                    <a:pt x="82550" y="3195574"/>
                  </a:cubicBezTo>
                  <a:cubicBezTo>
                    <a:pt x="84709" y="3209417"/>
                    <a:pt x="75184" y="3222371"/>
                    <a:pt x="61341" y="3224530"/>
                  </a:cubicBezTo>
                  <a:cubicBezTo>
                    <a:pt x="47498" y="3226689"/>
                    <a:pt x="34544" y="3217164"/>
                    <a:pt x="32385" y="3203321"/>
                  </a:cubicBezTo>
                  <a:close/>
                  <a:moveTo>
                    <a:pt x="18669" y="3101848"/>
                  </a:moveTo>
                  <a:cubicBezTo>
                    <a:pt x="16637" y="3084830"/>
                    <a:pt x="14859" y="3067812"/>
                    <a:pt x="13208" y="3050794"/>
                  </a:cubicBezTo>
                  <a:cubicBezTo>
                    <a:pt x="11811" y="3036824"/>
                    <a:pt x="22098" y="3024378"/>
                    <a:pt x="36068" y="3022981"/>
                  </a:cubicBezTo>
                  <a:cubicBezTo>
                    <a:pt x="50038" y="3021584"/>
                    <a:pt x="62484" y="3031871"/>
                    <a:pt x="63881" y="3045841"/>
                  </a:cubicBezTo>
                  <a:cubicBezTo>
                    <a:pt x="65532" y="3062605"/>
                    <a:pt x="67310" y="3079369"/>
                    <a:pt x="69215" y="3096006"/>
                  </a:cubicBezTo>
                  <a:cubicBezTo>
                    <a:pt x="70866" y="3109976"/>
                    <a:pt x="60833" y="3122549"/>
                    <a:pt x="46990" y="3124200"/>
                  </a:cubicBezTo>
                  <a:cubicBezTo>
                    <a:pt x="33147" y="3125851"/>
                    <a:pt x="20447" y="3115818"/>
                    <a:pt x="18796" y="3101975"/>
                  </a:cubicBezTo>
                  <a:close/>
                  <a:moveTo>
                    <a:pt x="8890" y="3000121"/>
                  </a:moveTo>
                  <a:cubicBezTo>
                    <a:pt x="7493" y="2983103"/>
                    <a:pt x="6350" y="2966085"/>
                    <a:pt x="5334" y="2948940"/>
                  </a:cubicBezTo>
                  <a:cubicBezTo>
                    <a:pt x="4445" y="2934970"/>
                    <a:pt x="15113" y="2922905"/>
                    <a:pt x="29083" y="2922016"/>
                  </a:cubicBezTo>
                  <a:cubicBezTo>
                    <a:pt x="43053" y="2921127"/>
                    <a:pt x="55118" y="2931795"/>
                    <a:pt x="56007" y="2945765"/>
                  </a:cubicBezTo>
                  <a:cubicBezTo>
                    <a:pt x="57023" y="2962529"/>
                    <a:pt x="58166" y="2979293"/>
                    <a:pt x="59563" y="2996057"/>
                  </a:cubicBezTo>
                  <a:cubicBezTo>
                    <a:pt x="60706" y="3010027"/>
                    <a:pt x="50292" y="3022219"/>
                    <a:pt x="36195" y="3023362"/>
                  </a:cubicBezTo>
                  <a:cubicBezTo>
                    <a:pt x="22098" y="3024505"/>
                    <a:pt x="9906" y="3014091"/>
                    <a:pt x="8890" y="3000121"/>
                  </a:cubicBezTo>
                  <a:close/>
                  <a:moveTo>
                    <a:pt x="2540" y="2897759"/>
                  </a:moveTo>
                  <a:cubicBezTo>
                    <a:pt x="1778" y="2880741"/>
                    <a:pt x="1270" y="2863723"/>
                    <a:pt x="762" y="2846578"/>
                  </a:cubicBezTo>
                  <a:cubicBezTo>
                    <a:pt x="381" y="2832608"/>
                    <a:pt x="11557" y="2820924"/>
                    <a:pt x="25527" y="2820543"/>
                  </a:cubicBezTo>
                  <a:cubicBezTo>
                    <a:pt x="39497" y="2820162"/>
                    <a:pt x="51181" y="2831338"/>
                    <a:pt x="51562" y="2845308"/>
                  </a:cubicBezTo>
                  <a:cubicBezTo>
                    <a:pt x="51943" y="2862072"/>
                    <a:pt x="52578" y="2878836"/>
                    <a:pt x="53213" y="2895473"/>
                  </a:cubicBezTo>
                  <a:cubicBezTo>
                    <a:pt x="53848" y="2909443"/>
                    <a:pt x="42926" y="2921381"/>
                    <a:pt x="28956" y="2921889"/>
                  </a:cubicBezTo>
                  <a:cubicBezTo>
                    <a:pt x="14986" y="2922397"/>
                    <a:pt x="3175" y="2911729"/>
                    <a:pt x="2540" y="2897759"/>
                  </a:cubicBezTo>
                  <a:close/>
                  <a:moveTo>
                    <a:pt x="0" y="2795270"/>
                  </a:moveTo>
                  <a:cubicBezTo>
                    <a:pt x="0" y="2789174"/>
                    <a:pt x="0" y="2783078"/>
                    <a:pt x="0" y="2776982"/>
                  </a:cubicBezTo>
                  <a:lnTo>
                    <a:pt x="25400" y="2776982"/>
                  </a:lnTo>
                  <a:lnTo>
                    <a:pt x="50800" y="2776982"/>
                  </a:lnTo>
                  <a:lnTo>
                    <a:pt x="25400" y="2776982"/>
                  </a:lnTo>
                  <a:lnTo>
                    <a:pt x="0" y="2776982"/>
                  </a:lnTo>
                  <a:cubicBezTo>
                    <a:pt x="0" y="2759837"/>
                    <a:pt x="127" y="2742692"/>
                    <a:pt x="508" y="2725547"/>
                  </a:cubicBezTo>
                  <a:cubicBezTo>
                    <a:pt x="762" y="2711577"/>
                    <a:pt x="12319" y="2700401"/>
                    <a:pt x="26416" y="2700655"/>
                  </a:cubicBezTo>
                  <a:cubicBezTo>
                    <a:pt x="40513" y="2700909"/>
                    <a:pt x="51562" y="2712466"/>
                    <a:pt x="51308" y="2726563"/>
                  </a:cubicBezTo>
                  <a:cubicBezTo>
                    <a:pt x="51054" y="2743327"/>
                    <a:pt x="50800" y="2760218"/>
                    <a:pt x="50800" y="2777109"/>
                  </a:cubicBezTo>
                  <a:cubicBezTo>
                    <a:pt x="50800" y="2791079"/>
                    <a:pt x="39370" y="2802509"/>
                    <a:pt x="25400" y="2802509"/>
                  </a:cubicBezTo>
                  <a:cubicBezTo>
                    <a:pt x="11430" y="2802509"/>
                    <a:pt x="0" y="2791079"/>
                    <a:pt x="0" y="2777109"/>
                  </a:cubicBezTo>
                  <a:cubicBezTo>
                    <a:pt x="0" y="2763139"/>
                    <a:pt x="11430" y="2751709"/>
                    <a:pt x="25400" y="2751709"/>
                  </a:cubicBezTo>
                  <a:cubicBezTo>
                    <a:pt x="39370" y="2751709"/>
                    <a:pt x="50800" y="2763139"/>
                    <a:pt x="50800" y="2777109"/>
                  </a:cubicBezTo>
                  <a:cubicBezTo>
                    <a:pt x="50800" y="2783078"/>
                    <a:pt x="50800" y="2789047"/>
                    <a:pt x="50800" y="2795016"/>
                  </a:cubicBezTo>
                  <a:cubicBezTo>
                    <a:pt x="50927" y="2808986"/>
                    <a:pt x="39624" y="2820543"/>
                    <a:pt x="25527" y="2820543"/>
                  </a:cubicBezTo>
                  <a:cubicBezTo>
                    <a:pt x="11430" y="2820543"/>
                    <a:pt x="127" y="2809240"/>
                    <a:pt x="0" y="2795270"/>
                  </a:cubicBezTo>
                  <a:close/>
                </a:path>
              </a:pathLst>
            </a:custGeom>
            <a:solidFill>
              <a:srgbClr val="FA9B35"/>
            </a:solidFill>
          </p:spPr>
          <p:txBody>
            <a:bodyPr/>
            <a:lstStyle/>
            <a:p>
              <a:endParaRPr lang="en-US"/>
            </a:p>
          </p:txBody>
        </p:sp>
      </p:grpSp>
      <p:sp>
        <p:nvSpPr>
          <p:cNvPr id="1048649" name="TextBox 17"/>
          <p:cNvSpPr txBox="1"/>
          <p:nvPr/>
        </p:nvSpPr>
        <p:spPr>
          <a:xfrm>
            <a:off x="423545" y="2400300"/>
            <a:ext cx="2589530" cy="1231106"/>
          </a:xfrm>
          <a:prstGeom prst="rect">
            <a:avLst/>
          </a:prstGeom>
        </p:spPr>
        <p:txBody>
          <a:bodyPr wrap="square" lIns="0" tIns="0" rIns="0" bIns="0" rtlCol="0" anchor="t">
            <a:spAutoFit/>
          </a:bodyPr>
          <a:lstStyle/>
          <a:p>
            <a:pPr algn="ctr" defTabSz="457200">
              <a:lnSpc>
                <a:spcPts val="9600"/>
              </a:lnSpc>
            </a:pPr>
            <a:r>
              <a:rPr lang="en-US" sz="8000">
                <a:solidFill>
                  <a:srgbClr val="EA7734"/>
                </a:solidFill>
                <a:latin typeface="Baloo Bold"/>
              </a:rPr>
              <a:t>06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613" name="Freeform 2"/>
          <p:cNvSpPr/>
          <p:nvPr/>
        </p:nvSpPr>
        <p:spPr>
          <a:xfrm>
            <a:off x="79900" y="1036421"/>
            <a:ext cx="8835062" cy="3693490"/>
          </a:xfrm>
          <a:custGeom>
            <a:avLst/>
            <a:gdLst/>
            <a:ahLst/>
            <a:cxnLst/>
            <a:rect l="l" t="t" r="r" b="b"/>
            <a:pathLst>
              <a:path w="17670123" h="7386979">
                <a:moveTo>
                  <a:pt x="0" y="0"/>
                </a:moveTo>
                <a:lnTo>
                  <a:pt x="17670123" y="0"/>
                </a:lnTo>
                <a:lnTo>
                  <a:pt x="17670123" y="7386979"/>
                </a:lnTo>
                <a:lnTo>
                  <a:pt x="0" y="7386979"/>
                </a:lnTo>
                <a:lnTo>
                  <a:pt x="0" y="0"/>
                </a:lnTo>
                <a:close/>
              </a:path>
            </a:pathLst>
          </a:custGeom>
          <a:blipFill>
            <a:blip r:embed="rId3"/>
            <a:stretch>
              <a:fillRect/>
            </a:stretch>
          </a:blipFill>
        </p:spPr>
        <p:txBody>
          <a:bodyPr/>
          <a:lstStyle/>
          <a:p>
            <a:endParaRPr lang="en-US"/>
          </a:p>
        </p:txBody>
      </p:sp>
      <p:sp>
        <p:nvSpPr>
          <p:cNvPr id="1048614" name="Freeform 3"/>
          <p:cNvSpPr/>
          <p:nvPr/>
        </p:nvSpPr>
        <p:spPr>
          <a:xfrm>
            <a:off x="-21875" y="4787975"/>
            <a:ext cx="1483750" cy="817550"/>
          </a:xfrm>
          <a:custGeom>
            <a:avLst/>
            <a:gdLst/>
            <a:ahLst/>
            <a:cxnLst/>
            <a:rect l="l" t="t" r="r" b="b"/>
            <a:pathLst>
              <a:path w="2967500" h="1635100">
                <a:moveTo>
                  <a:pt x="0" y="0"/>
                </a:moveTo>
                <a:lnTo>
                  <a:pt x="2967500" y="0"/>
                </a:lnTo>
                <a:lnTo>
                  <a:pt x="2967500" y="1635100"/>
                </a:lnTo>
                <a:lnTo>
                  <a:pt x="0" y="1635100"/>
                </a:lnTo>
                <a:lnTo>
                  <a:pt x="0" y="0"/>
                </a:lnTo>
                <a:close/>
              </a:path>
            </a:pathLst>
          </a:custGeom>
          <a:blipFill>
            <a:blip r:embed="rId4"/>
            <a:stretch>
              <a:fillRect/>
            </a:stretch>
          </a:blipFill>
        </p:spPr>
        <p:txBody>
          <a:bodyPr/>
          <a:lstStyle/>
          <a:p>
            <a:endParaRPr lang="en-US"/>
          </a:p>
        </p:txBody>
      </p:sp>
      <p:sp>
        <p:nvSpPr>
          <p:cNvPr id="1048615" name="Freeform 4"/>
          <p:cNvSpPr/>
          <p:nvPr/>
        </p:nvSpPr>
        <p:spPr>
          <a:xfrm>
            <a:off x="7502100" y="3933925"/>
            <a:ext cx="656275" cy="1682225"/>
          </a:xfrm>
          <a:custGeom>
            <a:avLst/>
            <a:gdLst/>
            <a:ahLst/>
            <a:cxnLst/>
            <a:rect l="l" t="t" r="r" b="b"/>
            <a:pathLst>
              <a:path w="1312550" h="3364450">
                <a:moveTo>
                  <a:pt x="0" y="0"/>
                </a:moveTo>
                <a:lnTo>
                  <a:pt x="1312550" y="0"/>
                </a:lnTo>
                <a:lnTo>
                  <a:pt x="1312550" y="3364450"/>
                </a:lnTo>
                <a:lnTo>
                  <a:pt x="0" y="3364450"/>
                </a:lnTo>
                <a:lnTo>
                  <a:pt x="0" y="0"/>
                </a:lnTo>
                <a:close/>
              </a:path>
            </a:pathLst>
          </a:custGeom>
          <a:blipFill>
            <a:blip r:embed="rId5"/>
            <a:stretch>
              <a:fillRect/>
            </a:stretch>
          </a:blipFill>
        </p:spPr>
        <p:txBody>
          <a:bodyPr/>
          <a:lstStyle/>
          <a:p>
            <a:endParaRPr lang="en-US"/>
          </a:p>
        </p:txBody>
      </p:sp>
      <p:sp>
        <p:nvSpPr>
          <p:cNvPr id="1048616" name="Freeform 5"/>
          <p:cNvSpPr/>
          <p:nvPr/>
        </p:nvSpPr>
        <p:spPr>
          <a:xfrm>
            <a:off x="736350" y="3933925"/>
            <a:ext cx="1294727" cy="1682225"/>
          </a:xfrm>
          <a:custGeom>
            <a:avLst/>
            <a:gdLst/>
            <a:ahLst/>
            <a:cxnLst/>
            <a:rect l="l" t="t" r="r" b="b"/>
            <a:pathLst>
              <a:path w="2589454" h="3364450">
                <a:moveTo>
                  <a:pt x="0" y="0"/>
                </a:moveTo>
                <a:lnTo>
                  <a:pt x="2589454" y="0"/>
                </a:lnTo>
                <a:lnTo>
                  <a:pt x="2589454" y="3364450"/>
                </a:lnTo>
                <a:lnTo>
                  <a:pt x="0" y="3364450"/>
                </a:lnTo>
                <a:lnTo>
                  <a:pt x="0" y="0"/>
                </a:lnTo>
                <a:close/>
              </a:path>
            </a:pathLst>
          </a:custGeom>
          <a:blipFill>
            <a:blip r:embed="rId6"/>
            <a:stretch>
              <a:fillRect/>
            </a:stretch>
          </a:blipFill>
        </p:spPr>
        <p:txBody>
          <a:bodyPr/>
          <a:lstStyle/>
          <a:p>
            <a:endParaRPr lang="en-US"/>
          </a:p>
        </p:txBody>
      </p:sp>
      <p:sp>
        <p:nvSpPr>
          <p:cNvPr id="1048617" name="Freeform 6"/>
          <p:cNvSpPr/>
          <p:nvPr/>
        </p:nvSpPr>
        <p:spPr>
          <a:xfrm>
            <a:off x="525925" y="5230275"/>
            <a:ext cx="771492" cy="385867"/>
          </a:xfrm>
          <a:custGeom>
            <a:avLst/>
            <a:gdLst/>
            <a:ahLst/>
            <a:cxnLst/>
            <a:rect l="l" t="t" r="r" b="b"/>
            <a:pathLst>
              <a:path w="1542984" h="771734">
                <a:moveTo>
                  <a:pt x="0" y="0"/>
                </a:moveTo>
                <a:lnTo>
                  <a:pt x="1542984" y="0"/>
                </a:lnTo>
                <a:lnTo>
                  <a:pt x="1542984" y="771734"/>
                </a:lnTo>
                <a:lnTo>
                  <a:pt x="0" y="771734"/>
                </a:lnTo>
                <a:lnTo>
                  <a:pt x="0" y="0"/>
                </a:lnTo>
                <a:close/>
              </a:path>
            </a:pathLst>
          </a:custGeom>
          <a:blipFill>
            <a:blip r:embed="rId7"/>
            <a:stretch>
              <a:fillRect/>
            </a:stretch>
          </a:blipFill>
        </p:spPr>
        <p:txBody>
          <a:bodyPr/>
          <a:lstStyle/>
          <a:p>
            <a:endParaRPr lang="en-US"/>
          </a:p>
        </p:txBody>
      </p:sp>
      <p:grpSp>
        <p:nvGrpSpPr>
          <p:cNvPr id="42" name="Group 7"/>
          <p:cNvGrpSpPr/>
          <p:nvPr/>
        </p:nvGrpSpPr>
        <p:grpSpPr>
          <a:xfrm>
            <a:off x="7981700" y="4793604"/>
            <a:ext cx="1162300" cy="806300"/>
            <a:chOff x="0" y="0"/>
            <a:chExt cx="3099467" cy="2150133"/>
          </a:xfrm>
        </p:grpSpPr>
        <p:sp>
          <p:nvSpPr>
            <p:cNvPr id="1048618" name="Freeform 8"/>
            <p:cNvSpPr/>
            <p:nvPr/>
          </p:nvSpPr>
          <p:spPr>
            <a:xfrm>
              <a:off x="0" y="0"/>
              <a:ext cx="3099435" cy="2150110"/>
            </a:xfrm>
            <a:custGeom>
              <a:avLst/>
              <a:gdLst/>
              <a:ahLst/>
              <a:cxnLst/>
              <a:rect l="l" t="t" r="r" b="b"/>
              <a:pathLst>
                <a:path w="3099435" h="2150110">
                  <a:moveTo>
                    <a:pt x="2762123" y="0"/>
                  </a:moveTo>
                  <a:cubicBezTo>
                    <a:pt x="2624328" y="0"/>
                    <a:pt x="2486152" y="21590"/>
                    <a:pt x="2355596" y="64008"/>
                  </a:cubicBezTo>
                  <a:cubicBezTo>
                    <a:pt x="1979930" y="186309"/>
                    <a:pt x="1667129" y="468122"/>
                    <a:pt x="1466850" y="808609"/>
                  </a:cubicBezTo>
                  <a:cubicBezTo>
                    <a:pt x="1335913" y="1030986"/>
                    <a:pt x="1252601" y="1320038"/>
                    <a:pt x="1386967" y="1540002"/>
                  </a:cubicBezTo>
                  <a:cubicBezTo>
                    <a:pt x="1257681" y="1498473"/>
                    <a:pt x="1121918" y="1477899"/>
                    <a:pt x="986155" y="1477899"/>
                  </a:cubicBezTo>
                  <a:cubicBezTo>
                    <a:pt x="785368" y="1477899"/>
                    <a:pt x="584327" y="1522857"/>
                    <a:pt x="403860" y="1611122"/>
                  </a:cubicBezTo>
                  <a:cubicBezTo>
                    <a:pt x="194691" y="1713865"/>
                    <a:pt x="0" y="1935861"/>
                    <a:pt x="30988" y="2150110"/>
                  </a:cubicBezTo>
                  <a:lnTo>
                    <a:pt x="3099435" y="2150110"/>
                  </a:lnTo>
                  <a:lnTo>
                    <a:pt x="3099435" y="44958"/>
                  </a:lnTo>
                  <a:cubicBezTo>
                    <a:pt x="2990215" y="14859"/>
                    <a:pt x="2876296" y="0"/>
                    <a:pt x="2762123" y="0"/>
                  </a:cubicBezTo>
                  <a:close/>
                </a:path>
              </a:pathLst>
            </a:custGeom>
            <a:solidFill>
              <a:srgbClr val="EA7734"/>
            </a:solidFill>
          </p:spPr>
          <p:txBody>
            <a:bodyPr/>
            <a:lstStyle/>
            <a:p>
              <a:endParaRPr lang="en-US"/>
            </a:p>
          </p:txBody>
        </p:sp>
      </p:grpSp>
      <p:grpSp>
        <p:nvGrpSpPr>
          <p:cNvPr id="43" name="Group 9"/>
          <p:cNvGrpSpPr/>
          <p:nvPr/>
        </p:nvGrpSpPr>
        <p:grpSpPr>
          <a:xfrm>
            <a:off x="8683884" y="5051081"/>
            <a:ext cx="495296" cy="585100"/>
            <a:chOff x="0" y="0"/>
            <a:chExt cx="1320789" cy="1560267"/>
          </a:xfrm>
        </p:grpSpPr>
        <p:sp>
          <p:nvSpPr>
            <p:cNvPr id="1048619" name="Freeform 10"/>
            <p:cNvSpPr/>
            <p:nvPr/>
          </p:nvSpPr>
          <p:spPr>
            <a:xfrm>
              <a:off x="127" y="0"/>
              <a:ext cx="1320546" cy="1560322"/>
            </a:xfrm>
            <a:custGeom>
              <a:avLst/>
              <a:gdLst/>
              <a:ahLst/>
              <a:cxnLst/>
              <a:rect l="l" t="t" r="r" b="b"/>
              <a:pathLst>
                <a:path w="1320546" h="1560322">
                  <a:moveTo>
                    <a:pt x="1320419" y="0"/>
                  </a:moveTo>
                  <a:cubicBezTo>
                    <a:pt x="590931" y="20574"/>
                    <a:pt x="763524" y="817499"/>
                    <a:pt x="763524" y="817499"/>
                  </a:cubicBezTo>
                  <a:cubicBezTo>
                    <a:pt x="763524" y="817499"/>
                    <a:pt x="557530" y="690245"/>
                    <a:pt x="375666" y="690245"/>
                  </a:cubicBezTo>
                  <a:cubicBezTo>
                    <a:pt x="284734" y="690245"/>
                    <a:pt x="199898" y="721995"/>
                    <a:pt x="149987" y="817499"/>
                  </a:cubicBezTo>
                  <a:cubicBezTo>
                    <a:pt x="0" y="1103757"/>
                    <a:pt x="313563" y="1560322"/>
                    <a:pt x="313563" y="1560322"/>
                  </a:cubicBezTo>
                  <a:lnTo>
                    <a:pt x="1320546" y="1560322"/>
                  </a:lnTo>
                  <a:lnTo>
                    <a:pt x="1320546" y="0"/>
                  </a:lnTo>
                  <a:close/>
                </a:path>
              </a:pathLst>
            </a:custGeom>
            <a:solidFill>
              <a:srgbClr val="67A23E"/>
            </a:solidFill>
          </p:spPr>
          <p:txBody>
            <a:bodyPr/>
            <a:lstStyle/>
            <a:p>
              <a:endParaRPr lang="en-US"/>
            </a:p>
          </p:txBody>
        </p:sp>
      </p:grpSp>
      <p:grpSp>
        <p:nvGrpSpPr>
          <p:cNvPr id="44" name="Group 11"/>
          <p:cNvGrpSpPr/>
          <p:nvPr/>
        </p:nvGrpSpPr>
        <p:grpSpPr>
          <a:xfrm>
            <a:off x="8259089" y="5050875"/>
            <a:ext cx="920061" cy="585306"/>
            <a:chOff x="0" y="0"/>
            <a:chExt cx="2453496" cy="1560816"/>
          </a:xfrm>
        </p:grpSpPr>
        <p:sp>
          <p:nvSpPr>
            <p:cNvPr id="1048620" name="Freeform 12"/>
            <p:cNvSpPr/>
            <p:nvPr/>
          </p:nvSpPr>
          <p:spPr>
            <a:xfrm>
              <a:off x="0" y="127"/>
              <a:ext cx="2453386" cy="1560703"/>
            </a:xfrm>
            <a:custGeom>
              <a:avLst/>
              <a:gdLst/>
              <a:ahLst/>
              <a:cxnLst/>
              <a:rect l="l" t="t" r="r" b="b"/>
              <a:pathLst>
                <a:path w="2453386" h="1560703">
                  <a:moveTo>
                    <a:pt x="2453259" y="436118"/>
                  </a:moveTo>
                  <a:cubicBezTo>
                    <a:pt x="2453386" y="436118"/>
                    <a:pt x="2453386" y="436118"/>
                    <a:pt x="2453386" y="436118"/>
                  </a:cubicBezTo>
                  <a:close/>
                  <a:moveTo>
                    <a:pt x="1349883" y="0"/>
                  </a:moveTo>
                  <a:cubicBezTo>
                    <a:pt x="586486" y="0"/>
                    <a:pt x="763651" y="817880"/>
                    <a:pt x="763651" y="817880"/>
                  </a:cubicBezTo>
                  <a:cubicBezTo>
                    <a:pt x="763651" y="817880"/>
                    <a:pt x="557530" y="690626"/>
                    <a:pt x="375793" y="690626"/>
                  </a:cubicBezTo>
                  <a:cubicBezTo>
                    <a:pt x="284861" y="690626"/>
                    <a:pt x="200025" y="722376"/>
                    <a:pt x="150114" y="817880"/>
                  </a:cubicBezTo>
                  <a:cubicBezTo>
                    <a:pt x="0" y="1104138"/>
                    <a:pt x="313563" y="1560703"/>
                    <a:pt x="313563" y="1560703"/>
                  </a:cubicBezTo>
                  <a:lnTo>
                    <a:pt x="2453259" y="1560703"/>
                  </a:lnTo>
                  <a:lnTo>
                    <a:pt x="2453259" y="436118"/>
                  </a:lnTo>
                  <a:cubicBezTo>
                    <a:pt x="2183638" y="501396"/>
                    <a:pt x="2072386" y="780288"/>
                    <a:pt x="2072386" y="780288"/>
                  </a:cubicBezTo>
                  <a:cubicBezTo>
                    <a:pt x="2072386" y="780288"/>
                    <a:pt x="2113153" y="0"/>
                    <a:pt x="1349883" y="0"/>
                  </a:cubicBezTo>
                  <a:close/>
                </a:path>
              </a:pathLst>
            </a:custGeom>
            <a:solidFill>
              <a:srgbClr val="438422"/>
            </a:solidFill>
          </p:spPr>
          <p:txBody>
            <a:bodyPr/>
            <a:lstStyle/>
            <a:p>
              <a:endParaRPr lang="en-US"/>
            </a:p>
          </p:txBody>
        </p:sp>
      </p:grpSp>
      <p:sp>
        <p:nvSpPr>
          <p:cNvPr id="1048621" name="Freeform 13"/>
          <p:cNvSpPr/>
          <p:nvPr/>
        </p:nvSpPr>
        <p:spPr>
          <a:xfrm>
            <a:off x="7112363" y="857238"/>
            <a:ext cx="785900" cy="332175"/>
          </a:xfrm>
          <a:custGeom>
            <a:avLst/>
            <a:gdLst/>
            <a:ahLst/>
            <a:cxnLst/>
            <a:rect l="l" t="t" r="r" b="b"/>
            <a:pathLst>
              <a:path w="1571800" h="664350">
                <a:moveTo>
                  <a:pt x="0" y="0"/>
                </a:moveTo>
                <a:lnTo>
                  <a:pt x="1571800" y="0"/>
                </a:lnTo>
                <a:lnTo>
                  <a:pt x="1571800" y="664350"/>
                </a:lnTo>
                <a:lnTo>
                  <a:pt x="0" y="664350"/>
                </a:lnTo>
                <a:lnTo>
                  <a:pt x="0" y="0"/>
                </a:lnTo>
                <a:close/>
              </a:path>
            </a:pathLst>
          </a:custGeom>
          <a:blipFill>
            <a:blip r:embed="rId8"/>
            <a:stretch>
              <a:fillRect/>
            </a:stretch>
          </a:blipFill>
        </p:spPr>
        <p:txBody>
          <a:bodyPr/>
          <a:lstStyle/>
          <a:p>
            <a:endParaRPr lang="en-US"/>
          </a:p>
        </p:txBody>
      </p:sp>
      <p:sp>
        <p:nvSpPr>
          <p:cNvPr id="1048622" name="Freeform 14"/>
          <p:cNvSpPr/>
          <p:nvPr/>
        </p:nvSpPr>
        <p:spPr>
          <a:xfrm>
            <a:off x="6688713" y="857263"/>
            <a:ext cx="898425" cy="446550"/>
          </a:xfrm>
          <a:custGeom>
            <a:avLst/>
            <a:gdLst/>
            <a:ahLst/>
            <a:cxnLst/>
            <a:rect l="l" t="t" r="r" b="b"/>
            <a:pathLst>
              <a:path w="1796850" h="893100">
                <a:moveTo>
                  <a:pt x="0" y="0"/>
                </a:moveTo>
                <a:lnTo>
                  <a:pt x="1796850" y="0"/>
                </a:lnTo>
                <a:lnTo>
                  <a:pt x="1796850" y="893100"/>
                </a:lnTo>
                <a:lnTo>
                  <a:pt x="0" y="893100"/>
                </a:lnTo>
                <a:lnTo>
                  <a:pt x="0" y="0"/>
                </a:lnTo>
                <a:close/>
              </a:path>
            </a:pathLst>
          </a:custGeom>
          <a:blipFill>
            <a:blip r:embed="rId9"/>
            <a:stretch>
              <a:fillRect/>
            </a:stretch>
          </a:blipFill>
        </p:spPr>
        <p:txBody>
          <a:bodyPr/>
          <a:lstStyle/>
          <a:p>
            <a:endParaRPr lang="en-US"/>
          </a:p>
        </p:txBody>
      </p:sp>
      <p:sp>
        <p:nvSpPr>
          <p:cNvPr id="1048623" name="Freeform 15"/>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10"/>
            <a:stretch>
              <a:fillRect/>
            </a:stretch>
          </a:blipFill>
        </p:spPr>
        <p:txBody>
          <a:bodyPr/>
          <a:lstStyle/>
          <a:p>
            <a:endParaRPr lang="en-US"/>
          </a:p>
        </p:txBody>
      </p:sp>
      <p:sp>
        <p:nvSpPr>
          <p:cNvPr id="1048624" name="Freeform 16"/>
          <p:cNvSpPr/>
          <p:nvPr/>
        </p:nvSpPr>
        <p:spPr>
          <a:xfrm>
            <a:off x="-299288" y="5049875"/>
            <a:ext cx="9742573" cy="2385990"/>
          </a:xfrm>
          <a:custGeom>
            <a:avLst/>
            <a:gdLst/>
            <a:ahLst/>
            <a:cxnLst/>
            <a:rect l="l" t="t" r="r" b="b"/>
            <a:pathLst>
              <a:path w="19485146" h="4771980">
                <a:moveTo>
                  <a:pt x="0" y="0"/>
                </a:moveTo>
                <a:lnTo>
                  <a:pt x="19485146" y="0"/>
                </a:lnTo>
                <a:lnTo>
                  <a:pt x="19485146" y="4771980"/>
                </a:lnTo>
                <a:lnTo>
                  <a:pt x="0" y="4771980"/>
                </a:lnTo>
                <a:lnTo>
                  <a:pt x="0" y="0"/>
                </a:lnTo>
                <a:close/>
              </a:path>
            </a:pathLst>
          </a:custGeom>
          <a:blipFill>
            <a:blip r:embed="rId11"/>
            <a:stretch>
              <a:fillRect/>
            </a:stretch>
          </a:blipFill>
        </p:spPr>
        <p:txBody>
          <a:bodyPr/>
          <a:lstStyle/>
          <a:p>
            <a:endParaRPr lang="en-US"/>
          </a:p>
        </p:txBody>
      </p:sp>
      <p:sp>
        <p:nvSpPr>
          <p:cNvPr id="1048625" name="Freeform 17"/>
          <p:cNvSpPr/>
          <p:nvPr/>
        </p:nvSpPr>
        <p:spPr>
          <a:xfrm>
            <a:off x="8013348" y="1094148"/>
            <a:ext cx="1411553" cy="1240725"/>
          </a:xfrm>
          <a:custGeom>
            <a:avLst/>
            <a:gdLst/>
            <a:ahLst/>
            <a:cxnLst/>
            <a:rect l="l" t="t" r="r" b="b"/>
            <a:pathLst>
              <a:path w="2823106" h="2481450">
                <a:moveTo>
                  <a:pt x="0" y="0"/>
                </a:moveTo>
                <a:lnTo>
                  <a:pt x="2823107" y="0"/>
                </a:lnTo>
                <a:lnTo>
                  <a:pt x="2823107" y="2481450"/>
                </a:lnTo>
                <a:lnTo>
                  <a:pt x="0" y="2481450"/>
                </a:lnTo>
                <a:lnTo>
                  <a:pt x="0" y="0"/>
                </a:lnTo>
                <a:close/>
              </a:path>
            </a:pathLst>
          </a:custGeom>
          <a:blipFill>
            <a:blip r:embed="rId12"/>
            <a:stretch>
              <a:fillRect/>
            </a:stretch>
          </a:blipFill>
        </p:spPr>
        <p:txBody>
          <a:bodyPr/>
          <a:lstStyle/>
          <a:p>
            <a:endParaRPr lang="en-US"/>
          </a:p>
        </p:txBody>
      </p:sp>
      <p:sp>
        <p:nvSpPr>
          <p:cNvPr id="1048626" name="Freeform 18"/>
          <p:cNvSpPr/>
          <p:nvPr/>
        </p:nvSpPr>
        <p:spPr>
          <a:xfrm>
            <a:off x="5626120" y="805848"/>
            <a:ext cx="613508" cy="806298"/>
          </a:xfrm>
          <a:custGeom>
            <a:avLst/>
            <a:gdLst/>
            <a:ahLst/>
            <a:cxnLst/>
            <a:rect l="l" t="t" r="r" b="b"/>
            <a:pathLst>
              <a:path w="1227016" h="1612596">
                <a:moveTo>
                  <a:pt x="0" y="0"/>
                </a:moveTo>
                <a:lnTo>
                  <a:pt x="1227016" y="0"/>
                </a:lnTo>
                <a:lnTo>
                  <a:pt x="1227016" y="1612596"/>
                </a:lnTo>
                <a:lnTo>
                  <a:pt x="0" y="1612596"/>
                </a:lnTo>
                <a:lnTo>
                  <a:pt x="0" y="0"/>
                </a:lnTo>
                <a:close/>
              </a:path>
            </a:pathLst>
          </a:custGeom>
          <a:blipFill>
            <a:blip r:embed="rId13"/>
            <a:stretch>
              <a:fillRect/>
            </a:stretch>
          </a:blipFill>
        </p:spPr>
        <p:txBody>
          <a:bodyPr/>
          <a:lstStyle/>
          <a:p>
            <a:endParaRPr lang="en-US"/>
          </a:p>
        </p:txBody>
      </p:sp>
      <p:sp>
        <p:nvSpPr>
          <p:cNvPr id="1048627" name="Freeform 19"/>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14"/>
            <a:stretch>
              <a:fillRect t="-9160" b="-9160"/>
            </a:stretch>
          </a:blipFill>
        </p:spPr>
        <p:txBody>
          <a:bodyPr/>
          <a:lstStyle/>
          <a:p>
            <a:endParaRPr lang="en-US"/>
          </a:p>
        </p:txBody>
      </p:sp>
      <p:sp>
        <p:nvSpPr>
          <p:cNvPr id="1048628" name="TextBox 20"/>
          <p:cNvSpPr txBox="1"/>
          <p:nvPr/>
        </p:nvSpPr>
        <p:spPr>
          <a:xfrm>
            <a:off x="514350" y="1219125"/>
            <a:ext cx="8048500" cy="3808735"/>
          </a:xfrm>
          <a:prstGeom prst="rect">
            <a:avLst/>
          </a:prstGeom>
        </p:spPr>
        <p:txBody>
          <a:bodyPr lIns="0" tIns="0" rIns="0" bIns="0" rtlCol="0" anchor="t">
            <a:spAutoFit/>
          </a:bodyPr>
          <a:lstStyle/>
          <a:p>
            <a:pPr defTabSz="457200">
              <a:lnSpc>
                <a:spcPts val="3300"/>
              </a:lnSpc>
            </a:pPr>
            <a:r>
              <a:rPr lang="en-US" sz="2750">
                <a:solidFill>
                  <a:srgbClr val="000000"/>
                </a:solidFill>
                <a:latin typeface="Baloo Bold"/>
              </a:rPr>
              <a:t>- Chỉ cần rắc men một lần trong suốt quá trình nuôi.</a:t>
            </a:r>
          </a:p>
          <a:p>
            <a:pPr defTabSz="457200">
              <a:lnSpc>
                <a:spcPts val="3300"/>
              </a:lnSpc>
            </a:pPr>
            <a:r>
              <a:rPr lang="en-US" sz="2750">
                <a:solidFill>
                  <a:srgbClr val="000000"/>
                </a:solidFill>
                <a:latin typeface="Baloo Bold"/>
              </a:rPr>
              <a:t>- Cứ sau một vài ngày cào nhẹ trên bề mặt đệm để giúp vùi phân và làm cho đệm lót được thông thoáng </a:t>
            </a:r>
          </a:p>
          <a:p>
            <a:pPr defTabSz="457200">
              <a:lnSpc>
                <a:spcPts val="3300"/>
              </a:lnSpc>
            </a:pPr>
            <a:r>
              <a:rPr lang="en-US" sz="2750">
                <a:solidFill>
                  <a:srgbClr val="000000"/>
                </a:solidFill>
                <a:latin typeface="Baloo Bold"/>
              </a:rPr>
              <a:t>- Tránh làm đệm lót bị ướt (nước uống và nước mưa hắt…). Nếu thấy nước rớt làm ướt đệm lót thì phải thay ngay bằng lớp trấu mới.</a:t>
            </a:r>
          </a:p>
          <a:p>
            <a:pPr defTabSz="457200">
              <a:lnSpc>
                <a:spcPts val="3300"/>
              </a:lnSpc>
            </a:pPr>
            <a:r>
              <a:rPr lang="en-US" sz="2750">
                <a:solidFill>
                  <a:srgbClr val="000000"/>
                </a:solidFill>
                <a:latin typeface="Baloo Bold"/>
              </a:rPr>
              <a:t>- Không được phun thuốc khử trùng định kỳ lên mặt đệm lót.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CDF"/>
        </a:solidFill>
        <a:effectLst/>
      </p:bgPr>
    </p:bg>
    <p:spTree>
      <p:nvGrpSpPr>
        <p:cNvPr id="1" name=""/>
        <p:cNvGrpSpPr/>
        <p:nvPr/>
      </p:nvGrpSpPr>
      <p:grpSpPr>
        <a:xfrm>
          <a:off x="0" y="0"/>
          <a:ext cx="0" cy="0"/>
          <a:chOff x="0" y="0"/>
          <a:chExt cx="0" cy="0"/>
        </a:xfrm>
      </p:grpSpPr>
      <p:sp>
        <p:nvSpPr>
          <p:cNvPr id="1048584" name="Freeform 2"/>
          <p:cNvSpPr/>
          <p:nvPr/>
        </p:nvSpPr>
        <p:spPr>
          <a:xfrm>
            <a:off x="0" y="857250"/>
            <a:ext cx="9143999" cy="51435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3"/>
            <a:stretch>
              <a:fillRect t="-9160" b="-9160"/>
            </a:stretch>
          </a:blipFill>
        </p:spPr>
        <p:txBody>
          <a:bodyPr/>
          <a:lstStyle/>
          <a:p>
            <a:endParaRPr lang="en-US"/>
          </a:p>
        </p:txBody>
      </p:sp>
      <p:sp>
        <p:nvSpPr>
          <p:cNvPr id="1048585" name="Freeform 3"/>
          <p:cNvSpPr/>
          <p:nvPr/>
        </p:nvSpPr>
        <p:spPr>
          <a:xfrm>
            <a:off x="272325" y="1040974"/>
            <a:ext cx="8713911" cy="2814851"/>
          </a:xfrm>
          <a:custGeom>
            <a:avLst/>
            <a:gdLst/>
            <a:ahLst/>
            <a:cxnLst/>
            <a:rect l="l" t="t" r="r" b="b"/>
            <a:pathLst>
              <a:path w="17427821" h="5629701">
                <a:moveTo>
                  <a:pt x="0" y="0"/>
                </a:moveTo>
                <a:lnTo>
                  <a:pt x="17427821" y="0"/>
                </a:lnTo>
                <a:lnTo>
                  <a:pt x="17427821" y="5629701"/>
                </a:lnTo>
                <a:lnTo>
                  <a:pt x="0" y="5629701"/>
                </a:lnTo>
                <a:lnTo>
                  <a:pt x="0" y="0"/>
                </a:lnTo>
                <a:close/>
              </a:path>
            </a:pathLst>
          </a:custGeom>
          <a:blipFill>
            <a:blip r:embed="rId4"/>
            <a:stretch>
              <a:fillRect/>
            </a:stretch>
          </a:blipFill>
        </p:spPr>
        <p:txBody>
          <a:bodyPr/>
          <a:lstStyle/>
          <a:p>
            <a:endParaRPr lang="en-US"/>
          </a:p>
        </p:txBody>
      </p:sp>
      <p:sp>
        <p:nvSpPr>
          <p:cNvPr id="1048586" name="Freeform 4"/>
          <p:cNvSpPr/>
          <p:nvPr/>
        </p:nvSpPr>
        <p:spPr>
          <a:xfrm>
            <a:off x="8296467" y="4267550"/>
            <a:ext cx="629717" cy="1396752"/>
          </a:xfrm>
          <a:custGeom>
            <a:avLst/>
            <a:gdLst/>
            <a:ahLst/>
            <a:cxnLst/>
            <a:rect l="l" t="t" r="r" b="b"/>
            <a:pathLst>
              <a:path w="1259434" h="2793504">
                <a:moveTo>
                  <a:pt x="0" y="0"/>
                </a:moveTo>
                <a:lnTo>
                  <a:pt x="1259434" y="0"/>
                </a:lnTo>
                <a:lnTo>
                  <a:pt x="1259434" y="2793504"/>
                </a:lnTo>
                <a:lnTo>
                  <a:pt x="0" y="2793504"/>
                </a:lnTo>
                <a:lnTo>
                  <a:pt x="0" y="0"/>
                </a:lnTo>
                <a:close/>
              </a:path>
            </a:pathLst>
          </a:custGeom>
          <a:blipFill>
            <a:blip r:embed="rId5"/>
            <a:stretch>
              <a:fillRect/>
            </a:stretch>
          </a:blipFill>
        </p:spPr>
        <p:txBody>
          <a:bodyPr/>
          <a:lstStyle/>
          <a:p>
            <a:endParaRPr lang="en-US"/>
          </a:p>
        </p:txBody>
      </p:sp>
      <p:sp>
        <p:nvSpPr>
          <p:cNvPr id="1048587" name="Freeform 5"/>
          <p:cNvSpPr/>
          <p:nvPr/>
        </p:nvSpPr>
        <p:spPr>
          <a:xfrm>
            <a:off x="2696957" y="4900000"/>
            <a:ext cx="374134" cy="701697"/>
          </a:xfrm>
          <a:custGeom>
            <a:avLst/>
            <a:gdLst/>
            <a:ahLst/>
            <a:cxnLst/>
            <a:rect l="l" t="t" r="r" b="b"/>
            <a:pathLst>
              <a:path w="748268" h="1403394">
                <a:moveTo>
                  <a:pt x="0" y="0"/>
                </a:moveTo>
                <a:lnTo>
                  <a:pt x="748268" y="0"/>
                </a:lnTo>
                <a:lnTo>
                  <a:pt x="748268" y="1403394"/>
                </a:lnTo>
                <a:lnTo>
                  <a:pt x="0" y="1403394"/>
                </a:lnTo>
                <a:lnTo>
                  <a:pt x="0" y="0"/>
                </a:lnTo>
                <a:close/>
              </a:path>
            </a:pathLst>
          </a:custGeom>
          <a:blipFill>
            <a:blip r:embed="rId6"/>
            <a:stretch>
              <a:fillRect/>
            </a:stretch>
          </a:blipFill>
        </p:spPr>
        <p:txBody>
          <a:bodyPr/>
          <a:lstStyle/>
          <a:p>
            <a:endParaRPr lang="en-US"/>
          </a:p>
        </p:txBody>
      </p:sp>
      <p:sp>
        <p:nvSpPr>
          <p:cNvPr id="1048588" name="Freeform 6"/>
          <p:cNvSpPr/>
          <p:nvPr/>
        </p:nvSpPr>
        <p:spPr>
          <a:xfrm>
            <a:off x="2565007" y="5049875"/>
            <a:ext cx="319560" cy="544533"/>
          </a:xfrm>
          <a:custGeom>
            <a:avLst/>
            <a:gdLst/>
            <a:ahLst/>
            <a:cxnLst/>
            <a:rect l="l" t="t" r="r" b="b"/>
            <a:pathLst>
              <a:path w="639120" h="1089066">
                <a:moveTo>
                  <a:pt x="0" y="0"/>
                </a:moveTo>
                <a:lnTo>
                  <a:pt x="639120" y="0"/>
                </a:lnTo>
                <a:lnTo>
                  <a:pt x="639120" y="1089066"/>
                </a:lnTo>
                <a:lnTo>
                  <a:pt x="0" y="1089066"/>
                </a:lnTo>
                <a:lnTo>
                  <a:pt x="0" y="0"/>
                </a:lnTo>
                <a:close/>
              </a:path>
            </a:pathLst>
          </a:custGeom>
          <a:blipFill>
            <a:blip r:embed="rId7"/>
            <a:stretch>
              <a:fillRect/>
            </a:stretch>
          </a:blipFill>
        </p:spPr>
        <p:txBody>
          <a:bodyPr/>
          <a:lstStyle/>
          <a:p>
            <a:endParaRPr lang="en-US"/>
          </a:p>
        </p:txBody>
      </p:sp>
      <p:sp>
        <p:nvSpPr>
          <p:cNvPr id="1048589" name="Freeform 7"/>
          <p:cNvSpPr/>
          <p:nvPr/>
        </p:nvSpPr>
        <p:spPr>
          <a:xfrm>
            <a:off x="-139762" y="5588100"/>
            <a:ext cx="9423536" cy="2455670"/>
          </a:xfrm>
          <a:custGeom>
            <a:avLst/>
            <a:gdLst/>
            <a:ahLst/>
            <a:cxnLst/>
            <a:rect l="l" t="t" r="r" b="b"/>
            <a:pathLst>
              <a:path w="18847072" h="4911340">
                <a:moveTo>
                  <a:pt x="0" y="0"/>
                </a:moveTo>
                <a:lnTo>
                  <a:pt x="18847072" y="0"/>
                </a:lnTo>
                <a:lnTo>
                  <a:pt x="18847072" y="4911340"/>
                </a:lnTo>
                <a:lnTo>
                  <a:pt x="0" y="4911340"/>
                </a:lnTo>
                <a:lnTo>
                  <a:pt x="0" y="0"/>
                </a:lnTo>
                <a:close/>
              </a:path>
            </a:pathLst>
          </a:custGeom>
          <a:blipFill>
            <a:blip r:embed="rId8"/>
            <a:stretch>
              <a:fillRect/>
            </a:stretch>
          </a:blipFill>
        </p:spPr>
        <p:txBody>
          <a:bodyPr/>
          <a:lstStyle/>
          <a:p>
            <a:endParaRPr lang="en-US"/>
          </a:p>
        </p:txBody>
      </p:sp>
      <p:sp>
        <p:nvSpPr>
          <p:cNvPr id="1048590" name="Freeform 8"/>
          <p:cNvSpPr/>
          <p:nvPr/>
        </p:nvSpPr>
        <p:spPr>
          <a:xfrm>
            <a:off x="-770900" y="1397250"/>
            <a:ext cx="4164544" cy="4190850"/>
          </a:xfrm>
          <a:custGeom>
            <a:avLst/>
            <a:gdLst/>
            <a:ahLst/>
            <a:cxnLst/>
            <a:rect l="l" t="t" r="r" b="b"/>
            <a:pathLst>
              <a:path w="8329088" h="8381700">
                <a:moveTo>
                  <a:pt x="0" y="0"/>
                </a:moveTo>
                <a:lnTo>
                  <a:pt x="8329088" y="0"/>
                </a:lnTo>
                <a:lnTo>
                  <a:pt x="8329088" y="8381700"/>
                </a:lnTo>
                <a:lnTo>
                  <a:pt x="0" y="8381700"/>
                </a:lnTo>
                <a:lnTo>
                  <a:pt x="0" y="0"/>
                </a:lnTo>
                <a:close/>
              </a:path>
            </a:pathLst>
          </a:custGeom>
          <a:blipFill>
            <a:blip r:embed="rId9"/>
            <a:stretch>
              <a:fillRect/>
            </a:stretch>
          </a:blipFill>
        </p:spPr>
        <p:txBody>
          <a:bodyPr/>
          <a:lstStyle/>
          <a:p>
            <a:endParaRPr lang="en-US"/>
          </a:p>
        </p:txBody>
      </p:sp>
      <p:sp>
        <p:nvSpPr>
          <p:cNvPr id="1048591" name="Freeform 9"/>
          <p:cNvSpPr/>
          <p:nvPr/>
        </p:nvSpPr>
        <p:spPr>
          <a:xfrm>
            <a:off x="8772950" y="890750"/>
            <a:ext cx="371050" cy="1650950"/>
          </a:xfrm>
          <a:custGeom>
            <a:avLst/>
            <a:gdLst/>
            <a:ahLst/>
            <a:cxnLst/>
            <a:rect l="l" t="t" r="r" b="b"/>
            <a:pathLst>
              <a:path w="742100" h="3301900">
                <a:moveTo>
                  <a:pt x="0" y="0"/>
                </a:moveTo>
                <a:lnTo>
                  <a:pt x="742100" y="0"/>
                </a:lnTo>
                <a:lnTo>
                  <a:pt x="742100" y="3301900"/>
                </a:lnTo>
                <a:lnTo>
                  <a:pt x="0" y="3301900"/>
                </a:lnTo>
                <a:lnTo>
                  <a:pt x="0" y="0"/>
                </a:lnTo>
                <a:close/>
              </a:path>
            </a:pathLst>
          </a:custGeom>
          <a:blipFill>
            <a:blip r:embed="rId10"/>
            <a:stretch>
              <a:fillRect/>
            </a:stretch>
          </a:blipFill>
        </p:spPr>
        <p:txBody>
          <a:bodyPr/>
          <a:lstStyle/>
          <a:p>
            <a:endParaRPr lang="en-US"/>
          </a:p>
        </p:txBody>
      </p:sp>
      <p:sp>
        <p:nvSpPr>
          <p:cNvPr id="1048592" name="Freeform 10"/>
          <p:cNvSpPr/>
          <p:nvPr/>
        </p:nvSpPr>
        <p:spPr>
          <a:xfrm>
            <a:off x="-299288" y="5049875"/>
            <a:ext cx="9742572" cy="2385990"/>
          </a:xfrm>
          <a:custGeom>
            <a:avLst/>
            <a:gdLst/>
            <a:ahLst/>
            <a:cxnLst/>
            <a:rect l="l" t="t" r="r" b="b"/>
            <a:pathLst>
              <a:path w="19485144" h="4771980">
                <a:moveTo>
                  <a:pt x="0" y="0"/>
                </a:moveTo>
                <a:lnTo>
                  <a:pt x="19485144" y="0"/>
                </a:lnTo>
                <a:lnTo>
                  <a:pt x="19485144" y="4771980"/>
                </a:lnTo>
                <a:lnTo>
                  <a:pt x="0" y="4771980"/>
                </a:lnTo>
                <a:lnTo>
                  <a:pt x="0" y="0"/>
                </a:lnTo>
                <a:close/>
              </a:path>
            </a:pathLst>
          </a:custGeom>
          <a:blipFill>
            <a:blip r:embed="rId11"/>
            <a:stretch>
              <a:fillRect/>
            </a:stretch>
          </a:blipFill>
        </p:spPr>
        <p:txBody>
          <a:bodyPr/>
          <a:lstStyle/>
          <a:p>
            <a:endParaRPr lang="en-US"/>
          </a:p>
        </p:txBody>
      </p:sp>
      <p:grpSp>
        <p:nvGrpSpPr>
          <p:cNvPr id="35" name="Group 11"/>
          <p:cNvGrpSpPr/>
          <p:nvPr/>
        </p:nvGrpSpPr>
        <p:grpSpPr>
          <a:xfrm>
            <a:off x="3579300" y="1387724"/>
            <a:ext cx="730350" cy="730350"/>
            <a:chOff x="0" y="0"/>
            <a:chExt cx="1947600" cy="1947600"/>
          </a:xfrm>
        </p:grpSpPr>
        <p:sp>
          <p:nvSpPr>
            <p:cNvPr id="1048593" name="Freeform 12"/>
            <p:cNvSpPr/>
            <p:nvPr/>
          </p:nvSpPr>
          <p:spPr>
            <a:xfrm>
              <a:off x="-127" y="-127"/>
              <a:ext cx="1947418" cy="1947799"/>
            </a:xfrm>
            <a:custGeom>
              <a:avLst/>
              <a:gdLst/>
              <a:ahLst/>
              <a:cxnLst/>
              <a:rect l="l" t="t" r="r" b="b"/>
              <a:pathLst>
                <a:path w="1947418" h="1947799">
                  <a:moveTo>
                    <a:pt x="5588" y="869823"/>
                  </a:moveTo>
                  <a:cubicBezTo>
                    <a:pt x="7493" y="852424"/>
                    <a:pt x="9779" y="835152"/>
                    <a:pt x="12573" y="818007"/>
                  </a:cubicBezTo>
                  <a:cubicBezTo>
                    <a:pt x="14859" y="804164"/>
                    <a:pt x="27813" y="794766"/>
                    <a:pt x="41656" y="796925"/>
                  </a:cubicBezTo>
                  <a:cubicBezTo>
                    <a:pt x="55499" y="799084"/>
                    <a:pt x="64897" y="812165"/>
                    <a:pt x="62738" y="826008"/>
                  </a:cubicBezTo>
                  <a:cubicBezTo>
                    <a:pt x="60071" y="842264"/>
                    <a:pt x="57912" y="858647"/>
                    <a:pt x="56134" y="875157"/>
                  </a:cubicBezTo>
                  <a:cubicBezTo>
                    <a:pt x="54610" y="889127"/>
                    <a:pt x="42164" y="899160"/>
                    <a:pt x="28194" y="897763"/>
                  </a:cubicBezTo>
                  <a:cubicBezTo>
                    <a:pt x="14224" y="896366"/>
                    <a:pt x="4191" y="883793"/>
                    <a:pt x="5588" y="869823"/>
                  </a:cubicBezTo>
                  <a:close/>
                  <a:moveTo>
                    <a:pt x="22098" y="766826"/>
                  </a:moveTo>
                  <a:cubicBezTo>
                    <a:pt x="25781" y="749681"/>
                    <a:pt x="29972" y="732790"/>
                    <a:pt x="34544" y="716153"/>
                  </a:cubicBezTo>
                  <a:cubicBezTo>
                    <a:pt x="38227" y="702564"/>
                    <a:pt x="52197" y="694690"/>
                    <a:pt x="65786" y="698373"/>
                  </a:cubicBezTo>
                  <a:cubicBezTo>
                    <a:pt x="79375" y="702056"/>
                    <a:pt x="87249" y="716026"/>
                    <a:pt x="83566" y="729615"/>
                  </a:cubicBezTo>
                  <a:cubicBezTo>
                    <a:pt x="79248" y="745490"/>
                    <a:pt x="75311" y="761492"/>
                    <a:pt x="71755" y="777748"/>
                  </a:cubicBezTo>
                  <a:cubicBezTo>
                    <a:pt x="68834" y="791464"/>
                    <a:pt x="55245" y="800227"/>
                    <a:pt x="41529" y="797179"/>
                  </a:cubicBezTo>
                  <a:cubicBezTo>
                    <a:pt x="27813" y="794131"/>
                    <a:pt x="19050" y="780669"/>
                    <a:pt x="22098" y="766953"/>
                  </a:cubicBezTo>
                  <a:close/>
                  <a:moveTo>
                    <a:pt x="49657" y="666369"/>
                  </a:moveTo>
                  <a:cubicBezTo>
                    <a:pt x="55118" y="649859"/>
                    <a:pt x="61087" y="633476"/>
                    <a:pt x="67437" y="617347"/>
                  </a:cubicBezTo>
                  <a:cubicBezTo>
                    <a:pt x="72517" y="604266"/>
                    <a:pt x="87376" y="597916"/>
                    <a:pt x="100330" y="602996"/>
                  </a:cubicBezTo>
                  <a:cubicBezTo>
                    <a:pt x="113284" y="608076"/>
                    <a:pt x="119761" y="622935"/>
                    <a:pt x="114681" y="635889"/>
                  </a:cubicBezTo>
                  <a:cubicBezTo>
                    <a:pt x="108712" y="651129"/>
                    <a:pt x="102997" y="666623"/>
                    <a:pt x="97790" y="682371"/>
                  </a:cubicBezTo>
                  <a:cubicBezTo>
                    <a:pt x="93345" y="695706"/>
                    <a:pt x="78994" y="702818"/>
                    <a:pt x="65659" y="698500"/>
                  </a:cubicBezTo>
                  <a:cubicBezTo>
                    <a:pt x="52324" y="694182"/>
                    <a:pt x="45339" y="679577"/>
                    <a:pt x="49784" y="666242"/>
                  </a:cubicBezTo>
                  <a:close/>
                  <a:moveTo>
                    <a:pt x="88011" y="569214"/>
                  </a:moveTo>
                  <a:cubicBezTo>
                    <a:pt x="95250" y="553339"/>
                    <a:pt x="102870" y="537718"/>
                    <a:pt x="110998" y="522351"/>
                  </a:cubicBezTo>
                  <a:cubicBezTo>
                    <a:pt x="117475" y="509905"/>
                    <a:pt x="132842" y="505079"/>
                    <a:pt x="145288" y="511683"/>
                  </a:cubicBezTo>
                  <a:cubicBezTo>
                    <a:pt x="157734" y="518287"/>
                    <a:pt x="162560" y="533527"/>
                    <a:pt x="155956" y="545973"/>
                  </a:cubicBezTo>
                  <a:cubicBezTo>
                    <a:pt x="148336" y="560578"/>
                    <a:pt x="141097" y="575310"/>
                    <a:pt x="134239" y="590296"/>
                  </a:cubicBezTo>
                  <a:cubicBezTo>
                    <a:pt x="128397" y="602996"/>
                    <a:pt x="113284" y="608711"/>
                    <a:pt x="100584" y="602869"/>
                  </a:cubicBezTo>
                  <a:cubicBezTo>
                    <a:pt x="87884" y="597027"/>
                    <a:pt x="82169" y="581914"/>
                    <a:pt x="88011" y="569214"/>
                  </a:cubicBezTo>
                  <a:close/>
                  <a:moveTo>
                    <a:pt x="136398" y="476885"/>
                  </a:moveTo>
                  <a:cubicBezTo>
                    <a:pt x="145288" y="461899"/>
                    <a:pt x="154559" y="447294"/>
                    <a:pt x="164211" y="432816"/>
                  </a:cubicBezTo>
                  <a:cubicBezTo>
                    <a:pt x="171958" y="421132"/>
                    <a:pt x="187833" y="418084"/>
                    <a:pt x="199390" y="425831"/>
                  </a:cubicBezTo>
                  <a:cubicBezTo>
                    <a:pt x="210947" y="433578"/>
                    <a:pt x="214122" y="449453"/>
                    <a:pt x="206375" y="461010"/>
                  </a:cubicBezTo>
                  <a:cubicBezTo>
                    <a:pt x="197231" y="474726"/>
                    <a:pt x="188468" y="488569"/>
                    <a:pt x="179959" y="502793"/>
                  </a:cubicBezTo>
                  <a:cubicBezTo>
                    <a:pt x="172847" y="514858"/>
                    <a:pt x="157226" y="518795"/>
                    <a:pt x="145161" y="511683"/>
                  </a:cubicBezTo>
                  <a:cubicBezTo>
                    <a:pt x="133096" y="504571"/>
                    <a:pt x="129159" y="488950"/>
                    <a:pt x="136271" y="476885"/>
                  </a:cubicBezTo>
                  <a:close/>
                  <a:moveTo>
                    <a:pt x="194310" y="390271"/>
                  </a:moveTo>
                  <a:cubicBezTo>
                    <a:pt x="204724" y="376301"/>
                    <a:pt x="215519" y="362712"/>
                    <a:pt x="226695" y="349377"/>
                  </a:cubicBezTo>
                  <a:cubicBezTo>
                    <a:pt x="235712" y="338582"/>
                    <a:pt x="251714" y="337185"/>
                    <a:pt x="262509" y="346202"/>
                  </a:cubicBezTo>
                  <a:cubicBezTo>
                    <a:pt x="273304" y="355219"/>
                    <a:pt x="274701" y="371221"/>
                    <a:pt x="265684" y="382016"/>
                  </a:cubicBezTo>
                  <a:cubicBezTo>
                    <a:pt x="255143" y="394589"/>
                    <a:pt x="244856" y="407543"/>
                    <a:pt x="234950" y="420751"/>
                  </a:cubicBezTo>
                  <a:cubicBezTo>
                    <a:pt x="226568" y="431927"/>
                    <a:pt x="210566" y="434213"/>
                    <a:pt x="199390" y="425831"/>
                  </a:cubicBezTo>
                  <a:cubicBezTo>
                    <a:pt x="188214" y="417449"/>
                    <a:pt x="185928" y="401447"/>
                    <a:pt x="194310" y="390271"/>
                  </a:cubicBezTo>
                  <a:close/>
                  <a:moveTo>
                    <a:pt x="261239" y="310388"/>
                  </a:moveTo>
                  <a:cubicBezTo>
                    <a:pt x="273050" y="297688"/>
                    <a:pt x="285242" y="285242"/>
                    <a:pt x="297815" y="273177"/>
                  </a:cubicBezTo>
                  <a:cubicBezTo>
                    <a:pt x="307848" y="263398"/>
                    <a:pt x="323977" y="263779"/>
                    <a:pt x="333756" y="273812"/>
                  </a:cubicBezTo>
                  <a:cubicBezTo>
                    <a:pt x="343535" y="283845"/>
                    <a:pt x="343154" y="299974"/>
                    <a:pt x="333121" y="309753"/>
                  </a:cubicBezTo>
                  <a:cubicBezTo>
                    <a:pt x="321310" y="321183"/>
                    <a:pt x="309753" y="332994"/>
                    <a:pt x="298450" y="345059"/>
                  </a:cubicBezTo>
                  <a:cubicBezTo>
                    <a:pt x="288925" y="355346"/>
                    <a:pt x="272796" y="355854"/>
                    <a:pt x="262509" y="346329"/>
                  </a:cubicBezTo>
                  <a:cubicBezTo>
                    <a:pt x="252222" y="336804"/>
                    <a:pt x="251714" y="320675"/>
                    <a:pt x="261239" y="310388"/>
                  </a:cubicBezTo>
                  <a:close/>
                  <a:moveTo>
                    <a:pt x="336296" y="237998"/>
                  </a:moveTo>
                  <a:cubicBezTo>
                    <a:pt x="349377" y="226568"/>
                    <a:pt x="362839" y="215646"/>
                    <a:pt x="376555" y="204851"/>
                  </a:cubicBezTo>
                  <a:cubicBezTo>
                    <a:pt x="387604" y="196215"/>
                    <a:pt x="403606" y="198247"/>
                    <a:pt x="412242" y="209296"/>
                  </a:cubicBezTo>
                  <a:cubicBezTo>
                    <a:pt x="420878" y="220345"/>
                    <a:pt x="418846" y="236347"/>
                    <a:pt x="407797" y="244983"/>
                  </a:cubicBezTo>
                  <a:cubicBezTo>
                    <a:pt x="394843" y="255143"/>
                    <a:pt x="382016" y="265557"/>
                    <a:pt x="369570" y="276352"/>
                  </a:cubicBezTo>
                  <a:cubicBezTo>
                    <a:pt x="359029" y="285496"/>
                    <a:pt x="342900" y="284353"/>
                    <a:pt x="333756" y="273812"/>
                  </a:cubicBezTo>
                  <a:cubicBezTo>
                    <a:pt x="324612" y="263271"/>
                    <a:pt x="325755" y="247142"/>
                    <a:pt x="336296" y="237998"/>
                  </a:cubicBezTo>
                  <a:close/>
                  <a:moveTo>
                    <a:pt x="418592" y="173990"/>
                  </a:moveTo>
                  <a:cubicBezTo>
                    <a:pt x="432816" y="164084"/>
                    <a:pt x="447421" y="154559"/>
                    <a:pt x="462153" y="145415"/>
                  </a:cubicBezTo>
                  <a:cubicBezTo>
                    <a:pt x="474091" y="138049"/>
                    <a:pt x="489712" y="141732"/>
                    <a:pt x="497078" y="153670"/>
                  </a:cubicBezTo>
                  <a:cubicBezTo>
                    <a:pt x="504444" y="165608"/>
                    <a:pt x="500761" y="181229"/>
                    <a:pt x="488823" y="188595"/>
                  </a:cubicBezTo>
                  <a:cubicBezTo>
                    <a:pt x="474853" y="197231"/>
                    <a:pt x="461010" y="206375"/>
                    <a:pt x="447548" y="215646"/>
                  </a:cubicBezTo>
                  <a:cubicBezTo>
                    <a:pt x="435991" y="223647"/>
                    <a:pt x="420243" y="220853"/>
                    <a:pt x="412242" y="209296"/>
                  </a:cubicBezTo>
                  <a:cubicBezTo>
                    <a:pt x="404241" y="197739"/>
                    <a:pt x="407035" y="181991"/>
                    <a:pt x="418592" y="173990"/>
                  </a:cubicBezTo>
                  <a:close/>
                  <a:moveTo>
                    <a:pt x="507238" y="119126"/>
                  </a:moveTo>
                  <a:cubicBezTo>
                    <a:pt x="522478" y="110744"/>
                    <a:pt x="537845" y="102870"/>
                    <a:pt x="553593" y="95377"/>
                  </a:cubicBezTo>
                  <a:cubicBezTo>
                    <a:pt x="566293" y="89281"/>
                    <a:pt x="581406" y="94615"/>
                    <a:pt x="587502" y="107315"/>
                  </a:cubicBezTo>
                  <a:cubicBezTo>
                    <a:pt x="593598" y="120015"/>
                    <a:pt x="588264" y="135128"/>
                    <a:pt x="575564" y="141224"/>
                  </a:cubicBezTo>
                  <a:cubicBezTo>
                    <a:pt x="560705" y="148336"/>
                    <a:pt x="546100" y="155829"/>
                    <a:pt x="531622" y="163703"/>
                  </a:cubicBezTo>
                  <a:cubicBezTo>
                    <a:pt x="519303" y="170434"/>
                    <a:pt x="503936" y="165862"/>
                    <a:pt x="497205" y="153670"/>
                  </a:cubicBezTo>
                  <a:cubicBezTo>
                    <a:pt x="490474" y="141478"/>
                    <a:pt x="495046" y="125984"/>
                    <a:pt x="507238" y="119253"/>
                  </a:cubicBezTo>
                  <a:close/>
                  <a:moveTo>
                    <a:pt x="601218" y="74168"/>
                  </a:moveTo>
                  <a:cubicBezTo>
                    <a:pt x="617220" y="67564"/>
                    <a:pt x="633476" y="61341"/>
                    <a:pt x="649859" y="55499"/>
                  </a:cubicBezTo>
                  <a:cubicBezTo>
                    <a:pt x="663067" y="50800"/>
                    <a:pt x="677545" y="57785"/>
                    <a:pt x="682244" y="70993"/>
                  </a:cubicBezTo>
                  <a:cubicBezTo>
                    <a:pt x="686943" y="84201"/>
                    <a:pt x="679958" y="98679"/>
                    <a:pt x="666750" y="103378"/>
                  </a:cubicBezTo>
                  <a:cubicBezTo>
                    <a:pt x="651256" y="108839"/>
                    <a:pt x="635889" y="114808"/>
                    <a:pt x="620649" y="121031"/>
                  </a:cubicBezTo>
                  <a:cubicBezTo>
                    <a:pt x="607695" y="126365"/>
                    <a:pt x="592836" y="120269"/>
                    <a:pt x="587502" y="107315"/>
                  </a:cubicBezTo>
                  <a:cubicBezTo>
                    <a:pt x="582168" y="94361"/>
                    <a:pt x="588264" y="79502"/>
                    <a:pt x="601218" y="74168"/>
                  </a:cubicBezTo>
                  <a:close/>
                  <a:moveTo>
                    <a:pt x="699516" y="39497"/>
                  </a:moveTo>
                  <a:cubicBezTo>
                    <a:pt x="716153" y="34671"/>
                    <a:pt x="732917" y="30226"/>
                    <a:pt x="749935" y="26162"/>
                  </a:cubicBezTo>
                  <a:cubicBezTo>
                    <a:pt x="763651" y="22987"/>
                    <a:pt x="777240" y="31369"/>
                    <a:pt x="780542" y="45085"/>
                  </a:cubicBezTo>
                  <a:cubicBezTo>
                    <a:pt x="783844" y="58801"/>
                    <a:pt x="775335" y="72390"/>
                    <a:pt x="761619" y="75692"/>
                  </a:cubicBezTo>
                  <a:cubicBezTo>
                    <a:pt x="745490" y="79502"/>
                    <a:pt x="729615" y="83693"/>
                    <a:pt x="713867" y="88265"/>
                  </a:cubicBezTo>
                  <a:cubicBezTo>
                    <a:pt x="700405" y="92202"/>
                    <a:pt x="686308" y="84455"/>
                    <a:pt x="682371" y="70993"/>
                  </a:cubicBezTo>
                  <a:cubicBezTo>
                    <a:pt x="678434" y="57531"/>
                    <a:pt x="686181" y="43434"/>
                    <a:pt x="699643" y="39497"/>
                  </a:cubicBezTo>
                  <a:close/>
                  <a:moveTo>
                    <a:pt x="801116" y="15621"/>
                  </a:moveTo>
                  <a:cubicBezTo>
                    <a:pt x="818007" y="12319"/>
                    <a:pt x="835279" y="9779"/>
                    <a:pt x="852551" y="7620"/>
                  </a:cubicBezTo>
                  <a:cubicBezTo>
                    <a:pt x="866521" y="5842"/>
                    <a:pt x="879221" y="15748"/>
                    <a:pt x="880872" y="29718"/>
                  </a:cubicBezTo>
                  <a:cubicBezTo>
                    <a:pt x="882523" y="43688"/>
                    <a:pt x="872744" y="56388"/>
                    <a:pt x="858774" y="58039"/>
                  </a:cubicBezTo>
                  <a:cubicBezTo>
                    <a:pt x="842391" y="60071"/>
                    <a:pt x="826008" y="62611"/>
                    <a:pt x="809879" y="65405"/>
                  </a:cubicBezTo>
                  <a:cubicBezTo>
                    <a:pt x="796036" y="67818"/>
                    <a:pt x="782828" y="58674"/>
                    <a:pt x="780415" y="44831"/>
                  </a:cubicBezTo>
                  <a:cubicBezTo>
                    <a:pt x="778002" y="30988"/>
                    <a:pt x="787146" y="17780"/>
                    <a:pt x="800989" y="15367"/>
                  </a:cubicBezTo>
                  <a:close/>
                  <a:moveTo>
                    <a:pt x="904367" y="2540"/>
                  </a:moveTo>
                  <a:cubicBezTo>
                    <a:pt x="921639" y="1397"/>
                    <a:pt x="939038" y="635"/>
                    <a:pt x="956564" y="254"/>
                  </a:cubicBezTo>
                  <a:cubicBezTo>
                    <a:pt x="970534" y="0"/>
                    <a:pt x="982218" y="11176"/>
                    <a:pt x="982345" y="25146"/>
                  </a:cubicBezTo>
                  <a:cubicBezTo>
                    <a:pt x="982472" y="39116"/>
                    <a:pt x="971423" y="50800"/>
                    <a:pt x="957453" y="50927"/>
                  </a:cubicBezTo>
                  <a:cubicBezTo>
                    <a:pt x="940816" y="51181"/>
                    <a:pt x="924306" y="51943"/>
                    <a:pt x="908050" y="53086"/>
                  </a:cubicBezTo>
                  <a:cubicBezTo>
                    <a:pt x="894080" y="54102"/>
                    <a:pt x="881888" y="43561"/>
                    <a:pt x="880872" y="29591"/>
                  </a:cubicBezTo>
                  <a:cubicBezTo>
                    <a:pt x="879856" y="15621"/>
                    <a:pt x="890397" y="3556"/>
                    <a:pt x="904367" y="2540"/>
                  </a:cubicBezTo>
                  <a:close/>
                  <a:moveTo>
                    <a:pt x="1009142" y="762"/>
                  </a:moveTo>
                  <a:cubicBezTo>
                    <a:pt x="1026541" y="1397"/>
                    <a:pt x="1043813" y="2413"/>
                    <a:pt x="1061085" y="3937"/>
                  </a:cubicBezTo>
                  <a:cubicBezTo>
                    <a:pt x="1075055" y="5207"/>
                    <a:pt x="1085342" y="17526"/>
                    <a:pt x="1084199" y="31496"/>
                  </a:cubicBezTo>
                  <a:cubicBezTo>
                    <a:pt x="1083056" y="45466"/>
                    <a:pt x="1070610" y="55753"/>
                    <a:pt x="1056640" y="54610"/>
                  </a:cubicBezTo>
                  <a:cubicBezTo>
                    <a:pt x="1040384" y="53213"/>
                    <a:pt x="1023874" y="52197"/>
                    <a:pt x="1007364" y="51562"/>
                  </a:cubicBezTo>
                  <a:cubicBezTo>
                    <a:pt x="993394" y="51054"/>
                    <a:pt x="982345" y="39243"/>
                    <a:pt x="982853" y="25273"/>
                  </a:cubicBezTo>
                  <a:cubicBezTo>
                    <a:pt x="983361" y="11303"/>
                    <a:pt x="995045" y="254"/>
                    <a:pt x="1009142" y="762"/>
                  </a:cubicBezTo>
                  <a:close/>
                  <a:moveTo>
                    <a:pt x="1112901" y="10033"/>
                  </a:moveTo>
                  <a:cubicBezTo>
                    <a:pt x="1130173" y="12446"/>
                    <a:pt x="1147191" y="15367"/>
                    <a:pt x="1164209" y="18796"/>
                  </a:cubicBezTo>
                  <a:cubicBezTo>
                    <a:pt x="1177925" y="21463"/>
                    <a:pt x="1186942" y="34925"/>
                    <a:pt x="1184148" y="48641"/>
                  </a:cubicBezTo>
                  <a:cubicBezTo>
                    <a:pt x="1181354" y="62357"/>
                    <a:pt x="1168019" y="71247"/>
                    <a:pt x="1154303" y="68580"/>
                  </a:cubicBezTo>
                  <a:cubicBezTo>
                    <a:pt x="1138301" y="65405"/>
                    <a:pt x="1122045" y="62611"/>
                    <a:pt x="1105662" y="60325"/>
                  </a:cubicBezTo>
                  <a:cubicBezTo>
                    <a:pt x="1091819" y="58293"/>
                    <a:pt x="1082167" y="45466"/>
                    <a:pt x="1084072" y="31623"/>
                  </a:cubicBezTo>
                  <a:cubicBezTo>
                    <a:pt x="1085977" y="17780"/>
                    <a:pt x="1099058" y="8001"/>
                    <a:pt x="1112901" y="10033"/>
                  </a:cubicBezTo>
                  <a:close/>
                  <a:moveTo>
                    <a:pt x="1215136" y="30353"/>
                  </a:moveTo>
                  <a:cubicBezTo>
                    <a:pt x="1232027" y="34671"/>
                    <a:pt x="1248664" y="39370"/>
                    <a:pt x="1265174" y="44577"/>
                  </a:cubicBezTo>
                  <a:cubicBezTo>
                    <a:pt x="1278509" y="48768"/>
                    <a:pt x="1286002" y="62992"/>
                    <a:pt x="1281811" y="76454"/>
                  </a:cubicBezTo>
                  <a:cubicBezTo>
                    <a:pt x="1277620" y="89916"/>
                    <a:pt x="1263396" y="97282"/>
                    <a:pt x="1249934" y="93091"/>
                  </a:cubicBezTo>
                  <a:cubicBezTo>
                    <a:pt x="1234313" y="88138"/>
                    <a:pt x="1218438" y="83693"/>
                    <a:pt x="1202563" y="79629"/>
                  </a:cubicBezTo>
                  <a:cubicBezTo>
                    <a:pt x="1188974" y="76200"/>
                    <a:pt x="1180719" y="62357"/>
                    <a:pt x="1184275" y="48768"/>
                  </a:cubicBezTo>
                  <a:cubicBezTo>
                    <a:pt x="1187831" y="35179"/>
                    <a:pt x="1201547" y="26797"/>
                    <a:pt x="1215136" y="30226"/>
                  </a:cubicBezTo>
                  <a:close/>
                  <a:moveTo>
                    <a:pt x="1314577" y="61341"/>
                  </a:moveTo>
                  <a:cubicBezTo>
                    <a:pt x="1330833" y="67437"/>
                    <a:pt x="1346962" y="73914"/>
                    <a:pt x="1362837" y="80899"/>
                  </a:cubicBezTo>
                  <a:cubicBezTo>
                    <a:pt x="1375664" y="86487"/>
                    <a:pt x="1381633" y="101473"/>
                    <a:pt x="1375918" y="114300"/>
                  </a:cubicBezTo>
                  <a:cubicBezTo>
                    <a:pt x="1370203" y="127127"/>
                    <a:pt x="1355344" y="133096"/>
                    <a:pt x="1342517" y="127381"/>
                  </a:cubicBezTo>
                  <a:cubicBezTo>
                    <a:pt x="1327531" y="120777"/>
                    <a:pt x="1312164" y="114681"/>
                    <a:pt x="1296797" y="108839"/>
                  </a:cubicBezTo>
                  <a:cubicBezTo>
                    <a:pt x="1283716" y="103886"/>
                    <a:pt x="1276985" y="89281"/>
                    <a:pt x="1281938" y="76200"/>
                  </a:cubicBezTo>
                  <a:cubicBezTo>
                    <a:pt x="1286891" y="63119"/>
                    <a:pt x="1301496" y="56388"/>
                    <a:pt x="1314577" y="61341"/>
                  </a:cubicBezTo>
                  <a:close/>
                  <a:moveTo>
                    <a:pt x="1410081" y="102997"/>
                  </a:moveTo>
                  <a:cubicBezTo>
                    <a:pt x="1425575" y="110744"/>
                    <a:pt x="1440942" y="118999"/>
                    <a:pt x="1456055" y="127635"/>
                  </a:cubicBezTo>
                  <a:cubicBezTo>
                    <a:pt x="1468247" y="134620"/>
                    <a:pt x="1472438" y="150114"/>
                    <a:pt x="1465580" y="162306"/>
                  </a:cubicBezTo>
                  <a:cubicBezTo>
                    <a:pt x="1458722" y="174498"/>
                    <a:pt x="1443101" y="178689"/>
                    <a:pt x="1430909" y="171831"/>
                  </a:cubicBezTo>
                  <a:cubicBezTo>
                    <a:pt x="1416685" y="163703"/>
                    <a:pt x="1402080" y="155956"/>
                    <a:pt x="1387348" y="148463"/>
                  </a:cubicBezTo>
                  <a:cubicBezTo>
                    <a:pt x="1374775" y="142113"/>
                    <a:pt x="1369695" y="126873"/>
                    <a:pt x="1376045" y="114427"/>
                  </a:cubicBezTo>
                  <a:cubicBezTo>
                    <a:pt x="1382395" y="101981"/>
                    <a:pt x="1397635" y="96774"/>
                    <a:pt x="1410081" y="103124"/>
                  </a:cubicBezTo>
                  <a:close/>
                  <a:moveTo>
                    <a:pt x="1500632" y="154813"/>
                  </a:moveTo>
                  <a:cubicBezTo>
                    <a:pt x="1515237" y="164211"/>
                    <a:pt x="1529588" y="173990"/>
                    <a:pt x="1543685" y="184277"/>
                  </a:cubicBezTo>
                  <a:cubicBezTo>
                    <a:pt x="1555115" y="192532"/>
                    <a:pt x="1557655" y="208407"/>
                    <a:pt x="1549400" y="219710"/>
                  </a:cubicBezTo>
                  <a:cubicBezTo>
                    <a:pt x="1541145" y="231013"/>
                    <a:pt x="1525270" y="233680"/>
                    <a:pt x="1513967" y="225425"/>
                  </a:cubicBezTo>
                  <a:cubicBezTo>
                    <a:pt x="1500632" y="215773"/>
                    <a:pt x="1487043" y="206502"/>
                    <a:pt x="1473200" y="197612"/>
                  </a:cubicBezTo>
                  <a:cubicBezTo>
                    <a:pt x="1461389" y="189992"/>
                    <a:pt x="1457960" y="174244"/>
                    <a:pt x="1465580" y="162560"/>
                  </a:cubicBezTo>
                  <a:cubicBezTo>
                    <a:pt x="1473200" y="150876"/>
                    <a:pt x="1488948" y="147320"/>
                    <a:pt x="1500632" y="154940"/>
                  </a:cubicBezTo>
                  <a:close/>
                  <a:moveTo>
                    <a:pt x="1585087" y="216027"/>
                  </a:moveTo>
                  <a:cubicBezTo>
                    <a:pt x="1598676" y="226949"/>
                    <a:pt x="1611884" y="238252"/>
                    <a:pt x="1624711" y="249809"/>
                  </a:cubicBezTo>
                  <a:cubicBezTo>
                    <a:pt x="1635125" y="259207"/>
                    <a:pt x="1636014" y="275209"/>
                    <a:pt x="1626616" y="285623"/>
                  </a:cubicBezTo>
                  <a:cubicBezTo>
                    <a:pt x="1617218" y="296037"/>
                    <a:pt x="1601216" y="296926"/>
                    <a:pt x="1590802" y="287528"/>
                  </a:cubicBezTo>
                  <a:cubicBezTo>
                    <a:pt x="1578610" y="276479"/>
                    <a:pt x="1566037" y="265811"/>
                    <a:pt x="1553210" y="255397"/>
                  </a:cubicBezTo>
                  <a:cubicBezTo>
                    <a:pt x="1542288" y="246634"/>
                    <a:pt x="1540637" y="230632"/>
                    <a:pt x="1549400" y="219710"/>
                  </a:cubicBezTo>
                  <a:cubicBezTo>
                    <a:pt x="1558163" y="208788"/>
                    <a:pt x="1574165" y="207137"/>
                    <a:pt x="1585087" y="215900"/>
                  </a:cubicBezTo>
                  <a:close/>
                  <a:moveTo>
                    <a:pt x="1662557" y="285623"/>
                  </a:moveTo>
                  <a:cubicBezTo>
                    <a:pt x="1674876" y="297942"/>
                    <a:pt x="1686814" y="310515"/>
                    <a:pt x="1698371" y="323469"/>
                  </a:cubicBezTo>
                  <a:cubicBezTo>
                    <a:pt x="1707769" y="333883"/>
                    <a:pt x="1706880" y="350012"/>
                    <a:pt x="1696466" y="359283"/>
                  </a:cubicBezTo>
                  <a:cubicBezTo>
                    <a:pt x="1686052" y="368554"/>
                    <a:pt x="1669923" y="367792"/>
                    <a:pt x="1660652" y="357378"/>
                  </a:cubicBezTo>
                  <a:cubicBezTo>
                    <a:pt x="1649603" y="345059"/>
                    <a:pt x="1638300" y="333121"/>
                    <a:pt x="1626616" y="321437"/>
                  </a:cubicBezTo>
                  <a:cubicBezTo>
                    <a:pt x="1616710" y="311531"/>
                    <a:pt x="1616710" y="295402"/>
                    <a:pt x="1626616" y="285496"/>
                  </a:cubicBezTo>
                  <a:cubicBezTo>
                    <a:pt x="1636522" y="275590"/>
                    <a:pt x="1652651" y="275590"/>
                    <a:pt x="1662557" y="285496"/>
                  </a:cubicBezTo>
                  <a:close/>
                  <a:moveTo>
                    <a:pt x="1732280" y="363093"/>
                  </a:moveTo>
                  <a:cubicBezTo>
                    <a:pt x="1743202" y="376555"/>
                    <a:pt x="1753743" y="390398"/>
                    <a:pt x="1763903" y="404495"/>
                  </a:cubicBezTo>
                  <a:cubicBezTo>
                    <a:pt x="1772158" y="415925"/>
                    <a:pt x="1769491" y="431800"/>
                    <a:pt x="1758188" y="439928"/>
                  </a:cubicBezTo>
                  <a:cubicBezTo>
                    <a:pt x="1746885" y="448056"/>
                    <a:pt x="1730883" y="445516"/>
                    <a:pt x="1722755" y="434213"/>
                  </a:cubicBezTo>
                  <a:cubicBezTo>
                    <a:pt x="1713103" y="420878"/>
                    <a:pt x="1703070" y="407797"/>
                    <a:pt x="1692783" y="394970"/>
                  </a:cubicBezTo>
                  <a:cubicBezTo>
                    <a:pt x="1684020" y="384048"/>
                    <a:pt x="1685671" y="368046"/>
                    <a:pt x="1696593" y="359283"/>
                  </a:cubicBezTo>
                  <a:cubicBezTo>
                    <a:pt x="1707515" y="350520"/>
                    <a:pt x="1723517" y="352171"/>
                    <a:pt x="1732280" y="363093"/>
                  </a:cubicBezTo>
                  <a:close/>
                  <a:moveTo>
                    <a:pt x="1793240" y="447548"/>
                  </a:moveTo>
                  <a:cubicBezTo>
                    <a:pt x="1802638" y="462153"/>
                    <a:pt x="1811655" y="477012"/>
                    <a:pt x="1820291" y="492125"/>
                  </a:cubicBezTo>
                  <a:cubicBezTo>
                    <a:pt x="1827276" y="504317"/>
                    <a:pt x="1822958" y="519811"/>
                    <a:pt x="1810766" y="526796"/>
                  </a:cubicBezTo>
                  <a:cubicBezTo>
                    <a:pt x="1798574" y="533781"/>
                    <a:pt x="1783080" y="529463"/>
                    <a:pt x="1776095" y="517271"/>
                  </a:cubicBezTo>
                  <a:cubicBezTo>
                    <a:pt x="1767967" y="502920"/>
                    <a:pt x="1759331" y="488823"/>
                    <a:pt x="1750441" y="474980"/>
                  </a:cubicBezTo>
                  <a:cubicBezTo>
                    <a:pt x="1742821" y="463169"/>
                    <a:pt x="1746250" y="447421"/>
                    <a:pt x="1758061" y="439928"/>
                  </a:cubicBezTo>
                  <a:cubicBezTo>
                    <a:pt x="1769872" y="432435"/>
                    <a:pt x="1785620" y="435737"/>
                    <a:pt x="1793113" y="447548"/>
                  </a:cubicBezTo>
                  <a:close/>
                  <a:moveTo>
                    <a:pt x="1844802" y="538099"/>
                  </a:moveTo>
                  <a:cubicBezTo>
                    <a:pt x="1852549" y="553593"/>
                    <a:pt x="1859915" y="569341"/>
                    <a:pt x="1866900" y="585343"/>
                  </a:cubicBezTo>
                  <a:cubicBezTo>
                    <a:pt x="1872488" y="598170"/>
                    <a:pt x="1866646" y="613156"/>
                    <a:pt x="1853692" y="618744"/>
                  </a:cubicBezTo>
                  <a:cubicBezTo>
                    <a:pt x="1840738" y="624332"/>
                    <a:pt x="1825879" y="618490"/>
                    <a:pt x="1820291" y="605536"/>
                  </a:cubicBezTo>
                  <a:cubicBezTo>
                    <a:pt x="1813687" y="590423"/>
                    <a:pt x="1806702" y="575437"/>
                    <a:pt x="1799336" y="560705"/>
                  </a:cubicBezTo>
                  <a:cubicBezTo>
                    <a:pt x="1793113" y="548132"/>
                    <a:pt x="1798066" y="532892"/>
                    <a:pt x="1810639" y="526669"/>
                  </a:cubicBezTo>
                  <a:cubicBezTo>
                    <a:pt x="1823212" y="520446"/>
                    <a:pt x="1838452" y="525399"/>
                    <a:pt x="1844675" y="537972"/>
                  </a:cubicBezTo>
                  <a:close/>
                  <a:moveTo>
                    <a:pt x="1886331" y="633603"/>
                  </a:moveTo>
                  <a:cubicBezTo>
                    <a:pt x="1892427" y="649859"/>
                    <a:pt x="1898015" y="666369"/>
                    <a:pt x="1903222" y="683006"/>
                  </a:cubicBezTo>
                  <a:cubicBezTo>
                    <a:pt x="1907413" y="696341"/>
                    <a:pt x="1899920" y="710692"/>
                    <a:pt x="1886585" y="714883"/>
                  </a:cubicBezTo>
                  <a:cubicBezTo>
                    <a:pt x="1873250" y="719074"/>
                    <a:pt x="1858899" y="711581"/>
                    <a:pt x="1854708" y="698246"/>
                  </a:cubicBezTo>
                  <a:cubicBezTo>
                    <a:pt x="1849755" y="682498"/>
                    <a:pt x="1844421" y="666877"/>
                    <a:pt x="1838706" y="651383"/>
                  </a:cubicBezTo>
                  <a:cubicBezTo>
                    <a:pt x="1833753" y="638302"/>
                    <a:pt x="1840484" y="623570"/>
                    <a:pt x="1853692" y="618744"/>
                  </a:cubicBezTo>
                  <a:cubicBezTo>
                    <a:pt x="1866900" y="613918"/>
                    <a:pt x="1881505" y="620522"/>
                    <a:pt x="1886331" y="633730"/>
                  </a:cubicBezTo>
                  <a:close/>
                  <a:moveTo>
                    <a:pt x="1917446" y="733171"/>
                  </a:moveTo>
                  <a:cubicBezTo>
                    <a:pt x="1921764" y="749935"/>
                    <a:pt x="1925574" y="766953"/>
                    <a:pt x="1929003" y="784098"/>
                  </a:cubicBezTo>
                  <a:cubicBezTo>
                    <a:pt x="1931670" y="797814"/>
                    <a:pt x="1922780" y="811276"/>
                    <a:pt x="1909064" y="813943"/>
                  </a:cubicBezTo>
                  <a:cubicBezTo>
                    <a:pt x="1895348" y="816610"/>
                    <a:pt x="1881886" y="807720"/>
                    <a:pt x="1879219" y="794004"/>
                  </a:cubicBezTo>
                  <a:cubicBezTo>
                    <a:pt x="1876044" y="777748"/>
                    <a:pt x="1872361" y="761619"/>
                    <a:pt x="1868297" y="745744"/>
                  </a:cubicBezTo>
                  <a:cubicBezTo>
                    <a:pt x="1864868" y="732155"/>
                    <a:pt x="1872996" y="718312"/>
                    <a:pt x="1886712" y="714883"/>
                  </a:cubicBezTo>
                  <a:cubicBezTo>
                    <a:pt x="1900428" y="711454"/>
                    <a:pt x="1914144" y="719582"/>
                    <a:pt x="1917573" y="733298"/>
                  </a:cubicBezTo>
                  <a:close/>
                  <a:moveTo>
                    <a:pt x="1937766" y="835533"/>
                  </a:moveTo>
                  <a:cubicBezTo>
                    <a:pt x="1940179" y="852678"/>
                    <a:pt x="1942211" y="869950"/>
                    <a:pt x="1943735" y="887476"/>
                  </a:cubicBezTo>
                  <a:cubicBezTo>
                    <a:pt x="1945005" y="901446"/>
                    <a:pt x="1934591" y="913765"/>
                    <a:pt x="1920621" y="915035"/>
                  </a:cubicBezTo>
                  <a:cubicBezTo>
                    <a:pt x="1906651" y="916305"/>
                    <a:pt x="1894332" y="905891"/>
                    <a:pt x="1893062" y="891921"/>
                  </a:cubicBezTo>
                  <a:cubicBezTo>
                    <a:pt x="1891665" y="875411"/>
                    <a:pt x="1889760" y="859028"/>
                    <a:pt x="1887347" y="842772"/>
                  </a:cubicBezTo>
                  <a:cubicBezTo>
                    <a:pt x="1885315" y="828929"/>
                    <a:pt x="1894967" y="815975"/>
                    <a:pt x="1908937" y="814070"/>
                  </a:cubicBezTo>
                  <a:cubicBezTo>
                    <a:pt x="1922907" y="812165"/>
                    <a:pt x="1935734" y="821690"/>
                    <a:pt x="1937639" y="835660"/>
                  </a:cubicBezTo>
                  <a:close/>
                  <a:moveTo>
                    <a:pt x="1946783" y="939419"/>
                  </a:moveTo>
                  <a:cubicBezTo>
                    <a:pt x="1947164" y="950849"/>
                    <a:pt x="1947418" y="962406"/>
                    <a:pt x="1947418" y="974090"/>
                  </a:cubicBezTo>
                  <a:lnTo>
                    <a:pt x="1922018" y="974090"/>
                  </a:lnTo>
                  <a:lnTo>
                    <a:pt x="1947418" y="974090"/>
                  </a:lnTo>
                  <a:cubicBezTo>
                    <a:pt x="1947418" y="980059"/>
                    <a:pt x="1947418" y="986028"/>
                    <a:pt x="1947291" y="991997"/>
                  </a:cubicBezTo>
                  <a:cubicBezTo>
                    <a:pt x="1947037" y="1005967"/>
                    <a:pt x="1935480" y="1017143"/>
                    <a:pt x="1921383" y="1016889"/>
                  </a:cubicBezTo>
                  <a:cubicBezTo>
                    <a:pt x="1907286" y="1016635"/>
                    <a:pt x="1896237" y="1005078"/>
                    <a:pt x="1896491" y="990981"/>
                  </a:cubicBezTo>
                  <a:cubicBezTo>
                    <a:pt x="1896618" y="985393"/>
                    <a:pt x="1896618" y="979678"/>
                    <a:pt x="1896618" y="973963"/>
                  </a:cubicBezTo>
                  <a:cubicBezTo>
                    <a:pt x="1896618" y="962914"/>
                    <a:pt x="1896364" y="951992"/>
                    <a:pt x="1895983" y="941070"/>
                  </a:cubicBezTo>
                  <a:cubicBezTo>
                    <a:pt x="1895475" y="927100"/>
                    <a:pt x="1906524" y="915289"/>
                    <a:pt x="1920494" y="914781"/>
                  </a:cubicBezTo>
                  <a:cubicBezTo>
                    <a:pt x="1934464" y="914273"/>
                    <a:pt x="1946275" y="925322"/>
                    <a:pt x="1946783" y="939292"/>
                  </a:cubicBezTo>
                  <a:close/>
                  <a:moveTo>
                    <a:pt x="1944878" y="1043940"/>
                  </a:moveTo>
                  <a:cubicBezTo>
                    <a:pt x="1943608" y="1061339"/>
                    <a:pt x="1941957" y="1078611"/>
                    <a:pt x="1939798" y="1095756"/>
                  </a:cubicBezTo>
                  <a:cubicBezTo>
                    <a:pt x="1938020" y="1109726"/>
                    <a:pt x="1925320" y="1119505"/>
                    <a:pt x="1911477" y="1117854"/>
                  </a:cubicBezTo>
                  <a:cubicBezTo>
                    <a:pt x="1897634" y="1116203"/>
                    <a:pt x="1887728" y="1103376"/>
                    <a:pt x="1889379" y="1089533"/>
                  </a:cubicBezTo>
                  <a:cubicBezTo>
                    <a:pt x="1891411" y="1073277"/>
                    <a:pt x="1893062" y="1056894"/>
                    <a:pt x="1894205" y="1040384"/>
                  </a:cubicBezTo>
                  <a:cubicBezTo>
                    <a:pt x="1895221" y="1026414"/>
                    <a:pt x="1907413" y="1015873"/>
                    <a:pt x="1921383" y="1016889"/>
                  </a:cubicBezTo>
                  <a:cubicBezTo>
                    <a:pt x="1935353" y="1017905"/>
                    <a:pt x="1945894" y="1030097"/>
                    <a:pt x="1944878" y="1044067"/>
                  </a:cubicBezTo>
                  <a:close/>
                  <a:moveTo>
                    <a:pt x="1931924" y="1147445"/>
                  </a:moveTo>
                  <a:cubicBezTo>
                    <a:pt x="1928876" y="1164590"/>
                    <a:pt x="1925320" y="1181608"/>
                    <a:pt x="1921256" y="1198499"/>
                  </a:cubicBezTo>
                  <a:cubicBezTo>
                    <a:pt x="1918081" y="1212215"/>
                    <a:pt x="1904365" y="1220597"/>
                    <a:pt x="1890649" y="1217422"/>
                  </a:cubicBezTo>
                  <a:cubicBezTo>
                    <a:pt x="1876933" y="1214247"/>
                    <a:pt x="1868551" y="1200531"/>
                    <a:pt x="1871726" y="1186815"/>
                  </a:cubicBezTo>
                  <a:cubicBezTo>
                    <a:pt x="1875536" y="1170813"/>
                    <a:pt x="1878838" y="1154684"/>
                    <a:pt x="1881759" y="1138428"/>
                  </a:cubicBezTo>
                  <a:cubicBezTo>
                    <a:pt x="1884299" y="1124585"/>
                    <a:pt x="1897507" y="1115441"/>
                    <a:pt x="1911223" y="1117981"/>
                  </a:cubicBezTo>
                  <a:cubicBezTo>
                    <a:pt x="1924939" y="1120521"/>
                    <a:pt x="1934210" y="1133729"/>
                    <a:pt x="1931670" y="1147445"/>
                  </a:cubicBezTo>
                  <a:close/>
                  <a:moveTo>
                    <a:pt x="1907794" y="1248918"/>
                  </a:moveTo>
                  <a:cubicBezTo>
                    <a:pt x="1902841" y="1265682"/>
                    <a:pt x="1897507" y="1282192"/>
                    <a:pt x="1891792" y="1298575"/>
                  </a:cubicBezTo>
                  <a:cubicBezTo>
                    <a:pt x="1887093" y="1311783"/>
                    <a:pt x="1872615" y="1318768"/>
                    <a:pt x="1859407" y="1314069"/>
                  </a:cubicBezTo>
                  <a:cubicBezTo>
                    <a:pt x="1846199" y="1309370"/>
                    <a:pt x="1839214" y="1294892"/>
                    <a:pt x="1843913" y="1281684"/>
                  </a:cubicBezTo>
                  <a:cubicBezTo>
                    <a:pt x="1849374" y="1266190"/>
                    <a:pt x="1854454" y="1250442"/>
                    <a:pt x="1859153" y="1234694"/>
                  </a:cubicBezTo>
                  <a:cubicBezTo>
                    <a:pt x="1863090" y="1221232"/>
                    <a:pt x="1877187" y="1213485"/>
                    <a:pt x="1890649" y="1217422"/>
                  </a:cubicBezTo>
                  <a:cubicBezTo>
                    <a:pt x="1904111" y="1221359"/>
                    <a:pt x="1911858" y="1235456"/>
                    <a:pt x="1907921" y="1248918"/>
                  </a:cubicBezTo>
                  <a:close/>
                  <a:moveTo>
                    <a:pt x="1873250" y="1347216"/>
                  </a:moveTo>
                  <a:cubicBezTo>
                    <a:pt x="1866519" y="1363345"/>
                    <a:pt x="1859407" y="1379220"/>
                    <a:pt x="1851914" y="1394841"/>
                  </a:cubicBezTo>
                  <a:cubicBezTo>
                    <a:pt x="1845818" y="1407541"/>
                    <a:pt x="1830705" y="1412875"/>
                    <a:pt x="1818005" y="1406779"/>
                  </a:cubicBezTo>
                  <a:cubicBezTo>
                    <a:pt x="1805305" y="1400683"/>
                    <a:pt x="1799971" y="1385570"/>
                    <a:pt x="1806067" y="1372870"/>
                  </a:cubicBezTo>
                  <a:cubicBezTo>
                    <a:pt x="1813179" y="1358011"/>
                    <a:pt x="1819910" y="1343025"/>
                    <a:pt x="1826260" y="1327658"/>
                  </a:cubicBezTo>
                  <a:cubicBezTo>
                    <a:pt x="1831594" y="1314704"/>
                    <a:pt x="1846453" y="1308608"/>
                    <a:pt x="1859407" y="1313942"/>
                  </a:cubicBezTo>
                  <a:cubicBezTo>
                    <a:pt x="1872361" y="1319276"/>
                    <a:pt x="1878457" y="1334135"/>
                    <a:pt x="1873123" y="1347089"/>
                  </a:cubicBezTo>
                  <a:close/>
                  <a:moveTo>
                    <a:pt x="1828038" y="1441069"/>
                  </a:moveTo>
                  <a:cubicBezTo>
                    <a:pt x="1819656" y="1456309"/>
                    <a:pt x="1810893" y="1471422"/>
                    <a:pt x="1801749" y="1486154"/>
                  </a:cubicBezTo>
                  <a:cubicBezTo>
                    <a:pt x="1794383" y="1498092"/>
                    <a:pt x="1778762" y="1501775"/>
                    <a:pt x="1766824" y="1494409"/>
                  </a:cubicBezTo>
                  <a:cubicBezTo>
                    <a:pt x="1754886" y="1487043"/>
                    <a:pt x="1751203" y="1471422"/>
                    <a:pt x="1758569" y="1459484"/>
                  </a:cubicBezTo>
                  <a:cubicBezTo>
                    <a:pt x="1767205" y="1445514"/>
                    <a:pt x="1775587" y="1431290"/>
                    <a:pt x="1783461" y="1416685"/>
                  </a:cubicBezTo>
                  <a:cubicBezTo>
                    <a:pt x="1790192" y="1404366"/>
                    <a:pt x="1805686" y="1399921"/>
                    <a:pt x="1817878" y="1406652"/>
                  </a:cubicBezTo>
                  <a:cubicBezTo>
                    <a:pt x="1830070" y="1413383"/>
                    <a:pt x="1834642" y="1428877"/>
                    <a:pt x="1827911" y="1441069"/>
                  </a:cubicBezTo>
                  <a:close/>
                  <a:moveTo>
                    <a:pt x="1773047" y="1529715"/>
                  </a:moveTo>
                  <a:cubicBezTo>
                    <a:pt x="1763141" y="1543939"/>
                    <a:pt x="1752727" y="1558036"/>
                    <a:pt x="1742059" y="1571752"/>
                  </a:cubicBezTo>
                  <a:cubicBezTo>
                    <a:pt x="1733423" y="1582801"/>
                    <a:pt x="1717421" y="1584833"/>
                    <a:pt x="1706372" y="1576197"/>
                  </a:cubicBezTo>
                  <a:cubicBezTo>
                    <a:pt x="1695323" y="1567561"/>
                    <a:pt x="1693291" y="1551559"/>
                    <a:pt x="1701927" y="1540510"/>
                  </a:cubicBezTo>
                  <a:cubicBezTo>
                    <a:pt x="1712087" y="1527556"/>
                    <a:pt x="1721866" y="1514221"/>
                    <a:pt x="1731264" y="1500759"/>
                  </a:cubicBezTo>
                  <a:cubicBezTo>
                    <a:pt x="1739265" y="1489202"/>
                    <a:pt x="1755140" y="1486408"/>
                    <a:pt x="1766570" y="1494409"/>
                  </a:cubicBezTo>
                  <a:cubicBezTo>
                    <a:pt x="1778000" y="1502410"/>
                    <a:pt x="1780921" y="1518285"/>
                    <a:pt x="1772920" y="1529715"/>
                  </a:cubicBezTo>
                  <a:close/>
                  <a:moveTo>
                    <a:pt x="1708912" y="1612011"/>
                  </a:moveTo>
                  <a:cubicBezTo>
                    <a:pt x="1697482" y="1625092"/>
                    <a:pt x="1685798" y="1637919"/>
                    <a:pt x="1673733" y="1650492"/>
                  </a:cubicBezTo>
                  <a:cubicBezTo>
                    <a:pt x="1663954" y="1660525"/>
                    <a:pt x="1647952" y="1660906"/>
                    <a:pt x="1637792" y="1651127"/>
                  </a:cubicBezTo>
                  <a:cubicBezTo>
                    <a:pt x="1627632" y="1641348"/>
                    <a:pt x="1627378" y="1625346"/>
                    <a:pt x="1637157" y="1615186"/>
                  </a:cubicBezTo>
                  <a:cubicBezTo>
                    <a:pt x="1648587" y="1603375"/>
                    <a:pt x="1659763" y="1591183"/>
                    <a:pt x="1670558" y="1578737"/>
                  </a:cubicBezTo>
                  <a:cubicBezTo>
                    <a:pt x="1679702" y="1568196"/>
                    <a:pt x="1695831" y="1567053"/>
                    <a:pt x="1706372" y="1576197"/>
                  </a:cubicBezTo>
                  <a:cubicBezTo>
                    <a:pt x="1716913" y="1585341"/>
                    <a:pt x="1718056" y="1601470"/>
                    <a:pt x="1708912" y="1612011"/>
                  </a:cubicBezTo>
                  <a:close/>
                  <a:moveTo>
                    <a:pt x="1636522" y="1686941"/>
                  </a:moveTo>
                  <a:cubicBezTo>
                    <a:pt x="1623822" y="1698752"/>
                    <a:pt x="1610741" y="1710309"/>
                    <a:pt x="1597406" y="1721485"/>
                  </a:cubicBezTo>
                  <a:cubicBezTo>
                    <a:pt x="1586611" y="1730502"/>
                    <a:pt x="1570609" y="1729105"/>
                    <a:pt x="1561592" y="1718310"/>
                  </a:cubicBezTo>
                  <a:cubicBezTo>
                    <a:pt x="1552575" y="1707515"/>
                    <a:pt x="1553972" y="1691513"/>
                    <a:pt x="1564767" y="1682496"/>
                  </a:cubicBezTo>
                  <a:cubicBezTo>
                    <a:pt x="1577467" y="1671955"/>
                    <a:pt x="1589786" y="1661033"/>
                    <a:pt x="1601851" y="1649730"/>
                  </a:cubicBezTo>
                  <a:cubicBezTo>
                    <a:pt x="1612138" y="1640205"/>
                    <a:pt x="1628140" y="1640713"/>
                    <a:pt x="1637792" y="1651000"/>
                  </a:cubicBezTo>
                  <a:cubicBezTo>
                    <a:pt x="1647444" y="1661287"/>
                    <a:pt x="1646809" y="1677289"/>
                    <a:pt x="1636522" y="1686941"/>
                  </a:cubicBezTo>
                  <a:close/>
                  <a:moveTo>
                    <a:pt x="1556512" y="1753743"/>
                  </a:moveTo>
                  <a:cubicBezTo>
                    <a:pt x="1542542" y="1764157"/>
                    <a:pt x="1528445" y="1774190"/>
                    <a:pt x="1513967" y="1783842"/>
                  </a:cubicBezTo>
                  <a:cubicBezTo>
                    <a:pt x="1502283" y="1791589"/>
                    <a:pt x="1486535" y="1788541"/>
                    <a:pt x="1478788" y="1776857"/>
                  </a:cubicBezTo>
                  <a:cubicBezTo>
                    <a:pt x="1471041" y="1765173"/>
                    <a:pt x="1474089" y="1749425"/>
                    <a:pt x="1485773" y="1741678"/>
                  </a:cubicBezTo>
                  <a:cubicBezTo>
                    <a:pt x="1499489" y="1732534"/>
                    <a:pt x="1512951" y="1723009"/>
                    <a:pt x="1526159" y="1713103"/>
                  </a:cubicBezTo>
                  <a:cubicBezTo>
                    <a:pt x="1537335" y="1704721"/>
                    <a:pt x="1553337" y="1707007"/>
                    <a:pt x="1561719" y="1718183"/>
                  </a:cubicBezTo>
                  <a:cubicBezTo>
                    <a:pt x="1570101" y="1729359"/>
                    <a:pt x="1567815" y="1745361"/>
                    <a:pt x="1556639" y="1753743"/>
                  </a:cubicBezTo>
                  <a:close/>
                  <a:moveTo>
                    <a:pt x="1470025" y="1811655"/>
                  </a:moveTo>
                  <a:cubicBezTo>
                    <a:pt x="1455039" y="1820545"/>
                    <a:pt x="1439926" y="1829054"/>
                    <a:pt x="1424432" y="1837055"/>
                  </a:cubicBezTo>
                  <a:cubicBezTo>
                    <a:pt x="1411986" y="1843532"/>
                    <a:pt x="1396619" y="1838706"/>
                    <a:pt x="1390142" y="1826387"/>
                  </a:cubicBezTo>
                  <a:cubicBezTo>
                    <a:pt x="1383665" y="1814068"/>
                    <a:pt x="1388491" y="1798574"/>
                    <a:pt x="1400810" y="1792097"/>
                  </a:cubicBezTo>
                  <a:cubicBezTo>
                    <a:pt x="1415415" y="1784477"/>
                    <a:pt x="1429766" y="1776349"/>
                    <a:pt x="1443990" y="1767967"/>
                  </a:cubicBezTo>
                  <a:cubicBezTo>
                    <a:pt x="1456055" y="1760855"/>
                    <a:pt x="1471676" y="1764792"/>
                    <a:pt x="1478788" y="1776857"/>
                  </a:cubicBezTo>
                  <a:cubicBezTo>
                    <a:pt x="1485900" y="1788922"/>
                    <a:pt x="1481963" y="1804543"/>
                    <a:pt x="1469898" y="1811655"/>
                  </a:cubicBezTo>
                  <a:close/>
                  <a:moveTo>
                    <a:pt x="1377569" y="1860042"/>
                  </a:moveTo>
                  <a:cubicBezTo>
                    <a:pt x="1361821" y="1867281"/>
                    <a:pt x="1345819" y="1874012"/>
                    <a:pt x="1329563" y="1880489"/>
                  </a:cubicBezTo>
                  <a:cubicBezTo>
                    <a:pt x="1316482" y="1885569"/>
                    <a:pt x="1301750" y="1879219"/>
                    <a:pt x="1296670" y="1866138"/>
                  </a:cubicBezTo>
                  <a:cubicBezTo>
                    <a:pt x="1291590" y="1853057"/>
                    <a:pt x="1297940" y="1838325"/>
                    <a:pt x="1311021" y="1833245"/>
                  </a:cubicBezTo>
                  <a:cubicBezTo>
                    <a:pt x="1326388" y="1827149"/>
                    <a:pt x="1341501" y="1820799"/>
                    <a:pt x="1356487" y="1813941"/>
                  </a:cubicBezTo>
                  <a:cubicBezTo>
                    <a:pt x="1369187" y="1808099"/>
                    <a:pt x="1384300" y="1813687"/>
                    <a:pt x="1390142" y="1826514"/>
                  </a:cubicBezTo>
                  <a:cubicBezTo>
                    <a:pt x="1395984" y="1839341"/>
                    <a:pt x="1390396" y="1854327"/>
                    <a:pt x="1377569" y="1860169"/>
                  </a:cubicBezTo>
                  <a:close/>
                  <a:moveTo>
                    <a:pt x="1280541" y="1898269"/>
                  </a:moveTo>
                  <a:cubicBezTo>
                    <a:pt x="1264158" y="1903730"/>
                    <a:pt x="1247521" y="1908810"/>
                    <a:pt x="1230630" y="1913382"/>
                  </a:cubicBezTo>
                  <a:cubicBezTo>
                    <a:pt x="1217041" y="1917065"/>
                    <a:pt x="1203071" y="1909064"/>
                    <a:pt x="1199388" y="1895602"/>
                  </a:cubicBezTo>
                  <a:cubicBezTo>
                    <a:pt x="1195705" y="1882140"/>
                    <a:pt x="1203706" y="1868043"/>
                    <a:pt x="1217168" y="1864360"/>
                  </a:cubicBezTo>
                  <a:cubicBezTo>
                    <a:pt x="1233043" y="1860042"/>
                    <a:pt x="1248791" y="1855216"/>
                    <a:pt x="1264412" y="1850009"/>
                  </a:cubicBezTo>
                  <a:cubicBezTo>
                    <a:pt x="1277747" y="1845564"/>
                    <a:pt x="1292098" y="1852803"/>
                    <a:pt x="1296543" y="1866138"/>
                  </a:cubicBezTo>
                  <a:cubicBezTo>
                    <a:pt x="1300988" y="1879473"/>
                    <a:pt x="1293749" y="1893824"/>
                    <a:pt x="1280414" y="1898269"/>
                  </a:cubicBezTo>
                  <a:close/>
                  <a:moveTo>
                    <a:pt x="1179830" y="1925701"/>
                  </a:moveTo>
                  <a:cubicBezTo>
                    <a:pt x="1162939" y="1929384"/>
                    <a:pt x="1145921" y="1932559"/>
                    <a:pt x="1128649" y="1935353"/>
                  </a:cubicBezTo>
                  <a:cubicBezTo>
                    <a:pt x="1114806" y="1937512"/>
                    <a:pt x="1101725" y="1928114"/>
                    <a:pt x="1099566" y="1914271"/>
                  </a:cubicBezTo>
                  <a:cubicBezTo>
                    <a:pt x="1097407" y="1900428"/>
                    <a:pt x="1106805" y="1887347"/>
                    <a:pt x="1120648" y="1885188"/>
                  </a:cubicBezTo>
                  <a:cubicBezTo>
                    <a:pt x="1136904" y="1882521"/>
                    <a:pt x="1153160" y="1879473"/>
                    <a:pt x="1169035" y="1876044"/>
                  </a:cubicBezTo>
                  <a:cubicBezTo>
                    <a:pt x="1182751" y="1873123"/>
                    <a:pt x="1196213" y="1881759"/>
                    <a:pt x="1199261" y="1895475"/>
                  </a:cubicBezTo>
                  <a:cubicBezTo>
                    <a:pt x="1202309" y="1909191"/>
                    <a:pt x="1193546" y="1922653"/>
                    <a:pt x="1179830" y="1925701"/>
                  </a:cubicBezTo>
                  <a:close/>
                  <a:moveTo>
                    <a:pt x="1076833" y="1942211"/>
                  </a:moveTo>
                  <a:cubicBezTo>
                    <a:pt x="1059688" y="1943989"/>
                    <a:pt x="1042416" y="1945386"/>
                    <a:pt x="1025017" y="1946275"/>
                  </a:cubicBezTo>
                  <a:cubicBezTo>
                    <a:pt x="1011047" y="1947037"/>
                    <a:pt x="999109" y="1936242"/>
                    <a:pt x="998347" y="1922272"/>
                  </a:cubicBezTo>
                  <a:cubicBezTo>
                    <a:pt x="997585" y="1908302"/>
                    <a:pt x="1008380" y="1896364"/>
                    <a:pt x="1022350" y="1895602"/>
                  </a:cubicBezTo>
                  <a:cubicBezTo>
                    <a:pt x="1038860" y="1894713"/>
                    <a:pt x="1055243" y="1893443"/>
                    <a:pt x="1071372" y="1891665"/>
                  </a:cubicBezTo>
                  <a:cubicBezTo>
                    <a:pt x="1085342" y="1890141"/>
                    <a:pt x="1097788" y="1900301"/>
                    <a:pt x="1099312" y="1914271"/>
                  </a:cubicBezTo>
                  <a:cubicBezTo>
                    <a:pt x="1100836" y="1928241"/>
                    <a:pt x="1090676" y="1940687"/>
                    <a:pt x="1076706" y="1942211"/>
                  </a:cubicBezTo>
                  <a:close/>
                  <a:moveTo>
                    <a:pt x="972566" y="1947672"/>
                  </a:moveTo>
                  <a:cubicBezTo>
                    <a:pt x="955040" y="1947672"/>
                    <a:pt x="937514" y="1947164"/>
                    <a:pt x="920242" y="1946275"/>
                  </a:cubicBezTo>
                  <a:cubicBezTo>
                    <a:pt x="906272" y="1945513"/>
                    <a:pt x="895477" y="1933575"/>
                    <a:pt x="896239" y="1919605"/>
                  </a:cubicBezTo>
                  <a:cubicBezTo>
                    <a:pt x="897001" y="1905635"/>
                    <a:pt x="908939" y="1894840"/>
                    <a:pt x="922909" y="1895602"/>
                  </a:cubicBezTo>
                  <a:cubicBezTo>
                    <a:pt x="939419" y="1896491"/>
                    <a:pt x="955929" y="1896872"/>
                    <a:pt x="972566" y="1896999"/>
                  </a:cubicBezTo>
                  <a:cubicBezTo>
                    <a:pt x="986536" y="1896999"/>
                    <a:pt x="997966" y="1908429"/>
                    <a:pt x="997966" y="1922399"/>
                  </a:cubicBezTo>
                  <a:cubicBezTo>
                    <a:pt x="997966" y="1936369"/>
                    <a:pt x="986536" y="1947799"/>
                    <a:pt x="972566" y="1947799"/>
                  </a:cubicBezTo>
                  <a:close/>
                  <a:moveTo>
                    <a:pt x="868426" y="1942211"/>
                  </a:moveTo>
                  <a:cubicBezTo>
                    <a:pt x="851027" y="1940306"/>
                    <a:pt x="833755" y="1938020"/>
                    <a:pt x="816610" y="1935226"/>
                  </a:cubicBezTo>
                  <a:cubicBezTo>
                    <a:pt x="802767" y="1932940"/>
                    <a:pt x="793369" y="1919986"/>
                    <a:pt x="795528" y="1906143"/>
                  </a:cubicBezTo>
                  <a:cubicBezTo>
                    <a:pt x="797687" y="1892300"/>
                    <a:pt x="810768" y="1882902"/>
                    <a:pt x="824611" y="1885061"/>
                  </a:cubicBezTo>
                  <a:cubicBezTo>
                    <a:pt x="840867" y="1887728"/>
                    <a:pt x="857250" y="1889887"/>
                    <a:pt x="873760" y="1891665"/>
                  </a:cubicBezTo>
                  <a:cubicBezTo>
                    <a:pt x="887730" y="1893189"/>
                    <a:pt x="897763" y="1905635"/>
                    <a:pt x="896366" y="1919605"/>
                  </a:cubicBezTo>
                  <a:cubicBezTo>
                    <a:pt x="894969" y="1933575"/>
                    <a:pt x="882396" y="1943608"/>
                    <a:pt x="868426" y="1942211"/>
                  </a:cubicBezTo>
                  <a:close/>
                  <a:moveTo>
                    <a:pt x="765429" y="1925574"/>
                  </a:moveTo>
                  <a:cubicBezTo>
                    <a:pt x="748411" y="1921891"/>
                    <a:pt x="731393" y="1917700"/>
                    <a:pt x="714756" y="1913128"/>
                  </a:cubicBezTo>
                  <a:cubicBezTo>
                    <a:pt x="701167" y="1909445"/>
                    <a:pt x="693293" y="1895475"/>
                    <a:pt x="696976" y="1881886"/>
                  </a:cubicBezTo>
                  <a:cubicBezTo>
                    <a:pt x="700659" y="1868297"/>
                    <a:pt x="714629" y="1860423"/>
                    <a:pt x="728218" y="1864106"/>
                  </a:cubicBezTo>
                  <a:cubicBezTo>
                    <a:pt x="744093" y="1868424"/>
                    <a:pt x="760095" y="1872361"/>
                    <a:pt x="776224" y="1875917"/>
                  </a:cubicBezTo>
                  <a:cubicBezTo>
                    <a:pt x="789940" y="1878838"/>
                    <a:pt x="798576" y="1892427"/>
                    <a:pt x="795655" y="1906143"/>
                  </a:cubicBezTo>
                  <a:cubicBezTo>
                    <a:pt x="792734" y="1919859"/>
                    <a:pt x="779145" y="1928495"/>
                    <a:pt x="765429" y="1925574"/>
                  </a:cubicBezTo>
                  <a:close/>
                  <a:moveTo>
                    <a:pt x="664845" y="1898015"/>
                  </a:moveTo>
                  <a:cubicBezTo>
                    <a:pt x="648335" y="1892554"/>
                    <a:pt x="631952" y="1886585"/>
                    <a:pt x="615823" y="1880235"/>
                  </a:cubicBezTo>
                  <a:cubicBezTo>
                    <a:pt x="602742" y="1875028"/>
                    <a:pt x="596392" y="1860296"/>
                    <a:pt x="601472" y="1847342"/>
                  </a:cubicBezTo>
                  <a:cubicBezTo>
                    <a:pt x="606552" y="1834388"/>
                    <a:pt x="621411" y="1827911"/>
                    <a:pt x="634365" y="1832991"/>
                  </a:cubicBezTo>
                  <a:cubicBezTo>
                    <a:pt x="649605" y="1839087"/>
                    <a:pt x="665099" y="1844675"/>
                    <a:pt x="680847" y="1849882"/>
                  </a:cubicBezTo>
                  <a:cubicBezTo>
                    <a:pt x="694182" y="1854327"/>
                    <a:pt x="701294" y="1868678"/>
                    <a:pt x="696849" y="1882013"/>
                  </a:cubicBezTo>
                  <a:cubicBezTo>
                    <a:pt x="692404" y="1895348"/>
                    <a:pt x="678053" y="1902460"/>
                    <a:pt x="664718" y="1898015"/>
                  </a:cubicBezTo>
                  <a:close/>
                  <a:moveTo>
                    <a:pt x="567690" y="1859788"/>
                  </a:moveTo>
                  <a:cubicBezTo>
                    <a:pt x="551815" y="1852549"/>
                    <a:pt x="536321" y="1844929"/>
                    <a:pt x="520954" y="1836801"/>
                  </a:cubicBezTo>
                  <a:cubicBezTo>
                    <a:pt x="508508" y="1830324"/>
                    <a:pt x="503809" y="1814957"/>
                    <a:pt x="510286" y="1802511"/>
                  </a:cubicBezTo>
                  <a:cubicBezTo>
                    <a:pt x="516763" y="1790065"/>
                    <a:pt x="532130" y="1785366"/>
                    <a:pt x="544576" y="1791843"/>
                  </a:cubicBezTo>
                  <a:cubicBezTo>
                    <a:pt x="559181" y="1799463"/>
                    <a:pt x="573913" y="1806702"/>
                    <a:pt x="588899" y="1813560"/>
                  </a:cubicBezTo>
                  <a:cubicBezTo>
                    <a:pt x="601599" y="1819402"/>
                    <a:pt x="607314" y="1834515"/>
                    <a:pt x="601345" y="1847215"/>
                  </a:cubicBezTo>
                  <a:cubicBezTo>
                    <a:pt x="595376" y="1859915"/>
                    <a:pt x="580390" y="1865630"/>
                    <a:pt x="567690" y="1859661"/>
                  </a:cubicBezTo>
                  <a:close/>
                  <a:moveTo>
                    <a:pt x="476377" y="1811147"/>
                  </a:moveTo>
                  <a:cubicBezTo>
                    <a:pt x="461391" y="1802257"/>
                    <a:pt x="446786" y="1792986"/>
                    <a:pt x="432308" y="1783334"/>
                  </a:cubicBezTo>
                  <a:cubicBezTo>
                    <a:pt x="420624" y="1775460"/>
                    <a:pt x="417576" y="1759712"/>
                    <a:pt x="425323" y="1748155"/>
                  </a:cubicBezTo>
                  <a:cubicBezTo>
                    <a:pt x="433070" y="1736598"/>
                    <a:pt x="448945" y="1733423"/>
                    <a:pt x="460502" y="1741170"/>
                  </a:cubicBezTo>
                  <a:cubicBezTo>
                    <a:pt x="474218" y="1750314"/>
                    <a:pt x="488061" y="1759077"/>
                    <a:pt x="502285" y="1767586"/>
                  </a:cubicBezTo>
                  <a:cubicBezTo>
                    <a:pt x="514350" y="1774825"/>
                    <a:pt x="518287" y="1790319"/>
                    <a:pt x="511175" y="1802384"/>
                  </a:cubicBezTo>
                  <a:cubicBezTo>
                    <a:pt x="504063" y="1814449"/>
                    <a:pt x="488442" y="1818386"/>
                    <a:pt x="476377" y="1811274"/>
                  </a:cubicBezTo>
                  <a:close/>
                  <a:moveTo>
                    <a:pt x="389763" y="1753235"/>
                  </a:moveTo>
                  <a:cubicBezTo>
                    <a:pt x="375920" y="1742821"/>
                    <a:pt x="362204" y="1732026"/>
                    <a:pt x="348869" y="1720850"/>
                  </a:cubicBezTo>
                  <a:cubicBezTo>
                    <a:pt x="338074" y="1711833"/>
                    <a:pt x="336677" y="1695831"/>
                    <a:pt x="345694" y="1685036"/>
                  </a:cubicBezTo>
                  <a:cubicBezTo>
                    <a:pt x="354711" y="1674241"/>
                    <a:pt x="370713" y="1672844"/>
                    <a:pt x="381508" y="1681861"/>
                  </a:cubicBezTo>
                  <a:cubicBezTo>
                    <a:pt x="394081" y="1692402"/>
                    <a:pt x="407035" y="1702689"/>
                    <a:pt x="420243" y="1712595"/>
                  </a:cubicBezTo>
                  <a:cubicBezTo>
                    <a:pt x="431419" y="1720977"/>
                    <a:pt x="433705" y="1736979"/>
                    <a:pt x="425323" y="1748155"/>
                  </a:cubicBezTo>
                  <a:cubicBezTo>
                    <a:pt x="416941" y="1759331"/>
                    <a:pt x="400939" y="1761617"/>
                    <a:pt x="389763" y="1753235"/>
                  </a:cubicBezTo>
                  <a:close/>
                  <a:moveTo>
                    <a:pt x="309880" y="1686306"/>
                  </a:moveTo>
                  <a:cubicBezTo>
                    <a:pt x="297180" y="1674495"/>
                    <a:pt x="284734" y="1662303"/>
                    <a:pt x="272669" y="1649730"/>
                  </a:cubicBezTo>
                  <a:cubicBezTo>
                    <a:pt x="262890" y="1639570"/>
                    <a:pt x="263271" y="1623568"/>
                    <a:pt x="273304" y="1613789"/>
                  </a:cubicBezTo>
                  <a:cubicBezTo>
                    <a:pt x="283337" y="1604010"/>
                    <a:pt x="299466" y="1604391"/>
                    <a:pt x="309245" y="1614424"/>
                  </a:cubicBezTo>
                  <a:cubicBezTo>
                    <a:pt x="320675" y="1626235"/>
                    <a:pt x="332486" y="1637792"/>
                    <a:pt x="344424" y="1649095"/>
                  </a:cubicBezTo>
                  <a:cubicBezTo>
                    <a:pt x="354711" y="1658620"/>
                    <a:pt x="355219" y="1674749"/>
                    <a:pt x="345694" y="1685036"/>
                  </a:cubicBezTo>
                  <a:cubicBezTo>
                    <a:pt x="336169" y="1695323"/>
                    <a:pt x="320040" y="1695831"/>
                    <a:pt x="309753" y="1686306"/>
                  </a:cubicBezTo>
                  <a:close/>
                  <a:moveTo>
                    <a:pt x="237363" y="1611249"/>
                  </a:moveTo>
                  <a:cubicBezTo>
                    <a:pt x="225933" y="1598168"/>
                    <a:pt x="215011" y="1584706"/>
                    <a:pt x="204343" y="1570990"/>
                  </a:cubicBezTo>
                  <a:cubicBezTo>
                    <a:pt x="195707" y="1559941"/>
                    <a:pt x="197739" y="1543939"/>
                    <a:pt x="208788" y="1535303"/>
                  </a:cubicBezTo>
                  <a:cubicBezTo>
                    <a:pt x="219837" y="1526667"/>
                    <a:pt x="235839" y="1528699"/>
                    <a:pt x="244475" y="1539748"/>
                  </a:cubicBezTo>
                  <a:cubicBezTo>
                    <a:pt x="254635" y="1552829"/>
                    <a:pt x="265049" y="1565529"/>
                    <a:pt x="275844" y="1577975"/>
                  </a:cubicBezTo>
                  <a:cubicBezTo>
                    <a:pt x="284988" y="1588516"/>
                    <a:pt x="283845" y="1604645"/>
                    <a:pt x="273304" y="1613789"/>
                  </a:cubicBezTo>
                  <a:cubicBezTo>
                    <a:pt x="262763" y="1622933"/>
                    <a:pt x="246634" y="1621790"/>
                    <a:pt x="237490" y="1611249"/>
                  </a:cubicBezTo>
                  <a:close/>
                  <a:moveTo>
                    <a:pt x="173482" y="1528953"/>
                  </a:moveTo>
                  <a:cubicBezTo>
                    <a:pt x="163576" y="1514729"/>
                    <a:pt x="154051" y="1500124"/>
                    <a:pt x="144907" y="1485392"/>
                  </a:cubicBezTo>
                  <a:cubicBezTo>
                    <a:pt x="137541" y="1473454"/>
                    <a:pt x="141224" y="1457833"/>
                    <a:pt x="153162" y="1450467"/>
                  </a:cubicBezTo>
                  <a:cubicBezTo>
                    <a:pt x="165100" y="1443101"/>
                    <a:pt x="180721" y="1446784"/>
                    <a:pt x="188087" y="1458722"/>
                  </a:cubicBezTo>
                  <a:cubicBezTo>
                    <a:pt x="196723" y="1472692"/>
                    <a:pt x="205740" y="1486535"/>
                    <a:pt x="215138" y="1499997"/>
                  </a:cubicBezTo>
                  <a:cubicBezTo>
                    <a:pt x="223139" y="1511554"/>
                    <a:pt x="220345" y="1527302"/>
                    <a:pt x="208788" y="1535303"/>
                  </a:cubicBezTo>
                  <a:cubicBezTo>
                    <a:pt x="197231" y="1543304"/>
                    <a:pt x="181483" y="1540510"/>
                    <a:pt x="173482" y="1528953"/>
                  </a:cubicBezTo>
                  <a:close/>
                  <a:moveTo>
                    <a:pt x="118618" y="1440307"/>
                  </a:moveTo>
                  <a:cubicBezTo>
                    <a:pt x="110363" y="1425067"/>
                    <a:pt x="102362" y="1409700"/>
                    <a:pt x="94869" y="1393952"/>
                  </a:cubicBezTo>
                  <a:cubicBezTo>
                    <a:pt x="88773" y="1381252"/>
                    <a:pt x="94107" y="1366139"/>
                    <a:pt x="106807" y="1360043"/>
                  </a:cubicBezTo>
                  <a:cubicBezTo>
                    <a:pt x="119507" y="1353947"/>
                    <a:pt x="134620" y="1359281"/>
                    <a:pt x="140716" y="1371981"/>
                  </a:cubicBezTo>
                  <a:cubicBezTo>
                    <a:pt x="147828" y="1386840"/>
                    <a:pt x="155321" y="1401445"/>
                    <a:pt x="163195" y="1415923"/>
                  </a:cubicBezTo>
                  <a:cubicBezTo>
                    <a:pt x="169926" y="1428242"/>
                    <a:pt x="165354" y="1443609"/>
                    <a:pt x="153035" y="1450340"/>
                  </a:cubicBezTo>
                  <a:cubicBezTo>
                    <a:pt x="140716" y="1457071"/>
                    <a:pt x="125349" y="1452499"/>
                    <a:pt x="118618" y="1440180"/>
                  </a:cubicBezTo>
                  <a:close/>
                  <a:moveTo>
                    <a:pt x="73787" y="1346073"/>
                  </a:moveTo>
                  <a:cubicBezTo>
                    <a:pt x="67183" y="1330071"/>
                    <a:pt x="60960" y="1313815"/>
                    <a:pt x="55118" y="1297432"/>
                  </a:cubicBezTo>
                  <a:cubicBezTo>
                    <a:pt x="50419" y="1284224"/>
                    <a:pt x="57404" y="1269746"/>
                    <a:pt x="70612" y="1265047"/>
                  </a:cubicBezTo>
                  <a:cubicBezTo>
                    <a:pt x="83820" y="1260348"/>
                    <a:pt x="98298" y="1267333"/>
                    <a:pt x="102997" y="1280541"/>
                  </a:cubicBezTo>
                  <a:cubicBezTo>
                    <a:pt x="108458" y="1296162"/>
                    <a:pt x="114300" y="1311529"/>
                    <a:pt x="120650" y="1326642"/>
                  </a:cubicBezTo>
                  <a:cubicBezTo>
                    <a:pt x="125984" y="1339596"/>
                    <a:pt x="119888" y="1354455"/>
                    <a:pt x="106934" y="1359789"/>
                  </a:cubicBezTo>
                  <a:cubicBezTo>
                    <a:pt x="93980" y="1365123"/>
                    <a:pt x="79121" y="1359027"/>
                    <a:pt x="73787" y="1346073"/>
                  </a:cubicBezTo>
                  <a:close/>
                  <a:moveTo>
                    <a:pt x="39116" y="1247775"/>
                  </a:moveTo>
                  <a:cubicBezTo>
                    <a:pt x="34290" y="1231138"/>
                    <a:pt x="29845" y="1214374"/>
                    <a:pt x="25781" y="1197356"/>
                  </a:cubicBezTo>
                  <a:cubicBezTo>
                    <a:pt x="22606" y="1183640"/>
                    <a:pt x="30988" y="1170051"/>
                    <a:pt x="44704" y="1166876"/>
                  </a:cubicBezTo>
                  <a:cubicBezTo>
                    <a:pt x="58420" y="1163701"/>
                    <a:pt x="72009" y="1172083"/>
                    <a:pt x="75184" y="1185799"/>
                  </a:cubicBezTo>
                  <a:cubicBezTo>
                    <a:pt x="78994" y="1201928"/>
                    <a:pt x="83185" y="1217803"/>
                    <a:pt x="87757" y="1233551"/>
                  </a:cubicBezTo>
                  <a:cubicBezTo>
                    <a:pt x="91694" y="1247013"/>
                    <a:pt x="83947" y="1261110"/>
                    <a:pt x="70485" y="1265047"/>
                  </a:cubicBezTo>
                  <a:cubicBezTo>
                    <a:pt x="57023" y="1268984"/>
                    <a:pt x="42926" y="1261237"/>
                    <a:pt x="38989" y="1247775"/>
                  </a:cubicBezTo>
                  <a:close/>
                  <a:moveTo>
                    <a:pt x="15367" y="1146302"/>
                  </a:moveTo>
                  <a:cubicBezTo>
                    <a:pt x="12319" y="1129284"/>
                    <a:pt x="9779" y="1112012"/>
                    <a:pt x="7620" y="1094740"/>
                  </a:cubicBezTo>
                  <a:cubicBezTo>
                    <a:pt x="5842" y="1080770"/>
                    <a:pt x="15748" y="1068197"/>
                    <a:pt x="29718" y="1066419"/>
                  </a:cubicBezTo>
                  <a:cubicBezTo>
                    <a:pt x="43688" y="1064641"/>
                    <a:pt x="56261" y="1074547"/>
                    <a:pt x="58039" y="1088517"/>
                  </a:cubicBezTo>
                  <a:cubicBezTo>
                    <a:pt x="60071" y="1104900"/>
                    <a:pt x="62484" y="1121283"/>
                    <a:pt x="65405" y="1137412"/>
                  </a:cubicBezTo>
                  <a:cubicBezTo>
                    <a:pt x="67818" y="1151255"/>
                    <a:pt x="58674" y="1164463"/>
                    <a:pt x="44831" y="1166876"/>
                  </a:cubicBezTo>
                  <a:cubicBezTo>
                    <a:pt x="30988" y="1169289"/>
                    <a:pt x="17780" y="1160145"/>
                    <a:pt x="15367" y="1146302"/>
                  </a:cubicBezTo>
                  <a:close/>
                  <a:moveTo>
                    <a:pt x="2540" y="1042924"/>
                  </a:moveTo>
                  <a:cubicBezTo>
                    <a:pt x="1270" y="1025652"/>
                    <a:pt x="508" y="1008253"/>
                    <a:pt x="254" y="990727"/>
                  </a:cubicBezTo>
                  <a:cubicBezTo>
                    <a:pt x="0" y="976757"/>
                    <a:pt x="11176" y="965200"/>
                    <a:pt x="25273" y="964946"/>
                  </a:cubicBezTo>
                  <a:cubicBezTo>
                    <a:pt x="39370" y="964692"/>
                    <a:pt x="50800" y="975868"/>
                    <a:pt x="51054" y="989965"/>
                  </a:cubicBezTo>
                  <a:cubicBezTo>
                    <a:pt x="51308" y="1006602"/>
                    <a:pt x="52070" y="1023112"/>
                    <a:pt x="53213" y="1039495"/>
                  </a:cubicBezTo>
                  <a:cubicBezTo>
                    <a:pt x="54229" y="1053465"/>
                    <a:pt x="43688" y="1065657"/>
                    <a:pt x="29591" y="1066546"/>
                  </a:cubicBezTo>
                  <a:cubicBezTo>
                    <a:pt x="15494" y="1067435"/>
                    <a:pt x="3556" y="1056894"/>
                    <a:pt x="2540" y="1042924"/>
                  </a:cubicBezTo>
                  <a:close/>
                  <a:moveTo>
                    <a:pt x="127" y="973963"/>
                  </a:moveTo>
                  <a:cubicBezTo>
                    <a:pt x="127" y="956437"/>
                    <a:pt x="635" y="938911"/>
                    <a:pt x="1524" y="921639"/>
                  </a:cubicBezTo>
                  <a:cubicBezTo>
                    <a:pt x="2286" y="907669"/>
                    <a:pt x="14224" y="896874"/>
                    <a:pt x="28194" y="897636"/>
                  </a:cubicBezTo>
                  <a:cubicBezTo>
                    <a:pt x="42164" y="898398"/>
                    <a:pt x="52959" y="910336"/>
                    <a:pt x="52197" y="924306"/>
                  </a:cubicBezTo>
                  <a:cubicBezTo>
                    <a:pt x="51308" y="940816"/>
                    <a:pt x="50927" y="957326"/>
                    <a:pt x="50927" y="973963"/>
                  </a:cubicBezTo>
                  <a:cubicBezTo>
                    <a:pt x="50927" y="987933"/>
                    <a:pt x="39497" y="999363"/>
                    <a:pt x="25527" y="999363"/>
                  </a:cubicBezTo>
                  <a:cubicBezTo>
                    <a:pt x="11557" y="999363"/>
                    <a:pt x="127" y="987933"/>
                    <a:pt x="127" y="973963"/>
                  </a:cubicBezTo>
                  <a:close/>
                </a:path>
              </a:pathLst>
            </a:custGeom>
            <a:solidFill>
              <a:srgbClr val="FA9B35"/>
            </a:solidFill>
          </p:spPr>
          <p:txBody>
            <a:bodyPr/>
            <a:lstStyle/>
            <a:p>
              <a:endParaRPr lang="en-US"/>
            </a:p>
          </p:txBody>
        </p:sp>
      </p:grpSp>
      <p:grpSp>
        <p:nvGrpSpPr>
          <p:cNvPr id="36" name="Group 13"/>
          <p:cNvGrpSpPr/>
          <p:nvPr/>
        </p:nvGrpSpPr>
        <p:grpSpPr>
          <a:xfrm>
            <a:off x="3579300" y="4739924"/>
            <a:ext cx="730350" cy="730350"/>
            <a:chOff x="0" y="0"/>
            <a:chExt cx="1947600" cy="1947600"/>
          </a:xfrm>
        </p:grpSpPr>
        <p:sp>
          <p:nvSpPr>
            <p:cNvPr id="1048594" name="Freeform 14"/>
            <p:cNvSpPr/>
            <p:nvPr/>
          </p:nvSpPr>
          <p:spPr>
            <a:xfrm>
              <a:off x="-127" y="-127"/>
              <a:ext cx="1947418" cy="1947799"/>
            </a:xfrm>
            <a:custGeom>
              <a:avLst/>
              <a:gdLst/>
              <a:ahLst/>
              <a:cxnLst/>
              <a:rect l="l" t="t" r="r" b="b"/>
              <a:pathLst>
                <a:path w="1947418" h="1947799">
                  <a:moveTo>
                    <a:pt x="5588" y="869823"/>
                  </a:moveTo>
                  <a:cubicBezTo>
                    <a:pt x="7493" y="852424"/>
                    <a:pt x="9779" y="835152"/>
                    <a:pt x="12573" y="818007"/>
                  </a:cubicBezTo>
                  <a:cubicBezTo>
                    <a:pt x="14859" y="804164"/>
                    <a:pt x="27813" y="794766"/>
                    <a:pt x="41656" y="796925"/>
                  </a:cubicBezTo>
                  <a:cubicBezTo>
                    <a:pt x="55499" y="799084"/>
                    <a:pt x="64897" y="812165"/>
                    <a:pt x="62738" y="826008"/>
                  </a:cubicBezTo>
                  <a:cubicBezTo>
                    <a:pt x="60071" y="842264"/>
                    <a:pt x="57912" y="858647"/>
                    <a:pt x="56134" y="875157"/>
                  </a:cubicBezTo>
                  <a:cubicBezTo>
                    <a:pt x="54610" y="889127"/>
                    <a:pt x="42164" y="899160"/>
                    <a:pt x="28194" y="897763"/>
                  </a:cubicBezTo>
                  <a:cubicBezTo>
                    <a:pt x="14224" y="896366"/>
                    <a:pt x="4191" y="883793"/>
                    <a:pt x="5588" y="869823"/>
                  </a:cubicBezTo>
                  <a:close/>
                  <a:moveTo>
                    <a:pt x="22098" y="766826"/>
                  </a:moveTo>
                  <a:cubicBezTo>
                    <a:pt x="25781" y="749681"/>
                    <a:pt x="29972" y="732790"/>
                    <a:pt x="34544" y="716153"/>
                  </a:cubicBezTo>
                  <a:cubicBezTo>
                    <a:pt x="38227" y="702564"/>
                    <a:pt x="52197" y="694690"/>
                    <a:pt x="65786" y="698373"/>
                  </a:cubicBezTo>
                  <a:cubicBezTo>
                    <a:pt x="79375" y="702056"/>
                    <a:pt x="87249" y="716026"/>
                    <a:pt x="83566" y="729615"/>
                  </a:cubicBezTo>
                  <a:cubicBezTo>
                    <a:pt x="79248" y="745490"/>
                    <a:pt x="75311" y="761492"/>
                    <a:pt x="71755" y="777748"/>
                  </a:cubicBezTo>
                  <a:cubicBezTo>
                    <a:pt x="68834" y="791464"/>
                    <a:pt x="55245" y="800227"/>
                    <a:pt x="41529" y="797179"/>
                  </a:cubicBezTo>
                  <a:cubicBezTo>
                    <a:pt x="27813" y="794131"/>
                    <a:pt x="19050" y="780669"/>
                    <a:pt x="22098" y="766953"/>
                  </a:cubicBezTo>
                  <a:close/>
                  <a:moveTo>
                    <a:pt x="49657" y="666369"/>
                  </a:moveTo>
                  <a:cubicBezTo>
                    <a:pt x="55118" y="649859"/>
                    <a:pt x="61087" y="633476"/>
                    <a:pt x="67437" y="617347"/>
                  </a:cubicBezTo>
                  <a:cubicBezTo>
                    <a:pt x="72517" y="604266"/>
                    <a:pt x="87376" y="597916"/>
                    <a:pt x="100330" y="602996"/>
                  </a:cubicBezTo>
                  <a:cubicBezTo>
                    <a:pt x="113284" y="608076"/>
                    <a:pt x="119761" y="622935"/>
                    <a:pt x="114681" y="635889"/>
                  </a:cubicBezTo>
                  <a:cubicBezTo>
                    <a:pt x="108712" y="651129"/>
                    <a:pt x="102997" y="666623"/>
                    <a:pt x="97790" y="682371"/>
                  </a:cubicBezTo>
                  <a:cubicBezTo>
                    <a:pt x="93345" y="695706"/>
                    <a:pt x="78994" y="702818"/>
                    <a:pt x="65659" y="698500"/>
                  </a:cubicBezTo>
                  <a:cubicBezTo>
                    <a:pt x="52324" y="694182"/>
                    <a:pt x="45339" y="679577"/>
                    <a:pt x="49784" y="666242"/>
                  </a:cubicBezTo>
                  <a:close/>
                  <a:moveTo>
                    <a:pt x="88011" y="569214"/>
                  </a:moveTo>
                  <a:cubicBezTo>
                    <a:pt x="95250" y="553339"/>
                    <a:pt x="102870" y="537718"/>
                    <a:pt x="110998" y="522351"/>
                  </a:cubicBezTo>
                  <a:cubicBezTo>
                    <a:pt x="117475" y="509905"/>
                    <a:pt x="132842" y="505079"/>
                    <a:pt x="145288" y="511683"/>
                  </a:cubicBezTo>
                  <a:cubicBezTo>
                    <a:pt x="157734" y="518287"/>
                    <a:pt x="162560" y="533527"/>
                    <a:pt x="155956" y="545973"/>
                  </a:cubicBezTo>
                  <a:cubicBezTo>
                    <a:pt x="148336" y="560578"/>
                    <a:pt x="141097" y="575310"/>
                    <a:pt x="134239" y="590296"/>
                  </a:cubicBezTo>
                  <a:cubicBezTo>
                    <a:pt x="128397" y="602996"/>
                    <a:pt x="113284" y="608711"/>
                    <a:pt x="100584" y="602869"/>
                  </a:cubicBezTo>
                  <a:cubicBezTo>
                    <a:pt x="87884" y="597027"/>
                    <a:pt x="82169" y="581914"/>
                    <a:pt x="88011" y="569214"/>
                  </a:cubicBezTo>
                  <a:close/>
                  <a:moveTo>
                    <a:pt x="136398" y="476885"/>
                  </a:moveTo>
                  <a:cubicBezTo>
                    <a:pt x="145288" y="461899"/>
                    <a:pt x="154559" y="447294"/>
                    <a:pt x="164211" y="432816"/>
                  </a:cubicBezTo>
                  <a:cubicBezTo>
                    <a:pt x="171958" y="421132"/>
                    <a:pt x="187833" y="418084"/>
                    <a:pt x="199390" y="425831"/>
                  </a:cubicBezTo>
                  <a:cubicBezTo>
                    <a:pt x="210947" y="433578"/>
                    <a:pt x="214122" y="449453"/>
                    <a:pt x="206375" y="461010"/>
                  </a:cubicBezTo>
                  <a:cubicBezTo>
                    <a:pt x="197231" y="474726"/>
                    <a:pt x="188468" y="488569"/>
                    <a:pt x="179959" y="502793"/>
                  </a:cubicBezTo>
                  <a:cubicBezTo>
                    <a:pt x="172847" y="514858"/>
                    <a:pt x="157226" y="518795"/>
                    <a:pt x="145161" y="511683"/>
                  </a:cubicBezTo>
                  <a:cubicBezTo>
                    <a:pt x="133096" y="504571"/>
                    <a:pt x="129159" y="488950"/>
                    <a:pt x="136271" y="476885"/>
                  </a:cubicBezTo>
                  <a:close/>
                  <a:moveTo>
                    <a:pt x="194310" y="390271"/>
                  </a:moveTo>
                  <a:cubicBezTo>
                    <a:pt x="204724" y="376301"/>
                    <a:pt x="215519" y="362712"/>
                    <a:pt x="226695" y="349377"/>
                  </a:cubicBezTo>
                  <a:cubicBezTo>
                    <a:pt x="235712" y="338582"/>
                    <a:pt x="251714" y="337185"/>
                    <a:pt x="262509" y="346202"/>
                  </a:cubicBezTo>
                  <a:cubicBezTo>
                    <a:pt x="273304" y="355219"/>
                    <a:pt x="274701" y="371221"/>
                    <a:pt x="265684" y="382016"/>
                  </a:cubicBezTo>
                  <a:cubicBezTo>
                    <a:pt x="255143" y="394589"/>
                    <a:pt x="244856" y="407543"/>
                    <a:pt x="234950" y="420751"/>
                  </a:cubicBezTo>
                  <a:cubicBezTo>
                    <a:pt x="226568" y="431927"/>
                    <a:pt x="210566" y="434213"/>
                    <a:pt x="199390" y="425831"/>
                  </a:cubicBezTo>
                  <a:cubicBezTo>
                    <a:pt x="188214" y="417449"/>
                    <a:pt x="185928" y="401447"/>
                    <a:pt x="194310" y="390271"/>
                  </a:cubicBezTo>
                  <a:close/>
                  <a:moveTo>
                    <a:pt x="261239" y="310388"/>
                  </a:moveTo>
                  <a:cubicBezTo>
                    <a:pt x="273050" y="297688"/>
                    <a:pt x="285242" y="285242"/>
                    <a:pt x="297815" y="273177"/>
                  </a:cubicBezTo>
                  <a:cubicBezTo>
                    <a:pt x="307848" y="263398"/>
                    <a:pt x="323977" y="263779"/>
                    <a:pt x="333756" y="273812"/>
                  </a:cubicBezTo>
                  <a:cubicBezTo>
                    <a:pt x="343535" y="283845"/>
                    <a:pt x="343154" y="299974"/>
                    <a:pt x="333121" y="309753"/>
                  </a:cubicBezTo>
                  <a:cubicBezTo>
                    <a:pt x="321310" y="321183"/>
                    <a:pt x="309753" y="332994"/>
                    <a:pt x="298450" y="345059"/>
                  </a:cubicBezTo>
                  <a:cubicBezTo>
                    <a:pt x="288925" y="355346"/>
                    <a:pt x="272796" y="355854"/>
                    <a:pt x="262509" y="346329"/>
                  </a:cubicBezTo>
                  <a:cubicBezTo>
                    <a:pt x="252222" y="336804"/>
                    <a:pt x="251714" y="320675"/>
                    <a:pt x="261239" y="310388"/>
                  </a:cubicBezTo>
                  <a:close/>
                  <a:moveTo>
                    <a:pt x="336296" y="237998"/>
                  </a:moveTo>
                  <a:cubicBezTo>
                    <a:pt x="349377" y="226568"/>
                    <a:pt x="362839" y="215646"/>
                    <a:pt x="376555" y="204851"/>
                  </a:cubicBezTo>
                  <a:cubicBezTo>
                    <a:pt x="387604" y="196215"/>
                    <a:pt x="403606" y="198247"/>
                    <a:pt x="412242" y="209296"/>
                  </a:cubicBezTo>
                  <a:cubicBezTo>
                    <a:pt x="420878" y="220345"/>
                    <a:pt x="418846" y="236347"/>
                    <a:pt x="407797" y="244983"/>
                  </a:cubicBezTo>
                  <a:cubicBezTo>
                    <a:pt x="394843" y="255143"/>
                    <a:pt x="382016" y="265557"/>
                    <a:pt x="369570" y="276352"/>
                  </a:cubicBezTo>
                  <a:cubicBezTo>
                    <a:pt x="359029" y="285496"/>
                    <a:pt x="342900" y="284353"/>
                    <a:pt x="333756" y="273812"/>
                  </a:cubicBezTo>
                  <a:cubicBezTo>
                    <a:pt x="324612" y="263271"/>
                    <a:pt x="325755" y="247142"/>
                    <a:pt x="336296" y="237998"/>
                  </a:cubicBezTo>
                  <a:close/>
                  <a:moveTo>
                    <a:pt x="418592" y="173990"/>
                  </a:moveTo>
                  <a:cubicBezTo>
                    <a:pt x="432816" y="164084"/>
                    <a:pt x="447421" y="154559"/>
                    <a:pt x="462153" y="145415"/>
                  </a:cubicBezTo>
                  <a:cubicBezTo>
                    <a:pt x="474091" y="138049"/>
                    <a:pt x="489712" y="141732"/>
                    <a:pt x="497078" y="153670"/>
                  </a:cubicBezTo>
                  <a:cubicBezTo>
                    <a:pt x="504444" y="165608"/>
                    <a:pt x="500761" y="181229"/>
                    <a:pt x="488823" y="188595"/>
                  </a:cubicBezTo>
                  <a:cubicBezTo>
                    <a:pt x="474853" y="197231"/>
                    <a:pt x="461010" y="206375"/>
                    <a:pt x="447548" y="215646"/>
                  </a:cubicBezTo>
                  <a:cubicBezTo>
                    <a:pt x="435991" y="223647"/>
                    <a:pt x="420243" y="220853"/>
                    <a:pt x="412242" y="209296"/>
                  </a:cubicBezTo>
                  <a:cubicBezTo>
                    <a:pt x="404241" y="197739"/>
                    <a:pt x="407035" y="181991"/>
                    <a:pt x="418592" y="173990"/>
                  </a:cubicBezTo>
                  <a:close/>
                  <a:moveTo>
                    <a:pt x="507238" y="119126"/>
                  </a:moveTo>
                  <a:cubicBezTo>
                    <a:pt x="522478" y="110744"/>
                    <a:pt x="537845" y="102870"/>
                    <a:pt x="553593" y="95377"/>
                  </a:cubicBezTo>
                  <a:cubicBezTo>
                    <a:pt x="566293" y="89281"/>
                    <a:pt x="581406" y="94615"/>
                    <a:pt x="587502" y="107315"/>
                  </a:cubicBezTo>
                  <a:cubicBezTo>
                    <a:pt x="593598" y="120015"/>
                    <a:pt x="588264" y="135128"/>
                    <a:pt x="575564" y="141224"/>
                  </a:cubicBezTo>
                  <a:cubicBezTo>
                    <a:pt x="560705" y="148336"/>
                    <a:pt x="546100" y="155829"/>
                    <a:pt x="531622" y="163703"/>
                  </a:cubicBezTo>
                  <a:cubicBezTo>
                    <a:pt x="519303" y="170434"/>
                    <a:pt x="503936" y="165862"/>
                    <a:pt x="497205" y="153670"/>
                  </a:cubicBezTo>
                  <a:cubicBezTo>
                    <a:pt x="490474" y="141478"/>
                    <a:pt x="495046" y="125984"/>
                    <a:pt x="507238" y="119253"/>
                  </a:cubicBezTo>
                  <a:close/>
                  <a:moveTo>
                    <a:pt x="601218" y="74168"/>
                  </a:moveTo>
                  <a:cubicBezTo>
                    <a:pt x="617220" y="67564"/>
                    <a:pt x="633476" y="61341"/>
                    <a:pt x="649859" y="55499"/>
                  </a:cubicBezTo>
                  <a:cubicBezTo>
                    <a:pt x="663067" y="50800"/>
                    <a:pt x="677545" y="57785"/>
                    <a:pt x="682244" y="70993"/>
                  </a:cubicBezTo>
                  <a:cubicBezTo>
                    <a:pt x="686943" y="84201"/>
                    <a:pt x="679958" y="98679"/>
                    <a:pt x="666750" y="103378"/>
                  </a:cubicBezTo>
                  <a:cubicBezTo>
                    <a:pt x="651256" y="108839"/>
                    <a:pt x="635889" y="114808"/>
                    <a:pt x="620649" y="121031"/>
                  </a:cubicBezTo>
                  <a:cubicBezTo>
                    <a:pt x="607695" y="126365"/>
                    <a:pt x="592836" y="120269"/>
                    <a:pt x="587502" y="107315"/>
                  </a:cubicBezTo>
                  <a:cubicBezTo>
                    <a:pt x="582168" y="94361"/>
                    <a:pt x="588264" y="79502"/>
                    <a:pt x="601218" y="74168"/>
                  </a:cubicBezTo>
                  <a:close/>
                  <a:moveTo>
                    <a:pt x="699516" y="39497"/>
                  </a:moveTo>
                  <a:cubicBezTo>
                    <a:pt x="716153" y="34671"/>
                    <a:pt x="732917" y="30226"/>
                    <a:pt x="749935" y="26162"/>
                  </a:cubicBezTo>
                  <a:cubicBezTo>
                    <a:pt x="763651" y="22987"/>
                    <a:pt x="777240" y="31369"/>
                    <a:pt x="780542" y="45085"/>
                  </a:cubicBezTo>
                  <a:cubicBezTo>
                    <a:pt x="783844" y="58801"/>
                    <a:pt x="775335" y="72390"/>
                    <a:pt x="761619" y="75692"/>
                  </a:cubicBezTo>
                  <a:cubicBezTo>
                    <a:pt x="745490" y="79502"/>
                    <a:pt x="729615" y="83693"/>
                    <a:pt x="713867" y="88265"/>
                  </a:cubicBezTo>
                  <a:cubicBezTo>
                    <a:pt x="700405" y="92202"/>
                    <a:pt x="686308" y="84455"/>
                    <a:pt x="682371" y="70993"/>
                  </a:cubicBezTo>
                  <a:cubicBezTo>
                    <a:pt x="678434" y="57531"/>
                    <a:pt x="686181" y="43434"/>
                    <a:pt x="699643" y="39497"/>
                  </a:cubicBezTo>
                  <a:close/>
                  <a:moveTo>
                    <a:pt x="801116" y="15621"/>
                  </a:moveTo>
                  <a:cubicBezTo>
                    <a:pt x="818007" y="12319"/>
                    <a:pt x="835279" y="9779"/>
                    <a:pt x="852551" y="7620"/>
                  </a:cubicBezTo>
                  <a:cubicBezTo>
                    <a:pt x="866521" y="5842"/>
                    <a:pt x="879221" y="15748"/>
                    <a:pt x="880872" y="29718"/>
                  </a:cubicBezTo>
                  <a:cubicBezTo>
                    <a:pt x="882523" y="43688"/>
                    <a:pt x="872744" y="56388"/>
                    <a:pt x="858774" y="58039"/>
                  </a:cubicBezTo>
                  <a:cubicBezTo>
                    <a:pt x="842391" y="60071"/>
                    <a:pt x="826008" y="62611"/>
                    <a:pt x="809879" y="65405"/>
                  </a:cubicBezTo>
                  <a:cubicBezTo>
                    <a:pt x="796036" y="67818"/>
                    <a:pt x="782828" y="58674"/>
                    <a:pt x="780415" y="44831"/>
                  </a:cubicBezTo>
                  <a:cubicBezTo>
                    <a:pt x="778002" y="30988"/>
                    <a:pt x="787146" y="17780"/>
                    <a:pt x="800989" y="15367"/>
                  </a:cubicBezTo>
                  <a:close/>
                  <a:moveTo>
                    <a:pt x="904367" y="2540"/>
                  </a:moveTo>
                  <a:cubicBezTo>
                    <a:pt x="921639" y="1397"/>
                    <a:pt x="939038" y="635"/>
                    <a:pt x="956564" y="254"/>
                  </a:cubicBezTo>
                  <a:cubicBezTo>
                    <a:pt x="970534" y="0"/>
                    <a:pt x="982218" y="11176"/>
                    <a:pt x="982345" y="25146"/>
                  </a:cubicBezTo>
                  <a:cubicBezTo>
                    <a:pt x="982472" y="39116"/>
                    <a:pt x="971423" y="50800"/>
                    <a:pt x="957453" y="50927"/>
                  </a:cubicBezTo>
                  <a:cubicBezTo>
                    <a:pt x="940816" y="51181"/>
                    <a:pt x="924306" y="51943"/>
                    <a:pt x="908050" y="53086"/>
                  </a:cubicBezTo>
                  <a:cubicBezTo>
                    <a:pt x="894080" y="54102"/>
                    <a:pt x="881888" y="43561"/>
                    <a:pt x="880872" y="29591"/>
                  </a:cubicBezTo>
                  <a:cubicBezTo>
                    <a:pt x="879856" y="15621"/>
                    <a:pt x="890397" y="3556"/>
                    <a:pt x="904367" y="2540"/>
                  </a:cubicBezTo>
                  <a:close/>
                  <a:moveTo>
                    <a:pt x="1009142" y="762"/>
                  </a:moveTo>
                  <a:cubicBezTo>
                    <a:pt x="1026541" y="1397"/>
                    <a:pt x="1043813" y="2413"/>
                    <a:pt x="1061085" y="3937"/>
                  </a:cubicBezTo>
                  <a:cubicBezTo>
                    <a:pt x="1075055" y="5207"/>
                    <a:pt x="1085342" y="17526"/>
                    <a:pt x="1084199" y="31496"/>
                  </a:cubicBezTo>
                  <a:cubicBezTo>
                    <a:pt x="1083056" y="45466"/>
                    <a:pt x="1070610" y="55753"/>
                    <a:pt x="1056640" y="54610"/>
                  </a:cubicBezTo>
                  <a:cubicBezTo>
                    <a:pt x="1040384" y="53213"/>
                    <a:pt x="1023874" y="52197"/>
                    <a:pt x="1007364" y="51562"/>
                  </a:cubicBezTo>
                  <a:cubicBezTo>
                    <a:pt x="993394" y="51054"/>
                    <a:pt x="982345" y="39243"/>
                    <a:pt x="982853" y="25273"/>
                  </a:cubicBezTo>
                  <a:cubicBezTo>
                    <a:pt x="983361" y="11303"/>
                    <a:pt x="995045" y="254"/>
                    <a:pt x="1009142" y="762"/>
                  </a:cubicBezTo>
                  <a:close/>
                  <a:moveTo>
                    <a:pt x="1112901" y="10033"/>
                  </a:moveTo>
                  <a:cubicBezTo>
                    <a:pt x="1130173" y="12446"/>
                    <a:pt x="1147191" y="15367"/>
                    <a:pt x="1164209" y="18796"/>
                  </a:cubicBezTo>
                  <a:cubicBezTo>
                    <a:pt x="1177925" y="21463"/>
                    <a:pt x="1186942" y="34925"/>
                    <a:pt x="1184148" y="48641"/>
                  </a:cubicBezTo>
                  <a:cubicBezTo>
                    <a:pt x="1181354" y="62357"/>
                    <a:pt x="1168019" y="71247"/>
                    <a:pt x="1154303" y="68580"/>
                  </a:cubicBezTo>
                  <a:cubicBezTo>
                    <a:pt x="1138301" y="65405"/>
                    <a:pt x="1122045" y="62611"/>
                    <a:pt x="1105662" y="60325"/>
                  </a:cubicBezTo>
                  <a:cubicBezTo>
                    <a:pt x="1091819" y="58293"/>
                    <a:pt x="1082167" y="45466"/>
                    <a:pt x="1084072" y="31623"/>
                  </a:cubicBezTo>
                  <a:cubicBezTo>
                    <a:pt x="1085977" y="17780"/>
                    <a:pt x="1099058" y="8001"/>
                    <a:pt x="1112901" y="10033"/>
                  </a:cubicBezTo>
                  <a:close/>
                  <a:moveTo>
                    <a:pt x="1215136" y="30353"/>
                  </a:moveTo>
                  <a:cubicBezTo>
                    <a:pt x="1232027" y="34671"/>
                    <a:pt x="1248664" y="39370"/>
                    <a:pt x="1265174" y="44577"/>
                  </a:cubicBezTo>
                  <a:cubicBezTo>
                    <a:pt x="1278509" y="48768"/>
                    <a:pt x="1286002" y="62992"/>
                    <a:pt x="1281811" y="76454"/>
                  </a:cubicBezTo>
                  <a:cubicBezTo>
                    <a:pt x="1277620" y="89916"/>
                    <a:pt x="1263396" y="97282"/>
                    <a:pt x="1249934" y="93091"/>
                  </a:cubicBezTo>
                  <a:cubicBezTo>
                    <a:pt x="1234313" y="88138"/>
                    <a:pt x="1218438" y="83693"/>
                    <a:pt x="1202563" y="79629"/>
                  </a:cubicBezTo>
                  <a:cubicBezTo>
                    <a:pt x="1188974" y="76200"/>
                    <a:pt x="1180719" y="62357"/>
                    <a:pt x="1184275" y="48768"/>
                  </a:cubicBezTo>
                  <a:cubicBezTo>
                    <a:pt x="1187831" y="35179"/>
                    <a:pt x="1201547" y="26797"/>
                    <a:pt x="1215136" y="30226"/>
                  </a:cubicBezTo>
                  <a:close/>
                  <a:moveTo>
                    <a:pt x="1314577" y="61341"/>
                  </a:moveTo>
                  <a:cubicBezTo>
                    <a:pt x="1330833" y="67437"/>
                    <a:pt x="1346962" y="73914"/>
                    <a:pt x="1362837" y="80899"/>
                  </a:cubicBezTo>
                  <a:cubicBezTo>
                    <a:pt x="1375664" y="86487"/>
                    <a:pt x="1381633" y="101473"/>
                    <a:pt x="1375918" y="114300"/>
                  </a:cubicBezTo>
                  <a:cubicBezTo>
                    <a:pt x="1370203" y="127127"/>
                    <a:pt x="1355344" y="133096"/>
                    <a:pt x="1342517" y="127381"/>
                  </a:cubicBezTo>
                  <a:cubicBezTo>
                    <a:pt x="1327531" y="120777"/>
                    <a:pt x="1312164" y="114681"/>
                    <a:pt x="1296797" y="108839"/>
                  </a:cubicBezTo>
                  <a:cubicBezTo>
                    <a:pt x="1283716" y="103886"/>
                    <a:pt x="1276985" y="89281"/>
                    <a:pt x="1281938" y="76200"/>
                  </a:cubicBezTo>
                  <a:cubicBezTo>
                    <a:pt x="1286891" y="63119"/>
                    <a:pt x="1301496" y="56388"/>
                    <a:pt x="1314577" y="61341"/>
                  </a:cubicBezTo>
                  <a:close/>
                  <a:moveTo>
                    <a:pt x="1410081" y="102997"/>
                  </a:moveTo>
                  <a:cubicBezTo>
                    <a:pt x="1425575" y="110744"/>
                    <a:pt x="1440942" y="118999"/>
                    <a:pt x="1456055" y="127635"/>
                  </a:cubicBezTo>
                  <a:cubicBezTo>
                    <a:pt x="1468247" y="134620"/>
                    <a:pt x="1472438" y="150114"/>
                    <a:pt x="1465580" y="162306"/>
                  </a:cubicBezTo>
                  <a:cubicBezTo>
                    <a:pt x="1458722" y="174498"/>
                    <a:pt x="1443101" y="178689"/>
                    <a:pt x="1430909" y="171831"/>
                  </a:cubicBezTo>
                  <a:cubicBezTo>
                    <a:pt x="1416685" y="163703"/>
                    <a:pt x="1402080" y="155956"/>
                    <a:pt x="1387348" y="148463"/>
                  </a:cubicBezTo>
                  <a:cubicBezTo>
                    <a:pt x="1374775" y="142113"/>
                    <a:pt x="1369695" y="126873"/>
                    <a:pt x="1376045" y="114427"/>
                  </a:cubicBezTo>
                  <a:cubicBezTo>
                    <a:pt x="1382395" y="101981"/>
                    <a:pt x="1397635" y="96774"/>
                    <a:pt x="1410081" y="103124"/>
                  </a:cubicBezTo>
                  <a:close/>
                  <a:moveTo>
                    <a:pt x="1500632" y="154813"/>
                  </a:moveTo>
                  <a:cubicBezTo>
                    <a:pt x="1515237" y="164211"/>
                    <a:pt x="1529588" y="173990"/>
                    <a:pt x="1543685" y="184277"/>
                  </a:cubicBezTo>
                  <a:cubicBezTo>
                    <a:pt x="1555115" y="192532"/>
                    <a:pt x="1557655" y="208407"/>
                    <a:pt x="1549400" y="219710"/>
                  </a:cubicBezTo>
                  <a:cubicBezTo>
                    <a:pt x="1541145" y="231013"/>
                    <a:pt x="1525270" y="233680"/>
                    <a:pt x="1513967" y="225425"/>
                  </a:cubicBezTo>
                  <a:cubicBezTo>
                    <a:pt x="1500632" y="215773"/>
                    <a:pt x="1487043" y="206502"/>
                    <a:pt x="1473200" y="197612"/>
                  </a:cubicBezTo>
                  <a:cubicBezTo>
                    <a:pt x="1461389" y="189992"/>
                    <a:pt x="1457960" y="174244"/>
                    <a:pt x="1465580" y="162560"/>
                  </a:cubicBezTo>
                  <a:cubicBezTo>
                    <a:pt x="1473200" y="150876"/>
                    <a:pt x="1488948" y="147320"/>
                    <a:pt x="1500632" y="154940"/>
                  </a:cubicBezTo>
                  <a:close/>
                  <a:moveTo>
                    <a:pt x="1585087" y="216027"/>
                  </a:moveTo>
                  <a:cubicBezTo>
                    <a:pt x="1598676" y="226949"/>
                    <a:pt x="1611884" y="238252"/>
                    <a:pt x="1624711" y="249809"/>
                  </a:cubicBezTo>
                  <a:cubicBezTo>
                    <a:pt x="1635125" y="259207"/>
                    <a:pt x="1636014" y="275209"/>
                    <a:pt x="1626616" y="285623"/>
                  </a:cubicBezTo>
                  <a:cubicBezTo>
                    <a:pt x="1617218" y="296037"/>
                    <a:pt x="1601216" y="296926"/>
                    <a:pt x="1590802" y="287528"/>
                  </a:cubicBezTo>
                  <a:cubicBezTo>
                    <a:pt x="1578610" y="276479"/>
                    <a:pt x="1566037" y="265811"/>
                    <a:pt x="1553210" y="255397"/>
                  </a:cubicBezTo>
                  <a:cubicBezTo>
                    <a:pt x="1542288" y="246634"/>
                    <a:pt x="1540637" y="230632"/>
                    <a:pt x="1549400" y="219710"/>
                  </a:cubicBezTo>
                  <a:cubicBezTo>
                    <a:pt x="1558163" y="208788"/>
                    <a:pt x="1574165" y="207137"/>
                    <a:pt x="1585087" y="215900"/>
                  </a:cubicBezTo>
                  <a:close/>
                  <a:moveTo>
                    <a:pt x="1662557" y="285623"/>
                  </a:moveTo>
                  <a:cubicBezTo>
                    <a:pt x="1674876" y="297942"/>
                    <a:pt x="1686814" y="310515"/>
                    <a:pt x="1698371" y="323469"/>
                  </a:cubicBezTo>
                  <a:cubicBezTo>
                    <a:pt x="1707769" y="333883"/>
                    <a:pt x="1706880" y="350012"/>
                    <a:pt x="1696466" y="359283"/>
                  </a:cubicBezTo>
                  <a:cubicBezTo>
                    <a:pt x="1686052" y="368554"/>
                    <a:pt x="1669923" y="367792"/>
                    <a:pt x="1660652" y="357378"/>
                  </a:cubicBezTo>
                  <a:cubicBezTo>
                    <a:pt x="1649603" y="345059"/>
                    <a:pt x="1638300" y="333121"/>
                    <a:pt x="1626616" y="321437"/>
                  </a:cubicBezTo>
                  <a:cubicBezTo>
                    <a:pt x="1616710" y="311531"/>
                    <a:pt x="1616710" y="295402"/>
                    <a:pt x="1626616" y="285496"/>
                  </a:cubicBezTo>
                  <a:cubicBezTo>
                    <a:pt x="1636522" y="275590"/>
                    <a:pt x="1652651" y="275590"/>
                    <a:pt x="1662557" y="285496"/>
                  </a:cubicBezTo>
                  <a:close/>
                  <a:moveTo>
                    <a:pt x="1732280" y="363093"/>
                  </a:moveTo>
                  <a:cubicBezTo>
                    <a:pt x="1743202" y="376555"/>
                    <a:pt x="1753743" y="390398"/>
                    <a:pt x="1763903" y="404495"/>
                  </a:cubicBezTo>
                  <a:cubicBezTo>
                    <a:pt x="1772158" y="415925"/>
                    <a:pt x="1769491" y="431800"/>
                    <a:pt x="1758188" y="439928"/>
                  </a:cubicBezTo>
                  <a:cubicBezTo>
                    <a:pt x="1746885" y="448056"/>
                    <a:pt x="1730883" y="445516"/>
                    <a:pt x="1722755" y="434213"/>
                  </a:cubicBezTo>
                  <a:cubicBezTo>
                    <a:pt x="1713103" y="420878"/>
                    <a:pt x="1703070" y="407797"/>
                    <a:pt x="1692783" y="394970"/>
                  </a:cubicBezTo>
                  <a:cubicBezTo>
                    <a:pt x="1684020" y="384048"/>
                    <a:pt x="1685671" y="368046"/>
                    <a:pt x="1696593" y="359283"/>
                  </a:cubicBezTo>
                  <a:cubicBezTo>
                    <a:pt x="1707515" y="350520"/>
                    <a:pt x="1723517" y="352171"/>
                    <a:pt x="1732280" y="363093"/>
                  </a:cubicBezTo>
                  <a:close/>
                  <a:moveTo>
                    <a:pt x="1793240" y="447548"/>
                  </a:moveTo>
                  <a:cubicBezTo>
                    <a:pt x="1802638" y="462153"/>
                    <a:pt x="1811655" y="477012"/>
                    <a:pt x="1820291" y="492125"/>
                  </a:cubicBezTo>
                  <a:cubicBezTo>
                    <a:pt x="1827276" y="504317"/>
                    <a:pt x="1822958" y="519811"/>
                    <a:pt x="1810766" y="526796"/>
                  </a:cubicBezTo>
                  <a:cubicBezTo>
                    <a:pt x="1798574" y="533781"/>
                    <a:pt x="1783080" y="529463"/>
                    <a:pt x="1776095" y="517271"/>
                  </a:cubicBezTo>
                  <a:cubicBezTo>
                    <a:pt x="1767967" y="502920"/>
                    <a:pt x="1759331" y="488823"/>
                    <a:pt x="1750441" y="474980"/>
                  </a:cubicBezTo>
                  <a:cubicBezTo>
                    <a:pt x="1742821" y="463169"/>
                    <a:pt x="1746250" y="447421"/>
                    <a:pt x="1758061" y="439928"/>
                  </a:cubicBezTo>
                  <a:cubicBezTo>
                    <a:pt x="1769872" y="432435"/>
                    <a:pt x="1785620" y="435737"/>
                    <a:pt x="1793113" y="447548"/>
                  </a:cubicBezTo>
                  <a:close/>
                  <a:moveTo>
                    <a:pt x="1844802" y="538099"/>
                  </a:moveTo>
                  <a:cubicBezTo>
                    <a:pt x="1852549" y="553593"/>
                    <a:pt x="1859915" y="569341"/>
                    <a:pt x="1866900" y="585343"/>
                  </a:cubicBezTo>
                  <a:cubicBezTo>
                    <a:pt x="1872488" y="598170"/>
                    <a:pt x="1866646" y="613156"/>
                    <a:pt x="1853692" y="618744"/>
                  </a:cubicBezTo>
                  <a:cubicBezTo>
                    <a:pt x="1840738" y="624332"/>
                    <a:pt x="1825879" y="618490"/>
                    <a:pt x="1820291" y="605536"/>
                  </a:cubicBezTo>
                  <a:cubicBezTo>
                    <a:pt x="1813687" y="590423"/>
                    <a:pt x="1806702" y="575437"/>
                    <a:pt x="1799336" y="560705"/>
                  </a:cubicBezTo>
                  <a:cubicBezTo>
                    <a:pt x="1793113" y="548132"/>
                    <a:pt x="1798066" y="532892"/>
                    <a:pt x="1810639" y="526669"/>
                  </a:cubicBezTo>
                  <a:cubicBezTo>
                    <a:pt x="1823212" y="520446"/>
                    <a:pt x="1838452" y="525399"/>
                    <a:pt x="1844675" y="537972"/>
                  </a:cubicBezTo>
                  <a:close/>
                  <a:moveTo>
                    <a:pt x="1886331" y="633603"/>
                  </a:moveTo>
                  <a:cubicBezTo>
                    <a:pt x="1892427" y="649859"/>
                    <a:pt x="1898015" y="666369"/>
                    <a:pt x="1903222" y="683006"/>
                  </a:cubicBezTo>
                  <a:cubicBezTo>
                    <a:pt x="1907413" y="696341"/>
                    <a:pt x="1899920" y="710692"/>
                    <a:pt x="1886585" y="714883"/>
                  </a:cubicBezTo>
                  <a:cubicBezTo>
                    <a:pt x="1873250" y="719074"/>
                    <a:pt x="1858899" y="711581"/>
                    <a:pt x="1854708" y="698246"/>
                  </a:cubicBezTo>
                  <a:cubicBezTo>
                    <a:pt x="1849755" y="682498"/>
                    <a:pt x="1844421" y="666877"/>
                    <a:pt x="1838706" y="651383"/>
                  </a:cubicBezTo>
                  <a:cubicBezTo>
                    <a:pt x="1833753" y="638302"/>
                    <a:pt x="1840484" y="623570"/>
                    <a:pt x="1853692" y="618744"/>
                  </a:cubicBezTo>
                  <a:cubicBezTo>
                    <a:pt x="1866900" y="613918"/>
                    <a:pt x="1881505" y="620522"/>
                    <a:pt x="1886331" y="633730"/>
                  </a:cubicBezTo>
                  <a:close/>
                  <a:moveTo>
                    <a:pt x="1917446" y="733171"/>
                  </a:moveTo>
                  <a:cubicBezTo>
                    <a:pt x="1921764" y="749935"/>
                    <a:pt x="1925574" y="766953"/>
                    <a:pt x="1929003" y="784098"/>
                  </a:cubicBezTo>
                  <a:cubicBezTo>
                    <a:pt x="1931670" y="797814"/>
                    <a:pt x="1922780" y="811276"/>
                    <a:pt x="1909064" y="813943"/>
                  </a:cubicBezTo>
                  <a:cubicBezTo>
                    <a:pt x="1895348" y="816610"/>
                    <a:pt x="1881886" y="807720"/>
                    <a:pt x="1879219" y="794004"/>
                  </a:cubicBezTo>
                  <a:cubicBezTo>
                    <a:pt x="1876044" y="777748"/>
                    <a:pt x="1872361" y="761619"/>
                    <a:pt x="1868297" y="745744"/>
                  </a:cubicBezTo>
                  <a:cubicBezTo>
                    <a:pt x="1864868" y="732155"/>
                    <a:pt x="1872996" y="718312"/>
                    <a:pt x="1886712" y="714883"/>
                  </a:cubicBezTo>
                  <a:cubicBezTo>
                    <a:pt x="1900428" y="711454"/>
                    <a:pt x="1914144" y="719582"/>
                    <a:pt x="1917573" y="733298"/>
                  </a:cubicBezTo>
                  <a:close/>
                  <a:moveTo>
                    <a:pt x="1937766" y="835533"/>
                  </a:moveTo>
                  <a:cubicBezTo>
                    <a:pt x="1940179" y="852678"/>
                    <a:pt x="1942211" y="869950"/>
                    <a:pt x="1943735" y="887476"/>
                  </a:cubicBezTo>
                  <a:cubicBezTo>
                    <a:pt x="1945005" y="901446"/>
                    <a:pt x="1934591" y="913765"/>
                    <a:pt x="1920621" y="915035"/>
                  </a:cubicBezTo>
                  <a:cubicBezTo>
                    <a:pt x="1906651" y="916305"/>
                    <a:pt x="1894332" y="905891"/>
                    <a:pt x="1893062" y="891921"/>
                  </a:cubicBezTo>
                  <a:cubicBezTo>
                    <a:pt x="1891665" y="875411"/>
                    <a:pt x="1889760" y="859028"/>
                    <a:pt x="1887347" y="842772"/>
                  </a:cubicBezTo>
                  <a:cubicBezTo>
                    <a:pt x="1885315" y="828929"/>
                    <a:pt x="1894967" y="815975"/>
                    <a:pt x="1908937" y="814070"/>
                  </a:cubicBezTo>
                  <a:cubicBezTo>
                    <a:pt x="1922907" y="812165"/>
                    <a:pt x="1935734" y="821690"/>
                    <a:pt x="1937639" y="835660"/>
                  </a:cubicBezTo>
                  <a:close/>
                  <a:moveTo>
                    <a:pt x="1946783" y="939419"/>
                  </a:moveTo>
                  <a:cubicBezTo>
                    <a:pt x="1947164" y="950849"/>
                    <a:pt x="1947418" y="962406"/>
                    <a:pt x="1947418" y="974090"/>
                  </a:cubicBezTo>
                  <a:lnTo>
                    <a:pt x="1922018" y="974090"/>
                  </a:lnTo>
                  <a:lnTo>
                    <a:pt x="1947418" y="974090"/>
                  </a:lnTo>
                  <a:cubicBezTo>
                    <a:pt x="1947418" y="980059"/>
                    <a:pt x="1947418" y="986028"/>
                    <a:pt x="1947291" y="991997"/>
                  </a:cubicBezTo>
                  <a:cubicBezTo>
                    <a:pt x="1947037" y="1005967"/>
                    <a:pt x="1935480" y="1017143"/>
                    <a:pt x="1921383" y="1016889"/>
                  </a:cubicBezTo>
                  <a:cubicBezTo>
                    <a:pt x="1907286" y="1016635"/>
                    <a:pt x="1896237" y="1005078"/>
                    <a:pt x="1896491" y="990981"/>
                  </a:cubicBezTo>
                  <a:cubicBezTo>
                    <a:pt x="1896618" y="985393"/>
                    <a:pt x="1896618" y="979678"/>
                    <a:pt x="1896618" y="973963"/>
                  </a:cubicBezTo>
                  <a:cubicBezTo>
                    <a:pt x="1896618" y="962914"/>
                    <a:pt x="1896364" y="951992"/>
                    <a:pt x="1895983" y="941070"/>
                  </a:cubicBezTo>
                  <a:cubicBezTo>
                    <a:pt x="1895475" y="927100"/>
                    <a:pt x="1906524" y="915289"/>
                    <a:pt x="1920494" y="914781"/>
                  </a:cubicBezTo>
                  <a:cubicBezTo>
                    <a:pt x="1934464" y="914273"/>
                    <a:pt x="1946275" y="925322"/>
                    <a:pt x="1946783" y="939292"/>
                  </a:cubicBezTo>
                  <a:close/>
                  <a:moveTo>
                    <a:pt x="1944878" y="1043940"/>
                  </a:moveTo>
                  <a:cubicBezTo>
                    <a:pt x="1943608" y="1061339"/>
                    <a:pt x="1941957" y="1078611"/>
                    <a:pt x="1939798" y="1095756"/>
                  </a:cubicBezTo>
                  <a:cubicBezTo>
                    <a:pt x="1938020" y="1109726"/>
                    <a:pt x="1925320" y="1119505"/>
                    <a:pt x="1911477" y="1117854"/>
                  </a:cubicBezTo>
                  <a:cubicBezTo>
                    <a:pt x="1897634" y="1116203"/>
                    <a:pt x="1887728" y="1103376"/>
                    <a:pt x="1889379" y="1089533"/>
                  </a:cubicBezTo>
                  <a:cubicBezTo>
                    <a:pt x="1891411" y="1073277"/>
                    <a:pt x="1893062" y="1056894"/>
                    <a:pt x="1894205" y="1040384"/>
                  </a:cubicBezTo>
                  <a:cubicBezTo>
                    <a:pt x="1895221" y="1026414"/>
                    <a:pt x="1907413" y="1015873"/>
                    <a:pt x="1921383" y="1016889"/>
                  </a:cubicBezTo>
                  <a:cubicBezTo>
                    <a:pt x="1935353" y="1017905"/>
                    <a:pt x="1945894" y="1030097"/>
                    <a:pt x="1944878" y="1044067"/>
                  </a:cubicBezTo>
                  <a:close/>
                  <a:moveTo>
                    <a:pt x="1931924" y="1147445"/>
                  </a:moveTo>
                  <a:cubicBezTo>
                    <a:pt x="1928876" y="1164590"/>
                    <a:pt x="1925320" y="1181608"/>
                    <a:pt x="1921256" y="1198499"/>
                  </a:cubicBezTo>
                  <a:cubicBezTo>
                    <a:pt x="1918081" y="1212215"/>
                    <a:pt x="1904365" y="1220597"/>
                    <a:pt x="1890649" y="1217422"/>
                  </a:cubicBezTo>
                  <a:cubicBezTo>
                    <a:pt x="1876933" y="1214247"/>
                    <a:pt x="1868551" y="1200531"/>
                    <a:pt x="1871726" y="1186815"/>
                  </a:cubicBezTo>
                  <a:cubicBezTo>
                    <a:pt x="1875536" y="1170813"/>
                    <a:pt x="1878838" y="1154684"/>
                    <a:pt x="1881759" y="1138428"/>
                  </a:cubicBezTo>
                  <a:cubicBezTo>
                    <a:pt x="1884299" y="1124585"/>
                    <a:pt x="1897507" y="1115441"/>
                    <a:pt x="1911223" y="1117981"/>
                  </a:cubicBezTo>
                  <a:cubicBezTo>
                    <a:pt x="1924939" y="1120521"/>
                    <a:pt x="1934210" y="1133729"/>
                    <a:pt x="1931670" y="1147445"/>
                  </a:cubicBezTo>
                  <a:close/>
                  <a:moveTo>
                    <a:pt x="1907794" y="1248918"/>
                  </a:moveTo>
                  <a:cubicBezTo>
                    <a:pt x="1902841" y="1265682"/>
                    <a:pt x="1897507" y="1282192"/>
                    <a:pt x="1891792" y="1298575"/>
                  </a:cubicBezTo>
                  <a:cubicBezTo>
                    <a:pt x="1887093" y="1311783"/>
                    <a:pt x="1872615" y="1318768"/>
                    <a:pt x="1859407" y="1314069"/>
                  </a:cubicBezTo>
                  <a:cubicBezTo>
                    <a:pt x="1846199" y="1309370"/>
                    <a:pt x="1839214" y="1294892"/>
                    <a:pt x="1843913" y="1281684"/>
                  </a:cubicBezTo>
                  <a:cubicBezTo>
                    <a:pt x="1849374" y="1266190"/>
                    <a:pt x="1854454" y="1250442"/>
                    <a:pt x="1859153" y="1234694"/>
                  </a:cubicBezTo>
                  <a:cubicBezTo>
                    <a:pt x="1863090" y="1221232"/>
                    <a:pt x="1877187" y="1213485"/>
                    <a:pt x="1890649" y="1217422"/>
                  </a:cubicBezTo>
                  <a:cubicBezTo>
                    <a:pt x="1904111" y="1221359"/>
                    <a:pt x="1911858" y="1235456"/>
                    <a:pt x="1907921" y="1248918"/>
                  </a:cubicBezTo>
                  <a:close/>
                  <a:moveTo>
                    <a:pt x="1873250" y="1347216"/>
                  </a:moveTo>
                  <a:cubicBezTo>
                    <a:pt x="1866519" y="1363345"/>
                    <a:pt x="1859407" y="1379220"/>
                    <a:pt x="1851914" y="1394841"/>
                  </a:cubicBezTo>
                  <a:cubicBezTo>
                    <a:pt x="1845818" y="1407541"/>
                    <a:pt x="1830705" y="1412875"/>
                    <a:pt x="1818005" y="1406779"/>
                  </a:cubicBezTo>
                  <a:cubicBezTo>
                    <a:pt x="1805305" y="1400683"/>
                    <a:pt x="1799971" y="1385570"/>
                    <a:pt x="1806067" y="1372870"/>
                  </a:cubicBezTo>
                  <a:cubicBezTo>
                    <a:pt x="1813179" y="1358011"/>
                    <a:pt x="1819910" y="1343025"/>
                    <a:pt x="1826260" y="1327658"/>
                  </a:cubicBezTo>
                  <a:cubicBezTo>
                    <a:pt x="1831594" y="1314704"/>
                    <a:pt x="1846453" y="1308608"/>
                    <a:pt x="1859407" y="1313942"/>
                  </a:cubicBezTo>
                  <a:cubicBezTo>
                    <a:pt x="1872361" y="1319276"/>
                    <a:pt x="1878457" y="1334135"/>
                    <a:pt x="1873123" y="1347089"/>
                  </a:cubicBezTo>
                  <a:close/>
                  <a:moveTo>
                    <a:pt x="1828038" y="1441069"/>
                  </a:moveTo>
                  <a:cubicBezTo>
                    <a:pt x="1819656" y="1456309"/>
                    <a:pt x="1810893" y="1471422"/>
                    <a:pt x="1801749" y="1486154"/>
                  </a:cubicBezTo>
                  <a:cubicBezTo>
                    <a:pt x="1794383" y="1498092"/>
                    <a:pt x="1778762" y="1501775"/>
                    <a:pt x="1766824" y="1494409"/>
                  </a:cubicBezTo>
                  <a:cubicBezTo>
                    <a:pt x="1754886" y="1487043"/>
                    <a:pt x="1751203" y="1471422"/>
                    <a:pt x="1758569" y="1459484"/>
                  </a:cubicBezTo>
                  <a:cubicBezTo>
                    <a:pt x="1767205" y="1445514"/>
                    <a:pt x="1775587" y="1431290"/>
                    <a:pt x="1783461" y="1416685"/>
                  </a:cubicBezTo>
                  <a:cubicBezTo>
                    <a:pt x="1790192" y="1404366"/>
                    <a:pt x="1805686" y="1399921"/>
                    <a:pt x="1817878" y="1406652"/>
                  </a:cubicBezTo>
                  <a:cubicBezTo>
                    <a:pt x="1830070" y="1413383"/>
                    <a:pt x="1834642" y="1428877"/>
                    <a:pt x="1827911" y="1441069"/>
                  </a:cubicBezTo>
                  <a:close/>
                  <a:moveTo>
                    <a:pt x="1773047" y="1529715"/>
                  </a:moveTo>
                  <a:cubicBezTo>
                    <a:pt x="1763141" y="1543939"/>
                    <a:pt x="1752727" y="1558036"/>
                    <a:pt x="1742059" y="1571752"/>
                  </a:cubicBezTo>
                  <a:cubicBezTo>
                    <a:pt x="1733423" y="1582801"/>
                    <a:pt x="1717421" y="1584833"/>
                    <a:pt x="1706372" y="1576197"/>
                  </a:cubicBezTo>
                  <a:cubicBezTo>
                    <a:pt x="1695323" y="1567561"/>
                    <a:pt x="1693291" y="1551559"/>
                    <a:pt x="1701927" y="1540510"/>
                  </a:cubicBezTo>
                  <a:cubicBezTo>
                    <a:pt x="1712087" y="1527556"/>
                    <a:pt x="1721866" y="1514221"/>
                    <a:pt x="1731264" y="1500759"/>
                  </a:cubicBezTo>
                  <a:cubicBezTo>
                    <a:pt x="1739265" y="1489202"/>
                    <a:pt x="1755140" y="1486408"/>
                    <a:pt x="1766570" y="1494409"/>
                  </a:cubicBezTo>
                  <a:cubicBezTo>
                    <a:pt x="1778000" y="1502410"/>
                    <a:pt x="1780921" y="1518285"/>
                    <a:pt x="1772920" y="1529715"/>
                  </a:cubicBezTo>
                  <a:close/>
                  <a:moveTo>
                    <a:pt x="1708912" y="1612011"/>
                  </a:moveTo>
                  <a:cubicBezTo>
                    <a:pt x="1697482" y="1625092"/>
                    <a:pt x="1685798" y="1637919"/>
                    <a:pt x="1673733" y="1650492"/>
                  </a:cubicBezTo>
                  <a:cubicBezTo>
                    <a:pt x="1663954" y="1660525"/>
                    <a:pt x="1647952" y="1660906"/>
                    <a:pt x="1637792" y="1651127"/>
                  </a:cubicBezTo>
                  <a:cubicBezTo>
                    <a:pt x="1627632" y="1641348"/>
                    <a:pt x="1627378" y="1625346"/>
                    <a:pt x="1637157" y="1615186"/>
                  </a:cubicBezTo>
                  <a:cubicBezTo>
                    <a:pt x="1648587" y="1603375"/>
                    <a:pt x="1659763" y="1591183"/>
                    <a:pt x="1670558" y="1578737"/>
                  </a:cubicBezTo>
                  <a:cubicBezTo>
                    <a:pt x="1679702" y="1568196"/>
                    <a:pt x="1695831" y="1567053"/>
                    <a:pt x="1706372" y="1576197"/>
                  </a:cubicBezTo>
                  <a:cubicBezTo>
                    <a:pt x="1716913" y="1585341"/>
                    <a:pt x="1718056" y="1601470"/>
                    <a:pt x="1708912" y="1612011"/>
                  </a:cubicBezTo>
                  <a:close/>
                  <a:moveTo>
                    <a:pt x="1636522" y="1686941"/>
                  </a:moveTo>
                  <a:cubicBezTo>
                    <a:pt x="1623822" y="1698752"/>
                    <a:pt x="1610741" y="1710309"/>
                    <a:pt x="1597406" y="1721485"/>
                  </a:cubicBezTo>
                  <a:cubicBezTo>
                    <a:pt x="1586611" y="1730502"/>
                    <a:pt x="1570609" y="1729105"/>
                    <a:pt x="1561592" y="1718310"/>
                  </a:cubicBezTo>
                  <a:cubicBezTo>
                    <a:pt x="1552575" y="1707515"/>
                    <a:pt x="1553972" y="1691513"/>
                    <a:pt x="1564767" y="1682496"/>
                  </a:cubicBezTo>
                  <a:cubicBezTo>
                    <a:pt x="1577467" y="1671955"/>
                    <a:pt x="1589786" y="1661033"/>
                    <a:pt x="1601851" y="1649730"/>
                  </a:cubicBezTo>
                  <a:cubicBezTo>
                    <a:pt x="1612138" y="1640205"/>
                    <a:pt x="1628140" y="1640713"/>
                    <a:pt x="1637792" y="1651000"/>
                  </a:cubicBezTo>
                  <a:cubicBezTo>
                    <a:pt x="1647444" y="1661287"/>
                    <a:pt x="1646809" y="1677289"/>
                    <a:pt x="1636522" y="1686941"/>
                  </a:cubicBezTo>
                  <a:close/>
                  <a:moveTo>
                    <a:pt x="1556512" y="1753743"/>
                  </a:moveTo>
                  <a:cubicBezTo>
                    <a:pt x="1542542" y="1764157"/>
                    <a:pt x="1528445" y="1774190"/>
                    <a:pt x="1513967" y="1783842"/>
                  </a:cubicBezTo>
                  <a:cubicBezTo>
                    <a:pt x="1502283" y="1791589"/>
                    <a:pt x="1486535" y="1788541"/>
                    <a:pt x="1478788" y="1776857"/>
                  </a:cubicBezTo>
                  <a:cubicBezTo>
                    <a:pt x="1471041" y="1765173"/>
                    <a:pt x="1474089" y="1749425"/>
                    <a:pt x="1485773" y="1741678"/>
                  </a:cubicBezTo>
                  <a:cubicBezTo>
                    <a:pt x="1499489" y="1732534"/>
                    <a:pt x="1512951" y="1723009"/>
                    <a:pt x="1526159" y="1713103"/>
                  </a:cubicBezTo>
                  <a:cubicBezTo>
                    <a:pt x="1537335" y="1704721"/>
                    <a:pt x="1553337" y="1707007"/>
                    <a:pt x="1561719" y="1718183"/>
                  </a:cubicBezTo>
                  <a:cubicBezTo>
                    <a:pt x="1570101" y="1729359"/>
                    <a:pt x="1567815" y="1745361"/>
                    <a:pt x="1556639" y="1753743"/>
                  </a:cubicBezTo>
                  <a:close/>
                  <a:moveTo>
                    <a:pt x="1470025" y="1811655"/>
                  </a:moveTo>
                  <a:cubicBezTo>
                    <a:pt x="1455039" y="1820545"/>
                    <a:pt x="1439926" y="1829054"/>
                    <a:pt x="1424432" y="1837055"/>
                  </a:cubicBezTo>
                  <a:cubicBezTo>
                    <a:pt x="1411986" y="1843532"/>
                    <a:pt x="1396619" y="1838706"/>
                    <a:pt x="1390142" y="1826387"/>
                  </a:cubicBezTo>
                  <a:cubicBezTo>
                    <a:pt x="1383665" y="1814068"/>
                    <a:pt x="1388491" y="1798574"/>
                    <a:pt x="1400810" y="1792097"/>
                  </a:cubicBezTo>
                  <a:cubicBezTo>
                    <a:pt x="1415415" y="1784477"/>
                    <a:pt x="1429766" y="1776349"/>
                    <a:pt x="1443990" y="1767967"/>
                  </a:cubicBezTo>
                  <a:cubicBezTo>
                    <a:pt x="1456055" y="1760855"/>
                    <a:pt x="1471676" y="1764792"/>
                    <a:pt x="1478788" y="1776857"/>
                  </a:cubicBezTo>
                  <a:cubicBezTo>
                    <a:pt x="1485900" y="1788922"/>
                    <a:pt x="1481963" y="1804543"/>
                    <a:pt x="1469898" y="1811655"/>
                  </a:cubicBezTo>
                  <a:close/>
                  <a:moveTo>
                    <a:pt x="1377569" y="1860042"/>
                  </a:moveTo>
                  <a:cubicBezTo>
                    <a:pt x="1361821" y="1867281"/>
                    <a:pt x="1345819" y="1874012"/>
                    <a:pt x="1329563" y="1880489"/>
                  </a:cubicBezTo>
                  <a:cubicBezTo>
                    <a:pt x="1316482" y="1885569"/>
                    <a:pt x="1301750" y="1879219"/>
                    <a:pt x="1296670" y="1866138"/>
                  </a:cubicBezTo>
                  <a:cubicBezTo>
                    <a:pt x="1291590" y="1853057"/>
                    <a:pt x="1297940" y="1838325"/>
                    <a:pt x="1311021" y="1833245"/>
                  </a:cubicBezTo>
                  <a:cubicBezTo>
                    <a:pt x="1326388" y="1827149"/>
                    <a:pt x="1341501" y="1820799"/>
                    <a:pt x="1356487" y="1813941"/>
                  </a:cubicBezTo>
                  <a:cubicBezTo>
                    <a:pt x="1369187" y="1808099"/>
                    <a:pt x="1384300" y="1813687"/>
                    <a:pt x="1390142" y="1826514"/>
                  </a:cubicBezTo>
                  <a:cubicBezTo>
                    <a:pt x="1395984" y="1839341"/>
                    <a:pt x="1390396" y="1854327"/>
                    <a:pt x="1377569" y="1860169"/>
                  </a:cubicBezTo>
                  <a:close/>
                  <a:moveTo>
                    <a:pt x="1280541" y="1898269"/>
                  </a:moveTo>
                  <a:cubicBezTo>
                    <a:pt x="1264158" y="1903730"/>
                    <a:pt x="1247521" y="1908810"/>
                    <a:pt x="1230630" y="1913382"/>
                  </a:cubicBezTo>
                  <a:cubicBezTo>
                    <a:pt x="1217041" y="1917065"/>
                    <a:pt x="1203071" y="1909064"/>
                    <a:pt x="1199388" y="1895602"/>
                  </a:cubicBezTo>
                  <a:cubicBezTo>
                    <a:pt x="1195705" y="1882140"/>
                    <a:pt x="1203706" y="1868043"/>
                    <a:pt x="1217168" y="1864360"/>
                  </a:cubicBezTo>
                  <a:cubicBezTo>
                    <a:pt x="1233043" y="1860042"/>
                    <a:pt x="1248791" y="1855216"/>
                    <a:pt x="1264412" y="1850009"/>
                  </a:cubicBezTo>
                  <a:cubicBezTo>
                    <a:pt x="1277747" y="1845564"/>
                    <a:pt x="1292098" y="1852803"/>
                    <a:pt x="1296543" y="1866138"/>
                  </a:cubicBezTo>
                  <a:cubicBezTo>
                    <a:pt x="1300988" y="1879473"/>
                    <a:pt x="1293749" y="1893824"/>
                    <a:pt x="1280414" y="1898269"/>
                  </a:cubicBezTo>
                  <a:close/>
                  <a:moveTo>
                    <a:pt x="1179830" y="1925701"/>
                  </a:moveTo>
                  <a:cubicBezTo>
                    <a:pt x="1162939" y="1929384"/>
                    <a:pt x="1145921" y="1932559"/>
                    <a:pt x="1128649" y="1935353"/>
                  </a:cubicBezTo>
                  <a:cubicBezTo>
                    <a:pt x="1114806" y="1937512"/>
                    <a:pt x="1101725" y="1928114"/>
                    <a:pt x="1099566" y="1914271"/>
                  </a:cubicBezTo>
                  <a:cubicBezTo>
                    <a:pt x="1097407" y="1900428"/>
                    <a:pt x="1106805" y="1887347"/>
                    <a:pt x="1120648" y="1885188"/>
                  </a:cubicBezTo>
                  <a:cubicBezTo>
                    <a:pt x="1136904" y="1882521"/>
                    <a:pt x="1153160" y="1879473"/>
                    <a:pt x="1169035" y="1876044"/>
                  </a:cubicBezTo>
                  <a:cubicBezTo>
                    <a:pt x="1182751" y="1873123"/>
                    <a:pt x="1196213" y="1881759"/>
                    <a:pt x="1199261" y="1895475"/>
                  </a:cubicBezTo>
                  <a:cubicBezTo>
                    <a:pt x="1202309" y="1909191"/>
                    <a:pt x="1193546" y="1922653"/>
                    <a:pt x="1179830" y="1925701"/>
                  </a:cubicBezTo>
                  <a:close/>
                  <a:moveTo>
                    <a:pt x="1076833" y="1942211"/>
                  </a:moveTo>
                  <a:cubicBezTo>
                    <a:pt x="1059688" y="1943989"/>
                    <a:pt x="1042416" y="1945386"/>
                    <a:pt x="1025017" y="1946275"/>
                  </a:cubicBezTo>
                  <a:cubicBezTo>
                    <a:pt x="1011047" y="1947037"/>
                    <a:pt x="999109" y="1936242"/>
                    <a:pt x="998347" y="1922272"/>
                  </a:cubicBezTo>
                  <a:cubicBezTo>
                    <a:pt x="997585" y="1908302"/>
                    <a:pt x="1008380" y="1896364"/>
                    <a:pt x="1022350" y="1895602"/>
                  </a:cubicBezTo>
                  <a:cubicBezTo>
                    <a:pt x="1038860" y="1894713"/>
                    <a:pt x="1055243" y="1893443"/>
                    <a:pt x="1071372" y="1891665"/>
                  </a:cubicBezTo>
                  <a:cubicBezTo>
                    <a:pt x="1085342" y="1890141"/>
                    <a:pt x="1097788" y="1900301"/>
                    <a:pt x="1099312" y="1914271"/>
                  </a:cubicBezTo>
                  <a:cubicBezTo>
                    <a:pt x="1100836" y="1928241"/>
                    <a:pt x="1090676" y="1940687"/>
                    <a:pt x="1076706" y="1942211"/>
                  </a:cubicBezTo>
                  <a:close/>
                  <a:moveTo>
                    <a:pt x="972566" y="1947672"/>
                  </a:moveTo>
                  <a:cubicBezTo>
                    <a:pt x="955040" y="1947672"/>
                    <a:pt x="937514" y="1947164"/>
                    <a:pt x="920242" y="1946275"/>
                  </a:cubicBezTo>
                  <a:cubicBezTo>
                    <a:pt x="906272" y="1945513"/>
                    <a:pt x="895477" y="1933575"/>
                    <a:pt x="896239" y="1919605"/>
                  </a:cubicBezTo>
                  <a:cubicBezTo>
                    <a:pt x="897001" y="1905635"/>
                    <a:pt x="908939" y="1894840"/>
                    <a:pt x="922909" y="1895602"/>
                  </a:cubicBezTo>
                  <a:cubicBezTo>
                    <a:pt x="939419" y="1896491"/>
                    <a:pt x="955929" y="1896872"/>
                    <a:pt x="972566" y="1896999"/>
                  </a:cubicBezTo>
                  <a:cubicBezTo>
                    <a:pt x="986536" y="1896999"/>
                    <a:pt x="997966" y="1908429"/>
                    <a:pt x="997966" y="1922399"/>
                  </a:cubicBezTo>
                  <a:cubicBezTo>
                    <a:pt x="997966" y="1936369"/>
                    <a:pt x="986536" y="1947799"/>
                    <a:pt x="972566" y="1947799"/>
                  </a:cubicBezTo>
                  <a:close/>
                  <a:moveTo>
                    <a:pt x="868426" y="1942211"/>
                  </a:moveTo>
                  <a:cubicBezTo>
                    <a:pt x="851027" y="1940306"/>
                    <a:pt x="833755" y="1938020"/>
                    <a:pt x="816610" y="1935226"/>
                  </a:cubicBezTo>
                  <a:cubicBezTo>
                    <a:pt x="802767" y="1932940"/>
                    <a:pt x="793369" y="1919986"/>
                    <a:pt x="795528" y="1906143"/>
                  </a:cubicBezTo>
                  <a:cubicBezTo>
                    <a:pt x="797687" y="1892300"/>
                    <a:pt x="810768" y="1882902"/>
                    <a:pt x="824611" y="1885061"/>
                  </a:cubicBezTo>
                  <a:cubicBezTo>
                    <a:pt x="840867" y="1887728"/>
                    <a:pt x="857250" y="1889887"/>
                    <a:pt x="873760" y="1891665"/>
                  </a:cubicBezTo>
                  <a:cubicBezTo>
                    <a:pt x="887730" y="1893189"/>
                    <a:pt x="897763" y="1905635"/>
                    <a:pt x="896366" y="1919605"/>
                  </a:cubicBezTo>
                  <a:cubicBezTo>
                    <a:pt x="894969" y="1933575"/>
                    <a:pt x="882396" y="1943608"/>
                    <a:pt x="868426" y="1942211"/>
                  </a:cubicBezTo>
                  <a:close/>
                  <a:moveTo>
                    <a:pt x="765429" y="1925574"/>
                  </a:moveTo>
                  <a:cubicBezTo>
                    <a:pt x="748411" y="1921891"/>
                    <a:pt x="731393" y="1917700"/>
                    <a:pt x="714756" y="1913128"/>
                  </a:cubicBezTo>
                  <a:cubicBezTo>
                    <a:pt x="701167" y="1909445"/>
                    <a:pt x="693293" y="1895475"/>
                    <a:pt x="696976" y="1881886"/>
                  </a:cubicBezTo>
                  <a:cubicBezTo>
                    <a:pt x="700659" y="1868297"/>
                    <a:pt x="714629" y="1860423"/>
                    <a:pt x="728218" y="1864106"/>
                  </a:cubicBezTo>
                  <a:cubicBezTo>
                    <a:pt x="744093" y="1868424"/>
                    <a:pt x="760095" y="1872361"/>
                    <a:pt x="776224" y="1875917"/>
                  </a:cubicBezTo>
                  <a:cubicBezTo>
                    <a:pt x="789940" y="1878838"/>
                    <a:pt x="798576" y="1892427"/>
                    <a:pt x="795655" y="1906143"/>
                  </a:cubicBezTo>
                  <a:cubicBezTo>
                    <a:pt x="792734" y="1919859"/>
                    <a:pt x="779145" y="1928495"/>
                    <a:pt x="765429" y="1925574"/>
                  </a:cubicBezTo>
                  <a:close/>
                  <a:moveTo>
                    <a:pt x="664845" y="1898015"/>
                  </a:moveTo>
                  <a:cubicBezTo>
                    <a:pt x="648335" y="1892554"/>
                    <a:pt x="631952" y="1886585"/>
                    <a:pt x="615823" y="1880235"/>
                  </a:cubicBezTo>
                  <a:cubicBezTo>
                    <a:pt x="602742" y="1875028"/>
                    <a:pt x="596392" y="1860296"/>
                    <a:pt x="601472" y="1847342"/>
                  </a:cubicBezTo>
                  <a:cubicBezTo>
                    <a:pt x="606552" y="1834388"/>
                    <a:pt x="621411" y="1827911"/>
                    <a:pt x="634365" y="1832991"/>
                  </a:cubicBezTo>
                  <a:cubicBezTo>
                    <a:pt x="649605" y="1839087"/>
                    <a:pt x="665099" y="1844675"/>
                    <a:pt x="680847" y="1849882"/>
                  </a:cubicBezTo>
                  <a:cubicBezTo>
                    <a:pt x="694182" y="1854327"/>
                    <a:pt x="701294" y="1868678"/>
                    <a:pt x="696849" y="1882013"/>
                  </a:cubicBezTo>
                  <a:cubicBezTo>
                    <a:pt x="692404" y="1895348"/>
                    <a:pt x="678053" y="1902460"/>
                    <a:pt x="664718" y="1898015"/>
                  </a:cubicBezTo>
                  <a:close/>
                  <a:moveTo>
                    <a:pt x="567690" y="1859788"/>
                  </a:moveTo>
                  <a:cubicBezTo>
                    <a:pt x="551815" y="1852549"/>
                    <a:pt x="536321" y="1844929"/>
                    <a:pt x="520954" y="1836801"/>
                  </a:cubicBezTo>
                  <a:cubicBezTo>
                    <a:pt x="508508" y="1830324"/>
                    <a:pt x="503809" y="1814957"/>
                    <a:pt x="510286" y="1802511"/>
                  </a:cubicBezTo>
                  <a:cubicBezTo>
                    <a:pt x="516763" y="1790065"/>
                    <a:pt x="532130" y="1785366"/>
                    <a:pt x="544576" y="1791843"/>
                  </a:cubicBezTo>
                  <a:cubicBezTo>
                    <a:pt x="559181" y="1799463"/>
                    <a:pt x="573913" y="1806702"/>
                    <a:pt x="588899" y="1813560"/>
                  </a:cubicBezTo>
                  <a:cubicBezTo>
                    <a:pt x="601599" y="1819402"/>
                    <a:pt x="607314" y="1834515"/>
                    <a:pt x="601345" y="1847215"/>
                  </a:cubicBezTo>
                  <a:cubicBezTo>
                    <a:pt x="595376" y="1859915"/>
                    <a:pt x="580390" y="1865630"/>
                    <a:pt x="567690" y="1859661"/>
                  </a:cubicBezTo>
                  <a:close/>
                  <a:moveTo>
                    <a:pt x="476377" y="1811147"/>
                  </a:moveTo>
                  <a:cubicBezTo>
                    <a:pt x="461391" y="1802257"/>
                    <a:pt x="446786" y="1792986"/>
                    <a:pt x="432308" y="1783334"/>
                  </a:cubicBezTo>
                  <a:cubicBezTo>
                    <a:pt x="420624" y="1775460"/>
                    <a:pt x="417576" y="1759712"/>
                    <a:pt x="425323" y="1748155"/>
                  </a:cubicBezTo>
                  <a:cubicBezTo>
                    <a:pt x="433070" y="1736598"/>
                    <a:pt x="448945" y="1733423"/>
                    <a:pt x="460502" y="1741170"/>
                  </a:cubicBezTo>
                  <a:cubicBezTo>
                    <a:pt x="474218" y="1750314"/>
                    <a:pt x="488061" y="1759077"/>
                    <a:pt x="502285" y="1767586"/>
                  </a:cubicBezTo>
                  <a:cubicBezTo>
                    <a:pt x="514350" y="1774825"/>
                    <a:pt x="518287" y="1790319"/>
                    <a:pt x="511175" y="1802384"/>
                  </a:cubicBezTo>
                  <a:cubicBezTo>
                    <a:pt x="504063" y="1814449"/>
                    <a:pt x="488442" y="1818386"/>
                    <a:pt x="476377" y="1811274"/>
                  </a:cubicBezTo>
                  <a:close/>
                  <a:moveTo>
                    <a:pt x="389763" y="1753235"/>
                  </a:moveTo>
                  <a:cubicBezTo>
                    <a:pt x="375920" y="1742821"/>
                    <a:pt x="362204" y="1732026"/>
                    <a:pt x="348869" y="1720850"/>
                  </a:cubicBezTo>
                  <a:cubicBezTo>
                    <a:pt x="338074" y="1711833"/>
                    <a:pt x="336677" y="1695831"/>
                    <a:pt x="345694" y="1685036"/>
                  </a:cubicBezTo>
                  <a:cubicBezTo>
                    <a:pt x="354711" y="1674241"/>
                    <a:pt x="370713" y="1672844"/>
                    <a:pt x="381508" y="1681861"/>
                  </a:cubicBezTo>
                  <a:cubicBezTo>
                    <a:pt x="394081" y="1692402"/>
                    <a:pt x="407035" y="1702689"/>
                    <a:pt x="420243" y="1712595"/>
                  </a:cubicBezTo>
                  <a:cubicBezTo>
                    <a:pt x="431419" y="1720977"/>
                    <a:pt x="433705" y="1736979"/>
                    <a:pt x="425323" y="1748155"/>
                  </a:cubicBezTo>
                  <a:cubicBezTo>
                    <a:pt x="416941" y="1759331"/>
                    <a:pt x="400939" y="1761617"/>
                    <a:pt x="389763" y="1753235"/>
                  </a:cubicBezTo>
                  <a:close/>
                  <a:moveTo>
                    <a:pt x="309880" y="1686306"/>
                  </a:moveTo>
                  <a:cubicBezTo>
                    <a:pt x="297180" y="1674495"/>
                    <a:pt x="284734" y="1662303"/>
                    <a:pt x="272669" y="1649730"/>
                  </a:cubicBezTo>
                  <a:cubicBezTo>
                    <a:pt x="262890" y="1639570"/>
                    <a:pt x="263271" y="1623568"/>
                    <a:pt x="273304" y="1613789"/>
                  </a:cubicBezTo>
                  <a:cubicBezTo>
                    <a:pt x="283337" y="1604010"/>
                    <a:pt x="299466" y="1604391"/>
                    <a:pt x="309245" y="1614424"/>
                  </a:cubicBezTo>
                  <a:cubicBezTo>
                    <a:pt x="320675" y="1626235"/>
                    <a:pt x="332486" y="1637792"/>
                    <a:pt x="344424" y="1649095"/>
                  </a:cubicBezTo>
                  <a:cubicBezTo>
                    <a:pt x="354711" y="1658620"/>
                    <a:pt x="355219" y="1674749"/>
                    <a:pt x="345694" y="1685036"/>
                  </a:cubicBezTo>
                  <a:cubicBezTo>
                    <a:pt x="336169" y="1695323"/>
                    <a:pt x="320040" y="1695831"/>
                    <a:pt x="309753" y="1686306"/>
                  </a:cubicBezTo>
                  <a:close/>
                  <a:moveTo>
                    <a:pt x="237363" y="1611249"/>
                  </a:moveTo>
                  <a:cubicBezTo>
                    <a:pt x="225933" y="1598168"/>
                    <a:pt x="215011" y="1584706"/>
                    <a:pt x="204343" y="1570990"/>
                  </a:cubicBezTo>
                  <a:cubicBezTo>
                    <a:pt x="195707" y="1559941"/>
                    <a:pt x="197739" y="1543939"/>
                    <a:pt x="208788" y="1535303"/>
                  </a:cubicBezTo>
                  <a:cubicBezTo>
                    <a:pt x="219837" y="1526667"/>
                    <a:pt x="235839" y="1528699"/>
                    <a:pt x="244475" y="1539748"/>
                  </a:cubicBezTo>
                  <a:cubicBezTo>
                    <a:pt x="254635" y="1552829"/>
                    <a:pt x="265049" y="1565529"/>
                    <a:pt x="275844" y="1577975"/>
                  </a:cubicBezTo>
                  <a:cubicBezTo>
                    <a:pt x="284988" y="1588516"/>
                    <a:pt x="283845" y="1604645"/>
                    <a:pt x="273304" y="1613789"/>
                  </a:cubicBezTo>
                  <a:cubicBezTo>
                    <a:pt x="262763" y="1622933"/>
                    <a:pt x="246634" y="1621790"/>
                    <a:pt x="237490" y="1611249"/>
                  </a:cubicBezTo>
                  <a:close/>
                  <a:moveTo>
                    <a:pt x="173482" y="1528953"/>
                  </a:moveTo>
                  <a:cubicBezTo>
                    <a:pt x="163576" y="1514729"/>
                    <a:pt x="154051" y="1500124"/>
                    <a:pt x="144907" y="1485392"/>
                  </a:cubicBezTo>
                  <a:cubicBezTo>
                    <a:pt x="137541" y="1473454"/>
                    <a:pt x="141224" y="1457833"/>
                    <a:pt x="153162" y="1450467"/>
                  </a:cubicBezTo>
                  <a:cubicBezTo>
                    <a:pt x="165100" y="1443101"/>
                    <a:pt x="180721" y="1446784"/>
                    <a:pt x="188087" y="1458722"/>
                  </a:cubicBezTo>
                  <a:cubicBezTo>
                    <a:pt x="196723" y="1472692"/>
                    <a:pt x="205740" y="1486535"/>
                    <a:pt x="215138" y="1499997"/>
                  </a:cubicBezTo>
                  <a:cubicBezTo>
                    <a:pt x="223139" y="1511554"/>
                    <a:pt x="220345" y="1527302"/>
                    <a:pt x="208788" y="1535303"/>
                  </a:cubicBezTo>
                  <a:cubicBezTo>
                    <a:pt x="197231" y="1543304"/>
                    <a:pt x="181483" y="1540510"/>
                    <a:pt x="173482" y="1528953"/>
                  </a:cubicBezTo>
                  <a:close/>
                  <a:moveTo>
                    <a:pt x="118618" y="1440307"/>
                  </a:moveTo>
                  <a:cubicBezTo>
                    <a:pt x="110363" y="1425067"/>
                    <a:pt x="102362" y="1409700"/>
                    <a:pt x="94869" y="1393952"/>
                  </a:cubicBezTo>
                  <a:cubicBezTo>
                    <a:pt x="88773" y="1381252"/>
                    <a:pt x="94107" y="1366139"/>
                    <a:pt x="106807" y="1360043"/>
                  </a:cubicBezTo>
                  <a:cubicBezTo>
                    <a:pt x="119507" y="1353947"/>
                    <a:pt x="134620" y="1359281"/>
                    <a:pt x="140716" y="1371981"/>
                  </a:cubicBezTo>
                  <a:cubicBezTo>
                    <a:pt x="147828" y="1386840"/>
                    <a:pt x="155321" y="1401445"/>
                    <a:pt x="163195" y="1415923"/>
                  </a:cubicBezTo>
                  <a:cubicBezTo>
                    <a:pt x="169926" y="1428242"/>
                    <a:pt x="165354" y="1443609"/>
                    <a:pt x="153035" y="1450340"/>
                  </a:cubicBezTo>
                  <a:cubicBezTo>
                    <a:pt x="140716" y="1457071"/>
                    <a:pt x="125349" y="1452499"/>
                    <a:pt x="118618" y="1440180"/>
                  </a:cubicBezTo>
                  <a:close/>
                  <a:moveTo>
                    <a:pt x="73787" y="1346073"/>
                  </a:moveTo>
                  <a:cubicBezTo>
                    <a:pt x="67183" y="1330071"/>
                    <a:pt x="60960" y="1313815"/>
                    <a:pt x="55118" y="1297432"/>
                  </a:cubicBezTo>
                  <a:cubicBezTo>
                    <a:pt x="50419" y="1284224"/>
                    <a:pt x="57404" y="1269746"/>
                    <a:pt x="70612" y="1265047"/>
                  </a:cubicBezTo>
                  <a:cubicBezTo>
                    <a:pt x="83820" y="1260348"/>
                    <a:pt x="98298" y="1267333"/>
                    <a:pt x="102997" y="1280541"/>
                  </a:cubicBezTo>
                  <a:cubicBezTo>
                    <a:pt x="108458" y="1296162"/>
                    <a:pt x="114300" y="1311529"/>
                    <a:pt x="120650" y="1326642"/>
                  </a:cubicBezTo>
                  <a:cubicBezTo>
                    <a:pt x="125984" y="1339596"/>
                    <a:pt x="119888" y="1354455"/>
                    <a:pt x="106934" y="1359789"/>
                  </a:cubicBezTo>
                  <a:cubicBezTo>
                    <a:pt x="93980" y="1365123"/>
                    <a:pt x="79121" y="1359027"/>
                    <a:pt x="73787" y="1346073"/>
                  </a:cubicBezTo>
                  <a:close/>
                  <a:moveTo>
                    <a:pt x="39116" y="1247775"/>
                  </a:moveTo>
                  <a:cubicBezTo>
                    <a:pt x="34290" y="1231138"/>
                    <a:pt x="29845" y="1214374"/>
                    <a:pt x="25781" y="1197356"/>
                  </a:cubicBezTo>
                  <a:cubicBezTo>
                    <a:pt x="22606" y="1183640"/>
                    <a:pt x="30988" y="1170051"/>
                    <a:pt x="44704" y="1166876"/>
                  </a:cubicBezTo>
                  <a:cubicBezTo>
                    <a:pt x="58420" y="1163701"/>
                    <a:pt x="72009" y="1172083"/>
                    <a:pt x="75184" y="1185799"/>
                  </a:cubicBezTo>
                  <a:cubicBezTo>
                    <a:pt x="78994" y="1201928"/>
                    <a:pt x="83185" y="1217803"/>
                    <a:pt x="87757" y="1233551"/>
                  </a:cubicBezTo>
                  <a:cubicBezTo>
                    <a:pt x="91694" y="1247013"/>
                    <a:pt x="83947" y="1261110"/>
                    <a:pt x="70485" y="1265047"/>
                  </a:cubicBezTo>
                  <a:cubicBezTo>
                    <a:pt x="57023" y="1268984"/>
                    <a:pt x="42926" y="1261237"/>
                    <a:pt x="38989" y="1247775"/>
                  </a:cubicBezTo>
                  <a:close/>
                  <a:moveTo>
                    <a:pt x="15367" y="1146302"/>
                  </a:moveTo>
                  <a:cubicBezTo>
                    <a:pt x="12319" y="1129284"/>
                    <a:pt x="9779" y="1112012"/>
                    <a:pt x="7620" y="1094740"/>
                  </a:cubicBezTo>
                  <a:cubicBezTo>
                    <a:pt x="5842" y="1080770"/>
                    <a:pt x="15748" y="1068197"/>
                    <a:pt x="29718" y="1066419"/>
                  </a:cubicBezTo>
                  <a:cubicBezTo>
                    <a:pt x="43688" y="1064641"/>
                    <a:pt x="56261" y="1074547"/>
                    <a:pt x="58039" y="1088517"/>
                  </a:cubicBezTo>
                  <a:cubicBezTo>
                    <a:pt x="60071" y="1104900"/>
                    <a:pt x="62484" y="1121283"/>
                    <a:pt x="65405" y="1137412"/>
                  </a:cubicBezTo>
                  <a:cubicBezTo>
                    <a:pt x="67818" y="1151255"/>
                    <a:pt x="58674" y="1164463"/>
                    <a:pt x="44831" y="1166876"/>
                  </a:cubicBezTo>
                  <a:cubicBezTo>
                    <a:pt x="30988" y="1169289"/>
                    <a:pt x="17780" y="1160145"/>
                    <a:pt x="15367" y="1146302"/>
                  </a:cubicBezTo>
                  <a:close/>
                  <a:moveTo>
                    <a:pt x="2540" y="1042924"/>
                  </a:moveTo>
                  <a:cubicBezTo>
                    <a:pt x="1270" y="1025652"/>
                    <a:pt x="508" y="1008253"/>
                    <a:pt x="254" y="990727"/>
                  </a:cubicBezTo>
                  <a:cubicBezTo>
                    <a:pt x="0" y="976757"/>
                    <a:pt x="11176" y="965200"/>
                    <a:pt x="25273" y="964946"/>
                  </a:cubicBezTo>
                  <a:cubicBezTo>
                    <a:pt x="39370" y="964692"/>
                    <a:pt x="50800" y="975868"/>
                    <a:pt x="51054" y="989965"/>
                  </a:cubicBezTo>
                  <a:cubicBezTo>
                    <a:pt x="51308" y="1006602"/>
                    <a:pt x="52070" y="1023112"/>
                    <a:pt x="53213" y="1039495"/>
                  </a:cubicBezTo>
                  <a:cubicBezTo>
                    <a:pt x="54229" y="1053465"/>
                    <a:pt x="43688" y="1065657"/>
                    <a:pt x="29591" y="1066546"/>
                  </a:cubicBezTo>
                  <a:cubicBezTo>
                    <a:pt x="15494" y="1067435"/>
                    <a:pt x="3556" y="1056894"/>
                    <a:pt x="2540" y="1042924"/>
                  </a:cubicBezTo>
                  <a:close/>
                  <a:moveTo>
                    <a:pt x="127" y="973963"/>
                  </a:moveTo>
                  <a:cubicBezTo>
                    <a:pt x="127" y="956437"/>
                    <a:pt x="635" y="938911"/>
                    <a:pt x="1524" y="921639"/>
                  </a:cubicBezTo>
                  <a:cubicBezTo>
                    <a:pt x="2286" y="907669"/>
                    <a:pt x="14224" y="896874"/>
                    <a:pt x="28194" y="897636"/>
                  </a:cubicBezTo>
                  <a:cubicBezTo>
                    <a:pt x="42164" y="898398"/>
                    <a:pt x="52959" y="910336"/>
                    <a:pt x="52197" y="924306"/>
                  </a:cubicBezTo>
                  <a:cubicBezTo>
                    <a:pt x="51308" y="940816"/>
                    <a:pt x="50927" y="957326"/>
                    <a:pt x="50927" y="973963"/>
                  </a:cubicBezTo>
                  <a:cubicBezTo>
                    <a:pt x="50927" y="987933"/>
                    <a:pt x="39497" y="999363"/>
                    <a:pt x="25527" y="999363"/>
                  </a:cubicBezTo>
                  <a:cubicBezTo>
                    <a:pt x="11557" y="999363"/>
                    <a:pt x="127" y="987933"/>
                    <a:pt x="127" y="973963"/>
                  </a:cubicBezTo>
                  <a:close/>
                </a:path>
              </a:pathLst>
            </a:custGeom>
            <a:solidFill>
              <a:srgbClr val="FA9B35"/>
            </a:solidFill>
          </p:spPr>
          <p:txBody>
            <a:bodyPr/>
            <a:lstStyle/>
            <a:p>
              <a:endParaRPr lang="en-US"/>
            </a:p>
          </p:txBody>
        </p:sp>
      </p:grpSp>
      <p:grpSp>
        <p:nvGrpSpPr>
          <p:cNvPr id="37" name="Group 15"/>
          <p:cNvGrpSpPr/>
          <p:nvPr/>
        </p:nvGrpSpPr>
        <p:grpSpPr>
          <a:xfrm>
            <a:off x="3579300" y="3622524"/>
            <a:ext cx="730350" cy="730350"/>
            <a:chOff x="0" y="0"/>
            <a:chExt cx="1947600" cy="1947600"/>
          </a:xfrm>
        </p:grpSpPr>
        <p:sp>
          <p:nvSpPr>
            <p:cNvPr id="1048595" name="Freeform 16"/>
            <p:cNvSpPr/>
            <p:nvPr/>
          </p:nvSpPr>
          <p:spPr>
            <a:xfrm>
              <a:off x="-127" y="-127"/>
              <a:ext cx="1947418" cy="1947799"/>
            </a:xfrm>
            <a:custGeom>
              <a:avLst/>
              <a:gdLst/>
              <a:ahLst/>
              <a:cxnLst/>
              <a:rect l="l" t="t" r="r" b="b"/>
              <a:pathLst>
                <a:path w="1947418" h="1947799">
                  <a:moveTo>
                    <a:pt x="5588" y="869823"/>
                  </a:moveTo>
                  <a:cubicBezTo>
                    <a:pt x="7493" y="852424"/>
                    <a:pt x="9779" y="835152"/>
                    <a:pt x="12573" y="818007"/>
                  </a:cubicBezTo>
                  <a:cubicBezTo>
                    <a:pt x="14859" y="804164"/>
                    <a:pt x="27813" y="794766"/>
                    <a:pt x="41656" y="796925"/>
                  </a:cubicBezTo>
                  <a:cubicBezTo>
                    <a:pt x="55499" y="799084"/>
                    <a:pt x="64897" y="812165"/>
                    <a:pt x="62738" y="826008"/>
                  </a:cubicBezTo>
                  <a:cubicBezTo>
                    <a:pt x="60071" y="842264"/>
                    <a:pt x="57912" y="858647"/>
                    <a:pt x="56134" y="875157"/>
                  </a:cubicBezTo>
                  <a:cubicBezTo>
                    <a:pt x="54610" y="889127"/>
                    <a:pt x="42164" y="899160"/>
                    <a:pt x="28194" y="897763"/>
                  </a:cubicBezTo>
                  <a:cubicBezTo>
                    <a:pt x="14224" y="896366"/>
                    <a:pt x="4191" y="883793"/>
                    <a:pt x="5588" y="869823"/>
                  </a:cubicBezTo>
                  <a:close/>
                  <a:moveTo>
                    <a:pt x="22098" y="766826"/>
                  </a:moveTo>
                  <a:cubicBezTo>
                    <a:pt x="25781" y="749681"/>
                    <a:pt x="29972" y="732790"/>
                    <a:pt x="34544" y="716153"/>
                  </a:cubicBezTo>
                  <a:cubicBezTo>
                    <a:pt x="38227" y="702564"/>
                    <a:pt x="52197" y="694690"/>
                    <a:pt x="65786" y="698373"/>
                  </a:cubicBezTo>
                  <a:cubicBezTo>
                    <a:pt x="79375" y="702056"/>
                    <a:pt x="87249" y="716026"/>
                    <a:pt x="83566" y="729615"/>
                  </a:cubicBezTo>
                  <a:cubicBezTo>
                    <a:pt x="79248" y="745490"/>
                    <a:pt x="75311" y="761492"/>
                    <a:pt x="71755" y="777748"/>
                  </a:cubicBezTo>
                  <a:cubicBezTo>
                    <a:pt x="68834" y="791464"/>
                    <a:pt x="55245" y="800227"/>
                    <a:pt x="41529" y="797179"/>
                  </a:cubicBezTo>
                  <a:cubicBezTo>
                    <a:pt x="27813" y="794131"/>
                    <a:pt x="19050" y="780669"/>
                    <a:pt x="22098" y="766953"/>
                  </a:cubicBezTo>
                  <a:close/>
                  <a:moveTo>
                    <a:pt x="49657" y="666369"/>
                  </a:moveTo>
                  <a:cubicBezTo>
                    <a:pt x="55118" y="649859"/>
                    <a:pt x="61087" y="633476"/>
                    <a:pt x="67437" y="617347"/>
                  </a:cubicBezTo>
                  <a:cubicBezTo>
                    <a:pt x="72517" y="604266"/>
                    <a:pt x="87376" y="597916"/>
                    <a:pt x="100330" y="602996"/>
                  </a:cubicBezTo>
                  <a:cubicBezTo>
                    <a:pt x="113284" y="608076"/>
                    <a:pt x="119761" y="622935"/>
                    <a:pt x="114681" y="635889"/>
                  </a:cubicBezTo>
                  <a:cubicBezTo>
                    <a:pt x="108712" y="651129"/>
                    <a:pt x="102997" y="666623"/>
                    <a:pt x="97790" y="682371"/>
                  </a:cubicBezTo>
                  <a:cubicBezTo>
                    <a:pt x="93345" y="695706"/>
                    <a:pt x="78994" y="702818"/>
                    <a:pt x="65659" y="698500"/>
                  </a:cubicBezTo>
                  <a:cubicBezTo>
                    <a:pt x="52324" y="694182"/>
                    <a:pt x="45339" y="679577"/>
                    <a:pt x="49784" y="666242"/>
                  </a:cubicBezTo>
                  <a:close/>
                  <a:moveTo>
                    <a:pt x="88011" y="569214"/>
                  </a:moveTo>
                  <a:cubicBezTo>
                    <a:pt x="95250" y="553339"/>
                    <a:pt x="102870" y="537718"/>
                    <a:pt x="110998" y="522351"/>
                  </a:cubicBezTo>
                  <a:cubicBezTo>
                    <a:pt x="117475" y="509905"/>
                    <a:pt x="132842" y="505079"/>
                    <a:pt x="145288" y="511683"/>
                  </a:cubicBezTo>
                  <a:cubicBezTo>
                    <a:pt x="157734" y="518287"/>
                    <a:pt x="162560" y="533527"/>
                    <a:pt x="155956" y="545973"/>
                  </a:cubicBezTo>
                  <a:cubicBezTo>
                    <a:pt x="148336" y="560578"/>
                    <a:pt x="141097" y="575310"/>
                    <a:pt x="134239" y="590296"/>
                  </a:cubicBezTo>
                  <a:cubicBezTo>
                    <a:pt x="128397" y="602996"/>
                    <a:pt x="113284" y="608711"/>
                    <a:pt x="100584" y="602869"/>
                  </a:cubicBezTo>
                  <a:cubicBezTo>
                    <a:pt x="87884" y="597027"/>
                    <a:pt x="82169" y="581914"/>
                    <a:pt x="88011" y="569214"/>
                  </a:cubicBezTo>
                  <a:close/>
                  <a:moveTo>
                    <a:pt x="136398" y="476885"/>
                  </a:moveTo>
                  <a:cubicBezTo>
                    <a:pt x="145288" y="461899"/>
                    <a:pt x="154559" y="447294"/>
                    <a:pt x="164211" y="432816"/>
                  </a:cubicBezTo>
                  <a:cubicBezTo>
                    <a:pt x="171958" y="421132"/>
                    <a:pt x="187833" y="418084"/>
                    <a:pt x="199390" y="425831"/>
                  </a:cubicBezTo>
                  <a:cubicBezTo>
                    <a:pt x="210947" y="433578"/>
                    <a:pt x="214122" y="449453"/>
                    <a:pt x="206375" y="461010"/>
                  </a:cubicBezTo>
                  <a:cubicBezTo>
                    <a:pt x="197231" y="474726"/>
                    <a:pt x="188468" y="488569"/>
                    <a:pt x="179959" y="502793"/>
                  </a:cubicBezTo>
                  <a:cubicBezTo>
                    <a:pt x="172847" y="514858"/>
                    <a:pt x="157226" y="518795"/>
                    <a:pt x="145161" y="511683"/>
                  </a:cubicBezTo>
                  <a:cubicBezTo>
                    <a:pt x="133096" y="504571"/>
                    <a:pt x="129159" y="488950"/>
                    <a:pt x="136271" y="476885"/>
                  </a:cubicBezTo>
                  <a:close/>
                  <a:moveTo>
                    <a:pt x="194310" y="390271"/>
                  </a:moveTo>
                  <a:cubicBezTo>
                    <a:pt x="204724" y="376301"/>
                    <a:pt x="215519" y="362712"/>
                    <a:pt x="226695" y="349377"/>
                  </a:cubicBezTo>
                  <a:cubicBezTo>
                    <a:pt x="235712" y="338582"/>
                    <a:pt x="251714" y="337185"/>
                    <a:pt x="262509" y="346202"/>
                  </a:cubicBezTo>
                  <a:cubicBezTo>
                    <a:pt x="273304" y="355219"/>
                    <a:pt x="274701" y="371221"/>
                    <a:pt x="265684" y="382016"/>
                  </a:cubicBezTo>
                  <a:cubicBezTo>
                    <a:pt x="255143" y="394589"/>
                    <a:pt x="244856" y="407543"/>
                    <a:pt x="234950" y="420751"/>
                  </a:cubicBezTo>
                  <a:cubicBezTo>
                    <a:pt x="226568" y="431927"/>
                    <a:pt x="210566" y="434213"/>
                    <a:pt x="199390" y="425831"/>
                  </a:cubicBezTo>
                  <a:cubicBezTo>
                    <a:pt x="188214" y="417449"/>
                    <a:pt x="185928" y="401447"/>
                    <a:pt x="194310" y="390271"/>
                  </a:cubicBezTo>
                  <a:close/>
                  <a:moveTo>
                    <a:pt x="261239" y="310388"/>
                  </a:moveTo>
                  <a:cubicBezTo>
                    <a:pt x="273050" y="297688"/>
                    <a:pt x="285242" y="285242"/>
                    <a:pt x="297815" y="273177"/>
                  </a:cubicBezTo>
                  <a:cubicBezTo>
                    <a:pt x="307848" y="263398"/>
                    <a:pt x="323977" y="263779"/>
                    <a:pt x="333756" y="273812"/>
                  </a:cubicBezTo>
                  <a:cubicBezTo>
                    <a:pt x="343535" y="283845"/>
                    <a:pt x="343154" y="299974"/>
                    <a:pt x="333121" y="309753"/>
                  </a:cubicBezTo>
                  <a:cubicBezTo>
                    <a:pt x="321310" y="321183"/>
                    <a:pt x="309753" y="332994"/>
                    <a:pt x="298450" y="345059"/>
                  </a:cubicBezTo>
                  <a:cubicBezTo>
                    <a:pt x="288925" y="355346"/>
                    <a:pt x="272796" y="355854"/>
                    <a:pt x="262509" y="346329"/>
                  </a:cubicBezTo>
                  <a:cubicBezTo>
                    <a:pt x="252222" y="336804"/>
                    <a:pt x="251714" y="320675"/>
                    <a:pt x="261239" y="310388"/>
                  </a:cubicBezTo>
                  <a:close/>
                  <a:moveTo>
                    <a:pt x="336296" y="237998"/>
                  </a:moveTo>
                  <a:cubicBezTo>
                    <a:pt x="349377" y="226568"/>
                    <a:pt x="362839" y="215646"/>
                    <a:pt x="376555" y="204851"/>
                  </a:cubicBezTo>
                  <a:cubicBezTo>
                    <a:pt x="387604" y="196215"/>
                    <a:pt x="403606" y="198247"/>
                    <a:pt x="412242" y="209296"/>
                  </a:cubicBezTo>
                  <a:cubicBezTo>
                    <a:pt x="420878" y="220345"/>
                    <a:pt x="418846" y="236347"/>
                    <a:pt x="407797" y="244983"/>
                  </a:cubicBezTo>
                  <a:cubicBezTo>
                    <a:pt x="394843" y="255143"/>
                    <a:pt x="382016" y="265557"/>
                    <a:pt x="369570" y="276352"/>
                  </a:cubicBezTo>
                  <a:cubicBezTo>
                    <a:pt x="359029" y="285496"/>
                    <a:pt x="342900" y="284353"/>
                    <a:pt x="333756" y="273812"/>
                  </a:cubicBezTo>
                  <a:cubicBezTo>
                    <a:pt x="324612" y="263271"/>
                    <a:pt x="325755" y="247142"/>
                    <a:pt x="336296" y="237998"/>
                  </a:cubicBezTo>
                  <a:close/>
                  <a:moveTo>
                    <a:pt x="418592" y="173990"/>
                  </a:moveTo>
                  <a:cubicBezTo>
                    <a:pt x="432816" y="164084"/>
                    <a:pt x="447421" y="154559"/>
                    <a:pt x="462153" y="145415"/>
                  </a:cubicBezTo>
                  <a:cubicBezTo>
                    <a:pt x="474091" y="138049"/>
                    <a:pt x="489712" y="141732"/>
                    <a:pt x="497078" y="153670"/>
                  </a:cubicBezTo>
                  <a:cubicBezTo>
                    <a:pt x="504444" y="165608"/>
                    <a:pt x="500761" y="181229"/>
                    <a:pt x="488823" y="188595"/>
                  </a:cubicBezTo>
                  <a:cubicBezTo>
                    <a:pt x="474853" y="197231"/>
                    <a:pt x="461010" y="206375"/>
                    <a:pt x="447548" y="215646"/>
                  </a:cubicBezTo>
                  <a:cubicBezTo>
                    <a:pt x="435991" y="223647"/>
                    <a:pt x="420243" y="220853"/>
                    <a:pt x="412242" y="209296"/>
                  </a:cubicBezTo>
                  <a:cubicBezTo>
                    <a:pt x="404241" y="197739"/>
                    <a:pt x="407035" y="181991"/>
                    <a:pt x="418592" y="173990"/>
                  </a:cubicBezTo>
                  <a:close/>
                  <a:moveTo>
                    <a:pt x="507238" y="119126"/>
                  </a:moveTo>
                  <a:cubicBezTo>
                    <a:pt x="522478" y="110744"/>
                    <a:pt x="537845" y="102870"/>
                    <a:pt x="553593" y="95377"/>
                  </a:cubicBezTo>
                  <a:cubicBezTo>
                    <a:pt x="566293" y="89281"/>
                    <a:pt x="581406" y="94615"/>
                    <a:pt x="587502" y="107315"/>
                  </a:cubicBezTo>
                  <a:cubicBezTo>
                    <a:pt x="593598" y="120015"/>
                    <a:pt x="588264" y="135128"/>
                    <a:pt x="575564" y="141224"/>
                  </a:cubicBezTo>
                  <a:cubicBezTo>
                    <a:pt x="560705" y="148336"/>
                    <a:pt x="546100" y="155829"/>
                    <a:pt x="531622" y="163703"/>
                  </a:cubicBezTo>
                  <a:cubicBezTo>
                    <a:pt x="519303" y="170434"/>
                    <a:pt x="503936" y="165862"/>
                    <a:pt x="497205" y="153670"/>
                  </a:cubicBezTo>
                  <a:cubicBezTo>
                    <a:pt x="490474" y="141478"/>
                    <a:pt x="495046" y="125984"/>
                    <a:pt x="507238" y="119253"/>
                  </a:cubicBezTo>
                  <a:close/>
                  <a:moveTo>
                    <a:pt x="601218" y="74168"/>
                  </a:moveTo>
                  <a:cubicBezTo>
                    <a:pt x="617220" y="67564"/>
                    <a:pt x="633476" y="61341"/>
                    <a:pt x="649859" y="55499"/>
                  </a:cubicBezTo>
                  <a:cubicBezTo>
                    <a:pt x="663067" y="50800"/>
                    <a:pt x="677545" y="57785"/>
                    <a:pt x="682244" y="70993"/>
                  </a:cubicBezTo>
                  <a:cubicBezTo>
                    <a:pt x="686943" y="84201"/>
                    <a:pt x="679958" y="98679"/>
                    <a:pt x="666750" y="103378"/>
                  </a:cubicBezTo>
                  <a:cubicBezTo>
                    <a:pt x="651256" y="108839"/>
                    <a:pt x="635889" y="114808"/>
                    <a:pt x="620649" y="121031"/>
                  </a:cubicBezTo>
                  <a:cubicBezTo>
                    <a:pt x="607695" y="126365"/>
                    <a:pt x="592836" y="120269"/>
                    <a:pt x="587502" y="107315"/>
                  </a:cubicBezTo>
                  <a:cubicBezTo>
                    <a:pt x="582168" y="94361"/>
                    <a:pt x="588264" y="79502"/>
                    <a:pt x="601218" y="74168"/>
                  </a:cubicBezTo>
                  <a:close/>
                  <a:moveTo>
                    <a:pt x="699516" y="39497"/>
                  </a:moveTo>
                  <a:cubicBezTo>
                    <a:pt x="716153" y="34671"/>
                    <a:pt x="732917" y="30226"/>
                    <a:pt x="749935" y="26162"/>
                  </a:cubicBezTo>
                  <a:cubicBezTo>
                    <a:pt x="763651" y="22987"/>
                    <a:pt x="777240" y="31369"/>
                    <a:pt x="780542" y="45085"/>
                  </a:cubicBezTo>
                  <a:cubicBezTo>
                    <a:pt x="783844" y="58801"/>
                    <a:pt x="775335" y="72390"/>
                    <a:pt x="761619" y="75692"/>
                  </a:cubicBezTo>
                  <a:cubicBezTo>
                    <a:pt x="745490" y="79502"/>
                    <a:pt x="729615" y="83693"/>
                    <a:pt x="713867" y="88265"/>
                  </a:cubicBezTo>
                  <a:cubicBezTo>
                    <a:pt x="700405" y="92202"/>
                    <a:pt x="686308" y="84455"/>
                    <a:pt x="682371" y="70993"/>
                  </a:cubicBezTo>
                  <a:cubicBezTo>
                    <a:pt x="678434" y="57531"/>
                    <a:pt x="686181" y="43434"/>
                    <a:pt x="699643" y="39497"/>
                  </a:cubicBezTo>
                  <a:close/>
                  <a:moveTo>
                    <a:pt x="801116" y="15621"/>
                  </a:moveTo>
                  <a:cubicBezTo>
                    <a:pt x="818007" y="12319"/>
                    <a:pt x="835279" y="9779"/>
                    <a:pt x="852551" y="7620"/>
                  </a:cubicBezTo>
                  <a:cubicBezTo>
                    <a:pt x="866521" y="5842"/>
                    <a:pt x="879221" y="15748"/>
                    <a:pt x="880872" y="29718"/>
                  </a:cubicBezTo>
                  <a:cubicBezTo>
                    <a:pt x="882523" y="43688"/>
                    <a:pt x="872744" y="56388"/>
                    <a:pt x="858774" y="58039"/>
                  </a:cubicBezTo>
                  <a:cubicBezTo>
                    <a:pt x="842391" y="60071"/>
                    <a:pt x="826008" y="62611"/>
                    <a:pt x="809879" y="65405"/>
                  </a:cubicBezTo>
                  <a:cubicBezTo>
                    <a:pt x="796036" y="67818"/>
                    <a:pt x="782828" y="58674"/>
                    <a:pt x="780415" y="44831"/>
                  </a:cubicBezTo>
                  <a:cubicBezTo>
                    <a:pt x="778002" y="30988"/>
                    <a:pt x="787146" y="17780"/>
                    <a:pt x="800989" y="15367"/>
                  </a:cubicBezTo>
                  <a:close/>
                  <a:moveTo>
                    <a:pt x="904367" y="2540"/>
                  </a:moveTo>
                  <a:cubicBezTo>
                    <a:pt x="921639" y="1397"/>
                    <a:pt x="939038" y="635"/>
                    <a:pt x="956564" y="254"/>
                  </a:cubicBezTo>
                  <a:cubicBezTo>
                    <a:pt x="970534" y="0"/>
                    <a:pt x="982218" y="11176"/>
                    <a:pt x="982345" y="25146"/>
                  </a:cubicBezTo>
                  <a:cubicBezTo>
                    <a:pt x="982472" y="39116"/>
                    <a:pt x="971423" y="50800"/>
                    <a:pt x="957453" y="50927"/>
                  </a:cubicBezTo>
                  <a:cubicBezTo>
                    <a:pt x="940816" y="51181"/>
                    <a:pt x="924306" y="51943"/>
                    <a:pt x="908050" y="53086"/>
                  </a:cubicBezTo>
                  <a:cubicBezTo>
                    <a:pt x="894080" y="54102"/>
                    <a:pt x="881888" y="43561"/>
                    <a:pt x="880872" y="29591"/>
                  </a:cubicBezTo>
                  <a:cubicBezTo>
                    <a:pt x="879856" y="15621"/>
                    <a:pt x="890397" y="3556"/>
                    <a:pt x="904367" y="2540"/>
                  </a:cubicBezTo>
                  <a:close/>
                  <a:moveTo>
                    <a:pt x="1009142" y="762"/>
                  </a:moveTo>
                  <a:cubicBezTo>
                    <a:pt x="1026541" y="1397"/>
                    <a:pt x="1043813" y="2413"/>
                    <a:pt x="1061085" y="3937"/>
                  </a:cubicBezTo>
                  <a:cubicBezTo>
                    <a:pt x="1075055" y="5207"/>
                    <a:pt x="1085342" y="17526"/>
                    <a:pt x="1084199" y="31496"/>
                  </a:cubicBezTo>
                  <a:cubicBezTo>
                    <a:pt x="1083056" y="45466"/>
                    <a:pt x="1070610" y="55753"/>
                    <a:pt x="1056640" y="54610"/>
                  </a:cubicBezTo>
                  <a:cubicBezTo>
                    <a:pt x="1040384" y="53213"/>
                    <a:pt x="1023874" y="52197"/>
                    <a:pt x="1007364" y="51562"/>
                  </a:cubicBezTo>
                  <a:cubicBezTo>
                    <a:pt x="993394" y="51054"/>
                    <a:pt x="982345" y="39243"/>
                    <a:pt x="982853" y="25273"/>
                  </a:cubicBezTo>
                  <a:cubicBezTo>
                    <a:pt x="983361" y="11303"/>
                    <a:pt x="995045" y="254"/>
                    <a:pt x="1009142" y="762"/>
                  </a:cubicBezTo>
                  <a:close/>
                  <a:moveTo>
                    <a:pt x="1112901" y="10033"/>
                  </a:moveTo>
                  <a:cubicBezTo>
                    <a:pt x="1130173" y="12446"/>
                    <a:pt x="1147191" y="15367"/>
                    <a:pt x="1164209" y="18796"/>
                  </a:cubicBezTo>
                  <a:cubicBezTo>
                    <a:pt x="1177925" y="21463"/>
                    <a:pt x="1186942" y="34925"/>
                    <a:pt x="1184148" y="48641"/>
                  </a:cubicBezTo>
                  <a:cubicBezTo>
                    <a:pt x="1181354" y="62357"/>
                    <a:pt x="1168019" y="71247"/>
                    <a:pt x="1154303" y="68580"/>
                  </a:cubicBezTo>
                  <a:cubicBezTo>
                    <a:pt x="1138301" y="65405"/>
                    <a:pt x="1122045" y="62611"/>
                    <a:pt x="1105662" y="60325"/>
                  </a:cubicBezTo>
                  <a:cubicBezTo>
                    <a:pt x="1091819" y="58293"/>
                    <a:pt x="1082167" y="45466"/>
                    <a:pt x="1084072" y="31623"/>
                  </a:cubicBezTo>
                  <a:cubicBezTo>
                    <a:pt x="1085977" y="17780"/>
                    <a:pt x="1099058" y="8001"/>
                    <a:pt x="1112901" y="10033"/>
                  </a:cubicBezTo>
                  <a:close/>
                  <a:moveTo>
                    <a:pt x="1215136" y="30353"/>
                  </a:moveTo>
                  <a:cubicBezTo>
                    <a:pt x="1232027" y="34671"/>
                    <a:pt x="1248664" y="39370"/>
                    <a:pt x="1265174" y="44577"/>
                  </a:cubicBezTo>
                  <a:cubicBezTo>
                    <a:pt x="1278509" y="48768"/>
                    <a:pt x="1286002" y="62992"/>
                    <a:pt x="1281811" y="76454"/>
                  </a:cubicBezTo>
                  <a:cubicBezTo>
                    <a:pt x="1277620" y="89916"/>
                    <a:pt x="1263396" y="97282"/>
                    <a:pt x="1249934" y="93091"/>
                  </a:cubicBezTo>
                  <a:cubicBezTo>
                    <a:pt x="1234313" y="88138"/>
                    <a:pt x="1218438" y="83693"/>
                    <a:pt x="1202563" y="79629"/>
                  </a:cubicBezTo>
                  <a:cubicBezTo>
                    <a:pt x="1188974" y="76200"/>
                    <a:pt x="1180719" y="62357"/>
                    <a:pt x="1184275" y="48768"/>
                  </a:cubicBezTo>
                  <a:cubicBezTo>
                    <a:pt x="1187831" y="35179"/>
                    <a:pt x="1201547" y="26797"/>
                    <a:pt x="1215136" y="30226"/>
                  </a:cubicBezTo>
                  <a:close/>
                  <a:moveTo>
                    <a:pt x="1314577" y="61341"/>
                  </a:moveTo>
                  <a:cubicBezTo>
                    <a:pt x="1330833" y="67437"/>
                    <a:pt x="1346962" y="73914"/>
                    <a:pt x="1362837" y="80899"/>
                  </a:cubicBezTo>
                  <a:cubicBezTo>
                    <a:pt x="1375664" y="86487"/>
                    <a:pt x="1381633" y="101473"/>
                    <a:pt x="1375918" y="114300"/>
                  </a:cubicBezTo>
                  <a:cubicBezTo>
                    <a:pt x="1370203" y="127127"/>
                    <a:pt x="1355344" y="133096"/>
                    <a:pt x="1342517" y="127381"/>
                  </a:cubicBezTo>
                  <a:cubicBezTo>
                    <a:pt x="1327531" y="120777"/>
                    <a:pt x="1312164" y="114681"/>
                    <a:pt x="1296797" y="108839"/>
                  </a:cubicBezTo>
                  <a:cubicBezTo>
                    <a:pt x="1283716" y="103886"/>
                    <a:pt x="1276985" y="89281"/>
                    <a:pt x="1281938" y="76200"/>
                  </a:cubicBezTo>
                  <a:cubicBezTo>
                    <a:pt x="1286891" y="63119"/>
                    <a:pt x="1301496" y="56388"/>
                    <a:pt x="1314577" y="61341"/>
                  </a:cubicBezTo>
                  <a:close/>
                  <a:moveTo>
                    <a:pt x="1410081" y="102997"/>
                  </a:moveTo>
                  <a:cubicBezTo>
                    <a:pt x="1425575" y="110744"/>
                    <a:pt x="1440942" y="118999"/>
                    <a:pt x="1456055" y="127635"/>
                  </a:cubicBezTo>
                  <a:cubicBezTo>
                    <a:pt x="1468247" y="134620"/>
                    <a:pt x="1472438" y="150114"/>
                    <a:pt x="1465580" y="162306"/>
                  </a:cubicBezTo>
                  <a:cubicBezTo>
                    <a:pt x="1458722" y="174498"/>
                    <a:pt x="1443101" y="178689"/>
                    <a:pt x="1430909" y="171831"/>
                  </a:cubicBezTo>
                  <a:cubicBezTo>
                    <a:pt x="1416685" y="163703"/>
                    <a:pt x="1402080" y="155956"/>
                    <a:pt x="1387348" y="148463"/>
                  </a:cubicBezTo>
                  <a:cubicBezTo>
                    <a:pt x="1374775" y="142113"/>
                    <a:pt x="1369695" y="126873"/>
                    <a:pt x="1376045" y="114427"/>
                  </a:cubicBezTo>
                  <a:cubicBezTo>
                    <a:pt x="1382395" y="101981"/>
                    <a:pt x="1397635" y="96774"/>
                    <a:pt x="1410081" y="103124"/>
                  </a:cubicBezTo>
                  <a:close/>
                  <a:moveTo>
                    <a:pt x="1500632" y="154813"/>
                  </a:moveTo>
                  <a:cubicBezTo>
                    <a:pt x="1515237" y="164211"/>
                    <a:pt x="1529588" y="173990"/>
                    <a:pt x="1543685" y="184277"/>
                  </a:cubicBezTo>
                  <a:cubicBezTo>
                    <a:pt x="1555115" y="192532"/>
                    <a:pt x="1557655" y="208407"/>
                    <a:pt x="1549400" y="219710"/>
                  </a:cubicBezTo>
                  <a:cubicBezTo>
                    <a:pt x="1541145" y="231013"/>
                    <a:pt x="1525270" y="233680"/>
                    <a:pt x="1513967" y="225425"/>
                  </a:cubicBezTo>
                  <a:cubicBezTo>
                    <a:pt x="1500632" y="215773"/>
                    <a:pt x="1487043" y="206502"/>
                    <a:pt x="1473200" y="197612"/>
                  </a:cubicBezTo>
                  <a:cubicBezTo>
                    <a:pt x="1461389" y="189992"/>
                    <a:pt x="1457960" y="174244"/>
                    <a:pt x="1465580" y="162560"/>
                  </a:cubicBezTo>
                  <a:cubicBezTo>
                    <a:pt x="1473200" y="150876"/>
                    <a:pt x="1488948" y="147320"/>
                    <a:pt x="1500632" y="154940"/>
                  </a:cubicBezTo>
                  <a:close/>
                  <a:moveTo>
                    <a:pt x="1585087" y="216027"/>
                  </a:moveTo>
                  <a:cubicBezTo>
                    <a:pt x="1598676" y="226949"/>
                    <a:pt x="1611884" y="238252"/>
                    <a:pt x="1624711" y="249809"/>
                  </a:cubicBezTo>
                  <a:cubicBezTo>
                    <a:pt x="1635125" y="259207"/>
                    <a:pt x="1636014" y="275209"/>
                    <a:pt x="1626616" y="285623"/>
                  </a:cubicBezTo>
                  <a:cubicBezTo>
                    <a:pt x="1617218" y="296037"/>
                    <a:pt x="1601216" y="296926"/>
                    <a:pt x="1590802" y="287528"/>
                  </a:cubicBezTo>
                  <a:cubicBezTo>
                    <a:pt x="1578610" y="276479"/>
                    <a:pt x="1566037" y="265811"/>
                    <a:pt x="1553210" y="255397"/>
                  </a:cubicBezTo>
                  <a:cubicBezTo>
                    <a:pt x="1542288" y="246634"/>
                    <a:pt x="1540637" y="230632"/>
                    <a:pt x="1549400" y="219710"/>
                  </a:cubicBezTo>
                  <a:cubicBezTo>
                    <a:pt x="1558163" y="208788"/>
                    <a:pt x="1574165" y="207137"/>
                    <a:pt x="1585087" y="215900"/>
                  </a:cubicBezTo>
                  <a:close/>
                  <a:moveTo>
                    <a:pt x="1662557" y="285623"/>
                  </a:moveTo>
                  <a:cubicBezTo>
                    <a:pt x="1674876" y="297942"/>
                    <a:pt x="1686814" y="310515"/>
                    <a:pt x="1698371" y="323469"/>
                  </a:cubicBezTo>
                  <a:cubicBezTo>
                    <a:pt x="1707769" y="333883"/>
                    <a:pt x="1706880" y="350012"/>
                    <a:pt x="1696466" y="359283"/>
                  </a:cubicBezTo>
                  <a:cubicBezTo>
                    <a:pt x="1686052" y="368554"/>
                    <a:pt x="1669923" y="367792"/>
                    <a:pt x="1660652" y="357378"/>
                  </a:cubicBezTo>
                  <a:cubicBezTo>
                    <a:pt x="1649603" y="345059"/>
                    <a:pt x="1638300" y="333121"/>
                    <a:pt x="1626616" y="321437"/>
                  </a:cubicBezTo>
                  <a:cubicBezTo>
                    <a:pt x="1616710" y="311531"/>
                    <a:pt x="1616710" y="295402"/>
                    <a:pt x="1626616" y="285496"/>
                  </a:cubicBezTo>
                  <a:cubicBezTo>
                    <a:pt x="1636522" y="275590"/>
                    <a:pt x="1652651" y="275590"/>
                    <a:pt x="1662557" y="285496"/>
                  </a:cubicBezTo>
                  <a:close/>
                  <a:moveTo>
                    <a:pt x="1732280" y="363093"/>
                  </a:moveTo>
                  <a:cubicBezTo>
                    <a:pt x="1743202" y="376555"/>
                    <a:pt x="1753743" y="390398"/>
                    <a:pt x="1763903" y="404495"/>
                  </a:cubicBezTo>
                  <a:cubicBezTo>
                    <a:pt x="1772158" y="415925"/>
                    <a:pt x="1769491" y="431800"/>
                    <a:pt x="1758188" y="439928"/>
                  </a:cubicBezTo>
                  <a:cubicBezTo>
                    <a:pt x="1746885" y="448056"/>
                    <a:pt x="1730883" y="445516"/>
                    <a:pt x="1722755" y="434213"/>
                  </a:cubicBezTo>
                  <a:cubicBezTo>
                    <a:pt x="1713103" y="420878"/>
                    <a:pt x="1703070" y="407797"/>
                    <a:pt x="1692783" y="394970"/>
                  </a:cubicBezTo>
                  <a:cubicBezTo>
                    <a:pt x="1684020" y="384048"/>
                    <a:pt x="1685671" y="368046"/>
                    <a:pt x="1696593" y="359283"/>
                  </a:cubicBezTo>
                  <a:cubicBezTo>
                    <a:pt x="1707515" y="350520"/>
                    <a:pt x="1723517" y="352171"/>
                    <a:pt x="1732280" y="363093"/>
                  </a:cubicBezTo>
                  <a:close/>
                  <a:moveTo>
                    <a:pt x="1793240" y="447548"/>
                  </a:moveTo>
                  <a:cubicBezTo>
                    <a:pt x="1802638" y="462153"/>
                    <a:pt x="1811655" y="477012"/>
                    <a:pt x="1820291" y="492125"/>
                  </a:cubicBezTo>
                  <a:cubicBezTo>
                    <a:pt x="1827276" y="504317"/>
                    <a:pt x="1822958" y="519811"/>
                    <a:pt x="1810766" y="526796"/>
                  </a:cubicBezTo>
                  <a:cubicBezTo>
                    <a:pt x="1798574" y="533781"/>
                    <a:pt x="1783080" y="529463"/>
                    <a:pt x="1776095" y="517271"/>
                  </a:cubicBezTo>
                  <a:cubicBezTo>
                    <a:pt x="1767967" y="502920"/>
                    <a:pt x="1759331" y="488823"/>
                    <a:pt x="1750441" y="474980"/>
                  </a:cubicBezTo>
                  <a:cubicBezTo>
                    <a:pt x="1742821" y="463169"/>
                    <a:pt x="1746250" y="447421"/>
                    <a:pt x="1758061" y="439928"/>
                  </a:cubicBezTo>
                  <a:cubicBezTo>
                    <a:pt x="1769872" y="432435"/>
                    <a:pt x="1785620" y="435737"/>
                    <a:pt x="1793113" y="447548"/>
                  </a:cubicBezTo>
                  <a:close/>
                  <a:moveTo>
                    <a:pt x="1844802" y="538099"/>
                  </a:moveTo>
                  <a:cubicBezTo>
                    <a:pt x="1852549" y="553593"/>
                    <a:pt x="1859915" y="569341"/>
                    <a:pt x="1866900" y="585343"/>
                  </a:cubicBezTo>
                  <a:cubicBezTo>
                    <a:pt x="1872488" y="598170"/>
                    <a:pt x="1866646" y="613156"/>
                    <a:pt x="1853692" y="618744"/>
                  </a:cubicBezTo>
                  <a:cubicBezTo>
                    <a:pt x="1840738" y="624332"/>
                    <a:pt x="1825879" y="618490"/>
                    <a:pt x="1820291" y="605536"/>
                  </a:cubicBezTo>
                  <a:cubicBezTo>
                    <a:pt x="1813687" y="590423"/>
                    <a:pt x="1806702" y="575437"/>
                    <a:pt x="1799336" y="560705"/>
                  </a:cubicBezTo>
                  <a:cubicBezTo>
                    <a:pt x="1793113" y="548132"/>
                    <a:pt x="1798066" y="532892"/>
                    <a:pt x="1810639" y="526669"/>
                  </a:cubicBezTo>
                  <a:cubicBezTo>
                    <a:pt x="1823212" y="520446"/>
                    <a:pt x="1838452" y="525399"/>
                    <a:pt x="1844675" y="537972"/>
                  </a:cubicBezTo>
                  <a:close/>
                  <a:moveTo>
                    <a:pt x="1886331" y="633603"/>
                  </a:moveTo>
                  <a:cubicBezTo>
                    <a:pt x="1892427" y="649859"/>
                    <a:pt x="1898015" y="666369"/>
                    <a:pt x="1903222" y="683006"/>
                  </a:cubicBezTo>
                  <a:cubicBezTo>
                    <a:pt x="1907413" y="696341"/>
                    <a:pt x="1899920" y="710692"/>
                    <a:pt x="1886585" y="714883"/>
                  </a:cubicBezTo>
                  <a:cubicBezTo>
                    <a:pt x="1873250" y="719074"/>
                    <a:pt x="1858899" y="711581"/>
                    <a:pt x="1854708" y="698246"/>
                  </a:cubicBezTo>
                  <a:cubicBezTo>
                    <a:pt x="1849755" y="682498"/>
                    <a:pt x="1844421" y="666877"/>
                    <a:pt x="1838706" y="651383"/>
                  </a:cubicBezTo>
                  <a:cubicBezTo>
                    <a:pt x="1833753" y="638302"/>
                    <a:pt x="1840484" y="623570"/>
                    <a:pt x="1853692" y="618744"/>
                  </a:cubicBezTo>
                  <a:cubicBezTo>
                    <a:pt x="1866900" y="613918"/>
                    <a:pt x="1881505" y="620522"/>
                    <a:pt x="1886331" y="633730"/>
                  </a:cubicBezTo>
                  <a:close/>
                  <a:moveTo>
                    <a:pt x="1917446" y="733171"/>
                  </a:moveTo>
                  <a:cubicBezTo>
                    <a:pt x="1921764" y="749935"/>
                    <a:pt x="1925574" y="766953"/>
                    <a:pt x="1929003" y="784098"/>
                  </a:cubicBezTo>
                  <a:cubicBezTo>
                    <a:pt x="1931670" y="797814"/>
                    <a:pt x="1922780" y="811276"/>
                    <a:pt x="1909064" y="813943"/>
                  </a:cubicBezTo>
                  <a:cubicBezTo>
                    <a:pt x="1895348" y="816610"/>
                    <a:pt x="1881886" y="807720"/>
                    <a:pt x="1879219" y="794004"/>
                  </a:cubicBezTo>
                  <a:cubicBezTo>
                    <a:pt x="1876044" y="777748"/>
                    <a:pt x="1872361" y="761619"/>
                    <a:pt x="1868297" y="745744"/>
                  </a:cubicBezTo>
                  <a:cubicBezTo>
                    <a:pt x="1864868" y="732155"/>
                    <a:pt x="1872996" y="718312"/>
                    <a:pt x="1886712" y="714883"/>
                  </a:cubicBezTo>
                  <a:cubicBezTo>
                    <a:pt x="1900428" y="711454"/>
                    <a:pt x="1914144" y="719582"/>
                    <a:pt x="1917573" y="733298"/>
                  </a:cubicBezTo>
                  <a:close/>
                  <a:moveTo>
                    <a:pt x="1937766" y="835533"/>
                  </a:moveTo>
                  <a:cubicBezTo>
                    <a:pt x="1940179" y="852678"/>
                    <a:pt x="1942211" y="869950"/>
                    <a:pt x="1943735" y="887476"/>
                  </a:cubicBezTo>
                  <a:cubicBezTo>
                    <a:pt x="1945005" y="901446"/>
                    <a:pt x="1934591" y="913765"/>
                    <a:pt x="1920621" y="915035"/>
                  </a:cubicBezTo>
                  <a:cubicBezTo>
                    <a:pt x="1906651" y="916305"/>
                    <a:pt x="1894332" y="905891"/>
                    <a:pt x="1893062" y="891921"/>
                  </a:cubicBezTo>
                  <a:cubicBezTo>
                    <a:pt x="1891665" y="875411"/>
                    <a:pt x="1889760" y="859028"/>
                    <a:pt x="1887347" y="842772"/>
                  </a:cubicBezTo>
                  <a:cubicBezTo>
                    <a:pt x="1885315" y="828929"/>
                    <a:pt x="1894967" y="815975"/>
                    <a:pt x="1908937" y="814070"/>
                  </a:cubicBezTo>
                  <a:cubicBezTo>
                    <a:pt x="1922907" y="812165"/>
                    <a:pt x="1935734" y="821690"/>
                    <a:pt x="1937639" y="835660"/>
                  </a:cubicBezTo>
                  <a:close/>
                  <a:moveTo>
                    <a:pt x="1946783" y="939419"/>
                  </a:moveTo>
                  <a:cubicBezTo>
                    <a:pt x="1947164" y="950849"/>
                    <a:pt x="1947418" y="962406"/>
                    <a:pt x="1947418" y="974090"/>
                  </a:cubicBezTo>
                  <a:lnTo>
                    <a:pt x="1922018" y="974090"/>
                  </a:lnTo>
                  <a:lnTo>
                    <a:pt x="1947418" y="974090"/>
                  </a:lnTo>
                  <a:cubicBezTo>
                    <a:pt x="1947418" y="980059"/>
                    <a:pt x="1947418" y="986028"/>
                    <a:pt x="1947291" y="991997"/>
                  </a:cubicBezTo>
                  <a:cubicBezTo>
                    <a:pt x="1947037" y="1005967"/>
                    <a:pt x="1935480" y="1017143"/>
                    <a:pt x="1921383" y="1016889"/>
                  </a:cubicBezTo>
                  <a:cubicBezTo>
                    <a:pt x="1907286" y="1016635"/>
                    <a:pt x="1896237" y="1005078"/>
                    <a:pt x="1896491" y="990981"/>
                  </a:cubicBezTo>
                  <a:cubicBezTo>
                    <a:pt x="1896618" y="985393"/>
                    <a:pt x="1896618" y="979678"/>
                    <a:pt x="1896618" y="973963"/>
                  </a:cubicBezTo>
                  <a:cubicBezTo>
                    <a:pt x="1896618" y="962914"/>
                    <a:pt x="1896364" y="951992"/>
                    <a:pt x="1895983" y="941070"/>
                  </a:cubicBezTo>
                  <a:cubicBezTo>
                    <a:pt x="1895475" y="927100"/>
                    <a:pt x="1906524" y="915289"/>
                    <a:pt x="1920494" y="914781"/>
                  </a:cubicBezTo>
                  <a:cubicBezTo>
                    <a:pt x="1934464" y="914273"/>
                    <a:pt x="1946275" y="925322"/>
                    <a:pt x="1946783" y="939292"/>
                  </a:cubicBezTo>
                  <a:close/>
                  <a:moveTo>
                    <a:pt x="1944878" y="1043940"/>
                  </a:moveTo>
                  <a:cubicBezTo>
                    <a:pt x="1943608" y="1061339"/>
                    <a:pt x="1941957" y="1078611"/>
                    <a:pt x="1939798" y="1095756"/>
                  </a:cubicBezTo>
                  <a:cubicBezTo>
                    <a:pt x="1938020" y="1109726"/>
                    <a:pt x="1925320" y="1119505"/>
                    <a:pt x="1911477" y="1117854"/>
                  </a:cubicBezTo>
                  <a:cubicBezTo>
                    <a:pt x="1897634" y="1116203"/>
                    <a:pt x="1887728" y="1103376"/>
                    <a:pt x="1889379" y="1089533"/>
                  </a:cubicBezTo>
                  <a:cubicBezTo>
                    <a:pt x="1891411" y="1073277"/>
                    <a:pt x="1893062" y="1056894"/>
                    <a:pt x="1894205" y="1040384"/>
                  </a:cubicBezTo>
                  <a:cubicBezTo>
                    <a:pt x="1895221" y="1026414"/>
                    <a:pt x="1907413" y="1015873"/>
                    <a:pt x="1921383" y="1016889"/>
                  </a:cubicBezTo>
                  <a:cubicBezTo>
                    <a:pt x="1935353" y="1017905"/>
                    <a:pt x="1945894" y="1030097"/>
                    <a:pt x="1944878" y="1044067"/>
                  </a:cubicBezTo>
                  <a:close/>
                  <a:moveTo>
                    <a:pt x="1931924" y="1147445"/>
                  </a:moveTo>
                  <a:cubicBezTo>
                    <a:pt x="1928876" y="1164590"/>
                    <a:pt x="1925320" y="1181608"/>
                    <a:pt x="1921256" y="1198499"/>
                  </a:cubicBezTo>
                  <a:cubicBezTo>
                    <a:pt x="1918081" y="1212215"/>
                    <a:pt x="1904365" y="1220597"/>
                    <a:pt x="1890649" y="1217422"/>
                  </a:cubicBezTo>
                  <a:cubicBezTo>
                    <a:pt x="1876933" y="1214247"/>
                    <a:pt x="1868551" y="1200531"/>
                    <a:pt x="1871726" y="1186815"/>
                  </a:cubicBezTo>
                  <a:cubicBezTo>
                    <a:pt x="1875536" y="1170813"/>
                    <a:pt x="1878838" y="1154684"/>
                    <a:pt x="1881759" y="1138428"/>
                  </a:cubicBezTo>
                  <a:cubicBezTo>
                    <a:pt x="1884299" y="1124585"/>
                    <a:pt x="1897507" y="1115441"/>
                    <a:pt x="1911223" y="1117981"/>
                  </a:cubicBezTo>
                  <a:cubicBezTo>
                    <a:pt x="1924939" y="1120521"/>
                    <a:pt x="1934210" y="1133729"/>
                    <a:pt x="1931670" y="1147445"/>
                  </a:cubicBezTo>
                  <a:close/>
                  <a:moveTo>
                    <a:pt x="1907794" y="1248918"/>
                  </a:moveTo>
                  <a:cubicBezTo>
                    <a:pt x="1902841" y="1265682"/>
                    <a:pt x="1897507" y="1282192"/>
                    <a:pt x="1891792" y="1298575"/>
                  </a:cubicBezTo>
                  <a:cubicBezTo>
                    <a:pt x="1887093" y="1311783"/>
                    <a:pt x="1872615" y="1318768"/>
                    <a:pt x="1859407" y="1314069"/>
                  </a:cubicBezTo>
                  <a:cubicBezTo>
                    <a:pt x="1846199" y="1309370"/>
                    <a:pt x="1839214" y="1294892"/>
                    <a:pt x="1843913" y="1281684"/>
                  </a:cubicBezTo>
                  <a:cubicBezTo>
                    <a:pt x="1849374" y="1266190"/>
                    <a:pt x="1854454" y="1250442"/>
                    <a:pt x="1859153" y="1234694"/>
                  </a:cubicBezTo>
                  <a:cubicBezTo>
                    <a:pt x="1863090" y="1221232"/>
                    <a:pt x="1877187" y="1213485"/>
                    <a:pt x="1890649" y="1217422"/>
                  </a:cubicBezTo>
                  <a:cubicBezTo>
                    <a:pt x="1904111" y="1221359"/>
                    <a:pt x="1911858" y="1235456"/>
                    <a:pt x="1907921" y="1248918"/>
                  </a:cubicBezTo>
                  <a:close/>
                  <a:moveTo>
                    <a:pt x="1873250" y="1347216"/>
                  </a:moveTo>
                  <a:cubicBezTo>
                    <a:pt x="1866519" y="1363345"/>
                    <a:pt x="1859407" y="1379220"/>
                    <a:pt x="1851914" y="1394841"/>
                  </a:cubicBezTo>
                  <a:cubicBezTo>
                    <a:pt x="1845818" y="1407541"/>
                    <a:pt x="1830705" y="1412875"/>
                    <a:pt x="1818005" y="1406779"/>
                  </a:cubicBezTo>
                  <a:cubicBezTo>
                    <a:pt x="1805305" y="1400683"/>
                    <a:pt x="1799971" y="1385570"/>
                    <a:pt x="1806067" y="1372870"/>
                  </a:cubicBezTo>
                  <a:cubicBezTo>
                    <a:pt x="1813179" y="1358011"/>
                    <a:pt x="1819910" y="1343025"/>
                    <a:pt x="1826260" y="1327658"/>
                  </a:cubicBezTo>
                  <a:cubicBezTo>
                    <a:pt x="1831594" y="1314704"/>
                    <a:pt x="1846453" y="1308608"/>
                    <a:pt x="1859407" y="1313942"/>
                  </a:cubicBezTo>
                  <a:cubicBezTo>
                    <a:pt x="1872361" y="1319276"/>
                    <a:pt x="1878457" y="1334135"/>
                    <a:pt x="1873123" y="1347089"/>
                  </a:cubicBezTo>
                  <a:close/>
                  <a:moveTo>
                    <a:pt x="1828038" y="1441069"/>
                  </a:moveTo>
                  <a:cubicBezTo>
                    <a:pt x="1819656" y="1456309"/>
                    <a:pt x="1810893" y="1471422"/>
                    <a:pt x="1801749" y="1486154"/>
                  </a:cubicBezTo>
                  <a:cubicBezTo>
                    <a:pt x="1794383" y="1498092"/>
                    <a:pt x="1778762" y="1501775"/>
                    <a:pt x="1766824" y="1494409"/>
                  </a:cubicBezTo>
                  <a:cubicBezTo>
                    <a:pt x="1754886" y="1487043"/>
                    <a:pt x="1751203" y="1471422"/>
                    <a:pt x="1758569" y="1459484"/>
                  </a:cubicBezTo>
                  <a:cubicBezTo>
                    <a:pt x="1767205" y="1445514"/>
                    <a:pt x="1775587" y="1431290"/>
                    <a:pt x="1783461" y="1416685"/>
                  </a:cubicBezTo>
                  <a:cubicBezTo>
                    <a:pt x="1790192" y="1404366"/>
                    <a:pt x="1805686" y="1399921"/>
                    <a:pt x="1817878" y="1406652"/>
                  </a:cubicBezTo>
                  <a:cubicBezTo>
                    <a:pt x="1830070" y="1413383"/>
                    <a:pt x="1834642" y="1428877"/>
                    <a:pt x="1827911" y="1441069"/>
                  </a:cubicBezTo>
                  <a:close/>
                  <a:moveTo>
                    <a:pt x="1773047" y="1529715"/>
                  </a:moveTo>
                  <a:cubicBezTo>
                    <a:pt x="1763141" y="1543939"/>
                    <a:pt x="1752727" y="1558036"/>
                    <a:pt x="1742059" y="1571752"/>
                  </a:cubicBezTo>
                  <a:cubicBezTo>
                    <a:pt x="1733423" y="1582801"/>
                    <a:pt x="1717421" y="1584833"/>
                    <a:pt x="1706372" y="1576197"/>
                  </a:cubicBezTo>
                  <a:cubicBezTo>
                    <a:pt x="1695323" y="1567561"/>
                    <a:pt x="1693291" y="1551559"/>
                    <a:pt x="1701927" y="1540510"/>
                  </a:cubicBezTo>
                  <a:cubicBezTo>
                    <a:pt x="1712087" y="1527556"/>
                    <a:pt x="1721866" y="1514221"/>
                    <a:pt x="1731264" y="1500759"/>
                  </a:cubicBezTo>
                  <a:cubicBezTo>
                    <a:pt x="1739265" y="1489202"/>
                    <a:pt x="1755140" y="1486408"/>
                    <a:pt x="1766570" y="1494409"/>
                  </a:cubicBezTo>
                  <a:cubicBezTo>
                    <a:pt x="1778000" y="1502410"/>
                    <a:pt x="1780921" y="1518285"/>
                    <a:pt x="1772920" y="1529715"/>
                  </a:cubicBezTo>
                  <a:close/>
                  <a:moveTo>
                    <a:pt x="1708912" y="1612011"/>
                  </a:moveTo>
                  <a:cubicBezTo>
                    <a:pt x="1697482" y="1625092"/>
                    <a:pt x="1685798" y="1637919"/>
                    <a:pt x="1673733" y="1650492"/>
                  </a:cubicBezTo>
                  <a:cubicBezTo>
                    <a:pt x="1663954" y="1660525"/>
                    <a:pt x="1647952" y="1660906"/>
                    <a:pt x="1637792" y="1651127"/>
                  </a:cubicBezTo>
                  <a:cubicBezTo>
                    <a:pt x="1627632" y="1641348"/>
                    <a:pt x="1627378" y="1625346"/>
                    <a:pt x="1637157" y="1615186"/>
                  </a:cubicBezTo>
                  <a:cubicBezTo>
                    <a:pt x="1648587" y="1603375"/>
                    <a:pt x="1659763" y="1591183"/>
                    <a:pt x="1670558" y="1578737"/>
                  </a:cubicBezTo>
                  <a:cubicBezTo>
                    <a:pt x="1679702" y="1568196"/>
                    <a:pt x="1695831" y="1567053"/>
                    <a:pt x="1706372" y="1576197"/>
                  </a:cubicBezTo>
                  <a:cubicBezTo>
                    <a:pt x="1716913" y="1585341"/>
                    <a:pt x="1718056" y="1601470"/>
                    <a:pt x="1708912" y="1612011"/>
                  </a:cubicBezTo>
                  <a:close/>
                  <a:moveTo>
                    <a:pt x="1636522" y="1686941"/>
                  </a:moveTo>
                  <a:cubicBezTo>
                    <a:pt x="1623822" y="1698752"/>
                    <a:pt x="1610741" y="1710309"/>
                    <a:pt x="1597406" y="1721485"/>
                  </a:cubicBezTo>
                  <a:cubicBezTo>
                    <a:pt x="1586611" y="1730502"/>
                    <a:pt x="1570609" y="1729105"/>
                    <a:pt x="1561592" y="1718310"/>
                  </a:cubicBezTo>
                  <a:cubicBezTo>
                    <a:pt x="1552575" y="1707515"/>
                    <a:pt x="1553972" y="1691513"/>
                    <a:pt x="1564767" y="1682496"/>
                  </a:cubicBezTo>
                  <a:cubicBezTo>
                    <a:pt x="1577467" y="1671955"/>
                    <a:pt x="1589786" y="1661033"/>
                    <a:pt x="1601851" y="1649730"/>
                  </a:cubicBezTo>
                  <a:cubicBezTo>
                    <a:pt x="1612138" y="1640205"/>
                    <a:pt x="1628140" y="1640713"/>
                    <a:pt x="1637792" y="1651000"/>
                  </a:cubicBezTo>
                  <a:cubicBezTo>
                    <a:pt x="1647444" y="1661287"/>
                    <a:pt x="1646809" y="1677289"/>
                    <a:pt x="1636522" y="1686941"/>
                  </a:cubicBezTo>
                  <a:close/>
                  <a:moveTo>
                    <a:pt x="1556512" y="1753743"/>
                  </a:moveTo>
                  <a:cubicBezTo>
                    <a:pt x="1542542" y="1764157"/>
                    <a:pt x="1528445" y="1774190"/>
                    <a:pt x="1513967" y="1783842"/>
                  </a:cubicBezTo>
                  <a:cubicBezTo>
                    <a:pt x="1502283" y="1791589"/>
                    <a:pt x="1486535" y="1788541"/>
                    <a:pt x="1478788" y="1776857"/>
                  </a:cubicBezTo>
                  <a:cubicBezTo>
                    <a:pt x="1471041" y="1765173"/>
                    <a:pt x="1474089" y="1749425"/>
                    <a:pt x="1485773" y="1741678"/>
                  </a:cubicBezTo>
                  <a:cubicBezTo>
                    <a:pt x="1499489" y="1732534"/>
                    <a:pt x="1512951" y="1723009"/>
                    <a:pt x="1526159" y="1713103"/>
                  </a:cubicBezTo>
                  <a:cubicBezTo>
                    <a:pt x="1537335" y="1704721"/>
                    <a:pt x="1553337" y="1707007"/>
                    <a:pt x="1561719" y="1718183"/>
                  </a:cubicBezTo>
                  <a:cubicBezTo>
                    <a:pt x="1570101" y="1729359"/>
                    <a:pt x="1567815" y="1745361"/>
                    <a:pt x="1556639" y="1753743"/>
                  </a:cubicBezTo>
                  <a:close/>
                  <a:moveTo>
                    <a:pt x="1470025" y="1811655"/>
                  </a:moveTo>
                  <a:cubicBezTo>
                    <a:pt x="1455039" y="1820545"/>
                    <a:pt x="1439926" y="1829054"/>
                    <a:pt x="1424432" y="1837055"/>
                  </a:cubicBezTo>
                  <a:cubicBezTo>
                    <a:pt x="1411986" y="1843532"/>
                    <a:pt x="1396619" y="1838706"/>
                    <a:pt x="1390142" y="1826387"/>
                  </a:cubicBezTo>
                  <a:cubicBezTo>
                    <a:pt x="1383665" y="1814068"/>
                    <a:pt x="1388491" y="1798574"/>
                    <a:pt x="1400810" y="1792097"/>
                  </a:cubicBezTo>
                  <a:cubicBezTo>
                    <a:pt x="1415415" y="1784477"/>
                    <a:pt x="1429766" y="1776349"/>
                    <a:pt x="1443990" y="1767967"/>
                  </a:cubicBezTo>
                  <a:cubicBezTo>
                    <a:pt x="1456055" y="1760855"/>
                    <a:pt x="1471676" y="1764792"/>
                    <a:pt x="1478788" y="1776857"/>
                  </a:cubicBezTo>
                  <a:cubicBezTo>
                    <a:pt x="1485900" y="1788922"/>
                    <a:pt x="1481963" y="1804543"/>
                    <a:pt x="1469898" y="1811655"/>
                  </a:cubicBezTo>
                  <a:close/>
                  <a:moveTo>
                    <a:pt x="1377569" y="1860042"/>
                  </a:moveTo>
                  <a:cubicBezTo>
                    <a:pt x="1361821" y="1867281"/>
                    <a:pt x="1345819" y="1874012"/>
                    <a:pt x="1329563" y="1880489"/>
                  </a:cubicBezTo>
                  <a:cubicBezTo>
                    <a:pt x="1316482" y="1885569"/>
                    <a:pt x="1301750" y="1879219"/>
                    <a:pt x="1296670" y="1866138"/>
                  </a:cubicBezTo>
                  <a:cubicBezTo>
                    <a:pt x="1291590" y="1853057"/>
                    <a:pt x="1297940" y="1838325"/>
                    <a:pt x="1311021" y="1833245"/>
                  </a:cubicBezTo>
                  <a:cubicBezTo>
                    <a:pt x="1326388" y="1827149"/>
                    <a:pt x="1341501" y="1820799"/>
                    <a:pt x="1356487" y="1813941"/>
                  </a:cubicBezTo>
                  <a:cubicBezTo>
                    <a:pt x="1369187" y="1808099"/>
                    <a:pt x="1384300" y="1813687"/>
                    <a:pt x="1390142" y="1826514"/>
                  </a:cubicBezTo>
                  <a:cubicBezTo>
                    <a:pt x="1395984" y="1839341"/>
                    <a:pt x="1390396" y="1854327"/>
                    <a:pt x="1377569" y="1860169"/>
                  </a:cubicBezTo>
                  <a:close/>
                  <a:moveTo>
                    <a:pt x="1280541" y="1898269"/>
                  </a:moveTo>
                  <a:cubicBezTo>
                    <a:pt x="1264158" y="1903730"/>
                    <a:pt x="1247521" y="1908810"/>
                    <a:pt x="1230630" y="1913382"/>
                  </a:cubicBezTo>
                  <a:cubicBezTo>
                    <a:pt x="1217041" y="1917065"/>
                    <a:pt x="1203071" y="1909064"/>
                    <a:pt x="1199388" y="1895602"/>
                  </a:cubicBezTo>
                  <a:cubicBezTo>
                    <a:pt x="1195705" y="1882140"/>
                    <a:pt x="1203706" y="1868043"/>
                    <a:pt x="1217168" y="1864360"/>
                  </a:cubicBezTo>
                  <a:cubicBezTo>
                    <a:pt x="1233043" y="1860042"/>
                    <a:pt x="1248791" y="1855216"/>
                    <a:pt x="1264412" y="1850009"/>
                  </a:cubicBezTo>
                  <a:cubicBezTo>
                    <a:pt x="1277747" y="1845564"/>
                    <a:pt x="1292098" y="1852803"/>
                    <a:pt x="1296543" y="1866138"/>
                  </a:cubicBezTo>
                  <a:cubicBezTo>
                    <a:pt x="1300988" y="1879473"/>
                    <a:pt x="1293749" y="1893824"/>
                    <a:pt x="1280414" y="1898269"/>
                  </a:cubicBezTo>
                  <a:close/>
                  <a:moveTo>
                    <a:pt x="1179830" y="1925701"/>
                  </a:moveTo>
                  <a:cubicBezTo>
                    <a:pt x="1162939" y="1929384"/>
                    <a:pt x="1145921" y="1932559"/>
                    <a:pt x="1128649" y="1935353"/>
                  </a:cubicBezTo>
                  <a:cubicBezTo>
                    <a:pt x="1114806" y="1937512"/>
                    <a:pt x="1101725" y="1928114"/>
                    <a:pt x="1099566" y="1914271"/>
                  </a:cubicBezTo>
                  <a:cubicBezTo>
                    <a:pt x="1097407" y="1900428"/>
                    <a:pt x="1106805" y="1887347"/>
                    <a:pt x="1120648" y="1885188"/>
                  </a:cubicBezTo>
                  <a:cubicBezTo>
                    <a:pt x="1136904" y="1882521"/>
                    <a:pt x="1153160" y="1879473"/>
                    <a:pt x="1169035" y="1876044"/>
                  </a:cubicBezTo>
                  <a:cubicBezTo>
                    <a:pt x="1182751" y="1873123"/>
                    <a:pt x="1196213" y="1881759"/>
                    <a:pt x="1199261" y="1895475"/>
                  </a:cubicBezTo>
                  <a:cubicBezTo>
                    <a:pt x="1202309" y="1909191"/>
                    <a:pt x="1193546" y="1922653"/>
                    <a:pt x="1179830" y="1925701"/>
                  </a:cubicBezTo>
                  <a:close/>
                  <a:moveTo>
                    <a:pt x="1076833" y="1942211"/>
                  </a:moveTo>
                  <a:cubicBezTo>
                    <a:pt x="1059688" y="1943989"/>
                    <a:pt x="1042416" y="1945386"/>
                    <a:pt x="1025017" y="1946275"/>
                  </a:cubicBezTo>
                  <a:cubicBezTo>
                    <a:pt x="1011047" y="1947037"/>
                    <a:pt x="999109" y="1936242"/>
                    <a:pt x="998347" y="1922272"/>
                  </a:cubicBezTo>
                  <a:cubicBezTo>
                    <a:pt x="997585" y="1908302"/>
                    <a:pt x="1008380" y="1896364"/>
                    <a:pt x="1022350" y="1895602"/>
                  </a:cubicBezTo>
                  <a:cubicBezTo>
                    <a:pt x="1038860" y="1894713"/>
                    <a:pt x="1055243" y="1893443"/>
                    <a:pt x="1071372" y="1891665"/>
                  </a:cubicBezTo>
                  <a:cubicBezTo>
                    <a:pt x="1085342" y="1890141"/>
                    <a:pt x="1097788" y="1900301"/>
                    <a:pt x="1099312" y="1914271"/>
                  </a:cubicBezTo>
                  <a:cubicBezTo>
                    <a:pt x="1100836" y="1928241"/>
                    <a:pt x="1090676" y="1940687"/>
                    <a:pt x="1076706" y="1942211"/>
                  </a:cubicBezTo>
                  <a:close/>
                  <a:moveTo>
                    <a:pt x="972566" y="1947672"/>
                  </a:moveTo>
                  <a:cubicBezTo>
                    <a:pt x="955040" y="1947672"/>
                    <a:pt x="937514" y="1947164"/>
                    <a:pt x="920242" y="1946275"/>
                  </a:cubicBezTo>
                  <a:cubicBezTo>
                    <a:pt x="906272" y="1945513"/>
                    <a:pt x="895477" y="1933575"/>
                    <a:pt x="896239" y="1919605"/>
                  </a:cubicBezTo>
                  <a:cubicBezTo>
                    <a:pt x="897001" y="1905635"/>
                    <a:pt x="908939" y="1894840"/>
                    <a:pt x="922909" y="1895602"/>
                  </a:cubicBezTo>
                  <a:cubicBezTo>
                    <a:pt x="939419" y="1896491"/>
                    <a:pt x="955929" y="1896872"/>
                    <a:pt x="972566" y="1896999"/>
                  </a:cubicBezTo>
                  <a:cubicBezTo>
                    <a:pt x="986536" y="1896999"/>
                    <a:pt x="997966" y="1908429"/>
                    <a:pt x="997966" y="1922399"/>
                  </a:cubicBezTo>
                  <a:cubicBezTo>
                    <a:pt x="997966" y="1936369"/>
                    <a:pt x="986536" y="1947799"/>
                    <a:pt x="972566" y="1947799"/>
                  </a:cubicBezTo>
                  <a:close/>
                  <a:moveTo>
                    <a:pt x="868426" y="1942211"/>
                  </a:moveTo>
                  <a:cubicBezTo>
                    <a:pt x="851027" y="1940306"/>
                    <a:pt x="833755" y="1938020"/>
                    <a:pt x="816610" y="1935226"/>
                  </a:cubicBezTo>
                  <a:cubicBezTo>
                    <a:pt x="802767" y="1932940"/>
                    <a:pt x="793369" y="1919986"/>
                    <a:pt x="795528" y="1906143"/>
                  </a:cubicBezTo>
                  <a:cubicBezTo>
                    <a:pt x="797687" y="1892300"/>
                    <a:pt x="810768" y="1882902"/>
                    <a:pt x="824611" y="1885061"/>
                  </a:cubicBezTo>
                  <a:cubicBezTo>
                    <a:pt x="840867" y="1887728"/>
                    <a:pt x="857250" y="1889887"/>
                    <a:pt x="873760" y="1891665"/>
                  </a:cubicBezTo>
                  <a:cubicBezTo>
                    <a:pt x="887730" y="1893189"/>
                    <a:pt x="897763" y="1905635"/>
                    <a:pt x="896366" y="1919605"/>
                  </a:cubicBezTo>
                  <a:cubicBezTo>
                    <a:pt x="894969" y="1933575"/>
                    <a:pt x="882396" y="1943608"/>
                    <a:pt x="868426" y="1942211"/>
                  </a:cubicBezTo>
                  <a:close/>
                  <a:moveTo>
                    <a:pt x="765429" y="1925574"/>
                  </a:moveTo>
                  <a:cubicBezTo>
                    <a:pt x="748411" y="1921891"/>
                    <a:pt x="731393" y="1917700"/>
                    <a:pt x="714756" y="1913128"/>
                  </a:cubicBezTo>
                  <a:cubicBezTo>
                    <a:pt x="701167" y="1909445"/>
                    <a:pt x="693293" y="1895475"/>
                    <a:pt x="696976" y="1881886"/>
                  </a:cubicBezTo>
                  <a:cubicBezTo>
                    <a:pt x="700659" y="1868297"/>
                    <a:pt x="714629" y="1860423"/>
                    <a:pt x="728218" y="1864106"/>
                  </a:cubicBezTo>
                  <a:cubicBezTo>
                    <a:pt x="744093" y="1868424"/>
                    <a:pt x="760095" y="1872361"/>
                    <a:pt x="776224" y="1875917"/>
                  </a:cubicBezTo>
                  <a:cubicBezTo>
                    <a:pt x="789940" y="1878838"/>
                    <a:pt x="798576" y="1892427"/>
                    <a:pt x="795655" y="1906143"/>
                  </a:cubicBezTo>
                  <a:cubicBezTo>
                    <a:pt x="792734" y="1919859"/>
                    <a:pt x="779145" y="1928495"/>
                    <a:pt x="765429" y="1925574"/>
                  </a:cubicBezTo>
                  <a:close/>
                  <a:moveTo>
                    <a:pt x="664845" y="1898015"/>
                  </a:moveTo>
                  <a:cubicBezTo>
                    <a:pt x="648335" y="1892554"/>
                    <a:pt x="631952" y="1886585"/>
                    <a:pt x="615823" y="1880235"/>
                  </a:cubicBezTo>
                  <a:cubicBezTo>
                    <a:pt x="602742" y="1875028"/>
                    <a:pt x="596392" y="1860296"/>
                    <a:pt x="601472" y="1847342"/>
                  </a:cubicBezTo>
                  <a:cubicBezTo>
                    <a:pt x="606552" y="1834388"/>
                    <a:pt x="621411" y="1827911"/>
                    <a:pt x="634365" y="1832991"/>
                  </a:cubicBezTo>
                  <a:cubicBezTo>
                    <a:pt x="649605" y="1839087"/>
                    <a:pt x="665099" y="1844675"/>
                    <a:pt x="680847" y="1849882"/>
                  </a:cubicBezTo>
                  <a:cubicBezTo>
                    <a:pt x="694182" y="1854327"/>
                    <a:pt x="701294" y="1868678"/>
                    <a:pt x="696849" y="1882013"/>
                  </a:cubicBezTo>
                  <a:cubicBezTo>
                    <a:pt x="692404" y="1895348"/>
                    <a:pt x="678053" y="1902460"/>
                    <a:pt x="664718" y="1898015"/>
                  </a:cubicBezTo>
                  <a:close/>
                  <a:moveTo>
                    <a:pt x="567690" y="1859788"/>
                  </a:moveTo>
                  <a:cubicBezTo>
                    <a:pt x="551815" y="1852549"/>
                    <a:pt x="536321" y="1844929"/>
                    <a:pt x="520954" y="1836801"/>
                  </a:cubicBezTo>
                  <a:cubicBezTo>
                    <a:pt x="508508" y="1830324"/>
                    <a:pt x="503809" y="1814957"/>
                    <a:pt x="510286" y="1802511"/>
                  </a:cubicBezTo>
                  <a:cubicBezTo>
                    <a:pt x="516763" y="1790065"/>
                    <a:pt x="532130" y="1785366"/>
                    <a:pt x="544576" y="1791843"/>
                  </a:cubicBezTo>
                  <a:cubicBezTo>
                    <a:pt x="559181" y="1799463"/>
                    <a:pt x="573913" y="1806702"/>
                    <a:pt x="588899" y="1813560"/>
                  </a:cubicBezTo>
                  <a:cubicBezTo>
                    <a:pt x="601599" y="1819402"/>
                    <a:pt x="607314" y="1834515"/>
                    <a:pt x="601345" y="1847215"/>
                  </a:cubicBezTo>
                  <a:cubicBezTo>
                    <a:pt x="595376" y="1859915"/>
                    <a:pt x="580390" y="1865630"/>
                    <a:pt x="567690" y="1859661"/>
                  </a:cubicBezTo>
                  <a:close/>
                  <a:moveTo>
                    <a:pt x="476377" y="1811147"/>
                  </a:moveTo>
                  <a:cubicBezTo>
                    <a:pt x="461391" y="1802257"/>
                    <a:pt x="446786" y="1792986"/>
                    <a:pt x="432308" y="1783334"/>
                  </a:cubicBezTo>
                  <a:cubicBezTo>
                    <a:pt x="420624" y="1775460"/>
                    <a:pt x="417576" y="1759712"/>
                    <a:pt x="425323" y="1748155"/>
                  </a:cubicBezTo>
                  <a:cubicBezTo>
                    <a:pt x="433070" y="1736598"/>
                    <a:pt x="448945" y="1733423"/>
                    <a:pt x="460502" y="1741170"/>
                  </a:cubicBezTo>
                  <a:cubicBezTo>
                    <a:pt x="474218" y="1750314"/>
                    <a:pt x="488061" y="1759077"/>
                    <a:pt x="502285" y="1767586"/>
                  </a:cubicBezTo>
                  <a:cubicBezTo>
                    <a:pt x="514350" y="1774825"/>
                    <a:pt x="518287" y="1790319"/>
                    <a:pt x="511175" y="1802384"/>
                  </a:cubicBezTo>
                  <a:cubicBezTo>
                    <a:pt x="504063" y="1814449"/>
                    <a:pt x="488442" y="1818386"/>
                    <a:pt x="476377" y="1811274"/>
                  </a:cubicBezTo>
                  <a:close/>
                  <a:moveTo>
                    <a:pt x="389763" y="1753235"/>
                  </a:moveTo>
                  <a:cubicBezTo>
                    <a:pt x="375920" y="1742821"/>
                    <a:pt x="362204" y="1732026"/>
                    <a:pt x="348869" y="1720850"/>
                  </a:cubicBezTo>
                  <a:cubicBezTo>
                    <a:pt x="338074" y="1711833"/>
                    <a:pt x="336677" y="1695831"/>
                    <a:pt x="345694" y="1685036"/>
                  </a:cubicBezTo>
                  <a:cubicBezTo>
                    <a:pt x="354711" y="1674241"/>
                    <a:pt x="370713" y="1672844"/>
                    <a:pt x="381508" y="1681861"/>
                  </a:cubicBezTo>
                  <a:cubicBezTo>
                    <a:pt x="394081" y="1692402"/>
                    <a:pt x="407035" y="1702689"/>
                    <a:pt x="420243" y="1712595"/>
                  </a:cubicBezTo>
                  <a:cubicBezTo>
                    <a:pt x="431419" y="1720977"/>
                    <a:pt x="433705" y="1736979"/>
                    <a:pt x="425323" y="1748155"/>
                  </a:cubicBezTo>
                  <a:cubicBezTo>
                    <a:pt x="416941" y="1759331"/>
                    <a:pt x="400939" y="1761617"/>
                    <a:pt x="389763" y="1753235"/>
                  </a:cubicBezTo>
                  <a:close/>
                  <a:moveTo>
                    <a:pt x="309880" y="1686306"/>
                  </a:moveTo>
                  <a:cubicBezTo>
                    <a:pt x="297180" y="1674495"/>
                    <a:pt x="284734" y="1662303"/>
                    <a:pt x="272669" y="1649730"/>
                  </a:cubicBezTo>
                  <a:cubicBezTo>
                    <a:pt x="262890" y="1639570"/>
                    <a:pt x="263271" y="1623568"/>
                    <a:pt x="273304" y="1613789"/>
                  </a:cubicBezTo>
                  <a:cubicBezTo>
                    <a:pt x="283337" y="1604010"/>
                    <a:pt x="299466" y="1604391"/>
                    <a:pt x="309245" y="1614424"/>
                  </a:cubicBezTo>
                  <a:cubicBezTo>
                    <a:pt x="320675" y="1626235"/>
                    <a:pt x="332486" y="1637792"/>
                    <a:pt x="344424" y="1649095"/>
                  </a:cubicBezTo>
                  <a:cubicBezTo>
                    <a:pt x="354711" y="1658620"/>
                    <a:pt x="355219" y="1674749"/>
                    <a:pt x="345694" y="1685036"/>
                  </a:cubicBezTo>
                  <a:cubicBezTo>
                    <a:pt x="336169" y="1695323"/>
                    <a:pt x="320040" y="1695831"/>
                    <a:pt x="309753" y="1686306"/>
                  </a:cubicBezTo>
                  <a:close/>
                  <a:moveTo>
                    <a:pt x="237363" y="1611249"/>
                  </a:moveTo>
                  <a:cubicBezTo>
                    <a:pt x="225933" y="1598168"/>
                    <a:pt x="215011" y="1584706"/>
                    <a:pt x="204343" y="1570990"/>
                  </a:cubicBezTo>
                  <a:cubicBezTo>
                    <a:pt x="195707" y="1559941"/>
                    <a:pt x="197739" y="1543939"/>
                    <a:pt x="208788" y="1535303"/>
                  </a:cubicBezTo>
                  <a:cubicBezTo>
                    <a:pt x="219837" y="1526667"/>
                    <a:pt x="235839" y="1528699"/>
                    <a:pt x="244475" y="1539748"/>
                  </a:cubicBezTo>
                  <a:cubicBezTo>
                    <a:pt x="254635" y="1552829"/>
                    <a:pt x="265049" y="1565529"/>
                    <a:pt x="275844" y="1577975"/>
                  </a:cubicBezTo>
                  <a:cubicBezTo>
                    <a:pt x="284988" y="1588516"/>
                    <a:pt x="283845" y="1604645"/>
                    <a:pt x="273304" y="1613789"/>
                  </a:cubicBezTo>
                  <a:cubicBezTo>
                    <a:pt x="262763" y="1622933"/>
                    <a:pt x="246634" y="1621790"/>
                    <a:pt x="237490" y="1611249"/>
                  </a:cubicBezTo>
                  <a:close/>
                  <a:moveTo>
                    <a:pt x="173482" y="1528953"/>
                  </a:moveTo>
                  <a:cubicBezTo>
                    <a:pt x="163576" y="1514729"/>
                    <a:pt x="154051" y="1500124"/>
                    <a:pt x="144907" y="1485392"/>
                  </a:cubicBezTo>
                  <a:cubicBezTo>
                    <a:pt x="137541" y="1473454"/>
                    <a:pt x="141224" y="1457833"/>
                    <a:pt x="153162" y="1450467"/>
                  </a:cubicBezTo>
                  <a:cubicBezTo>
                    <a:pt x="165100" y="1443101"/>
                    <a:pt x="180721" y="1446784"/>
                    <a:pt x="188087" y="1458722"/>
                  </a:cubicBezTo>
                  <a:cubicBezTo>
                    <a:pt x="196723" y="1472692"/>
                    <a:pt x="205740" y="1486535"/>
                    <a:pt x="215138" y="1499997"/>
                  </a:cubicBezTo>
                  <a:cubicBezTo>
                    <a:pt x="223139" y="1511554"/>
                    <a:pt x="220345" y="1527302"/>
                    <a:pt x="208788" y="1535303"/>
                  </a:cubicBezTo>
                  <a:cubicBezTo>
                    <a:pt x="197231" y="1543304"/>
                    <a:pt x="181483" y="1540510"/>
                    <a:pt x="173482" y="1528953"/>
                  </a:cubicBezTo>
                  <a:close/>
                  <a:moveTo>
                    <a:pt x="118618" y="1440307"/>
                  </a:moveTo>
                  <a:cubicBezTo>
                    <a:pt x="110363" y="1425067"/>
                    <a:pt x="102362" y="1409700"/>
                    <a:pt x="94869" y="1393952"/>
                  </a:cubicBezTo>
                  <a:cubicBezTo>
                    <a:pt x="88773" y="1381252"/>
                    <a:pt x="94107" y="1366139"/>
                    <a:pt x="106807" y="1360043"/>
                  </a:cubicBezTo>
                  <a:cubicBezTo>
                    <a:pt x="119507" y="1353947"/>
                    <a:pt x="134620" y="1359281"/>
                    <a:pt x="140716" y="1371981"/>
                  </a:cubicBezTo>
                  <a:cubicBezTo>
                    <a:pt x="147828" y="1386840"/>
                    <a:pt x="155321" y="1401445"/>
                    <a:pt x="163195" y="1415923"/>
                  </a:cubicBezTo>
                  <a:cubicBezTo>
                    <a:pt x="169926" y="1428242"/>
                    <a:pt x="165354" y="1443609"/>
                    <a:pt x="153035" y="1450340"/>
                  </a:cubicBezTo>
                  <a:cubicBezTo>
                    <a:pt x="140716" y="1457071"/>
                    <a:pt x="125349" y="1452499"/>
                    <a:pt x="118618" y="1440180"/>
                  </a:cubicBezTo>
                  <a:close/>
                  <a:moveTo>
                    <a:pt x="73787" y="1346073"/>
                  </a:moveTo>
                  <a:cubicBezTo>
                    <a:pt x="67183" y="1330071"/>
                    <a:pt x="60960" y="1313815"/>
                    <a:pt x="55118" y="1297432"/>
                  </a:cubicBezTo>
                  <a:cubicBezTo>
                    <a:pt x="50419" y="1284224"/>
                    <a:pt x="57404" y="1269746"/>
                    <a:pt x="70612" y="1265047"/>
                  </a:cubicBezTo>
                  <a:cubicBezTo>
                    <a:pt x="83820" y="1260348"/>
                    <a:pt x="98298" y="1267333"/>
                    <a:pt x="102997" y="1280541"/>
                  </a:cubicBezTo>
                  <a:cubicBezTo>
                    <a:pt x="108458" y="1296162"/>
                    <a:pt x="114300" y="1311529"/>
                    <a:pt x="120650" y="1326642"/>
                  </a:cubicBezTo>
                  <a:cubicBezTo>
                    <a:pt x="125984" y="1339596"/>
                    <a:pt x="119888" y="1354455"/>
                    <a:pt x="106934" y="1359789"/>
                  </a:cubicBezTo>
                  <a:cubicBezTo>
                    <a:pt x="93980" y="1365123"/>
                    <a:pt x="79121" y="1359027"/>
                    <a:pt x="73787" y="1346073"/>
                  </a:cubicBezTo>
                  <a:close/>
                  <a:moveTo>
                    <a:pt x="39116" y="1247775"/>
                  </a:moveTo>
                  <a:cubicBezTo>
                    <a:pt x="34290" y="1231138"/>
                    <a:pt x="29845" y="1214374"/>
                    <a:pt x="25781" y="1197356"/>
                  </a:cubicBezTo>
                  <a:cubicBezTo>
                    <a:pt x="22606" y="1183640"/>
                    <a:pt x="30988" y="1170051"/>
                    <a:pt x="44704" y="1166876"/>
                  </a:cubicBezTo>
                  <a:cubicBezTo>
                    <a:pt x="58420" y="1163701"/>
                    <a:pt x="72009" y="1172083"/>
                    <a:pt x="75184" y="1185799"/>
                  </a:cubicBezTo>
                  <a:cubicBezTo>
                    <a:pt x="78994" y="1201928"/>
                    <a:pt x="83185" y="1217803"/>
                    <a:pt x="87757" y="1233551"/>
                  </a:cubicBezTo>
                  <a:cubicBezTo>
                    <a:pt x="91694" y="1247013"/>
                    <a:pt x="83947" y="1261110"/>
                    <a:pt x="70485" y="1265047"/>
                  </a:cubicBezTo>
                  <a:cubicBezTo>
                    <a:pt x="57023" y="1268984"/>
                    <a:pt x="42926" y="1261237"/>
                    <a:pt x="38989" y="1247775"/>
                  </a:cubicBezTo>
                  <a:close/>
                  <a:moveTo>
                    <a:pt x="15367" y="1146302"/>
                  </a:moveTo>
                  <a:cubicBezTo>
                    <a:pt x="12319" y="1129284"/>
                    <a:pt x="9779" y="1112012"/>
                    <a:pt x="7620" y="1094740"/>
                  </a:cubicBezTo>
                  <a:cubicBezTo>
                    <a:pt x="5842" y="1080770"/>
                    <a:pt x="15748" y="1068197"/>
                    <a:pt x="29718" y="1066419"/>
                  </a:cubicBezTo>
                  <a:cubicBezTo>
                    <a:pt x="43688" y="1064641"/>
                    <a:pt x="56261" y="1074547"/>
                    <a:pt x="58039" y="1088517"/>
                  </a:cubicBezTo>
                  <a:cubicBezTo>
                    <a:pt x="60071" y="1104900"/>
                    <a:pt x="62484" y="1121283"/>
                    <a:pt x="65405" y="1137412"/>
                  </a:cubicBezTo>
                  <a:cubicBezTo>
                    <a:pt x="67818" y="1151255"/>
                    <a:pt x="58674" y="1164463"/>
                    <a:pt x="44831" y="1166876"/>
                  </a:cubicBezTo>
                  <a:cubicBezTo>
                    <a:pt x="30988" y="1169289"/>
                    <a:pt x="17780" y="1160145"/>
                    <a:pt x="15367" y="1146302"/>
                  </a:cubicBezTo>
                  <a:close/>
                  <a:moveTo>
                    <a:pt x="2540" y="1042924"/>
                  </a:moveTo>
                  <a:cubicBezTo>
                    <a:pt x="1270" y="1025652"/>
                    <a:pt x="508" y="1008253"/>
                    <a:pt x="254" y="990727"/>
                  </a:cubicBezTo>
                  <a:cubicBezTo>
                    <a:pt x="0" y="976757"/>
                    <a:pt x="11176" y="965200"/>
                    <a:pt x="25273" y="964946"/>
                  </a:cubicBezTo>
                  <a:cubicBezTo>
                    <a:pt x="39370" y="964692"/>
                    <a:pt x="50800" y="975868"/>
                    <a:pt x="51054" y="989965"/>
                  </a:cubicBezTo>
                  <a:cubicBezTo>
                    <a:pt x="51308" y="1006602"/>
                    <a:pt x="52070" y="1023112"/>
                    <a:pt x="53213" y="1039495"/>
                  </a:cubicBezTo>
                  <a:cubicBezTo>
                    <a:pt x="54229" y="1053465"/>
                    <a:pt x="43688" y="1065657"/>
                    <a:pt x="29591" y="1066546"/>
                  </a:cubicBezTo>
                  <a:cubicBezTo>
                    <a:pt x="15494" y="1067435"/>
                    <a:pt x="3556" y="1056894"/>
                    <a:pt x="2540" y="1042924"/>
                  </a:cubicBezTo>
                  <a:close/>
                  <a:moveTo>
                    <a:pt x="127" y="973963"/>
                  </a:moveTo>
                  <a:cubicBezTo>
                    <a:pt x="127" y="956437"/>
                    <a:pt x="635" y="938911"/>
                    <a:pt x="1524" y="921639"/>
                  </a:cubicBezTo>
                  <a:cubicBezTo>
                    <a:pt x="2286" y="907669"/>
                    <a:pt x="14224" y="896874"/>
                    <a:pt x="28194" y="897636"/>
                  </a:cubicBezTo>
                  <a:cubicBezTo>
                    <a:pt x="42164" y="898398"/>
                    <a:pt x="52959" y="910336"/>
                    <a:pt x="52197" y="924306"/>
                  </a:cubicBezTo>
                  <a:cubicBezTo>
                    <a:pt x="51308" y="940816"/>
                    <a:pt x="50927" y="957326"/>
                    <a:pt x="50927" y="973963"/>
                  </a:cubicBezTo>
                  <a:cubicBezTo>
                    <a:pt x="50927" y="987933"/>
                    <a:pt x="39497" y="999363"/>
                    <a:pt x="25527" y="999363"/>
                  </a:cubicBezTo>
                  <a:cubicBezTo>
                    <a:pt x="11557" y="999363"/>
                    <a:pt x="127" y="987933"/>
                    <a:pt x="127" y="973963"/>
                  </a:cubicBezTo>
                  <a:close/>
                </a:path>
              </a:pathLst>
            </a:custGeom>
            <a:solidFill>
              <a:srgbClr val="FA9B35"/>
            </a:solidFill>
          </p:spPr>
          <p:txBody>
            <a:bodyPr/>
            <a:lstStyle/>
            <a:p>
              <a:endParaRPr lang="en-US"/>
            </a:p>
          </p:txBody>
        </p:sp>
      </p:grpSp>
      <p:grpSp>
        <p:nvGrpSpPr>
          <p:cNvPr id="38" name="Group 17"/>
          <p:cNvGrpSpPr/>
          <p:nvPr/>
        </p:nvGrpSpPr>
        <p:grpSpPr>
          <a:xfrm>
            <a:off x="3579300" y="2505124"/>
            <a:ext cx="730350" cy="730350"/>
            <a:chOff x="0" y="0"/>
            <a:chExt cx="1947600" cy="1947600"/>
          </a:xfrm>
        </p:grpSpPr>
        <p:sp>
          <p:nvSpPr>
            <p:cNvPr id="1048596" name="Freeform 18"/>
            <p:cNvSpPr/>
            <p:nvPr/>
          </p:nvSpPr>
          <p:spPr>
            <a:xfrm>
              <a:off x="-127" y="-127"/>
              <a:ext cx="1947418" cy="1947799"/>
            </a:xfrm>
            <a:custGeom>
              <a:avLst/>
              <a:gdLst/>
              <a:ahLst/>
              <a:cxnLst/>
              <a:rect l="l" t="t" r="r" b="b"/>
              <a:pathLst>
                <a:path w="1947418" h="1947799">
                  <a:moveTo>
                    <a:pt x="5588" y="869823"/>
                  </a:moveTo>
                  <a:cubicBezTo>
                    <a:pt x="7493" y="852424"/>
                    <a:pt x="9779" y="835152"/>
                    <a:pt x="12573" y="818007"/>
                  </a:cubicBezTo>
                  <a:cubicBezTo>
                    <a:pt x="14859" y="804164"/>
                    <a:pt x="27813" y="794766"/>
                    <a:pt x="41656" y="796925"/>
                  </a:cubicBezTo>
                  <a:cubicBezTo>
                    <a:pt x="55499" y="799084"/>
                    <a:pt x="64897" y="812165"/>
                    <a:pt x="62738" y="826008"/>
                  </a:cubicBezTo>
                  <a:cubicBezTo>
                    <a:pt x="60071" y="842264"/>
                    <a:pt x="57912" y="858647"/>
                    <a:pt x="56134" y="875157"/>
                  </a:cubicBezTo>
                  <a:cubicBezTo>
                    <a:pt x="54610" y="889127"/>
                    <a:pt x="42164" y="899160"/>
                    <a:pt x="28194" y="897763"/>
                  </a:cubicBezTo>
                  <a:cubicBezTo>
                    <a:pt x="14224" y="896366"/>
                    <a:pt x="4191" y="883793"/>
                    <a:pt x="5588" y="869823"/>
                  </a:cubicBezTo>
                  <a:close/>
                  <a:moveTo>
                    <a:pt x="22098" y="766826"/>
                  </a:moveTo>
                  <a:cubicBezTo>
                    <a:pt x="25781" y="749681"/>
                    <a:pt x="29972" y="732790"/>
                    <a:pt x="34544" y="716153"/>
                  </a:cubicBezTo>
                  <a:cubicBezTo>
                    <a:pt x="38227" y="702564"/>
                    <a:pt x="52197" y="694690"/>
                    <a:pt x="65786" y="698373"/>
                  </a:cubicBezTo>
                  <a:cubicBezTo>
                    <a:pt x="79375" y="702056"/>
                    <a:pt x="87249" y="716026"/>
                    <a:pt x="83566" y="729615"/>
                  </a:cubicBezTo>
                  <a:cubicBezTo>
                    <a:pt x="79248" y="745490"/>
                    <a:pt x="75311" y="761492"/>
                    <a:pt x="71755" y="777748"/>
                  </a:cubicBezTo>
                  <a:cubicBezTo>
                    <a:pt x="68834" y="791464"/>
                    <a:pt x="55245" y="800227"/>
                    <a:pt x="41529" y="797179"/>
                  </a:cubicBezTo>
                  <a:cubicBezTo>
                    <a:pt x="27813" y="794131"/>
                    <a:pt x="19050" y="780669"/>
                    <a:pt x="22098" y="766953"/>
                  </a:cubicBezTo>
                  <a:close/>
                  <a:moveTo>
                    <a:pt x="49657" y="666369"/>
                  </a:moveTo>
                  <a:cubicBezTo>
                    <a:pt x="55118" y="649859"/>
                    <a:pt x="61087" y="633476"/>
                    <a:pt x="67437" y="617347"/>
                  </a:cubicBezTo>
                  <a:cubicBezTo>
                    <a:pt x="72517" y="604266"/>
                    <a:pt x="87376" y="597916"/>
                    <a:pt x="100330" y="602996"/>
                  </a:cubicBezTo>
                  <a:cubicBezTo>
                    <a:pt x="113284" y="608076"/>
                    <a:pt x="119761" y="622935"/>
                    <a:pt x="114681" y="635889"/>
                  </a:cubicBezTo>
                  <a:cubicBezTo>
                    <a:pt x="108712" y="651129"/>
                    <a:pt x="102997" y="666623"/>
                    <a:pt x="97790" y="682371"/>
                  </a:cubicBezTo>
                  <a:cubicBezTo>
                    <a:pt x="93345" y="695706"/>
                    <a:pt x="78994" y="702818"/>
                    <a:pt x="65659" y="698500"/>
                  </a:cubicBezTo>
                  <a:cubicBezTo>
                    <a:pt x="52324" y="694182"/>
                    <a:pt x="45339" y="679577"/>
                    <a:pt x="49784" y="666242"/>
                  </a:cubicBezTo>
                  <a:close/>
                  <a:moveTo>
                    <a:pt x="88011" y="569214"/>
                  </a:moveTo>
                  <a:cubicBezTo>
                    <a:pt x="95250" y="553339"/>
                    <a:pt x="102870" y="537718"/>
                    <a:pt x="110998" y="522351"/>
                  </a:cubicBezTo>
                  <a:cubicBezTo>
                    <a:pt x="117475" y="509905"/>
                    <a:pt x="132842" y="505079"/>
                    <a:pt x="145288" y="511683"/>
                  </a:cubicBezTo>
                  <a:cubicBezTo>
                    <a:pt x="157734" y="518287"/>
                    <a:pt x="162560" y="533527"/>
                    <a:pt x="155956" y="545973"/>
                  </a:cubicBezTo>
                  <a:cubicBezTo>
                    <a:pt x="148336" y="560578"/>
                    <a:pt x="141097" y="575310"/>
                    <a:pt x="134239" y="590296"/>
                  </a:cubicBezTo>
                  <a:cubicBezTo>
                    <a:pt x="128397" y="602996"/>
                    <a:pt x="113284" y="608711"/>
                    <a:pt x="100584" y="602869"/>
                  </a:cubicBezTo>
                  <a:cubicBezTo>
                    <a:pt x="87884" y="597027"/>
                    <a:pt x="82169" y="581914"/>
                    <a:pt x="88011" y="569214"/>
                  </a:cubicBezTo>
                  <a:close/>
                  <a:moveTo>
                    <a:pt x="136398" y="476885"/>
                  </a:moveTo>
                  <a:cubicBezTo>
                    <a:pt x="145288" y="461899"/>
                    <a:pt x="154559" y="447294"/>
                    <a:pt x="164211" y="432816"/>
                  </a:cubicBezTo>
                  <a:cubicBezTo>
                    <a:pt x="171958" y="421132"/>
                    <a:pt x="187833" y="418084"/>
                    <a:pt x="199390" y="425831"/>
                  </a:cubicBezTo>
                  <a:cubicBezTo>
                    <a:pt x="210947" y="433578"/>
                    <a:pt x="214122" y="449453"/>
                    <a:pt x="206375" y="461010"/>
                  </a:cubicBezTo>
                  <a:cubicBezTo>
                    <a:pt x="197231" y="474726"/>
                    <a:pt x="188468" y="488569"/>
                    <a:pt x="179959" y="502793"/>
                  </a:cubicBezTo>
                  <a:cubicBezTo>
                    <a:pt x="172847" y="514858"/>
                    <a:pt x="157226" y="518795"/>
                    <a:pt x="145161" y="511683"/>
                  </a:cubicBezTo>
                  <a:cubicBezTo>
                    <a:pt x="133096" y="504571"/>
                    <a:pt x="129159" y="488950"/>
                    <a:pt x="136271" y="476885"/>
                  </a:cubicBezTo>
                  <a:close/>
                  <a:moveTo>
                    <a:pt x="194310" y="390271"/>
                  </a:moveTo>
                  <a:cubicBezTo>
                    <a:pt x="204724" y="376301"/>
                    <a:pt x="215519" y="362712"/>
                    <a:pt x="226695" y="349377"/>
                  </a:cubicBezTo>
                  <a:cubicBezTo>
                    <a:pt x="235712" y="338582"/>
                    <a:pt x="251714" y="337185"/>
                    <a:pt x="262509" y="346202"/>
                  </a:cubicBezTo>
                  <a:cubicBezTo>
                    <a:pt x="273304" y="355219"/>
                    <a:pt x="274701" y="371221"/>
                    <a:pt x="265684" y="382016"/>
                  </a:cubicBezTo>
                  <a:cubicBezTo>
                    <a:pt x="255143" y="394589"/>
                    <a:pt x="244856" y="407543"/>
                    <a:pt x="234950" y="420751"/>
                  </a:cubicBezTo>
                  <a:cubicBezTo>
                    <a:pt x="226568" y="431927"/>
                    <a:pt x="210566" y="434213"/>
                    <a:pt x="199390" y="425831"/>
                  </a:cubicBezTo>
                  <a:cubicBezTo>
                    <a:pt x="188214" y="417449"/>
                    <a:pt x="185928" y="401447"/>
                    <a:pt x="194310" y="390271"/>
                  </a:cubicBezTo>
                  <a:close/>
                  <a:moveTo>
                    <a:pt x="261239" y="310388"/>
                  </a:moveTo>
                  <a:cubicBezTo>
                    <a:pt x="273050" y="297688"/>
                    <a:pt x="285242" y="285242"/>
                    <a:pt x="297815" y="273177"/>
                  </a:cubicBezTo>
                  <a:cubicBezTo>
                    <a:pt x="307848" y="263398"/>
                    <a:pt x="323977" y="263779"/>
                    <a:pt x="333756" y="273812"/>
                  </a:cubicBezTo>
                  <a:cubicBezTo>
                    <a:pt x="343535" y="283845"/>
                    <a:pt x="343154" y="299974"/>
                    <a:pt x="333121" y="309753"/>
                  </a:cubicBezTo>
                  <a:cubicBezTo>
                    <a:pt x="321310" y="321183"/>
                    <a:pt x="309753" y="332994"/>
                    <a:pt x="298450" y="345059"/>
                  </a:cubicBezTo>
                  <a:cubicBezTo>
                    <a:pt x="288925" y="355346"/>
                    <a:pt x="272796" y="355854"/>
                    <a:pt x="262509" y="346329"/>
                  </a:cubicBezTo>
                  <a:cubicBezTo>
                    <a:pt x="252222" y="336804"/>
                    <a:pt x="251714" y="320675"/>
                    <a:pt x="261239" y="310388"/>
                  </a:cubicBezTo>
                  <a:close/>
                  <a:moveTo>
                    <a:pt x="336296" y="237998"/>
                  </a:moveTo>
                  <a:cubicBezTo>
                    <a:pt x="349377" y="226568"/>
                    <a:pt x="362839" y="215646"/>
                    <a:pt x="376555" y="204851"/>
                  </a:cubicBezTo>
                  <a:cubicBezTo>
                    <a:pt x="387604" y="196215"/>
                    <a:pt x="403606" y="198247"/>
                    <a:pt x="412242" y="209296"/>
                  </a:cubicBezTo>
                  <a:cubicBezTo>
                    <a:pt x="420878" y="220345"/>
                    <a:pt x="418846" y="236347"/>
                    <a:pt x="407797" y="244983"/>
                  </a:cubicBezTo>
                  <a:cubicBezTo>
                    <a:pt x="394843" y="255143"/>
                    <a:pt x="382016" y="265557"/>
                    <a:pt x="369570" y="276352"/>
                  </a:cubicBezTo>
                  <a:cubicBezTo>
                    <a:pt x="359029" y="285496"/>
                    <a:pt x="342900" y="284353"/>
                    <a:pt x="333756" y="273812"/>
                  </a:cubicBezTo>
                  <a:cubicBezTo>
                    <a:pt x="324612" y="263271"/>
                    <a:pt x="325755" y="247142"/>
                    <a:pt x="336296" y="237998"/>
                  </a:cubicBezTo>
                  <a:close/>
                  <a:moveTo>
                    <a:pt x="418592" y="173990"/>
                  </a:moveTo>
                  <a:cubicBezTo>
                    <a:pt x="432816" y="164084"/>
                    <a:pt x="447421" y="154559"/>
                    <a:pt x="462153" y="145415"/>
                  </a:cubicBezTo>
                  <a:cubicBezTo>
                    <a:pt x="474091" y="138049"/>
                    <a:pt x="489712" y="141732"/>
                    <a:pt x="497078" y="153670"/>
                  </a:cubicBezTo>
                  <a:cubicBezTo>
                    <a:pt x="504444" y="165608"/>
                    <a:pt x="500761" y="181229"/>
                    <a:pt x="488823" y="188595"/>
                  </a:cubicBezTo>
                  <a:cubicBezTo>
                    <a:pt x="474853" y="197231"/>
                    <a:pt x="461010" y="206375"/>
                    <a:pt x="447548" y="215646"/>
                  </a:cubicBezTo>
                  <a:cubicBezTo>
                    <a:pt x="435991" y="223647"/>
                    <a:pt x="420243" y="220853"/>
                    <a:pt x="412242" y="209296"/>
                  </a:cubicBezTo>
                  <a:cubicBezTo>
                    <a:pt x="404241" y="197739"/>
                    <a:pt x="407035" y="181991"/>
                    <a:pt x="418592" y="173990"/>
                  </a:cubicBezTo>
                  <a:close/>
                  <a:moveTo>
                    <a:pt x="507238" y="119126"/>
                  </a:moveTo>
                  <a:cubicBezTo>
                    <a:pt x="522478" y="110744"/>
                    <a:pt x="537845" y="102870"/>
                    <a:pt x="553593" y="95377"/>
                  </a:cubicBezTo>
                  <a:cubicBezTo>
                    <a:pt x="566293" y="89281"/>
                    <a:pt x="581406" y="94615"/>
                    <a:pt x="587502" y="107315"/>
                  </a:cubicBezTo>
                  <a:cubicBezTo>
                    <a:pt x="593598" y="120015"/>
                    <a:pt x="588264" y="135128"/>
                    <a:pt x="575564" y="141224"/>
                  </a:cubicBezTo>
                  <a:cubicBezTo>
                    <a:pt x="560705" y="148336"/>
                    <a:pt x="546100" y="155829"/>
                    <a:pt x="531622" y="163703"/>
                  </a:cubicBezTo>
                  <a:cubicBezTo>
                    <a:pt x="519303" y="170434"/>
                    <a:pt x="503936" y="165862"/>
                    <a:pt x="497205" y="153670"/>
                  </a:cubicBezTo>
                  <a:cubicBezTo>
                    <a:pt x="490474" y="141478"/>
                    <a:pt x="495046" y="125984"/>
                    <a:pt x="507238" y="119253"/>
                  </a:cubicBezTo>
                  <a:close/>
                  <a:moveTo>
                    <a:pt x="601218" y="74168"/>
                  </a:moveTo>
                  <a:cubicBezTo>
                    <a:pt x="617220" y="67564"/>
                    <a:pt x="633476" y="61341"/>
                    <a:pt x="649859" y="55499"/>
                  </a:cubicBezTo>
                  <a:cubicBezTo>
                    <a:pt x="663067" y="50800"/>
                    <a:pt x="677545" y="57785"/>
                    <a:pt x="682244" y="70993"/>
                  </a:cubicBezTo>
                  <a:cubicBezTo>
                    <a:pt x="686943" y="84201"/>
                    <a:pt x="679958" y="98679"/>
                    <a:pt x="666750" y="103378"/>
                  </a:cubicBezTo>
                  <a:cubicBezTo>
                    <a:pt x="651256" y="108839"/>
                    <a:pt x="635889" y="114808"/>
                    <a:pt x="620649" y="121031"/>
                  </a:cubicBezTo>
                  <a:cubicBezTo>
                    <a:pt x="607695" y="126365"/>
                    <a:pt x="592836" y="120269"/>
                    <a:pt x="587502" y="107315"/>
                  </a:cubicBezTo>
                  <a:cubicBezTo>
                    <a:pt x="582168" y="94361"/>
                    <a:pt x="588264" y="79502"/>
                    <a:pt x="601218" y="74168"/>
                  </a:cubicBezTo>
                  <a:close/>
                  <a:moveTo>
                    <a:pt x="699516" y="39497"/>
                  </a:moveTo>
                  <a:cubicBezTo>
                    <a:pt x="716153" y="34671"/>
                    <a:pt x="732917" y="30226"/>
                    <a:pt x="749935" y="26162"/>
                  </a:cubicBezTo>
                  <a:cubicBezTo>
                    <a:pt x="763651" y="22987"/>
                    <a:pt x="777240" y="31369"/>
                    <a:pt x="780542" y="45085"/>
                  </a:cubicBezTo>
                  <a:cubicBezTo>
                    <a:pt x="783844" y="58801"/>
                    <a:pt x="775335" y="72390"/>
                    <a:pt x="761619" y="75692"/>
                  </a:cubicBezTo>
                  <a:cubicBezTo>
                    <a:pt x="745490" y="79502"/>
                    <a:pt x="729615" y="83693"/>
                    <a:pt x="713867" y="88265"/>
                  </a:cubicBezTo>
                  <a:cubicBezTo>
                    <a:pt x="700405" y="92202"/>
                    <a:pt x="686308" y="84455"/>
                    <a:pt x="682371" y="70993"/>
                  </a:cubicBezTo>
                  <a:cubicBezTo>
                    <a:pt x="678434" y="57531"/>
                    <a:pt x="686181" y="43434"/>
                    <a:pt x="699643" y="39497"/>
                  </a:cubicBezTo>
                  <a:close/>
                  <a:moveTo>
                    <a:pt x="801116" y="15621"/>
                  </a:moveTo>
                  <a:cubicBezTo>
                    <a:pt x="818007" y="12319"/>
                    <a:pt x="835279" y="9779"/>
                    <a:pt x="852551" y="7620"/>
                  </a:cubicBezTo>
                  <a:cubicBezTo>
                    <a:pt x="866521" y="5842"/>
                    <a:pt x="879221" y="15748"/>
                    <a:pt x="880872" y="29718"/>
                  </a:cubicBezTo>
                  <a:cubicBezTo>
                    <a:pt x="882523" y="43688"/>
                    <a:pt x="872744" y="56388"/>
                    <a:pt x="858774" y="58039"/>
                  </a:cubicBezTo>
                  <a:cubicBezTo>
                    <a:pt x="842391" y="60071"/>
                    <a:pt x="826008" y="62611"/>
                    <a:pt x="809879" y="65405"/>
                  </a:cubicBezTo>
                  <a:cubicBezTo>
                    <a:pt x="796036" y="67818"/>
                    <a:pt x="782828" y="58674"/>
                    <a:pt x="780415" y="44831"/>
                  </a:cubicBezTo>
                  <a:cubicBezTo>
                    <a:pt x="778002" y="30988"/>
                    <a:pt x="787146" y="17780"/>
                    <a:pt x="800989" y="15367"/>
                  </a:cubicBezTo>
                  <a:close/>
                  <a:moveTo>
                    <a:pt x="904367" y="2540"/>
                  </a:moveTo>
                  <a:cubicBezTo>
                    <a:pt x="921639" y="1397"/>
                    <a:pt x="939038" y="635"/>
                    <a:pt x="956564" y="254"/>
                  </a:cubicBezTo>
                  <a:cubicBezTo>
                    <a:pt x="970534" y="0"/>
                    <a:pt x="982218" y="11176"/>
                    <a:pt x="982345" y="25146"/>
                  </a:cubicBezTo>
                  <a:cubicBezTo>
                    <a:pt x="982472" y="39116"/>
                    <a:pt x="971423" y="50800"/>
                    <a:pt x="957453" y="50927"/>
                  </a:cubicBezTo>
                  <a:cubicBezTo>
                    <a:pt x="940816" y="51181"/>
                    <a:pt x="924306" y="51943"/>
                    <a:pt x="908050" y="53086"/>
                  </a:cubicBezTo>
                  <a:cubicBezTo>
                    <a:pt x="894080" y="54102"/>
                    <a:pt x="881888" y="43561"/>
                    <a:pt x="880872" y="29591"/>
                  </a:cubicBezTo>
                  <a:cubicBezTo>
                    <a:pt x="879856" y="15621"/>
                    <a:pt x="890397" y="3556"/>
                    <a:pt x="904367" y="2540"/>
                  </a:cubicBezTo>
                  <a:close/>
                  <a:moveTo>
                    <a:pt x="1009142" y="762"/>
                  </a:moveTo>
                  <a:cubicBezTo>
                    <a:pt x="1026541" y="1397"/>
                    <a:pt x="1043813" y="2413"/>
                    <a:pt x="1061085" y="3937"/>
                  </a:cubicBezTo>
                  <a:cubicBezTo>
                    <a:pt x="1075055" y="5207"/>
                    <a:pt x="1085342" y="17526"/>
                    <a:pt x="1084199" y="31496"/>
                  </a:cubicBezTo>
                  <a:cubicBezTo>
                    <a:pt x="1083056" y="45466"/>
                    <a:pt x="1070610" y="55753"/>
                    <a:pt x="1056640" y="54610"/>
                  </a:cubicBezTo>
                  <a:cubicBezTo>
                    <a:pt x="1040384" y="53213"/>
                    <a:pt x="1023874" y="52197"/>
                    <a:pt x="1007364" y="51562"/>
                  </a:cubicBezTo>
                  <a:cubicBezTo>
                    <a:pt x="993394" y="51054"/>
                    <a:pt x="982345" y="39243"/>
                    <a:pt x="982853" y="25273"/>
                  </a:cubicBezTo>
                  <a:cubicBezTo>
                    <a:pt x="983361" y="11303"/>
                    <a:pt x="995045" y="254"/>
                    <a:pt x="1009142" y="762"/>
                  </a:cubicBezTo>
                  <a:close/>
                  <a:moveTo>
                    <a:pt x="1112901" y="10033"/>
                  </a:moveTo>
                  <a:cubicBezTo>
                    <a:pt x="1130173" y="12446"/>
                    <a:pt x="1147191" y="15367"/>
                    <a:pt x="1164209" y="18796"/>
                  </a:cubicBezTo>
                  <a:cubicBezTo>
                    <a:pt x="1177925" y="21463"/>
                    <a:pt x="1186942" y="34925"/>
                    <a:pt x="1184148" y="48641"/>
                  </a:cubicBezTo>
                  <a:cubicBezTo>
                    <a:pt x="1181354" y="62357"/>
                    <a:pt x="1168019" y="71247"/>
                    <a:pt x="1154303" y="68580"/>
                  </a:cubicBezTo>
                  <a:cubicBezTo>
                    <a:pt x="1138301" y="65405"/>
                    <a:pt x="1122045" y="62611"/>
                    <a:pt x="1105662" y="60325"/>
                  </a:cubicBezTo>
                  <a:cubicBezTo>
                    <a:pt x="1091819" y="58293"/>
                    <a:pt x="1082167" y="45466"/>
                    <a:pt x="1084072" y="31623"/>
                  </a:cubicBezTo>
                  <a:cubicBezTo>
                    <a:pt x="1085977" y="17780"/>
                    <a:pt x="1099058" y="8001"/>
                    <a:pt x="1112901" y="10033"/>
                  </a:cubicBezTo>
                  <a:close/>
                  <a:moveTo>
                    <a:pt x="1215136" y="30353"/>
                  </a:moveTo>
                  <a:cubicBezTo>
                    <a:pt x="1232027" y="34671"/>
                    <a:pt x="1248664" y="39370"/>
                    <a:pt x="1265174" y="44577"/>
                  </a:cubicBezTo>
                  <a:cubicBezTo>
                    <a:pt x="1278509" y="48768"/>
                    <a:pt x="1286002" y="62992"/>
                    <a:pt x="1281811" y="76454"/>
                  </a:cubicBezTo>
                  <a:cubicBezTo>
                    <a:pt x="1277620" y="89916"/>
                    <a:pt x="1263396" y="97282"/>
                    <a:pt x="1249934" y="93091"/>
                  </a:cubicBezTo>
                  <a:cubicBezTo>
                    <a:pt x="1234313" y="88138"/>
                    <a:pt x="1218438" y="83693"/>
                    <a:pt x="1202563" y="79629"/>
                  </a:cubicBezTo>
                  <a:cubicBezTo>
                    <a:pt x="1188974" y="76200"/>
                    <a:pt x="1180719" y="62357"/>
                    <a:pt x="1184275" y="48768"/>
                  </a:cubicBezTo>
                  <a:cubicBezTo>
                    <a:pt x="1187831" y="35179"/>
                    <a:pt x="1201547" y="26797"/>
                    <a:pt x="1215136" y="30226"/>
                  </a:cubicBezTo>
                  <a:close/>
                  <a:moveTo>
                    <a:pt x="1314577" y="61341"/>
                  </a:moveTo>
                  <a:cubicBezTo>
                    <a:pt x="1330833" y="67437"/>
                    <a:pt x="1346962" y="73914"/>
                    <a:pt x="1362837" y="80899"/>
                  </a:cubicBezTo>
                  <a:cubicBezTo>
                    <a:pt x="1375664" y="86487"/>
                    <a:pt x="1381633" y="101473"/>
                    <a:pt x="1375918" y="114300"/>
                  </a:cubicBezTo>
                  <a:cubicBezTo>
                    <a:pt x="1370203" y="127127"/>
                    <a:pt x="1355344" y="133096"/>
                    <a:pt x="1342517" y="127381"/>
                  </a:cubicBezTo>
                  <a:cubicBezTo>
                    <a:pt x="1327531" y="120777"/>
                    <a:pt x="1312164" y="114681"/>
                    <a:pt x="1296797" y="108839"/>
                  </a:cubicBezTo>
                  <a:cubicBezTo>
                    <a:pt x="1283716" y="103886"/>
                    <a:pt x="1276985" y="89281"/>
                    <a:pt x="1281938" y="76200"/>
                  </a:cubicBezTo>
                  <a:cubicBezTo>
                    <a:pt x="1286891" y="63119"/>
                    <a:pt x="1301496" y="56388"/>
                    <a:pt x="1314577" y="61341"/>
                  </a:cubicBezTo>
                  <a:close/>
                  <a:moveTo>
                    <a:pt x="1410081" y="102997"/>
                  </a:moveTo>
                  <a:cubicBezTo>
                    <a:pt x="1425575" y="110744"/>
                    <a:pt x="1440942" y="118999"/>
                    <a:pt x="1456055" y="127635"/>
                  </a:cubicBezTo>
                  <a:cubicBezTo>
                    <a:pt x="1468247" y="134620"/>
                    <a:pt x="1472438" y="150114"/>
                    <a:pt x="1465580" y="162306"/>
                  </a:cubicBezTo>
                  <a:cubicBezTo>
                    <a:pt x="1458722" y="174498"/>
                    <a:pt x="1443101" y="178689"/>
                    <a:pt x="1430909" y="171831"/>
                  </a:cubicBezTo>
                  <a:cubicBezTo>
                    <a:pt x="1416685" y="163703"/>
                    <a:pt x="1402080" y="155956"/>
                    <a:pt x="1387348" y="148463"/>
                  </a:cubicBezTo>
                  <a:cubicBezTo>
                    <a:pt x="1374775" y="142113"/>
                    <a:pt x="1369695" y="126873"/>
                    <a:pt x="1376045" y="114427"/>
                  </a:cubicBezTo>
                  <a:cubicBezTo>
                    <a:pt x="1382395" y="101981"/>
                    <a:pt x="1397635" y="96774"/>
                    <a:pt x="1410081" y="103124"/>
                  </a:cubicBezTo>
                  <a:close/>
                  <a:moveTo>
                    <a:pt x="1500632" y="154813"/>
                  </a:moveTo>
                  <a:cubicBezTo>
                    <a:pt x="1515237" y="164211"/>
                    <a:pt x="1529588" y="173990"/>
                    <a:pt x="1543685" y="184277"/>
                  </a:cubicBezTo>
                  <a:cubicBezTo>
                    <a:pt x="1555115" y="192532"/>
                    <a:pt x="1557655" y="208407"/>
                    <a:pt x="1549400" y="219710"/>
                  </a:cubicBezTo>
                  <a:cubicBezTo>
                    <a:pt x="1541145" y="231013"/>
                    <a:pt x="1525270" y="233680"/>
                    <a:pt x="1513967" y="225425"/>
                  </a:cubicBezTo>
                  <a:cubicBezTo>
                    <a:pt x="1500632" y="215773"/>
                    <a:pt x="1487043" y="206502"/>
                    <a:pt x="1473200" y="197612"/>
                  </a:cubicBezTo>
                  <a:cubicBezTo>
                    <a:pt x="1461389" y="189992"/>
                    <a:pt x="1457960" y="174244"/>
                    <a:pt x="1465580" y="162560"/>
                  </a:cubicBezTo>
                  <a:cubicBezTo>
                    <a:pt x="1473200" y="150876"/>
                    <a:pt x="1488948" y="147320"/>
                    <a:pt x="1500632" y="154940"/>
                  </a:cubicBezTo>
                  <a:close/>
                  <a:moveTo>
                    <a:pt x="1585087" y="216027"/>
                  </a:moveTo>
                  <a:cubicBezTo>
                    <a:pt x="1598676" y="226949"/>
                    <a:pt x="1611884" y="238252"/>
                    <a:pt x="1624711" y="249809"/>
                  </a:cubicBezTo>
                  <a:cubicBezTo>
                    <a:pt x="1635125" y="259207"/>
                    <a:pt x="1636014" y="275209"/>
                    <a:pt x="1626616" y="285623"/>
                  </a:cubicBezTo>
                  <a:cubicBezTo>
                    <a:pt x="1617218" y="296037"/>
                    <a:pt x="1601216" y="296926"/>
                    <a:pt x="1590802" y="287528"/>
                  </a:cubicBezTo>
                  <a:cubicBezTo>
                    <a:pt x="1578610" y="276479"/>
                    <a:pt x="1566037" y="265811"/>
                    <a:pt x="1553210" y="255397"/>
                  </a:cubicBezTo>
                  <a:cubicBezTo>
                    <a:pt x="1542288" y="246634"/>
                    <a:pt x="1540637" y="230632"/>
                    <a:pt x="1549400" y="219710"/>
                  </a:cubicBezTo>
                  <a:cubicBezTo>
                    <a:pt x="1558163" y="208788"/>
                    <a:pt x="1574165" y="207137"/>
                    <a:pt x="1585087" y="215900"/>
                  </a:cubicBezTo>
                  <a:close/>
                  <a:moveTo>
                    <a:pt x="1662557" y="285623"/>
                  </a:moveTo>
                  <a:cubicBezTo>
                    <a:pt x="1674876" y="297942"/>
                    <a:pt x="1686814" y="310515"/>
                    <a:pt x="1698371" y="323469"/>
                  </a:cubicBezTo>
                  <a:cubicBezTo>
                    <a:pt x="1707769" y="333883"/>
                    <a:pt x="1706880" y="350012"/>
                    <a:pt x="1696466" y="359283"/>
                  </a:cubicBezTo>
                  <a:cubicBezTo>
                    <a:pt x="1686052" y="368554"/>
                    <a:pt x="1669923" y="367792"/>
                    <a:pt x="1660652" y="357378"/>
                  </a:cubicBezTo>
                  <a:cubicBezTo>
                    <a:pt x="1649603" y="345059"/>
                    <a:pt x="1638300" y="333121"/>
                    <a:pt x="1626616" y="321437"/>
                  </a:cubicBezTo>
                  <a:cubicBezTo>
                    <a:pt x="1616710" y="311531"/>
                    <a:pt x="1616710" y="295402"/>
                    <a:pt x="1626616" y="285496"/>
                  </a:cubicBezTo>
                  <a:cubicBezTo>
                    <a:pt x="1636522" y="275590"/>
                    <a:pt x="1652651" y="275590"/>
                    <a:pt x="1662557" y="285496"/>
                  </a:cubicBezTo>
                  <a:close/>
                  <a:moveTo>
                    <a:pt x="1732280" y="363093"/>
                  </a:moveTo>
                  <a:cubicBezTo>
                    <a:pt x="1743202" y="376555"/>
                    <a:pt x="1753743" y="390398"/>
                    <a:pt x="1763903" y="404495"/>
                  </a:cubicBezTo>
                  <a:cubicBezTo>
                    <a:pt x="1772158" y="415925"/>
                    <a:pt x="1769491" y="431800"/>
                    <a:pt x="1758188" y="439928"/>
                  </a:cubicBezTo>
                  <a:cubicBezTo>
                    <a:pt x="1746885" y="448056"/>
                    <a:pt x="1730883" y="445516"/>
                    <a:pt x="1722755" y="434213"/>
                  </a:cubicBezTo>
                  <a:cubicBezTo>
                    <a:pt x="1713103" y="420878"/>
                    <a:pt x="1703070" y="407797"/>
                    <a:pt x="1692783" y="394970"/>
                  </a:cubicBezTo>
                  <a:cubicBezTo>
                    <a:pt x="1684020" y="384048"/>
                    <a:pt x="1685671" y="368046"/>
                    <a:pt x="1696593" y="359283"/>
                  </a:cubicBezTo>
                  <a:cubicBezTo>
                    <a:pt x="1707515" y="350520"/>
                    <a:pt x="1723517" y="352171"/>
                    <a:pt x="1732280" y="363093"/>
                  </a:cubicBezTo>
                  <a:close/>
                  <a:moveTo>
                    <a:pt x="1793240" y="447548"/>
                  </a:moveTo>
                  <a:cubicBezTo>
                    <a:pt x="1802638" y="462153"/>
                    <a:pt x="1811655" y="477012"/>
                    <a:pt x="1820291" y="492125"/>
                  </a:cubicBezTo>
                  <a:cubicBezTo>
                    <a:pt x="1827276" y="504317"/>
                    <a:pt x="1822958" y="519811"/>
                    <a:pt x="1810766" y="526796"/>
                  </a:cubicBezTo>
                  <a:cubicBezTo>
                    <a:pt x="1798574" y="533781"/>
                    <a:pt x="1783080" y="529463"/>
                    <a:pt x="1776095" y="517271"/>
                  </a:cubicBezTo>
                  <a:cubicBezTo>
                    <a:pt x="1767967" y="502920"/>
                    <a:pt x="1759331" y="488823"/>
                    <a:pt x="1750441" y="474980"/>
                  </a:cubicBezTo>
                  <a:cubicBezTo>
                    <a:pt x="1742821" y="463169"/>
                    <a:pt x="1746250" y="447421"/>
                    <a:pt x="1758061" y="439928"/>
                  </a:cubicBezTo>
                  <a:cubicBezTo>
                    <a:pt x="1769872" y="432435"/>
                    <a:pt x="1785620" y="435737"/>
                    <a:pt x="1793113" y="447548"/>
                  </a:cubicBezTo>
                  <a:close/>
                  <a:moveTo>
                    <a:pt x="1844802" y="538099"/>
                  </a:moveTo>
                  <a:cubicBezTo>
                    <a:pt x="1852549" y="553593"/>
                    <a:pt x="1859915" y="569341"/>
                    <a:pt x="1866900" y="585343"/>
                  </a:cubicBezTo>
                  <a:cubicBezTo>
                    <a:pt x="1872488" y="598170"/>
                    <a:pt x="1866646" y="613156"/>
                    <a:pt x="1853692" y="618744"/>
                  </a:cubicBezTo>
                  <a:cubicBezTo>
                    <a:pt x="1840738" y="624332"/>
                    <a:pt x="1825879" y="618490"/>
                    <a:pt x="1820291" y="605536"/>
                  </a:cubicBezTo>
                  <a:cubicBezTo>
                    <a:pt x="1813687" y="590423"/>
                    <a:pt x="1806702" y="575437"/>
                    <a:pt x="1799336" y="560705"/>
                  </a:cubicBezTo>
                  <a:cubicBezTo>
                    <a:pt x="1793113" y="548132"/>
                    <a:pt x="1798066" y="532892"/>
                    <a:pt x="1810639" y="526669"/>
                  </a:cubicBezTo>
                  <a:cubicBezTo>
                    <a:pt x="1823212" y="520446"/>
                    <a:pt x="1838452" y="525399"/>
                    <a:pt x="1844675" y="537972"/>
                  </a:cubicBezTo>
                  <a:close/>
                  <a:moveTo>
                    <a:pt x="1886331" y="633603"/>
                  </a:moveTo>
                  <a:cubicBezTo>
                    <a:pt x="1892427" y="649859"/>
                    <a:pt x="1898015" y="666369"/>
                    <a:pt x="1903222" y="683006"/>
                  </a:cubicBezTo>
                  <a:cubicBezTo>
                    <a:pt x="1907413" y="696341"/>
                    <a:pt x="1899920" y="710692"/>
                    <a:pt x="1886585" y="714883"/>
                  </a:cubicBezTo>
                  <a:cubicBezTo>
                    <a:pt x="1873250" y="719074"/>
                    <a:pt x="1858899" y="711581"/>
                    <a:pt x="1854708" y="698246"/>
                  </a:cubicBezTo>
                  <a:cubicBezTo>
                    <a:pt x="1849755" y="682498"/>
                    <a:pt x="1844421" y="666877"/>
                    <a:pt x="1838706" y="651383"/>
                  </a:cubicBezTo>
                  <a:cubicBezTo>
                    <a:pt x="1833753" y="638302"/>
                    <a:pt x="1840484" y="623570"/>
                    <a:pt x="1853692" y="618744"/>
                  </a:cubicBezTo>
                  <a:cubicBezTo>
                    <a:pt x="1866900" y="613918"/>
                    <a:pt x="1881505" y="620522"/>
                    <a:pt x="1886331" y="633730"/>
                  </a:cubicBezTo>
                  <a:close/>
                  <a:moveTo>
                    <a:pt x="1917446" y="733171"/>
                  </a:moveTo>
                  <a:cubicBezTo>
                    <a:pt x="1921764" y="749935"/>
                    <a:pt x="1925574" y="766953"/>
                    <a:pt x="1929003" y="784098"/>
                  </a:cubicBezTo>
                  <a:cubicBezTo>
                    <a:pt x="1931670" y="797814"/>
                    <a:pt x="1922780" y="811276"/>
                    <a:pt x="1909064" y="813943"/>
                  </a:cubicBezTo>
                  <a:cubicBezTo>
                    <a:pt x="1895348" y="816610"/>
                    <a:pt x="1881886" y="807720"/>
                    <a:pt x="1879219" y="794004"/>
                  </a:cubicBezTo>
                  <a:cubicBezTo>
                    <a:pt x="1876044" y="777748"/>
                    <a:pt x="1872361" y="761619"/>
                    <a:pt x="1868297" y="745744"/>
                  </a:cubicBezTo>
                  <a:cubicBezTo>
                    <a:pt x="1864868" y="732155"/>
                    <a:pt x="1872996" y="718312"/>
                    <a:pt x="1886712" y="714883"/>
                  </a:cubicBezTo>
                  <a:cubicBezTo>
                    <a:pt x="1900428" y="711454"/>
                    <a:pt x="1914144" y="719582"/>
                    <a:pt x="1917573" y="733298"/>
                  </a:cubicBezTo>
                  <a:close/>
                  <a:moveTo>
                    <a:pt x="1937766" y="835533"/>
                  </a:moveTo>
                  <a:cubicBezTo>
                    <a:pt x="1940179" y="852678"/>
                    <a:pt x="1942211" y="869950"/>
                    <a:pt x="1943735" y="887476"/>
                  </a:cubicBezTo>
                  <a:cubicBezTo>
                    <a:pt x="1945005" y="901446"/>
                    <a:pt x="1934591" y="913765"/>
                    <a:pt x="1920621" y="915035"/>
                  </a:cubicBezTo>
                  <a:cubicBezTo>
                    <a:pt x="1906651" y="916305"/>
                    <a:pt x="1894332" y="905891"/>
                    <a:pt x="1893062" y="891921"/>
                  </a:cubicBezTo>
                  <a:cubicBezTo>
                    <a:pt x="1891665" y="875411"/>
                    <a:pt x="1889760" y="859028"/>
                    <a:pt x="1887347" y="842772"/>
                  </a:cubicBezTo>
                  <a:cubicBezTo>
                    <a:pt x="1885315" y="828929"/>
                    <a:pt x="1894967" y="815975"/>
                    <a:pt x="1908937" y="814070"/>
                  </a:cubicBezTo>
                  <a:cubicBezTo>
                    <a:pt x="1922907" y="812165"/>
                    <a:pt x="1935734" y="821690"/>
                    <a:pt x="1937639" y="835660"/>
                  </a:cubicBezTo>
                  <a:close/>
                  <a:moveTo>
                    <a:pt x="1946783" y="939419"/>
                  </a:moveTo>
                  <a:cubicBezTo>
                    <a:pt x="1947164" y="950849"/>
                    <a:pt x="1947418" y="962406"/>
                    <a:pt x="1947418" y="974090"/>
                  </a:cubicBezTo>
                  <a:lnTo>
                    <a:pt x="1922018" y="974090"/>
                  </a:lnTo>
                  <a:lnTo>
                    <a:pt x="1947418" y="974090"/>
                  </a:lnTo>
                  <a:cubicBezTo>
                    <a:pt x="1947418" y="980059"/>
                    <a:pt x="1947418" y="986028"/>
                    <a:pt x="1947291" y="991997"/>
                  </a:cubicBezTo>
                  <a:cubicBezTo>
                    <a:pt x="1947037" y="1005967"/>
                    <a:pt x="1935480" y="1017143"/>
                    <a:pt x="1921383" y="1016889"/>
                  </a:cubicBezTo>
                  <a:cubicBezTo>
                    <a:pt x="1907286" y="1016635"/>
                    <a:pt x="1896237" y="1005078"/>
                    <a:pt x="1896491" y="990981"/>
                  </a:cubicBezTo>
                  <a:cubicBezTo>
                    <a:pt x="1896618" y="985393"/>
                    <a:pt x="1896618" y="979678"/>
                    <a:pt x="1896618" y="973963"/>
                  </a:cubicBezTo>
                  <a:cubicBezTo>
                    <a:pt x="1896618" y="962914"/>
                    <a:pt x="1896364" y="951992"/>
                    <a:pt x="1895983" y="941070"/>
                  </a:cubicBezTo>
                  <a:cubicBezTo>
                    <a:pt x="1895475" y="927100"/>
                    <a:pt x="1906524" y="915289"/>
                    <a:pt x="1920494" y="914781"/>
                  </a:cubicBezTo>
                  <a:cubicBezTo>
                    <a:pt x="1934464" y="914273"/>
                    <a:pt x="1946275" y="925322"/>
                    <a:pt x="1946783" y="939292"/>
                  </a:cubicBezTo>
                  <a:close/>
                  <a:moveTo>
                    <a:pt x="1944878" y="1043940"/>
                  </a:moveTo>
                  <a:cubicBezTo>
                    <a:pt x="1943608" y="1061339"/>
                    <a:pt x="1941957" y="1078611"/>
                    <a:pt x="1939798" y="1095756"/>
                  </a:cubicBezTo>
                  <a:cubicBezTo>
                    <a:pt x="1938020" y="1109726"/>
                    <a:pt x="1925320" y="1119505"/>
                    <a:pt x="1911477" y="1117854"/>
                  </a:cubicBezTo>
                  <a:cubicBezTo>
                    <a:pt x="1897634" y="1116203"/>
                    <a:pt x="1887728" y="1103376"/>
                    <a:pt x="1889379" y="1089533"/>
                  </a:cubicBezTo>
                  <a:cubicBezTo>
                    <a:pt x="1891411" y="1073277"/>
                    <a:pt x="1893062" y="1056894"/>
                    <a:pt x="1894205" y="1040384"/>
                  </a:cubicBezTo>
                  <a:cubicBezTo>
                    <a:pt x="1895221" y="1026414"/>
                    <a:pt x="1907413" y="1015873"/>
                    <a:pt x="1921383" y="1016889"/>
                  </a:cubicBezTo>
                  <a:cubicBezTo>
                    <a:pt x="1935353" y="1017905"/>
                    <a:pt x="1945894" y="1030097"/>
                    <a:pt x="1944878" y="1044067"/>
                  </a:cubicBezTo>
                  <a:close/>
                  <a:moveTo>
                    <a:pt x="1931924" y="1147445"/>
                  </a:moveTo>
                  <a:cubicBezTo>
                    <a:pt x="1928876" y="1164590"/>
                    <a:pt x="1925320" y="1181608"/>
                    <a:pt x="1921256" y="1198499"/>
                  </a:cubicBezTo>
                  <a:cubicBezTo>
                    <a:pt x="1918081" y="1212215"/>
                    <a:pt x="1904365" y="1220597"/>
                    <a:pt x="1890649" y="1217422"/>
                  </a:cubicBezTo>
                  <a:cubicBezTo>
                    <a:pt x="1876933" y="1214247"/>
                    <a:pt x="1868551" y="1200531"/>
                    <a:pt x="1871726" y="1186815"/>
                  </a:cubicBezTo>
                  <a:cubicBezTo>
                    <a:pt x="1875536" y="1170813"/>
                    <a:pt x="1878838" y="1154684"/>
                    <a:pt x="1881759" y="1138428"/>
                  </a:cubicBezTo>
                  <a:cubicBezTo>
                    <a:pt x="1884299" y="1124585"/>
                    <a:pt x="1897507" y="1115441"/>
                    <a:pt x="1911223" y="1117981"/>
                  </a:cubicBezTo>
                  <a:cubicBezTo>
                    <a:pt x="1924939" y="1120521"/>
                    <a:pt x="1934210" y="1133729"/>
                    <a:pt x="1931670" y="1147445"/>
                  </a:cubicBezTo>
                  <a:close/>
                  <a:moveTo>
                    <a:pt x="1907794" y="1248918"/>
                  </a:moveTo>
                  <a:cubicBezTo>
                    <a:pt x="1902841" y="1265682"/>
                    <a:pt x="1897507" y="1282192"/>
                    <a:pt x="1891792" y="1298575"/>
                  </a:cubicBezTo>
                  <a:cubicBezTo>
                    <a:pt x="1887093" y="1311783"/>
                    <a:pt x="1872615" y="1318768"/>
                    <a:pt x="1859407" y="1314069"/>
                  </a:cubicBezTo>
                  <a:cubicBezTo>
                    <a:pt x="1846199" y="1309370"/>
                    <a:pt x="1839214" y="1294892"/>
                    <a:pt x="1843913" y="1281684"/>
                  </a:cubicBezTo>
                  <a:cubicBezTo>
                    <a:pt x="1849374" y="1266190"/>
                    <a:pt x="1854454" y="1250442"/>
                    <a:pt x="1859153" y="1234694"/>
                  </a:cubicBezTo>
                  <a:cubicBezTo>
                    <a:pt x="1863090" y="1221232"/>
                    <a:pt x="1877187" y="1213485"/>
                    <a:pt x="1890649" y="1217422"/>
                  </a:cubicBezTo>
                  <a:cubicBezTo>
                    <a:pt x="1904111" y="1221359"/>
                    <a:pt x="1911858" y="1235456"/>
                    <a:pt x="1907921" y="1248918"/>
                  </a:cubicBezTo>
                  <a:close/>
                  <a:moveTo>
                    <a:pt x="1873250" y="1347216"/>
                  </a:moveTo>
                  <a:cubicBezTo>
                    <a:pt x="1866519" y="1363345"/>
                    <a:pt x="1859407" y="1379220"/>
                    <a:pt x="1851914" y="1394841"/>
                  </a:cubicBezTo>
                  <a:cubicBezTo>
                    <a:pt x="1845818" y="1407541"/>
                    <a:pt x="1830705" y="1412875"/>
                    <a:pt x="1818005" y="1406779"/>
                  </a:cubicBezTo>
                  <a:cubicBezTo>
                    <a:pt x="1805305" y="1400683"/>
                    <a:pt x="1799971" y="1385570"/>
                    <a:pt x="1806067" y="1372870"/>
                  </a:cubicBezTo>
                  <a:cubicBezTo>
                    <a:pt x="1813179" y="1358011"/>
                    <a:pt x="1819910" y="1343025"/>
                    <a:pt x="1826260" y="1327658"/>
                  </a:cubicBezTo>
                  <a:cubicBezTo>
                    <a:pt x="1831594" y="1314704"/>
                    <a:pt x="1846453" y="1308608"/>
                    <a:pt x="1859407" y="1313942"/>
                  </a:cubicBezTo>
                  <a:cubicBezTo>
                    <a:pt x="1872361" y="1319276"/>
                    <a:pt x="1878457" y="1334135"/>
                    <a:pt x="1873123" y="1347089"/>
                  </a:cubicBezTo>
                  <a:close/>
                  <a:moveTo>
                    <a:pt x="1828038" y="1441069"/>
                  </a:moveTo>
                  <a:cubicBezTo>
                    <a:pt x="1819656" y="1456309"/>
                    <a:pt x="1810893" y="1471422"/>
                    <a:pt x="1801749" y="1486154"/>
                  </a:cubicBezTo>
                  <a:cubicBezTo>
                    <a:pt x="1794383" y="1498092"/>
                    <a:pt x="1778762" y="1501775"/>
                    <a:pt x="1766824" y="1494409"/>
                  </a:cubicBezTo>
                  <a:cubicBezTo>
                    <a:pt x="1754886" y="1487043"/>
                    <a:pt x="1751203" y="1471422"/>
                    <a:pt x="1758569" y="1459484"/>
                  </a:cubicBezTo>
                  <a:cubicBezTo>
                    <a:pt x="1767205" y="1445514"/>
                    <a:pt x="1775587" y="1431290"/>
                    <a:pt x="1783461" y="1416685"/>
                  </a:cubicBezTo>
                  <a:cubicBezTo>
                    <a:pt x="1790192" y="1404366"/>
                    <a:pt x="1805686" y="1399921"/>
                    <a:pt x="1817878" y="1406652"/>
                  </a:cubicBezTo>
                  <a:cubicBezTo>
                    <a:pt x="1830070" y="1413383"/>
                    <a:pt x="1834642" y="1428877"/>
                    <a:pt x="1827911" y="1441069"/>
                  </a:cubicBezTo>
                  <a:close/>
                  <a:moveTo>
                    <a:pt x="1773047" y="1529715"/>
                  </a:moveTo>
                  <a:cubicBezTo>
                    <a:pt x="1763141" y="1543939"/>
                    <a:pt x="1752727" y="1558036"/>
                    <a:pt x="1742059" y="1571752"/>
                  </a:cubicBezTo>
                  <a:cubicBezTo>
                    <a:pt x="1733423" y="1582801"/>
                    <a:pt x="1717421" y="1584833"/>
                    <a:pt x="1706372" y="1576197"/>
                  </a:cubicBezTo>
                  <a:cubicBezTo>
                    <a:pt x="1695323" y="1567561"/>
                    <a:pt x="1693291" y="1551559"/>
                    <a:pt x="1701927" y="1540510"/>
                  </a:cubicBezTo>
                  <a:cubicBezTo>
                    <a:pt x="1712087" y="1527556"/>
                    <a:pt x="1721866" y="1514221"/>
                    <a:pt x="1731264" y="1500759"/>
                  </a:cubicBezTo>
                  <a:cubicBezTo>
                    <a:pt x="1739265" y="1489202"/>
                    <a:pt x="1755140" y="1486408"/>
                    <a:pt x="1766570" y="1494409"/>
                  </a:cubicBezTo>
                  <a:cubicBezTo>
                    <a:pt x="1778000" y="1502410"/>
                    <a:pt x="1780921" y="1518285"/>
                    <a:pt x="1772920" y="1529715"/>
                  </a:cubicBezTo>
                  <a:close/>
                  <a:moveTo>
                    <a:pt x="1708912" y="1612011"/>
                  </a:moveTo>
                  <a:cubicBezTo>
                    <a:pt x="1697482" y="1625092"/>
                    <a:pt x="1685798" y="1637919"/>
                    <a:pt x="1673733" y="1650492"/>
                  </a:cubicBezTo>
                  <a:cubicBezTo>
                    <a:pt x="1663954" y="1660525"/>
                    <a:pt x="1647952" y="1660906"/>
                    <a:pt x="1637792" y="1651127"/>
                  </a:cubicBezTo>
                  <a:cubicBezTo>
                    <a:pt x="1627632" y="1641348"/>
                    <a:pt x="1627378" y="1625346"/>
                    <a:pt x="1637157" y="1615186"/>
                  </a:cubicBezTo>
                  <a:cubicBezTo>
                    <a:pt x="1648587" y="1603375"/>
                    <a:pt x="1659763" y="1591183"/>
                    <a:pt x="1670558" y="1578737"/>
                  </a:cubicBezTo>
                  <a:cubicBezTo>
                    <a:pt x="1679702" y="1568196"/>
                    <a:pt x="1695831" y="1567053"/>
                    <a:pt x="1706372" y="1576197"/>
                  </a:cubicBezTo>
                  <a:cubicBezTo>
                    <a:pt x="1716913" y="1585341"/>
                    <a:pt x="1718056" y="1601470"/>
                    <a:pt x="1708912" y="1612011"/>
                  </a:cubicBezTo>
                  <a:close/>
                  <a:moveTo>
                    <a:pt x="1636522" y="1686941"/>
                  </a:moveTo>
                  <a:cubicBezTo>
                    <a:pt x="1623822" y="1698752"/>
                    <a:pt x="1610741" y="1710309"/>
                    <a:pt x="1597406" y="1721485"/>
                  </a:cubicBezTo>
                  <a:cubicBezTo>
                    <a:pt x="1586611" y="1730502"/>
                    <a:pt x="1570609" y="1729105"/>
                    <a:pt x="1561592" y="1718310"/>
                  </a:cubicBezTo>
                  <a:cubicBezTo>
                    <a:pt x="1552575" y="1707515"/>
                    <a:pt x="1553972" y="1691513"/>
                    <a:pt x="1564767" y="1682496"/>
                  </a:cubicBezTo>
                  <a:cubicBezTo>
                    <a:pt x="1577467" y="1671955"/>
                    <a:pt x="1589786" y="1661033"/>
                    <a:pt x="1601851" y="1649730"/>
                  </a:cubicBezTo>
                  <a:cubicBezTo>
                    <a:pt x="1612138" y="1640205"/>
                    <a:pt x="1628140" y="1640713"/>
                    <a:pt x="1637792" y="1651000"/>
                  </a:cubicBezTo>
                  <a:cubicBezTo>
                    <a:pt x="1647444" y="1661287"/>
                    <a:pt x="1646809" y="1677289"/>
                    <a:pt x="1636522" y="1686941"/>
                  </a:cubicBezTo>
                  <a:close/>
                  <a:moveTo>
                    <a:pt x="1556512" y="1753743"/>
                  </a:moveTo>
                  <a:cubicBezTo>
                    <a:pt x="1542542" y="1764157"/>
                    <a:pt x="1528445" y="1774190"/>
                    <a:pt x="1513967" y="1783842"/>
                  </a:cubicBezTo>
                  <a:cubicBezTo>
                    <a:pt x="1502283" y="1791589"/>
                    <a:pt x="1486535" y="1788541"/>
                    <a:pt x="1478788" y="1776857"/>
                  </a:cubicBezTo>
                  <a:cubicBezTo>
                    <a:pt x="1471041" y="1765173"/>
                    <a:pt x="1474089" y="1749425"/>
                    <a:pt x="1485773" y="1741678"/>
                  </a:cubicBezTo>
                  <a:cubicBezTo>
                    <a:pt x="1499489" y="1732534"/>
                    <a:pt x="1512951" y="1723009"/>
                    <a:pt x="1526159" y="1713103"/>
                  </a:cubicBezTo>
                  <a:cubicBezTo>
                    <a:pt x="1537335" y="1704721"/>
                    <a:pt x="1553337" y="1707007"/>
                    <a:pt x="1561719" y="1718183"/>
                  </a:cubicBezTo>
                  <a:cubicBezTo>
                    <a:pt x="1570101" y="1729359"/>
                    <a:pt x="1567815" y="1745361"/>
                    <a:pt x="1556639" y="1753743"/>
                  </a:cubicBezTo>
                  <a:close/>
                  <a:moveTo>
                    <a:pt x="1470025" y="1811655"/>
                  </a:moveTo>
                  <a:cubicBezTo>
                    <a:pt x="1455039" y="1820545"/>
                    <a:pt x="1439926" y="1829054"/>
                    <a:pt x="1424432" y="1837055"/>
                  </a:cubicBezTo>
                  <a:cubicBezTo>
                    <a:pt x="1411986" y="1843532"/>
                    <a:pt x="1396619" y="1838706"/>
                    <a:pt x="1390142" y="1826387"/>
                  </a:cubicBezTo>
                  <a:cubicBezTo>
                    <a:pt x="1383665" y="1814068"/>
                    <a:pt x="1388491" y="1798574"/>
                    <a:pt x="1400810" y="1792097"/>
                  </a:cubicBezTo>
                  <a:cubicBezTo>
                    <a:pt x="1415415" y="1784477"/>
                    <a:pt x="1429766" y="1776349"/>
                    <a:pt x="1443990" y="1767967"/>
                  </a:cubicBezTo>
                  <a:cubicBezTo>
                    <a:pt x="1456055" y="1760855"/>
                    <a:pt x="1471676" y="1764792"/>
                    <a:pt x="1478788" y="1776857"/>
                  </a:cubicBezTo>
                  <a:cubicBezTo>
                    <a:pt x="1485900" y="1788922"/>
                    <a:pt x="1481963" y="1804543"/>
                    <a:pt x="1469898" y="1811655"/>
                  </a:cubicBezTo>
                  <a:close/>
                  <a:moveTo>
                    <a:pt x="1377569" y="1860042"/>
                  </a:moveTo>
                  <a:cubicBezTo>
                    <a:pt x="1361821" y="1867281"/>
                    <a:pt x="1345819" y="1874012"/>
                    <a:pt x="1329563" y="1880489"/>
                  </a:cubicBezTo>
                  <a:cubicBezTo>
                    <a:pt x="1316482" y="1885569"/>
                    <a:pt x="1301750" y="1879219"/>
                    <a:pt x="1296670" y="1866138"/>
                  </a:cubicBezTo>
                  <a:cubicBezTo>
                    <a:pt x="1291590" y="1853057"/>
                    <a:pt x="1297940" y="1838325"/>
                    <a:pt x="1311021" y="1833245"/>
                  </a:cubicBezTo>
                  <a:cubicBezTo>
                    <a:pt x="1326388" y="1827149"/>
                    <a:pt x="1341501" y="1820799"/>
                    <a:pt x="1356487" y="1813941"/>
                  </a:cubicBezTo>
                  <a:cubicBezTo>
                    <a:pt x="1369187" y="1808099"/>
                    <a:pt x="1384300" y="1813687"/>
                    <a:pt x="1390142" y="1826514"/>
                  </a:cubicBezTo>
                  <a:cubicBezTo>
                    <a:pt x="1395984" y="1839341"/>
                    <a:pt x="1390396" y="1854327"/>
                    <a:pt x="1377569" y="1860169"/>
                  </a:cubicBezTo>
                  <a:close/>
                  <a:moveTo>
                    <a:pt x="1280541" y="1898269"/>
                  </a:moveTo>
                  <a:cubicBezTo>
                    <a:pt x="1264158" y="1903730"/>
                    <a:pt x="1247521" y="1908810"/>
                    <a:pt x="1230630" y="1913382"/>
                  </a:cubicBezTo>
                  <a:cubicBezTo>
                    <a:pt x="1217041" y="1917065"/>
                    <a:pt x="1203071" y="1909064"/>
                    <a:pt x="1199388" y="1895602"/>
                  </a:cubicBezTo>
                  <a:cubicBezTo>
                    <a:pt x="1195705" y="1882140"/>
                    <a:pt x="1203706" y="1868043"/>
                    <a:pt x="1217168" y="1864360"/>
                  </a:cubicBezTo>
                  <a:cubicBezTo>
                    <a:pt x="1233043" y="1860042"/>
                    <a:pt x="1248791" y="1855216"/>
                    <a:pt x="1264412" y="1850009"/>
                  </a:cubicBezTo>
                  <a:cubicBezTo>
                    <a:pt x="1277747" y="1845564"/>
                    <a:pt x="1292098" y="1852803"/>
                    <a:pt x="1296543" y="1866138"/>
                  </a:cubicBezTo>
                  <a:cubicBezTo>
                    <a:pt x="1300988" y="1879473"/>
                    <a:pt x="1293749" y="1893824"/>
                    <a:pt x="1280414" y="1898269"/>
                  </a:cubicBezTo>
                  <a:close/>
                  <a:moveTo>
                    <a:pt x="1179830" y="1925701"/>
                  </a:moveTo>
                  <a:cubicBezTo>
                    <a:pt x="1162939" y="1929384"/>
                    <a:pt x="1145921" y="1932559"/>
                    <a:pt x="1128649" y="1935353"/>
                  </a:cubicBezTo>
                  <a:cubicBezTo>
                    <a:pt x="1114806" y="1937512"/>
                    <a:pt x="1101725" y="1928114"/>
                    <a:pt x="1099566" y="1914271"/>
                  </a:cubicBezTo>
                  <a:cubicBezTo>
                    <a:pt x="1097407" y="1900428"/>
                    <a:pt x="1106805" y="1887347"/>
                    <a:pt x="1120648" y="1885188"/>
                  </a:cubicBezTo>
                  <a:cubicBezTo>
                    <a:pt x="1136904" y="1882521"/>
                    <a:pt x="1153160" y="1879473"/>
                    <a:pt x="1169035" y="1876044"/>
                  </a:cubicBezTo>
                  <a:cubicBezTo>
                    <a:pt x="1182751" y="1873123"/>
                    <a:pt x="1196213" y="1881759"/>
                    <a:pt x="1199261" y="1895475"/>
                  </a:cubicBezTo>
                  <a:cubicBezTo>
                    <a:pt x="1202309" y="1909191"/>
                    <a:pt x="1193546" y="1922653"/>
                    <a:pt x="1179830" y="1925701"/>
                  </a:cubicBezTo>
                  <a:close/>
                  <a:moveTo>
                    <a:pt x="1076833" y="1942211"/>
                  </a:moveTo>
                  <a:cubicBezTo>
                    <a:pt x="1059688" y="1943989"/>
                    <a:pt x="1042416" y="1945386"/>
                    <a:pt x="1025017" y="1946275"/>
                  </a:cubicBezTo>
                  <a:cubicBezTo>
                    <a:pt x="1011047" y="1947037"/>
                    <a:pt x="999109" y="1936242"/>
                    <a:pt x="998347" y="1922272"/>
                  </a:cubicBezTo>
                  <a:cubicBezTo>
                    <a:pt x="997585" y="1908302"/>
                    <a:pt x="1008380" y="1896364"/>
                    <a:pt x="1022350" y="1895602"/>
                  </a:cubicBezTo>
                  <a:cubicBezTo>
                    <a:pt x="1038860" y="1894713"/>
                    <a:pt x="1055243" y="1893443"/>
                    <a:pt x="1071372" y="1891665"/>
                  </a:cubicBezTo>
                  <a:cubicBezTo>
                    <a:pt x="1085342" y="1890141"/>
                    <a:pt x="1097788" y="1900301"/>
                    <a:pt x="1099312" y="1914271"/>
                  </a:cubicBezTo>
                  <a:cubicBezTo>
                    <a:pt x="1100836" y="1928241"/>
                    <a:pt x="1090676" y="1940687"/>
                    <a:pt x="1076706" y="1942211"/>
                  </a:cubicBezTo>
                  <a:close/>
                  <a:moveTo>
                    <a:pt x="972566" y="1947672"/>
                  </a:moveTo>
                  <a:cubicBezTo>
                    <a:pt x="955040" y="1947672"/>
                    <a:pt x="937514" y="1947164"/>
                    <a:pt x="920242" y="1946275"/>
                  </a:cubicBezTo>
                  <a:cubicBezTo>
                    <a:pt x="906272" y="1945513"/>
                    <a:pt x="895477" y="1933575"/>
                    <a:pt x="896239" y="1919605"/>
                  </a:cubicBezTo>
                  <a:cubicBezTo>
                    <a:pt x="897001" y="1905635"/>
                    <a:pt x="908939" y="1894840"/>
                    <a:pt x="922909" y="1895602"/>
                  </a:cubicBezTo>
                  <a:cubicBezTo>
                    <a:pt x="939419" y="1896491"/>
                    <a:pt x="955929" y="1896872"/>
                    <a:pt x="972566" y="1896999"/>
                  </a:cubicBezTo>
                  <a:cubicBezTo>
                    <a:pt x="986536" y="1896999"/>
                    <a:pt x="997966" y="1908429"/>
                    <a:pt x="997966" y="1922399"/>
                  </a:cubicBezTo>
                  <a:cubicBezTo>
                    <a:pt x="997966" y="1936369"/>
                    <a:pt x="986536" y="1947799"/>
                    <a:pt x="972566" y="1947799"/>
                  </a:cubicBezTo>
                  <a:close/>
                  <a:moveTo>
                    <a:pt x="868426" y="1942211"/>
                  </a:moveTo>
                  <a:cubicBezTo>
                    <a:pt x="851027" y="1940306"/>
                    <a:pt x="833755" y="1938020"/>
                    <a:pt x="816610" y="1935226"/>
                  </a:cubicBezTo>
                  <a:cubicBezTo>
                    <a:pt x="802767" y="1932940"/>
                    <a:pt x="793369" y="1919986"/>
                    <a:pt x="795528" y="1906143"/>
                  </a:cubicBezTo>
                  <a:cubicBezTo>
                    <a:pt x="797687" y="1892300"/>
                    <a:pt x="810768" y="1882902"/>
                    <a:pt x="824611" y="1885061"/>
                  </a:cubicBezTo>
                  <a:cubicBezTo>
                    <a:pt x="840867" y="1887728"/>
                    <a:pt x="857250" y="1889887"/>
                    <a:pt x="873760" y="1891665"/>
                  </a:cubicBezTo>
                  <a:cubicBezTo>
                    <a:pt x="887730" y="1893189"/>
                    <a:pt x="897763" y="1905635"/>
                    <a:pt x="896366" y="1919605"/>
                  </a:cubicBezTo>
                  <a:cubicBezTo>
                    <a:pt x="894969" y="1933575"/>
                    <a:pt x="882396" y="1943608"/>
                    <a:pt x="868426" y="1942211"/>
                  </a:cubicBezTo>
                  <a:close/>
                  <a:moveTo>
                    <a:pt x="765429" y="1925574"/>
                  </a:moveTo>
                  <a:cubicBezTo>
                    <a:pt x="748411" y="1921891"/>
                    <a:pt x="731393" y="1917700"/>
                    <a:pt x="714756" y="1913128"/>
                  </a:cubicBezTo>
                  <a:cubicBezTo>
                    <a:pt x="701167" y="1909445"/>
                    <a:pt x="693293" y="1895475"/>
                    <a:pt x="696976" y="1881886"/>
                  </a:cubicBezTo>
                  <a:cubicBezTo>
                    <a:pt x="700659" y="1868297"/>
                    <a:pt x="714629" y="1860423"/>
                    <a:pt x="728218" y="1864106"/>
                  </a:cubicBezTo>
                  <a:cubicBezTo>
                    <a:pt x="744093" y="1868424"/>
                    <a:pt x="760095" y="1872361"/>
                    <a:pt x="776224" y="1875917"/>
                  </a:cubicBezTo>
                  <a:cubicBezTo>
                    <a:pt x="789940" y="1878838"/>
                    <a:pt x="798576" y="1892427"/>
                    <a:pt x="795655" y="1906143"/>
                  </a:cubicBezTo>
                  <a:cubicBezTo>
                    <a:pt x="792734" y="1919859"/>
                    <a:pt x="779145" y="1928495"/>
                    <a:pt x="765429" y="1925574"/>
                  </a:cubicBezTo>
                  <a:close/>
                  <a:moveTo>
                    <a:pt x="664845" y="1898015"/>
                  </a:moveTo>
                  <a:cubicBezTo>
                    <a:pt x="648335" y="1892554"/>
                    <a:pt x="631952" y="1886585"/>
                    <a:pt x="615823" y="1880235"/>
                  </a:cubicBezTo>
                  <a:cubicBezTo>
                    <a:pt x="602742" y="1875028"/>
                    <a:pt x="596392" y="1860296"/>
                    <a:pt x="601472" y="1847342"/>
                  </a:cubicBezTo>
                  <a:cubicBezTo>
                    <a:pt x="606552" y="1834388"/>
                    <a:pt x="621411" y="1827911"/>
                    <a:pt x="634365" y="1832991"/>
                  </a:cubicBezTo>
                  <a:cubicBezTo>
                    <a:pt x="649605" y="1839087"/>
                    <a:pt x="665099" y="1844675"/>
                    <a:pt x="680847" y="1849882"/>
                  </a:cubicBezTo>
                  <a:cubicBezTo>
                    <a:pt x="694182" y="1854327"/>
                    <a:pt x="701294" y="1868678"/>
                    <a:pt x="696849" y="1882013"/>
                  </a:cubicBezTo>
                  <a:cubicBezTo>
                    <a:pt x="692404" y="1895348"/>
                    <a:pt x="678053" y="1902460"/>
                    <a:pt x="664718" y="1898015"/>
                  </a:cubicBezTo>
                  <a:close/>
                  <a:moveTo>
                    <a:pt x="567690" y="1859788"/>
                  </a:moveTo>
                  <a:cubicBezTo>
                    <a:pt x="551815" y="1852549"/>
                    <a:pt x="536321" y="1844929"/>
                    <a:pt x="520954" y="1836801"/>
                  </a:cubicBezTo>
                  <a:cubicBezTo>
                    <a:pt x="508508" y="1830324"/>
                    <a:pt x="503809" y="1814957"/>
                    <a:pt x="510286" y="1802511"/>
                  </a:cubicBezTo>
                  <a:cubicBezTo>
                    <a:pt x="516763" y="1790065"/>
                    <a:pt x="532130" y="1785366"/>
                    <a:pt x="544576" y="1791843"/>
                  </a:cubicBezTo>
                  <a:cubicBezTo>
                    <a:pt x="559181" y="1799463"/>
                    <a:pt x="573913" y="1806702"/>
                    <a:pt x="588899" y="1813560"/>
                  </a:cubicBezTo>
                  <a:cubicBezTo>
                    <a:pt x="601599" y="1819402"/>
                    <a:pt x="607314" y="1834515"/>
                    <a:pt x="601345" y="1847215"/>
                  </a:cubicBezTo>
                  <a:cubicBezTo>
                    <a:pt x="595376" y="1859915"/>
                    <a:pt x="580390" y="1865630"/>
                    <a:pt x="567690" y="1859661"/>
                  </a:cubicBezTo>
                  <a:close/>
                  <a:moveTo>
                    <a:pt x="476377" y="1811147"/>
                  </a:moveTo>
                  <a:cubicBezTo>
                    <a:pt x="461391" y="1802257"/>
                    <a:pt x="446786" y="1792986"/>
                    <a:pt x="432308" y="1783334"/>
                  </a:cubicBezTo>
                  <a:cubicBezTo>
                    <a:pt x="420624" y="1775460"/>
                    <a:pt x="417576" y="1759712"/>
                    <a:pt x="425323" y="1748155"/>
                  </a:cubicBezTo>
                  <a:cubicBezTo>
                    <a:pt x="433070" y="1736598"/>
                    <a:pt x="448945" y="1733423"/>
                    <a:pt x="460502" y="1741170"/>
                  </a:cubicBezTo>
                  <a:cubicBezTo>
                    <a:pt x="474218" y="1750314"/>
                    <a:pt x="488061" y="1759077"/>
                    <a:pt x="502285" y="1767586"/>
                  </a:cubicBezTo>
                  <a:cubicBezTo>
                    <a:pt x="514350" y="1774825"/>
                    <a:pt x="518287" y="1790319"/>
                    <a:pt x="511175" y="1802384"/>
                  </a:cubicBezTo>
                  <a:cubicBezTo>
                    <a:pt x="504063" y="1814449"/>
                    <a:pt x="488442" y="1818386"/>
                    <a:pt x="476377" y="1811274"/>
                  </a:cubicBezTo>
                  <a:close/>
                  <a:moveTo>
                    <a:pt x="389763" y="1753235"/>
                  </a:moveTo>
                  <a:cubicBezTo>
                    <a:pt x="375920" y="1742821"/>
                    <a:pt x="362204" y="1732026"/>
                    <a:pt x="348869" y="1720850"/>
                  </a:cubicBezTo>
                  <a:cubicBezTo>
                    <a:pt x="338074" y="1711833"/>
                    <a:pt x="336677" y="1695831"/>
                    <a:pt x="345694" y="1685036"/>
                  </a:cubicBezTo>
                  <a:cubicBezTo>
                    <a:pt x="354711" y="1674241"/>
                    <a:pt x="370713" y="1672844"/>
                    <a:pt x="381508" y="1681861"/>
                  </a:cubicBezTo>
                  <a:cubicBezTo>
                    <a:pt x="394081" y="1692402"/>
                    <a:pt x="407035" y="1702689"/>
                    <a:pt x="420243" y="1712595"/>
                  </a:cubicBezTo>
                  <a:cubicBezTo>
                    <a:pt x="431419" y="1720977"/>
                    <a:pt x="433705" y="1736979"/>
                    <a:pt x="425323" y="1748155"/>
                  </a:cubicBezTo>
                  <a:cubicBezTo>
                    <a:pt x="416941" y="1759331"/>
                    <a:pt x="400939" y="1761617"/>
                    <a:pt x="389763" y="1753235"/>
                  </a:cubicBezTo>
                  <a:close/>
                  <a:moveTo>
                    <a:pt x="309880" y="1686306"/>
                  </a:moveTo>
                  <a:cubicBezTo>
                    <a:pt x="297180" y="1674495"/>
                    <a:pt x="284734" y="1662303"/>
                    <a:pt x="272669" y="1649730"/>
                  </a:cubicBezTo>
                  <a:cubicBezTo>
                    <a:pt x="262890" y="1639570"/>
                    <a:pt x="263271" y="1623568"/>
                    <a:pt x="273304" y="1613789"/>
                  </a:cubicBezTo>
                  <a:cubicBezTo>
                    <a:pt x="283337" y="1604010"/>
                    <a:pt x="299466" y="1604391"/>
                    <a:pt x="309245" y="1614424"/>
                  </a:cubicBezTo>
                  <a:cubicBezTo>
                    <a:pt x="320675" y="1626235"/>
                    <a:pt x="332486" y="1637792"/>
                    <a:pt x="344424" y="1649095"/>
                  </a:cubicBezTo>
                  <a:cubicBezTo>
                    <a:pt x="354711" y="1658620"/>
                    <a:pt x="355219" y="1674749"/>
                    <a:pt x="345694" y="1685036"/>
                  </a:cubicBezTo>
                  <a:cubicBezTo>
                    <a:pt x="336169" y="1695323"/>
                    <a:pt x="320040" y="1695831"/>
                    <a:pt x="309753" y="1686306"/>
                  </a:cubicBezTo>
                  <a:close/>
                  <a:moveTo>
                    <a:pt x="237363" y="1611249"/>
                  </a:moveTo>
                  <a:cubicBezTo>
                    <a:pt x="225933" y="1598168"/>
                    <a:pt x="215011" y="1584706"/>
                    <a:pt x="204343" y="1570990"/>
                  </a:cubicBezTo>
                  <a:cubicBezTo>
                    <a:pt x="195707" y="1559941"/>
                    <a:pt x="197739" y="1543939"/>
                    <a:pt x="208788" y="1535303"/>
                  </a:cubicBezTo>
                  <a:cubicBezTo>
                    <a:pt x="219837" y="1526667"/>
                    <a:pt x="235839" y="1528699"/>
                    <a:pt x="244475" y="1539748"/>
                  </a:cubicBezTo>
                  <a:cubicBezTo>
                    <a:pt x="254635" y="1552829"/>
                    <a:pt x="265049" y="1565529"/>
                    <a:pt x="275844" y="1577975"/>
                  </a:cubicBezTo>
                  <a:cubicBezTo>
                    <a:pt x="284988" y="1588516"/>
                    <a:pt x="283845" y="1604645"/>
                    <a:pt x="273304" y="1613789"/>
                  </a:cubicBezTo>
                  <a:cubicBezTo>
                    <a:pt x="262763" y="1622933"/>
                    <a:pt x="246634" y="1621790"/>
                    <a:pt x="237490" y="1611249"/>
                  </a:cubicBezTo>
                  <a:close/>
                  <a:moveTo>
                    <a:pt x="173482" y="1528953"/>
                  </a:moveTo>
                  <a:cubicBezTo>
                    <a:pt x="163576" y="1514729"/>
                    <a:pt x="154051" y="1500124"/>
                    <a:pt x="144907" y="1485392"/>
                  </a:cubicBezTo>
                  <a:cubicBezTo>
                    <a:pt x="137541" y="1473454"/>
                    <a:pt x="141224" y="1457833"/>
                    <a:pt x="153162" y="1450467"/>
                  </a:cubicBezTo>
                  <a:cubicBezTo>
                    <a:pt x="165100" y="1443101"/>
                    <a:pt x="180721" y="1446784"/>
                    <a:pt x="188087" y="1458722"/>
                  </a:cubicBezTo>
                  <a:cubicBezTo>
                    <a:pt x="196723" y="1472692"/>
                    <a:pt x="205740" y="1486535"/>
                    <a:pt x="215138" y="1499997"/>
                  </a:cubicBezTo>
                  <a:cubicBezTo>
                    <a:pt x="223139" y="1511554"/>
                    <a:pt x="220345" y="1527302"/>
                    <a:pt x="208788" y="1535303"/>
                  </a:cubicBezTo>
                  <a:cubicBezTo>
                    <a:pt x="197231" y="1543304"/>
                    <a:pt x="181483" y="1540510"/>
                    <a:pt x="173482" y="1528953"/>
                  </a:cubicBezTo>
                  <a:close/>
                  <a:moveTo>
                    <a:pt x="118618" y="1440307"/>
                  </a:moveTo>
                  <a:cubicBezTo>
                    <a:pt x="110363" y="1425067"/>
                    <a:pt x="102362" y="1409700"/>
                    <a:pt x="94869" y="1393952"/>
                  </a:cubicBezTo>
                  <a:cubicBezTo>
                    <a:pt x="88773" y="1381252"/>
                    <a:pt x="94107" y="1366139"/>
                    <a:pt x="106807" y="1360043"/>
                  </a:cubicBezTo>
                  <a:cubicBezTo>
                    <a:pt x="119507" y="1353947"/>
                    <a:pt x="134620" y="1359281"/>
                    <a:pt x="140716" y="1371981"/>
                  </a:cubicBezTo>
                  <a:cubicBezTo>
                    <a:pt x="147828" y="1386840"/>
                    <a:pt x="155321" y="1401445"/>
                    <a:pt x="163195" y="1415923"/>
                  </a:cubicBezTo>
                  <a:cubicBezTo>
                    <a:pt x="169926" y="1428242"/>
                    <a:pt x="165354" y="1443609"/>
                    <a:pt x="153035" y="1450340"/>
                  </a:cubicBezTo>
                  <a:cubicBezTo>
                    <a:pt x="140716" y="1457071"/>
                    <a:pt x="125349" y="1452499"/>
                    <a:pt x="118618" y="1440180"/>
                  </a:cubicBezTo>
                  <a:close/>
                  <a:moveTo>
                    <a:pt x="73787" y="1346073"/>
                  </a:moveTo>
                  <a:cubicBezTo>
                    <a:pt x="67183" y="1330071"/>
                    <a:pt x="60960" y="1313815"/>
                    <a:pt x="55118" y="1297432"/>
                  </a:cubicBezTo>
                  <a:cubicBezTo>
                    <a:pt x="50419" y="1284224"/>
                    <a:pt x="57404" y="1269746"/>
                    <a:pt x="70612" y="1265047"/>
                  </a:cubicBezTo>
                  <a:cubicBezTo>
                    <a:pt x="83820" y="1260348"/>
                    <a:pt x="98298" y="1267333"/>
                    <a:pt x="102997" y="1280541"/>
                  </a:cubicBezTo>
                  <a:cubicBezTo>
                    <a:pt x="108458" y="1296162"/>
                    <a:pt x="114300" y="1311529"/>
                    <a:pt x="120650" y="1326642"/>
                  </a:cubicBezTo>
                  <a:cubicBezTo>
                    <a:pt x="125984" y="1339596"/>
                    <a:pt x="119888" y="1354455"/>
                    <a:pt x="106934" y="1359789"/>
                  </a:cubicBezTo>
                  <a:cubicBezTo>
                    <a:pt x="93980" y="1365123"/>
                    <a:pt x="79121" y="1359027"/>
                    <a:pt x="73787" y="1346073"/>
                  </a:cubicBezTo>
                  <a:close/>
                  <a:moveTo>
                    <a:pt x="39116" y="1247775"/>
                  </a:moveTo>
                  <a:cubicBezTo>
                    <a:pt x="34290" y="1231138"/>
                    <a:pt x="29845" y="1214374"/>
                    <a:pt x="25781" y="1197356"/>
                  </a:cubicBezTo>
                  <a:cubicBezTo>
                    <a:pt x="22606" y="1183640"/>
                    <a:pt x="30988" y="1170051"/>
                    <a:pt x="44704" y="1166876"/>
                  </a:cubicBezTo>
                  <a:cubicBezTo>
                    <a:pt x="58420" y="1163701"/>
                    <a:pt x="72009" y="1172083"/>
                    <a:pt x="75184" y="1185799"/>
                  </a:cubicBezTo>
                  <a:cubicBezTo>
                    <a:pt x="78994" y="1201928"/>
                    <a:pt x="83185" y="1217803"/>
                    <a:pt x="87757" y="1233551"/>
                  </a:cubicBezTo>
                  <a:cubicBezTo>
                    <a:pt x="91694" y="1247013"/>
                    <a:pt x="83947" y="1261110"/>
                    <a:pt x="70485" y="1265047"/>
                  </a:cubicBezTo>
                  <a:cubicBezTo>
                    <a:pt x="57023" y="1268984"/>
                    <a:pt x="42926" y="1261237"/>
                    <a:pt x="38989" y="1247775"/>
                  </a:cubicBezTo>
                  <a:close/>
                  <a:moveTo>
                    <a:pt x="15367" y="1146302"/>
                  </a:moveTo>
                  <a:cubicBezTo>
                    <a:pt x="12319" y="1129284"/>
                    <a:pt x="9779" y="1112012"/>
                    <a:pt x="7620" y="1094740"/>
                  </a:cubicBezTo>
                  <a:cubicBezTo>
                    <a:pt x="5842" y="1080770"/>
                    <a:pt x="15748" y="1068197"/>
                    <a:pt x="29718" y="1066419"/>
                  </a:cubicBezTo>
                  <a:cubicBezTo>
                    <a:pt x="43688" y="1064641"/>
                    <a:pt x="56261" y="1074547"/>
                    <a:pt x="58039" y="1088517"/>
                  </a:cubicBezTo>
                  <a:cubicBezTo>
                    <a:pt x="60071" y="1104900"/>
                    <a:pt x="62484" y="1121283"/>
                    <a:pt x="65405" y="1137412"/>
                  </a:cubicBezTo>
                  <a:cubicBezTo>
                    <a:pt x="67818" y="1151255"/>
                    <a:pt x="58674" y="1164463"/>
                    <a:pt x="44831" y="1166876"/>
                  </a:cubicBezTo>
                  <a:cubicBezTo>
                    <a:pt x="30988" y="1169289"/>
                    <a:pt x="17780" y="1160145"/>
                    <a:pt x="15367" y="1146302"/>
                  </a:cubicBezTo>
                  <a:close/>
                  <a:moveTo>
                    <a:pt x="2540" y="1042924"/>
                  </a:moveTo>
                  <a:cubicBezTo>
                    <a:pt x="1270" y="1025652"/>
                    <a:pt x="508" y="1008253"/>
                    <a:pt x="254" y="990727"/>
                  </a:cubicBezTo>
                  <a:cubicBezTo>
                    <a:pt x="0" y="976757"/>
                    <a:pt x="11176" y="965200"/>
                    <a:pt x="25273" y="964946"/>
                  </a:cubicBezTo>
                  <a:cubicBezTo>
                    <a:pt x="39370" y="964692"/>
                    <a:pt x="50800" y="975868"/>
                    <a:pt x="51054" y="989965"/>
                  </a:cubicBezTo>
                  <a:cubicBezTo>
                    <a:pt x="51308" y="1006602"/>
                    <a:pt x="52070" y="1023112"/>
                    <a:pt x="53213" y="1039495"/>
                  </a:cubicBezTo>
                  <a:cubicBezTo>
                    <a:pt x="54229" y="1053465"/>
                    <a:pt x="43688" y="1065657"/>
                    <a:pt x="29591" y="1066546"/>
                  </a:cubicBezTo>
                  <a:cubicBezTo>
                    <a:pt x="15494" y="1067435"/>
                    <a:pt x="3556" y="1056894"/>
                    <a:pt x="2540" y="1042924"/>
                  </a:cubicBezTo>
                  <a:close/>
                  <a:moveTo>
                    <a:pt x="127" y="973963"/>
                  </a:moveTo>
                  <a:cubicBezTo>
                    <a:pt x="127" y="956437"/>
                    <a:pt x="635" y="938911"/>
                    <a:pt x="1524" y="921639"/>
                  </a:cubicBezTo>
                  <a:cubicBezTo>
                    <a:pt x="2286" y="907669"/>
                    <a:pt x="14224" y="896874"/>
                    <a:pt x="28194" y="897636"/>
                  </a:cubicBezTo>
                  <a:cubicBezTo>
                    <a:pt x="42164" y="898398"/>
                    <a:pt x="52959" y="910336"/>
                    <a:pt x="52197" y="924306"/>
                  </a:cubicBezTo>
                  <a:cubicBezTo>
                    <a:pt x="51308" y="940816"/>
                    <a:pt x="50927" y="957326"/>
                    <a:pt x="50927" y="973963"/>
                  </a:cubicBezTo>
                  <a:cubicBezTo>
                    <a:pt x="50927" y="987933"/>
                    <a:pt x="39497" y="999363"/>
                    <a:pt x="25527" y="999363"/>
                  </a:cubicBezTo>
                  <a:cubicBezTo>
                    <a:pt x="11557" y="999363"/>
                    <a:pt x="127" y="987933"/>
                    <a:pt x="127" y="973963"/>
                  </a:cubicBezTo>
                  <a:close/>
                </a:path>
              </a:pathLst>
            </a:custGeom>
            <a:solidFill>
              <a:srgbClr val="FA9B35"/>
            </a:solidFill>
          </p:spPr>
          <p:txBody>
            <a:bodyPr/>
            <a:lstStyle/>
            <a:p>
              <a:endParaRPr lang="en-US"/>
            </a:p>
          </p:txBody>
        </p:sp>
      </p:grpSp>
      <p:sp>
        <p:nvSpPr>
          <p:cNvPr id="1048597" name="Freeform 19"/>
          <p:cNvSpPr/>
          <p:nvPr/>
        </p:nvSpPr>
        <p:spPr>
          <a:xfrm>
            <a:off x="3759542" y="3805585"/>
            <a:ext cx="369877" cy="364330"/>
          </a:xfrm>
          <a:custGeom>
            <a:avLst/>
            <a:gdLst/>
            <a:ahLst/>
            <a:cxnLst/>
            <a:rect l="l" t="t" r="r" b="b"/>
            <a:pathLst>
              <a:path w="739754" h="728660">
                <a:moveTo>
                  <a:pt x="0" y="0"/>
                </a:moveTo>
                <a:lnTo>
                  <a:pt x="739754" y="0"/>
                </a:lnTo>
                <a:lnTo>
                  <a:pt x="739754" y="728660"/>
                </a:lnTo>
                <a:lnTo>
                  <a:pt x="0" y="728660"/>
                </a:lnTo>
                <a:lnTo>
                  <a:pt x="0" y="0"/>
                </a:lnTo>
                <a:close/>
              </a:path>
            </a:pathLst>
          </a:custGeom>
          <a:blipFill>
            <a:blip r:embed="rId12"/>
            <a:stretch>
              <a:fillRect/>
            </a:stretch>
          </a:blipFill>
        </p:spPr>
        <p:txBody>
          <a:bodyPr/>
          <a:lstStyle/>
          <a:p>
            <a:endParaRPr lang="en-US"/>
          </a:p>
        </p:txBody>
      </p:sp>
      <p:sp>
        <p:nvSpPr>
          <p:cNvPr id="1048598" name="Freeform 20"/>
          <p:cNvSpPr/>
          <p:nvPr/>
        </p:nvSpPr>
        <p:spPr>
          <a:xfrm>
            <a:off x="3763010" y="1574470"/>
            <a:ext cx="362920" cy="356865"/>
          </a:xfrm>
          <a:custGeom>
            <a:avLst/>
            <a:gdLst/>
            <a:ahLst/>
            <a:cxnLst/>
            <a:rect l="l" t="t" r="r" b="b"/>
            <a:pathLst>
              <a:path w="725840" h="713730">
                <a:moveTo>
                  <a:pt x="0" y="0"/>
                </a:moveTo>
                <a:lnTo>
                  <a:pt x="725840" y="0"/>
                </a:lnTo>
                <a:lnTo>
                  <a:pt x="725840" y="713730"/>
                </a:lnTo>
                <a:lnTo>
                  <a:pt x="0" y="713730"/>
                </a:lnTo>
                <a:lnTo>
                  <a:pt x="0" y="0"/>
                </a:lnTo>
                <a:close/>
              </a:path>
            </a:pathLst>
          </a:custGeom>
          <a:blipFill>
            <a:blip r:embed="rId13"/>
            <a:stretch>
              <a:fillRect/>
            </a:stretch>
          </a:blipFill>
        </p:spPr>
        <p:txBody>
          <a:bodyPr/>
          <a:lstStyle/>
          <a:p>
            <a:endParaRPr lang="en-US"/>
          </a:p>
        </p:txBody>
      </p:sp>
      <p:sp>
        <p:nvSpPr>
          <p:cNvPr id="1048599" name="Freeform 21"/>
          <p:cNvSpPr/>
          <p:nvPr/>
        </p:nvSpPr>
        <p:spPr>
          <a:xfrm>
            <a:off x="3762994" y="2692020"/>
            <a:ext cx="362947" cy="356576"/>
          </a:xfrm>
          <a:custGeom>
            <a:avLst/>
            <a:gdLst/>
            <a:ahLst/>
            <a:cxnLst/>
            <a:rect l="l" t="t" r="r" b="b"/>
            <a:pathLst>
              <a:path w="725894" h="713152">
                <a:moveTo>
                  <a:pt x="0" y="0"/>
                </a:moveTo>
                <a:lnTo>
                  <a:pt x="725894" y="0"/>
                </a:lnTo>
                <a:lnTo>
                  <a:pt x="725894" y="713152"/>
                </a:lnTo>
                <a:lnTo>
                  <a:pt x="0" y="713152"/>
                </a:lnTo>
                <a:lnTo>
                  <a:pt x="0" y="0"/>
                </a:lnTo>
                <a:close/>
              </a:path>
            </a:pathLst>
          </a:custGeom>
          <a:blipFill>
            <a:blip r:embed="rId14"/>
            <a:stretch>
              <a:fillRect/>
            </a:stretch>
          </a:blipFill>
        </p:spPr>
        <p:txBody>
          <a:bodyPr/>
          <a:lstStyle/>
          <a:p>
            <a:endParaRPr lang="en-US"/>
          </a:p>
        </p:txBody>
      </p:sp>
      <p:sp>
        <p:nvSpPr>
          <p:cNvPr id="1048600" name="Freeform 22"/>
          <p:cNvSpPr/>
          <p:nvPr/>
        </p:nvSpPr>
        <p:spPr>
          <a:xfrm>
            <a:off x="3763193" y="4922986"/>
            <a:ext cx="362554" cy="356498"/>
          </a:xfrm>
          <a:custGeom>
            <a:avLst/>
            <a:gdLst/>
            <a:ahLst/>
            <a:cxnLst/>
            <a:rect l="l" t="t" r="r" b="b"/>
            <a:pathLst>
              <a:path w="725108" h="712996">
                <a:moveTo>
                  <a:pt x="0" y="0"/>
                </a:moveTo>
                <a:lnTo>
                  <a:pt x="725108" y="0"/>
                </a:lnTo>
                <a:lnTo>
                  <a:pt x="725108" y="712996"/>
                </a:lnTo>
                <a:lnTo>
                  <a:pt x="0" y="712996"/>
                </a:lnTo>
                <a:lnTo>
                  <a:pt x="0" y="0"/>
                </a:lnTo>
                <a:close/>
              </a:path>
            </a:pathLst>
          </a:custGeom>
          <a:blipFill>
            <a:blip r:embed="rId15"/>
            <a:stretch>
              <a:fillRect/>
            </a:stretch>
          </a:blipFill>
        </p:spPr>
        <p:txBody>
          <a:bodyPr/>
          <a:lstStyle/>
          <a:p>
            <a:endParaRPr lang="en-US"/>
          </a:p>
        </p:txBody>
      </p:sp>
      <p:sp>
        <p:nvSpPr>
          <p:cNvPr id="1048601" name="AutoShape 23"/>
          <p:cNvSpPr/>
          <p:nvPr/>
        </p:nvSpPr>
        <p:spPr>
          <a:xfrm>
            <a:off x="3731637" y="2306787"/>
            <a:ext cx="425677" cy="9525"/>
          </a:xfrm>
          <a:prstGeom prst="line">
            <a:avLst/>
          </a:prstGeom>
          <a:ln w="19050" cap="rnd">
            <a:solidFill>
              <a:srgbClr val="FA9B35"/>
            </a:solidFill>
            <a:prstDash val="solid"/>
            <a:headEnd type="oval" w="lg" len="lg"/>
            <a:tailEnd type="oval" w="lg" len="lg"/>
          </a:ln>
        </p:spPr>
        <p:txBody>
          <a:bodyPr/>
          <a:lstStyle/>
          <a:p>
            <a:endParaRPr lang="en-US"/>
          </a:p>
        </p:txBody>
      </p:sp>
      <p:sp>
        <p:nvSpPr>
          <p:cNvPr id="1048602" name="AutoShape 24"/>
          <p:cNvSpPr/>
          <p:nvPr/>
        </p:nvSpPr>
        <p:spPr>
          <a:xfrm>
            <a:off x="3731637" y="3424287"/>
            <a:ext cx="425677" cy="9525"/>
          </a:xfrm>
          <a:prstGeom prst="line">
            <a:avLst/>
          </a:prstGeom>
          <a:ln w="19050" cap="rnd">
            <a:solidFill>
              <a:srgbClr val="FA9B35"/>
            </a:solidFill>
            <a:prstDash val="solid"/>
            <a:headEnd type="oval" w="lg" len="lg"/>
            <a:tailEnd type="oval" w="lg" len="lg"/>
          </a:ln>
        </p:spPr>
        <p:txBody>
          <a:bodyPr/>
          <a:lstStyle/>
          <a:p>
            <a:endParaRPr lang="en-US"/>
          </a:p>
        </p:txBody>
      </p:sp>
      <p:sp>
        <p:nvSpPr>
          <p:cNvPr id="1048603" name="AutoShape 25"/>
          <p:cNvSpPr/>
          <p:nvPr/>
        </p:nvSpPr>
        <p:spPr>
          <a:xfrm>
            <a:off x="3731637" y="4541687"/>
            <a:ext cx="425677" cy="9525"/>
          </a:xfrm>
          <a:prstGeom prst="line">
            <a:avLst/>
          </a:prstGeom>
          <a:ln w="19050" cap="rnd">
            <a:solidFill>
              <a:srgbClr val="FA9B35"/>
            </a:solidFill>
            <a:prstDash val="solid"/>
            <a:headEnd type="oval" w="lg" len="lg"/>
            <a:tailEnd type="oval" w="lg" len="lg"/>
          </a:ln>
        </p:spPr>
        <p:txBody>
          <a:bodyPr/>
          <a:lstStyle/>
          <a:p>
            <a:endParaRPr lang="en-US"/>
          </a:p>
        </p:txBody>
      </p:sp>
      <p:sp>
        <p:nvSpPr>
          <p:cNvPr id="1048604" name="Freeform 26"/>
          <p:cNvSpPr/>
          <p:nvPr/>
        </p:nvSpPr>
        <p:spPr>
          <a:xfrm>
            <a:off x="4223176" y="1716225"/>
            <a:ext cx="4703008" cy="4526645"/>
          </a:xfrm>
          <a:custGeom>
            <a:avLst/>
            <a:gdLst/>
            <a:ahLst/>
            <a:cxnLst/>
            <a:rect l="l" t="t" r="r" b="b"/>
            <a:pathLst>
              <a:path w="9406016" h="9053290">
                <a:moveTo>
                  <a:pt x="0" y="0"/>
                </a:moveTo>
                <a:lnTo>
                  <a:pt x="9406016" y="0"/>
                </a:lnTo>
                <a:lnTo>
                  <a:pt x="9406016" y="9053290"/>
                </a:lnTo>
                <a:lnTo>
                  <a:pt x="0" y="9053290"/>
                </a:lnTo>
                <a:lnTo>
                  <a:pt x="0" y="0"/>
                </a:lnTo>
                <a:close/>
              </a:path>
            </a:pathLst>
          </a:custGeom>
          <a:blipFill>
            <a:blip r:embed="rId16"/>
            <a:stretch>
              <a:fillRect/>
            </a:stretch>
          </a:blipFill>
        </p:spPr>
        <p:txBody>
          <a:bodyPr/>
          <a:lstStyle/>
          <a:p>
            <a:endParaRPr lang="en-US"/>
          </a:p>
        </p:txBody>
      </p:sp>
      <p:sp>
        <p:nvSpPr>
          <p:cNvPr id="1048605" name="Freeform 27"/>
          <p:cNvSpPr/>
          <p:nvPr/>
        </p:nvSpPr>
        <p:spPr>
          <a:xfrm>
            <a:off x="4309650" y="506062"/>
            <a:ext cx="4463300" cy="3349763"/>
          </a:xfrm>
          <a:custGeom>
            <a:avLst/>
            <a:gdLst/>
            <a:ahLst/>
            <a:cxnLst/>
            <a:rect l="l" t="t" r="r" b="b"/>
            <a:pathLst>
              <a:path w="8926600" h="6699526">
                <a:moveTo>
                  <a:pt x="0" y="0"/>
                </a:moveTo>
                <a:lnTo>
                  <a:pt x="8926600" y="0"/>
                </a:lnTo>
                <a:lnTo>
                  <a:pt x="8926600" y="6699526"/>
                </a:lnTo>
                <a:lnTo>
                  <a:pt x="0" y="6699526"/>
                </a:lnTo>
                <a:lnTo>
                  <a:pt x="0" y="0"/>
                </a:lnTo>
                <a:close/>
              </a:path>
            </a:pathLst>
          </a:custGeom>
          <a:blipFill>
            <a:blip r:embed="rId17"/>
            <a:stretch>
              <a:fillRect t="-6211" b="-6211"/>
            </a:stretch>
          </a:blipFill>
        </p:spPr>
        <p:txBody>
          <a:bodyPr/>
          <a:lstStyle/>
          <a:p>
            <a:endParaRPr lang="en-US"/>
          </a:p>
        </p:txBody>
      </p:sp>
      <p:sp>
        <p:nvSpPr>
          <p:cNvPr id="1048606" name="TextBox 28"/>
          <p:cNvSpPr txBox="1"/>
          <p:nvPr/>
        </p:nvSpPr>
        <p:spPr>
          <a:xfrm>
            <a:off x="4556443" y="2171700"/>
            <a:ext cx="4389120" cy="1102866"/>
          </a:xfrm>
          <a:prstGeom prst="rect">
            <a:avLst/>
          </a:prstGeom>
        </p:spPr>
        <p:txBody>
          <a:bodyPr wrap="square" lIns="0" tIns="0" rIns="0" bIns="0" rtlCol="0" anchor="t">
            <a:spAutoFit/>
          </a:bodyPr>
          <a:lstStyle/>
          <a:p>
            <a:pPr algn="ctr" defTabSz="457200">
              <a:lnSpc>
                <a:spcPts val="8620"/>
              </a:lnSpc>
            </a:pPr>
            <a:r>
              <a:rPr lang="en-US" sz="7185" b="1">
                <a:solidFill>
                  <a:srgbClr val="FF0000"/>
                </a:solidFill>
                <a:latin typeface="Baloo Bold"/>
              </a:rPr>
              <a:t>THANKS!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Google Shape;506;p32">
            <a:extLst>
              <a:ext uri="{FF2B5EF4-FFF2-40B4-BE49-F238E27FC236}">
                <a16:creationId xmlns:a16="http://schemas.microsoft.com/office/drawing/2014/main" id="{33AEFAB5-57AD-866D-4D6A-644EFA1F9F8A}"/>
              </a:ext>
            </a:extLst>
          </p:cNvPr>
          <p:cNvSpPr txBox="1"/>
          <p:nvPr/>
        </p:nvSpPr>
        <p:spPr>
          <a:xfrm flipH="1">
            <a:off x="272005" y="3050402"/>
            <a:ext cx="3840471" cy="378598"/>
          </a:xfrm>
          <a:prstGeom prst="rect">
            <a:avLst/>
          </a:prstGeom>
          <a:noFill/>
          <a:ln w="19050" cap="flat" cmpd="sng">
            <a:solidFill>
              <a:srgbClr val="09527D"/>
            </a:solidFill>
            <a:prstDash val="solid"/>
            <a:round/>
            <a:headEnd type="none" w="sm" len="sm"/>
            <a:tailEnd type="none" w="sm" len="sm"/>
          </a:ln>
        </p:spPr>
        <p:txBody>
          <a:bodyPr spcFirstLastPara="1" wrap="square" lIns="91425" tIns="91425" rIns="91425" bIns="91425" anchor="ctr" anchorCtr="0">
            <a:noAutofit/>
          </a:bodyPr>
          <a:lstStyle/>
          <a:p>
            <a:pPr algn="ctr">
              <a:defRPr/>
            </a:pPr>
            <a:r>
              <a:rPr lang="en-US" sz="2200" b="1" kern="0" dirty="0">
                <a:solidFill>
                  <a:srgbClr val="09527D"/>
                </a:solidFill>
                <a:ea typeface="Fira Sans Extra Condensed"/>
                <a:cs typeface="Fira Sans Extra Condensed"/>
                <a:sym typeface="Fira Sans Extra Condensed"/>
              </a:rPr>
              <a:t>N</a:t>
            </a:r>
            <a:r>
              <a:rPr lang="vi-VN" sz="2200" b="1" kern="0" dirty="0">
                <a:solidFill>
                  <a:srgbClr val="09527D"/>
                </a:solidFill>
                <a:ea typeface="Fira Sans Extra Condensed"/>
                <a:cs typeface="Fira Sans Extra Condensed"/>
                <a:sym typeface="Fira Sans Extra Condensed"/>
              </a:rPr>
              <a:t>ư</a:t>
            </a:r>
            <a:r>
              <a:rPr lang="en-US" sz="2200" b="1" kern="0" dirty="0" err="1">
                <a:solidFill>
                  <a:srgbClr val="09527D"/>
                </a:solidFill>
                <a:ea typeface="Fira Sans Extra Condensed"/>
                <a:cs typeface="Fira Sans Extra Condensed"/>
                <a:sym typeface="Fira Sans Extra Condensed"/>
              </a:rPr>
              <a:t>ớc</a:t>
            </a:r>
            <a:endParaRPr sz="2200" b="1" kern="0" dirty="0">
              <a:solidFill>
                <a:srgbClr val="09527D"/>
              </a:solidFill>
              <a:ea typeface="Fira Sans Extra Condensed"/>
              <a:cs typeface="Fira Sans Extra Condensed"/>
              <a:sym typeface="Fira Sans Extra Condensed"/>
            </a:endParaRPr>
          </a:p>
        </p:txBody>
      </p:sp>
      <p:sp>
        <p:nvSpPr>
          <p:cNvPr id="29" name="Google Shape;521;p32">
            <a:extLst>
              <a:ext uri="{FF2B5EF4-FFF2-40B4-BE49-F238E27FC236}">
                <a16:creationId xmlns:a16="http://schemas.microsoft.com/office/drawing/2014/main" id="{2A2A2CB9-F5BA-8C7E-C566-6E94FA520930}"/>
              </a:ext>
            </a:extLst>
          </p:cNvPr>
          <p:cNvSpPr txBox="1"/>
          <p:nvPr/>
        </p:nvSpPr>
        <p:spPr>
          <a:xfrm>
            <a:off x="4568482" y="3022599"/>
            <a:ext cx="4118777" cy="406401"/>
          </a:xfrm>
          <a:prstGeom prst="rect">
            <a:avLst/>
          </a:prstGeom>
          <a:noFill/>
          <a:ln w="19050" cap="flat" cmpd="sng">
            <a:solidFill>
              <a:srgbClr val="FFAD29"/>
            </a:solidFill>
            <a:prstDash val="solid"/>
            <a:round/>
            <a:headEnd type="none" w="sm" len="sm"/>
            <a:tailEnd type="none" w="sm" len="sm"/>
          </a:ln>
        </p:spPr>
        <p:txBody>
          <a:bodyPr spcFirstLastPara="1" wrap="square" lIns="91425" tIns="91425" rIns="91425" bIns="91425" anchor="ctr" anchorCtr="0">
            <a:noAutofit/>
          </a:bodyPr>
          <a:lstStyle/>
          <a:p>
            <a:pPr algn="ctr">
              <a:defRPr/>
            </a:pPr>
            <a:r>
              <a:rPr lang="en-US" sz="2100" b="1" kern="0" dirty="0" err="1">
                <a:solidFill>
                  <a:srgbClr val="FFAD29"/>
                </a:solidFill>
                <a:ea typeface="Fira Sans Extra Condensed"/>
                <a:cs typeface="Fira Sans Extra Condensed"/>
                <a:sym typeface="Fira Sans Extra Condensed"/>
              </a:rPr>
              <a:t>Đất</a:t>
            </a:r>
            <a:endParaRPr sz="2100" b="1" kern="0" dirty="0">
              <a:solidFill>
                <a:srgbClr val="FFAD29"/>
              </a:solidFill>
              <a:ea typeface="Fira Sans Extra Condensed"/>
              <a:cs typeface="Fira Sans Extra Condensed"/>
              <a:sym typeface="Fira Sans Extra Condensed"/>
            </a:endParaRPr>
          </a:p>
        </p:txBody>
      </p:sp>
      <p:sp>
        <p:nvSpPr>
          <p:cNvPr id="32" name="Google Shape;515;p32">
            <a:extLst>
              <a:ext uri="{FF2B5EF4-FFF2-40B4-BE49-F238E27FC236}">
                <a16:creationId xmlns:a16="http://schemas.microsoft.com/office/drawing/2014/main" id="{3E0007ED-0076-8A96-A7C8-08948E013013}"/>
              </a:ext>
            </a:extLst>
          </p:cNvPr>
          <p:cNvSpPr txBox="1"/>
          <p:nvPr/>
        </p:nvSpPr>
        <p:spPr>
          <a:xfrm>
            <a:off x="297863" y="4173696"/>
            <a:ext cx="3837191" cy="335470"/>
          </a:xfrm>
          <a:prstGeom prst="rect">
            <a:avLst/>
          </a:prstGeom>
          <a:noFill/>
          <a:ln w="19050" cap="flat" cmpd="sng">
            <a:solidFill>
              <a:srgbClr val="ED4A5D"/>
            </a:solidFill>
            <a:prstDash val="solid"/>
            <a:round/>
            <a:headEnd type="none" w="sm" len="sm"/>
            <a:tailEnd type="none" w="sm" len="sm"/>
          </a:ln>
        </p:spPr>
        <p:txBody>
          <a:bodyPr spcFirstLastPara="1" wrap="square" lIns="91425" tIns="91425" rIns="91425" bIns="91425" anchor="ctr" anchorCtr="0">
            <a:noAutofit/>
          </a:bodyPr>
          <a:lstStyle/>
          <a:p>
            <a:pPr algn="ctr">
              <a:defRPr/>
            </a:pPr>
            <a:r>
              <a:rPr lang="en-US" sz="2100" b="1" kern="0" dirty="0" err="1">
                <a:solidFill>
                  <a:srgbClr val="ED4A5D"/>
                </a:solidFill>
                <a:ea typeface="Fira Sans Extra Condensed"/>
                <a:cs typeface="Fira Sans Extra Condensed"/>
                <a:sym typeface="Fira Sans Extra Condensed"/>
              </a:rPr>
              <a:t>Xây</a:t>
            </a:r>
            <a:r>
              <a:rPr lang="en-US" sz="2100" b="1" kern="0" dirty="0">
                <a:solidFill>
                  <a:srgbClr val="ED4A5D"/>
                </a:solidFill>
                <a:ea typeface="Fira Sans Extra Condensed"/>
                <a:cs typeface="Fira Sans Extra Condensed"/>
                <a:sym typeface="Fira Sans Extra Condensed"/>
              </a:rPr>
              <a:t> </a:t>
            </a:r>
            <a:r>
              <a:rPr lang="en-US" sz="2100" b="1" kern="0" dirty="0" err="1">
                <a:solidFill>
                  <a:srgbClr val="ED4A5D"/>
                </a:solidFill>
                <a:ea typeface="Fira Sans Extra Condensed"/>
                <a:cs typeface="Fira Sans Extra Condensed"/>
                <a:sym typeface="Fira Sans Extra Condensed"/>
              </a:rPr>
              <a:t>dựng</a:t>
            </a:r>
            <a:r>
              <a:rPr lang="en-US" sz="2100" b="1" kern="0" dirty="0">
                <a:solidFill>
                  <a:srgbClr val="ED4A5D"/>
                </a:solidFill>
                <a:ea typeface="Fira Sans Extra Condensed"/>
                <a:cs typeface="Fira Sans Extra Condensed"/>
                <a:sym typeface="Fira Sans Extra Condensed"/>
              </a:rPr>
              <a:t> </a:t>
            </a:r>
            <a:r>
              <a:rPr lang="en" sz="2100" b="1" kern="0" dirty="0">
                <a:solidFill>
                  <a:srgbClr val="ED4A5D"/>
                </a:solidFill>
                <a:ea typeface="Fira Sans Extra Condensed"/>
                <a:cs typeface="Fira Sans Extra Condensed"/>
                <a:sym typeface="Fira Sans Extra Condensed"/>
              </a:rPr>
              <a:t>&amp; </a:t>
            </a:r>
            <a:r>
              <a:rPr lang="en-US" sz="2100" b="1" kern="0" dirty="0" err="1">
                <a:solidFill>
                  <a:srgbClr val="ED4A5D"/>
                </a:solidFill>
                <a:ea typeface="Fira Sans Extra Condensed"/>
                <a:cs typeface="Fira Sans Extra Condensed"/>
                <a:sym typeface="Fira Sans Extra Condensed"/>
              </a:rPr>
              <a:t>sử</a:t>
            </a:r>
            <a:r>
              <a:rPr lang="en-US" sz="2100" b="1" kern="0" dirty="0">
                <a:solidFill>
                  <a:srgbClr val="ED4A5D"/>
                </a:solidFill>
                <a:ea typeface="Fira Sans Extra Condensed"/>
                <a:cs typeface="Fira Sans Extra Condensed"/>
                <a:sym typeface="Fira Sans Extra Condensed"/>
              </a:rPr>
              <a:t> </a:t>
            </a:r>
            <a:r>
              <a:rPr lang="en-US" sz="2100" b="1" kern="0" dirty="0" err="1">
                <a:solidFill>
                  <a:srgbClr val="ED4A5D"/>
                </a:solidFill>
                <a:ea typeface="Fira Sans Extra Condensed"/>
                <a:cs typeface="Fira Sans Extra Condensed"/>
                <a:sym typeface="Fira Sans Extra Condensed"/>
              </a:rPr>
              <a:t>dụng</a:t>
            </a:r>
            <a:r>
              <a:rPr lang="en-US" sz="2100" b="1" kern="0" dirty="0">
                <a:solidFill>
                  <a:srgbClr val="ED4A5D"/>
                </a:solidFill>
                <a:ea typeface="Fira Sans Extra Condensed"/>
                <a:cs typeface="Fira Sans Extra Condensed"/>
                <a:sym typeface="Fira Sans Extra Condensed"/>
              </a:rPr>
              <a:t> </a:t>
            </a:r>
            <a:r>
              <a:rPr lang="en-US" sz="2100" b="1" kern="0" dirty="0" err="1">
                <a:solidFill>
                  <a:srgbClr val="ED4A5D"/>
                </a:solidFill>
                <a:ea typeface="Fira Sans Extra Condensed"/>
                <a:cs typeface="Fira Sans Extra Condensed"/>
                <a:sym typeface="Fira Sans Extra Condensed"/>
              </a:rPr>
              <a:t>hầm</a:t>
            </a:r>
            <a:r>
              <a:rPr lang="en-US" sz="2100" b="1" kern="0" dirty="0">
                <a:solidFill>
                  <a:srgbClr val="ED4A5D"/>
                </a:solidFill>
                <a:ea typeface="Fira Sans Extra Condensed"/>
                <a:cs typeface="Fira Sans Extra Condensed"/>
                <a:sym typeface="Fira Sans Extra Condensed"/>
              </a:rPr>
              <a:t> biogas</a:t>
            </a:r>
            <a:endParaRPr sz="2100" b="1" kern="0" dirty="0">
              <a:solidFill>
                <a:srgbClr val="ED4A5D"/>
              </a:solidFill>
              <a:ea typeface="Fira Sans Extra Condensed"/>
              <a:cs typeface="Fira Sans Extra Condensed"/>
              <a:sym typeface="Fira Sans Extra Condensed"/>
            </a:endParaRPr>
          </a:p>
        </p:txBody>
      </p:sp>
      <p:sp>
        <p:nvSpPr>
          <p:cNvPr id="35" name="Google Shape;527;p32">
            <a:extLst>
              <a:ext uri="{FF2B5EF4-FFF2-40B4-BE49-F238E27FC236}">
                <a16:creationId xmlns:a16="http://schemas.microsoft.com/office/drawing/2014/main" id="{E8CA2780-B6B7-A81F-4BC5-ECAD3432454D}"/>
              </a:ext>
            </a:extLst>
          </p:cNvPr>
          <p:cNvSpPr txBox="1"/>
          <p:nvPr/>
        </p:nvSpPr>
        <p:spPr>
          <a:xfrm>
            <a:off x="4572000" y="4173696"/>
            <a:ext cx="4115259" cy="335470"/>
          </a:xfrm>
          <a:prstGeom prst="rect">
            <a:avLst/>
          </a:prstGeom>
          <a:noFill/>
          <a:ln w="19050" cap="flat" cmpd="sng">
            <a:solidFill>
              <a:srgbClr val="86C4DF"/>
            </a:solidFill>
            <a:prstDash val="solid"/>
            <a:round/>
            <a:headEnd type="none" w="sm" len="sm"/>
            <a:tailEnd type="none" w="sm" len="sm"/>
          </a:ln>
        </p:spPr>
        <p:txBody>
          <a:bodyPr spcFirstLastPara="1" wrap="square" lIns="91425" tIns="91425" rIns="91425" bIns="91425" anchor="ctr" anchorCtr="0">
            <a:noAutofit/>
          </a:bodyPr>
          <a:lstStyle/>
          <a:p>
            <a:pPr algn="ctr">
              <a:defRPr/>
            </a:pPr>
            <a:r>
              <a:rPr lang="en-US" sz="2100" b="1" kern="0" dirty="0" err="1">
                <a:solidFill>
                  <a:srgbClr val="86C4DF"/>
                </a:solidFill>
                <a:ea typeface="Fira Sans Extra Condensed"/>
                <a:cs typeface="Fira Sans Extra Condensed"/>
                <a:sym typeface="Fira Sans Extra Condensed"/>
              </a:rPr>
              <a:t>Chất</a:t>
            </a:r>
            <a:r>
              <a:rPr lang="en-US" sz="2100" b="1" kern="0" dirty="0">
                <a:solidFill>
                  <a:srgbClr val="86C4DF"/>
                </a:solidFill>
                <a:ea typeface="Fira Sans Extra Condensed"/>
                <a:cs typeface="Fira Sans Extra Condensed"/>
                <a:sym typeface="Fira Sans Extra Condensed"/>
              </a:rPr>
              <a:t> </a:t>
            </a:r>
            <a:r>
              <a:rPr lang="en-US" sz="2100" b="1" kern="0" dirty="0" err="1">
                <a:solidFill>
                  <a:srgbClr val="86C4DF"/>
                </a:solidFill>
                <a:ea typeface="Fira Sans Extra Condensed"/>
                <a:cs typeface="Fira Sans Extra Condensed"/>
                <a:sym typeface="Fira Sans Extra Condensed"/>
              </a:rPr>
              <a:t>thải</a:t>
            </a:r>
            <a:r>
              <a:rPr lang="en-US" sz="2100" b="1" kern="0" dirty="0">
                <a:solidFill>
                  <a:srgbClr val="86C4DF"/>
                </a:solidFill>
                <a:ea typeface="Fira Sans Extra Condensed"/>
                <a:cs typeface="Fira Sans Extra Condensed"/>
                <a:sym typeface="Fira Sans Extra Condensed"/>
              </a:rPr>
              <a:t> </a:t>
            </a:r>
            <a:r>
              <a:rPr lang="en-US" sz="2100" b="1" kern="0" dirty="0" err="1">
                <a:solidFill>
                  <a:srgbClr val="86C4DF"/>
                </a:solidFill>
                <a:ea typeface="Fira Sans Extra Condensed"/>
                <a:cs typeface="Fira Sans Extra Condensed"/>
                <a:sym typeface="Fira Sans Extra Condensed"/>
              </a:rPr>
              <a:t>rắn</a:t>
            </a:r>
            <a:endParaRPr sz="2100" b="1" kern="0" dirty="0">
              <a:solidFill>
                <a:srgbClr val="86C4DF"/>
              </a:solidFill>
              <a:ea typeface="Fira Sans Extra Condensed"/>
              <a:cs typeface="Fira Sans Extra Condensed"/>
              <a:sym typeface="Fira Sans Extra Condensed"/>
            </a:endParaRPr>
          </a:p>
        </p:txBody>
      </p:sp>
      <p:sp>
        <p:nvSpPr>
          <p:cNvPr id="19" name="Arrow: Pentagon 18">
            <a:extLst>
              <a:ext uri="{FF2B5EF4-FFF2-40B4-BE49-F238E27FC236}">
                <a16:creationId xmlns:a16="http://schemas.microsoft.com/office/drawing/2014/main" id="{AC217DA9-57F7-BD1E-B827-C6DE5840F4B2}"/>
              </a:ext>
            </a:extLst>
          </p:cNvPr>
          <p:cNvSpPr/>
          <p:nvPr/>
        </p:nvSpPr>
        <p:spPr>
          <a:xfrm>
            <a:off x="0" y="864559"/>
            <a:ext cx="7272868" cy="7910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t>                 </a:t>
            </a:r>
            <a:r>
              <a:rPr lang="en-US" sz="2200" b="1" dirty="0" err="1"/>
              <a:t>Một</a:t>
            </a:r>
            <a:r>
              <a:rPr lang="en-US" sz="2200" b="1" dirty="0"/>
              <a:t> </a:t>
            </a:r>
            <a:r>
              <a:rPr lang="en-US" sz="2200" b="1" dirty="0" err="1"/>
              <a:t>số</a:t>
            </a:r>
            <a:r>
              <a:rPr lang="en-US" sz="2200" b="1" dirty="0"/>
              <a:t> </a:t>
            </a:r>
            <a:r>
              <a:rPr lang="en-US" sz="2200" b="1" dirty="0" err="1"/>
              <a:t>dự</a:t>
            </a:r>
            <a:r>
              <a:rPr lang="en-US" sz="2200" b="1" dirty="0"/>
              <a:t> </a:t>
            </a:r>
            <a:r>
              <a:rPr lang="en-US" sz="2200" b="1" dirty="0" err="1"/>
              <a:t>án</a:t>
            </a:r>
            <a:r>
              <a:rPr lang="en-US" sz="2200" b="1" dirty="0"/>
              <a:t> </a:t>
            </a:r>
            <a:r>
              <a:rPr lang="en-US" sz="2200" b="1" dirty="0" err="1"/>
              <a:t>gợi</a:t>
            </a:r>
            <a:r>
              <a:rPr lang="en-US" sz="2200" b="1" dirty="0"/>
              <a:t> ý</a:t>
            </a:r>
          </a:p>
        </p:txBody>
      </p:sp>
      <p:sp>
        <p:nvSpPr>
          <p:cNvPr id="22" name="Google Shape;522;p32">
            <a:extLst>
              <a:ext uri="{FF2B5EF4-FFF2-40B4-BE49-F238E27FC236}">
                <a16:creationId xmlns:a16="http://schemas.microsoft.com/office/drawing/2014/main" id="{983F0199-1899-492E-A7D2-D41A27087994}"/>
              </a:ext>
            </a:extLst>
          </p:cNvPr>
          <p:cNvSpPr txBox="1"/>
          <p:nvPr/>
        </p:nvSpPr>
        <p:spPr>
          <a:xfrm>
            <a:off x="294584" y="1732423"/>
            <a:ext cx="8239815" cy="951881"/>
          </a:xfrm>
          <a:prstGeom prst="rect">
            <a:avLst/>
          </a:prstGeom>
          <a:noFill/>
          <a:ln w="19050" cap="flat" cmpd="sng">
            <a:solidFill>
              <a:srgbClr val="FFAD29"/>
            </a:solidFill>
            <a:prstDash val="solid"/>
            <a:round/>
            <a:headEnd type="none" w="sm" len="sm"/>
            <a:tailEnd type="none" w="sm" len="sm"/>
          </a:ln>
        </p:spPr>
        <p:txBody>
          <a:bodyPr spcFirstLastPara="1" wrap="square" lIns="91425" tIns="91425" rIns="91425" bIns="91425" anchor="ctr" anchorCtr="0">
            <a:noAutofit/>
          </a:bodyPr>
          <a:lstStyle/>
          <a:p>
            <a:pPr algn="ctr">
              <a:defRPr/>
            </a:pPr>
            <a:r>
              <a:rPr lang="en" sz="2100" kern="0" dirty="0">
                <a:solidFill>
                  <a:sysClr val="windowText" lastClr="000000"/>
                </a:solidFill>
                <a:ea typeface="Roboto"/>
                <a:cs typeface="Roboto"/>
                <a:sym typeface="Roboto"/>
              </a:rPr>
              <a:t>Nghiên cứu về </a:t>
            </a:r>
            <a:r>
              <a:rPr lang="en-US" sz="2100" kern="0" dirty="0" err="1">
                <a:solidFill>
                  <a:sysClr val="windowText" lastClr="000000"/>
                </a:solidFill>
                <a:ea typeface="Roboto"/>
                <a:cs typeface="Roboto"/>
                <a:sym typeface="Roboto"/>
              </a:rPr>
              <a:t>cách</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xử</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lý</a:t>
            </a:r>
            <a:r>
              <a:rPr lang="en-US" sz="2100" kern="0" dirty="0">
                <a:solidFill>
                  <a:sysClr val="windowText" lastClr="000000"/>
                </a:solidFill>
                <a:ea typeface="Roboto"/>
                <a:cs typeface="Roboto"/>
                <a:sym typeface="Roboto"/>
              </a:rPr>
              <a:t>, vi </a:t>
            </a:r>
            <a:r>
              <a:rPr lang="en-US" sz="2100" kern="0" dirty="0" err="1">
                <a:solidFill>
                  <a:sysClr val="windowText" lastClr="000000"/>
                </a:solidFill>
                <a:ea typeface="Roboto"/>
                <a:cs typeface="Roboto"/>
                <a:sym typeface="Roboto"/>
              </a:rPr>
              <a:t>sinh</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vật</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sử</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dụng</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hiệu</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quả</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đối</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với</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môi</a:t>
            </a:r>
            <a:r>
              <a:rPr lang="en-US" sz="2100" kern="0" dirty="0">
                <a:solidFill>
                  <a:sysClr val="windowText" lastClr="000000"/>
                </a:solidFill>
                <a:ea typeface="Roboto"/>
                <a:cs typeface="Roboto"/>
                <a:sym typeface="Roboto"/>
              </a:rPr>
              <a:t> tr</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ờng</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thực</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trạng</a:t>
            </a:r>
            <a:r>
              <a:rPr lang="en-US" sz="2100" kern="0" dirty="0">
                <a:solidFill>
                  <a:sysClr val="windowText" lastClr="000000"/>
                </a:solidFill>
                <a:ea typeface="Roboto"/>
                <a:cs typeface="Roboto"/>
                <a:sym typeface="Roboto"/>
              </a:rPr>
              <a:t>…</a:t>
            </a:r>
            <a:endParaRPr sz="2100" kern="0" dirty="0">
              <a:solidFill>
                <a:sysClr val="windowText" lastClr="000000"/>
              </a:solidFill>
              <a:ea typeface="Roboto"/>
              <a:cs typeface="Roboto"/>
              <a:sym typeface="Roboto"/>
            </a:endParaRPr>
          </a:p>
        </p:txBody>
      </p:sp>
      <p:pic>
        <p:nvPicPr>
          <p:cNvPr id="23" name="Picture 2" descr="Bahaya Ketika Melakukan Hard Shutdown | KASKUS">
            <a:extLst>
              <a:ext uri="{FF2B5EF4-FFF2-40B4-BE49-F238E27FC236}">
                <a16:creationId xmlns:a16="http://schemas.microsoft.com/office/drawing/2014/main" id="{DEF67D08-A1CE-46EE-BD81-5CE1A11EF0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52789"/>
            <a:ext cx="673741" cy="67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822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70727297"/>
              </p:ext>
            </p:extLst>
          </p:nvPr>
        </p:nvGraphicFramePr>
        <p:xfrm>
          <a:off x="228600" y="381000"/>
          <a:ext cx="8686800" cy="5635786"/>
        </p:xfrm>
        <a:graphic>
          <a:graphicData uri="http://schemas.openxmlformats.org/drawingml/2006/table">
            <a:tbl>
              <a:tblPr firstRow="1" bandRow="1">
                <a:tableStyleId>{5C22544A-7EE6-4342-B048-85BDC9FD1C3A}</a:tableStyleId>
              </a:tblPr>
              <a:tblGrid>
                <a:gridCol w="2059757">
                  <a:extLst>
                    <a:ext uri="{9D8B030D-6E8A-4147-A177-3AD203B41FA5}">
                      <a16:colId xmlns:a16="http://schemas.microsoft.com/office/drawing/2014/main" val="20000"/>
                    </a:ext>
                  </a:extLst>
                </a:gridCol>
                <a:gridCol w="3731443">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1524000">
                <a:tc gridSpan="3">
                  <a:txBody>
                    <a:bodyPr/>
                    <a:lstStyle/>
                    <a:p>
                      <a:pPr algn="ctr"/>
                      <a:r>
                        <a:rPr lang="en-US" baseline="0" dirty="0" err="1"/>
                        <a:t>Lớp</a:t>
                      </a:r>
                      <a:r>
                        <a:rPr lang="en-US" baseline="0" dirty="0"/>
                        <a:t>: 10……..</a:t>
                      </a:r>
                    </a:p>
                    <a:p>
                      <a:pPr algn="ctr"/>
                      <a:r>
                        <a:rPr lang="en-US" baseline="0" dirty="0" err="1"/>
                        <a:t>Nhóm</a:t>
                      </a:r>
                      <a:r>
                        <a:rPr lang="en-US" baseline="0" dirty="0"/>
                        <a:t>: </a:t>
                      </a:r>
                    </a:p>
                    <a:p>
                      <a:pPr algn="ctr"/>
                      <a:r>
                        <a:rPr lang="en-US" baseline="0" dirty="0"/>
                        <a:t>ĐỀ TÀI:</a:t>
                      </a:r>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7173">
                <a:tc>
                  <a:txBody>
                    <a:bodyPr/>
                    <a:lstStyle/>
                    <a:p>
                      <a:r>
                        <a:rPr lang="en-US"/>
                        <a:t>Thời</a:t>
                      </a:r>
                      <a:r>
                        <a:rPr lang="en-US" baseline="0"/>
                        <a:t> gian</a:t>
                      </a:r>
                      <a:endParaRPr lang="en-US"/>
                    </a:p>
                  </a:txBody>
                  <a:tcPr/>
                </a:tc>
                <a:tc>
                  <a:txBody>
                    <a:bodyPr/>
                    <a:lstStyle/>
                    <a:p>
                      <a:r>
                        <a:rPr lang="en-US"/>
                        <a:t>Nọi</a:t>
                      </a:r>
                      <a:r>
                        <a:rPr lang="en-US" baseline="0"/>
                        <a:t> dung thực hiện</a:t>
                      </a:r>
                      <a:endParaRPr lang="en-US"/>
                    </a:p>
                  </a:txBody>
                  <a:tcPr/>
                </a:tc>
                <a:tc>
                  <a:txBody>
                    <a:bodyPr/>
                    <a:lstStyle/>
                    <a:p>
                      <a:r>
                        <a:rPr lang="en-US"/>
                        <a:t>Người</a:t>
                      </a:r>
                      <a:r>
                        <a:rPr lang="en-US" baseline="0"/>
                        <a:t> thực hiện</a:t>
                      </a:r>
                      <a:endParaRPr lang="en-US"/>
                    </a:p>
                  </a:txBody>
                  <a:tcPr/>
                </a:tc>
                <a:extLst>
                  <a:ext uri="{0D108BD9-81ED-4DB2-BD59-A6C34878D82A}">
                    <a16:rowId xmlns:a16="http://schemas.microsoft.com/office/drawing/2014/main" val="10001"/>
                  </a:ext>
                </a:extLst>
              </a:tr>
              <a:tr h="867173">
                <a:tc>
                  <a:txBody>
                    <a:bodyPr/>
                    <a:lstStyle/>
                    <a:p>
                      <a:r>
                        <a:rPr lang="en-US" dirty="0" err="1"/>
                        <a:t>Ngày</a:t>
                      </a:r>
                      <a:r>
                        <a:rPr lang="en-US" baseline="0" dirty="0"/>
                        <a:t> 6/12/202….</a:t>
                      </a:r>
                      <a:endParaRPr lang="en-US" dirty="0"/>
                    </a:p>
                  </a:txBody>
                  <a:tcPr/>
                </a:tc>
                <a:tc>
                  <a:txBody>
                    <a:bodyPr/>
                    <a:lstStyle/>
                    <a:p>
                      <a:pPr marL="285750" indent="-285750">
                        <a:buFontTx/>
                        <a:buChar char="-"/>
                      </a:pPr>
                      <a:r>
                        <a:rPr lang="en-US"/>
                        <a:t>Xây</a:t>
                      </a:r>
                      <a:r>
                        <a:rPr lang="en-US" baseline="0"/>
                        <a:t> dựng kế hoạch</a:t>
                      </a:r>
                    </a:p>
                    <a:p>
                      <a:pPr marL="285750" indent="-285750">
                        <a:buFontTx/>
                        <a:buChar char="-"/>
                      </a:pPr>
                      <a:r>
                        <a:rPr lang="en-US" baseline="0"/>
                        <a:t>Chọn đề tài</a:t>
                      </a:r>
                    </a:p>
                    <a:p>
                      <a:pPr marL="285750" indent="-285750">
                        <a:buFontTx/>
                        <a:buChar char="-"/>
                      </a:pPr>
                      <a:r>
                        <a:rPr lang="en-US" baseline="0"/>
                        <a:t>Phân công nhiệm vụ thành viên</a:t>
                      </a:r>
                    </a:p>
                    <a:p>
                      <a:pPr marL="285750" indent="-285750">
                        <a:buFontTx/>
                        <a:buChar char="-"/>
                      </a:pPr>
                      <a:r>
                        <a:rPr lang="en-US" baseline="0"/>
                        <a:t>Xây dựng quy trình</a:t>
                      </a:r>
                      <a:endParaRPr lang="en-US"/>
                    </a:p>
                  </a:txBody>
                  <a:tcPr/>
                </a:tc>
                <a:tc>
                  <a:txBody>
                    <a:bodyPr/>
                    <a:lstStyle/>
                    <a:p>
                      <a:endParaRPr lang="en-US"/>
                    </a:p>
                  </a:txBody>
                  <a:tcPr/>
                </a:tc>
                <a:extLst>
                  <a:ext uri="{0D108BD9-81ED-4DB2-BD59-A6C34878D82A}">
                    <a16:rowId xmlns:a16="http://schemas.microsoft.com/office/drawing/2014/main" val="10002"/>
                  </a:ext>
                </a:extLst>
              </a:tr>
              <a:tr h="867173">
                <a:tc>
                  <a:txBody>
                    <a:bodyPr/>
                    <a:lstStyle/>
                    <a:p>
                      <a:r>
                        <a:rPr lang="en-US" dirty="0"/>
                        <a:t>7/12/202…..</a:t>
                      </a:r>
                    </a:p>
                  </a:txBody>
                  <a:tcPr/>
                </a:tc>
                <a:tc>
                  <a:txBody>
                    <a:bodyPr/>
                    <a:lstStyle/>
                    <a:p>
                      <a:pPr marL="285750" indent="-285750">
                        <a:buFontTx/>
                        <a:buChar char="-"/>
                      </a:pPr>
                      <a:r>
                        <a:rPr lang="en-US"/>
                        <a:t>Mua nguyên</a:t>
                      </a:r>
                      <a:r>
                        <a:rPr lang="en-US" baseline="0"/>
                        <a:t> liệu thực hiện</a:t>
                      </a:r>
                    </a:p>
                    <a:p>
                      <a:pPr marL="285750" indent="-285750">
                        <a:buFontTx/>
                        <a:buChar char="-"/>
                      </a:pPr>
                      <a:r>
                        <a:rPr lang="en-US" baseline="0"/>
                        <a:t>Làm powerpoint</a:t>
                      </a:r>
                    </a:p>
                    <a:p>
                      <a:pPr marL="285750" indent="-285750">
                        <a:buFontTx/>
                        <a:buChar char="-"/>
                      </a:pPr>
                      <a:r>
                        <a:rPr lang="en-US" baseline="0"/>
                        <a:t>Quay phim tư liệu</a:t>
                      </a:r>
                    </a:p>
                    <a:p>
                      <a:pPr marL="285750" indent="-285750">
                        <a:buFontTx/>
                        <a:buChar char="-"/>
                      </a:pPr>
                      <a:r>
                        <a:rPr lang="en-US" baseline="0"/>
                        <a:t>Sưu tầm tài liệu</a:t>
                      </a:r>
                      <a:endParaRPr lang="en-US"/>
                    </a:p>
                  </a:txBody>
                  <a:tcPr/>
                </a:tc>
                <a:tc>
                  <a:txBody>
                    <a:bodyPr/>
                    <a:lstStyle/>
                    <a:p>
                      <a:endParaRPr lang="en-US"/>
                    </a:p>
                  </a:txBody>
                  <a:tcPr/>
                </a:tc>
                <a:extLst>
                  <a:ext uri="{0D108BD9-81ED-4DB2-BD59-A6C34878D82A}">
                    <a16:rowId xmlns:a16="http://schemas.microsoft.com/office/drawing/2014/main" val="10003"/>
                  </a:ext>
                </a:extLst>
              </a:tr>
              <a:tr h="867173">
                <a:tc>
                  <a:txBody>
                    <a:bodyPr/>
                    <a:lstStyle/>
                    <a:p>
                      <a:r>
                        <a:rPr lang="en-US" dirty="0"/>
                        <a:t>8/12/202…..</a:t>
                      </a:r>
                    </a:p>
                  </a:txBody>
                  <a:tcPr/>
                </a:tc>
                <a:tc>
                  <a:txBody>
                    <a:bodyPr/>
                    <a:lstStyle/>
                    <a:p>
                      <a:pPr marL="285750" indent="-285750">
                        <a:buFontTx/>
                        <a:buChar char="-"/>
                      </a:pPr>
                      <a:r>
                        <a:rPr lang="en-US"/>
                        <a:t>Báo</a:t>
                      </a:r>
                      <a:r>
                        <a:rPr lang="en-US" baseline="0"/>
                        <a:t> cáo </a:t>
                      </a:r>
                    </a:p>
                    <a:p>
                      <a:pPr marL="285750" indent="-285750">
                        <a:buFontTx/>
                        <a:buChar char="-"/>
                      </a:pPr>
                      <a:r>
                        <a:rPr lang="en-US" baseline="0"/>
                        <a:t>Phản biện</a:t>
                      </a:r>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3" name="Picture 2" descr="Bahaya Ketika Melakukan Hard Shutdown | KASKUS">
            <a:extLst>
              <a:ext uri="{FF2B5EF4-FFF2-40B4-BE49-F238E27FC236}">
                <a16:creationId xmlns:a16="http://schemas.microsoft.com/office/drawing/2014/main" id="{23543F4E-FDBA-430D-8D75-1C95ED21DF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0" y="355600"/>
            <a:ext cx="673741" cy="6737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7CE8CAB-59C4-439B-8C6A-75DA0EF4C8FE}"/>
              </a:ext>
            </a:extLst>
          </p:cNvPr>
          <p:cNvSpPr/>
          <p:nvPr/>
        </p:nvSpPr>
        <p:spPr>
          <a:xfrm>
            <a:off x="967252" y="492415"/>
            <a:ext cx="2476961" cy="400110"/>
          </a:xfrm>
          <a:prstGeom prst="rect">
            <a:avLst/>
          </a:prstGeom>
        </p:spPr>
        <p:txBody>
          <a:bodyPr wrap="none">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KẾ HOẠCH DỰ ÁN</a:t>
            </a:r>
          </a:p>
        </p:txBody>
      </p:sp>
    </p:spTree>
    <p:extLst>
      <p:ext uri="{BB962C8B-B14F-4D97-AF65-F5344CB8AC3E}">
        <p14:creationId xmlns:p14="http://schemas.microsoft.com/office/powerpoint/2010/main" val="855810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组合 33">
            <a:extLst>
              <a:ext uri="{FF2B5EF4-FFF2-40B4-BE49-F238E27FC236}">
                <a16:creationId xmlns:a16="http://schemas.microsoft.com/office/drawing/2014/main" id="{723D0F98-B4B3-4899-9DF2-7650347DD15C}"/>
              </a:ext>
            </a:extLst>
          </p:cNvPr>
          <p:cNvGrpSpPr>
            <a:grpSpLocks/>
          </p:cNvGrpSpPr>
          <p:nvPr/>
        </p:nvGrpSpPr>
        <p:grpSpPr bwMode="auto">
          <a:xfrm>
            <a:off x="0" y="857250"/>
            <a:ext cx="9144000" cy="5143500"/>
            <a:chOff x="1" y="0"/>
            <a:chExt cx="12191999" cy="6858000"/>
          </a:xfrm>
        </p:grpSpPr>
        <p:pic>
          <p:nvPicPr>
            <p:cNvPr id="18441" name="图片 34">
              <a:extLst>
                <a:ext uri="{FF2B5EF4-FFF2-40B4-BE49-F238E27FC236}">
                  <a16:creationId xmlns:a16="http://schemas.microsoft.com/office/drawing/2014/main" id="{D46EC016-DBB8-4A78-9D0B-1638D4228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132" b="45801"/>
            <a:stretch>
              <a:fillRect/>
            </a:stretch>
          </p:blipFill>
          <p:spPr bwMode="auto">
            <a:xfrm>
              <a:off x="8146473" y="0"/>
              <a:ext cx="4045527" cy="37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图片 35">
              <a:extLst>
                <a:ext uri="{FF2B5EF4-FFF2-40B4-BE49-F238E27FC236}">
                  <a16:creationId xmlns:a16="http://schemas.microsoft.com/office/drawing/2014/main" id="{CAD6D431-F5DC-4D9E-A946-B389AE9DD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697" y="3872219"/>
              <a:ext cx="3026478" cy="29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椭圆 1">
            <a:extLst>
              <a:ext uri="{FF2B5EF4-FFF2-40B4-BE49-F238E27FC236}">
                <a16:creationId xmlns:a16="http://schemas.microsoft.com/office/drawing/2014/main" id="{4974DC2C-6FF3-4CD3-99D0-84A93CE1FCFD}"/>
              </a:ext>
            </a:extLst>
          </p:cNvPr>
          <p:cNvSpPr/>
          <p:nvPr/>
        </p:nvSpPr>
        <p:spPr>
          <a:xfrm>
            <a:off x="920353" y="2507456"/>
            <a:ext cx="1832372" cy="189547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zh-CN" altLang="en-US" sz="1350">
              <a:solidFill>
                <a:srgbClr val="FFFFFF"/>
              </a:solidFill>
              <a:latin typeface="Arial"/>
              <a:ea typeface="SimSun" panose="02010600030101010101" pitchFamily="2" charset="-122"/>
              <a:sym typeface="Arial" panose="020B0604020202020204" pitchFamily="34" charset="0"/>
            </a:endParaRPr>
          </a:p>
        </p:txBody>
      </p:sp>
      <p:grpSp>
        <p:nvGrpSpPr>
          <p:cNvPr id="37" name="Group 36">
            <a:extLst>
              <a:ext uri="{FF2B5EF4-FFF2-40B4-BE49-F238E27FC236}">
                <a16:creationId xmlns:a16="http://schemas.microsoft.com/office/drawing/2014/main" id="{FB7DA1BA-720B-4CCE-BB9A-04818D882E36}"/>
              </a:ext>
            </a:extLst>
          </p:cNvPr>
          <p:cNvGrpSpPr/>
          <p:nvPr/>
        </p:nvGrpSpPr>
        <p:grpSpPr>
          <a:xfrm>
            <a:off x="920072" y="2252882"/>
            <a:ext cx="2352676" cy="2352676"/>
            <a:chOff x="908627" y="1948472"/>
            <a:chExt cx="3136901" cy="3136901"/>
          </a:xfrm>
          <a:solidFill>
            <a:schemeClr val="accent5">
              <a:lumMod val="75000"/>
            </a:schemeClr>
          </a:solidFill>
        </p:grpSpPr>
        <p:sp>
          <p:nvSpPr>
            <p:cNvPr id="3" name="椭圆 2">
              <a:extLst>
                <a:ext uri="{FF2B5EF4-FFF2-40B4-BE49-F238E27FC236}">
                  <a16:creationId xmlns:a16="http://schemas.microsoft.com/office/drawing/2014/main" id="{FF1FB06E-D0D2-454A-BB98-39170A8C5317}"/>
                </a:ext>
              </a:extLst>
            </p:cNvPr>
            <p:cNvSpPr/>
            <p:nvPr/>
          </p:nvSpPr>
          <p:spPr>
            <a:xfrm>
              <a:off x="908627" y="1948472"/>
              <a:ext cx="3136901" cy="31369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noProof="1">
                <a:solidFill>
                  <a:prstClr val="white"/>
                </a:solidFill>
                <a:latin typeface="Times New Roman" panose="02020603050405020304" charset="0"/>
                <a:cs typeface="Times New Roman" panose="02020603050405020304" charset="0"/>
                <a:sym typeface="+mn-lt"/>
              </a:endParaRPr>
            </a:p>
          </p:txBody>
        </p:sp>
        <p:sp>
          <p:nvSpPr>
            <p:cNvPr id="4" name="文本框 2">
              <a:extLst>
                <a:ext uri="{FF2B5EF4-FFF2-40B4-BE49-F238E27FC236}">
                  <a16:creationId xmlns:a16="http://schemas.microsoft.com/office/drawing/2014/main" id="{A9CF4CB5-3C51-4463-BC9C-A5E395BD9B9B}"/>
                </a:ext>
              </a:extLst>
            </p:cNvPr>
            <p:cNvSpPr txBox="1">
              <a:spLocks noChangeArrowheads="1"/>
            </p:cNvSpPr>
            <p:nvPr/>
          </p:nvSpPr>
          <p:spPr bwMode="auto">
            <a:xfrm>
              <a:off x="1218952" y="2624077"/>
              <a:ext cx="2539365" cy="1785104"/>
            </a:xfrm>
            <a:prstGeom prst="rect">
              <a:avLst/>
            </a:prstGeom>
            <a:grpFill/>
            <a:ln>
              <a:noFill/>
            </a:ln>
          </p:spPr>
          <p:txBody>
            <a:bodyP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defTabSz="685800">
                <a:spcBef>
                  <a:spcPct val="0"/>
                </a:spcBef>
                <a:spcAft>
                  <a:spcPct val="0"/>
                </a:spcAft>
                <a:defRPr/>
              </a:pPr>
              <a:r>
                <a:rPr lang="en-US" altLang="zh-CN" sz="2700" b="1" noProof="1">
                  <a:solidFill>
                    <a:prstClr val="white"/>
                  </a:solidFill>
                  <a:latin typeface="Times New Roman" panose="02020603050405020304" charset="0"/>
                  <a:cs typeface="Times New Roman" panose="02020603050405020304" charset="0"/>
                  <a:sym typeface="+mn-lt"/>
                </a:rPr>
                <a:t>NỘI DUNG BÀI BÁO CÁO</a:t>
              </a:r>
            </a:p>
          </p:txBody>
        </p:sp>
      </p:grpSp>
      <p:sp>
        <p:nvSpPr>
          <p:cNvPr id="22" name="TextBox 35">
            <a:extLst>
              <a:ext uri="{FF2B5EF4-FFF2-40B4-BE49-F238E27FC236}">
                <a16:creationId xmlns:a16="http://schemas.microsoft.com/office/drawing/2014/main" id="{E9525E49-50C9-4D0F-A2E7-D4CF04D426AF}"/>
              </a:ext>
            </a:extLst>
          </p:cNvPr>
          <p:cNvSpPr txBox="1">
            <a:spLocks noChangeArrowheads="1"/>
          </p:cNvSpPr>
          <p:nvPr/>
        </p:nvSpPr>
        <p:spPr bwMode="auto">
          <a:xfrm>
            <a:off x="3804048" y="2069307"/>
            <a:ext cx="1535906"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219200">
              <a:defRPr>
                <a:solidFill>
                  <a:schemeClr val="tx1"/>
                </a:solidFill>
                <a:latin typeface="Arial" panose="020B0604020202020204" pitchFamily="34" charset="0"/>
              </a:defRPr>
            </a:lvl1pPr>
            <a:lvl2pPr marL="742950" indent="-285750" defTabSz="1219200">
              <a:defRPr>
                <a:solidFill>
                  <a:schemeClr val="tx1"/>
                </a:solidFill>
                <a:latin typeface="Arial" panose="020B0604020202020204" pitchFamily="34" charset="0"/>
              </a:defRPr>
            </a:lvl2pPr>
            <a:lvl3pPr marL="1143000" indent="-228600" defTabSz="1219200">
              <a:defRPr>
                <a:solidFill>
                  <a:schemeClr val="tx1"/>
                </a:solidFill>
                <a:latin typeface="Arial" panose="020B0604020202020204" pitchFamily="34" charset="0"/>
              </a:defRPr>
            </a:lvl3pPr>
            <a:lvl4pPr marL="1600200" indent="-228600" defTabSz="1219200">
              <a:defRPr>
                <a:solidFill>
                  <a:schemeClr val="tx1"/>
                </a:solidFill>
                <a:latin typeface="Arial" panose="020B0604020202020204" pitchFamily="34" charset="0"/>
              </a:defRPr>
            </a:lvl4pPr>
            <a:lvl5pPr marL="2057400" indent="-228600" defTabSz="1219200">
              <a:defRPr>
                <a:solidFill>
                  <a:schemeClr val="tx1"/>
                </a:solidFill>
                <a:latin typeface="Arial" panose="020B0604020202020204" pitchFamily="34" charset="0"/>
              </a:defRPr>
            </a:lvl5pPr>
            <a:lvl6pPr marL="2514600" indent="-228600" defTabSz="1219200" eaLnBrk="0" fontAlgn="base" hangingPunct="0">
              <a:spcBef>
                <a:spcPct val="0"/>
              </a:spcBef>
              <a:spcAft>
                <a:spcPct val="0"/>
              </a:spcAft>
              <a:defRPr>
                <a:solidFill>
                  <a:schemeClr val="tx1"/>
                </a:solidFill>
                <a:latin typeface="Arial" panose="020B0604020202020204" pitchFamily="34" charset="0"/>
              </a:defRPr>
            </a:lvl6pPr>
            <a:lvl7pPr marL="2971800" indent="-228600" defTabSz="1219200" eaLnBrk="0" fontAlgn="base" hangingPunct="0">
              <a:spcBef>
                <a:spcPct val="0"/>
              </a:spcBef>
              <a:spcAft>
                <a:spcPct val="0"/>
              </a:spcAft>
              <a:defRPr>
                <a:solidFill>
                  <a:schemeClr val="tx1"/>
                </a:solidFill>
                <a:latin typeface="Arial" panose="020B0604020202020204" pitchFamily="34" charset="0"/>
              </a:defRPr>
            </a:lvl7pPr>
            <a:lvl8pPr marL="3429000" indent="-228600" defTabSz="1219200" eaLnBrk="0" fontAlgn="base" hangingPunct="0">
              <a:spcBef>
                <a:spcPct val="0"/>
              </a:spcBef>
              <a:spcAft>
                <a:spcPct val="0"/>
              </a:spcAft>
              <a:defRPr>
                <a:solidFill>
                  <a:schemeClr val="tx1"/>
                </a:solidFill>
                <a:latin typeface="Arial" panose="020B0604020202020204" pitchFamily="34" charset="0"/>
              </a:defRPr>
            </a:lvl8pPr>
            <a:lvl9pPr marL="3886200" indent="-228600" defTabSz="12192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vi-VN" altLang="en-US" sz="2100" b="1" dirty="0">
                <a:solidFill>
                  <a:srgbClr val="203864"/>
                </a:solidFill>
                <a:latin typeface="Times New Roman" panose="02020603050405020304" pitchFamily="18" charset="0"/>
                <a:sym typeface="Arial" panose="020B0604020202020204" pitchFamily="34" charset="0"/>
              </a:rPr>
              <a:t>I. </a:t>
            </a:r>
            <a:r>
              <a:rPr lang="en-US" altLang="en-US" sz="2100" b="1" dirty="0">
                <a:solidFill>
                  <a:srgbClr val="203864"/>
                </a:solidFill>
                <a:latin typeface="Times New Roman" panose="02020603050405020304" pitchFamily="18" charset="0"/>
                <a:sym typeface="Arial" panose="020B0604020202020204" pitchFamily="34" charset="0"/>
              </a:rPr>
              <a:t>THỰC TRẠNG Ô NHIỄM LÀ GÌ</a:t>
            </a:r>
            <a:r>
              <a:rPr lang="vi-VN" altLang="en-US" sz="2100" b="1" dirty="0">
                <a:solidFill>
                  <a:srgbClr val="203864"/>
                </a:solidFill>
                <a:latin typeface="Times New Roman" panose="02020603050405020304" pitchFamily="18" charset="0"/>
                <a:sym typeface="Arial" panose="020B0604020202020204" pitchFamily="34" charset="0"/>
              </a:rPr>
              <a:t>?</a:t>
            </a:r>
          </a:p>
        </p:txBody>
      </p:sp>
      <p:sp>
        <p:nvSpPr>
          <p:cNvPr id="28" name="TextBox 35">
            <a:extLst>
              <a:ext uri="{FF2B5EF4-FFF2-40B4-BE49-F238E27FC236}">
                <a16:creationId xmlns:a16="http://schemas.microsoft.com/office/drawing/2014/main" id="{8B1FE9C8-FF44-4CDD-8F40-F12FA1F1191F}"/>
              </a:ext>
            </a:extLst>
          </p:cNvPr>
          <p:cNvSpPr txBox="1">
            <a:spLocks noChangeArrowheads="1"/>
          </p:cNvSpPr>
          <p:nvPr/>
        </p:nvSpPr>
        <p:spPr bwMode="auto">
          <a:xfrm>
            <a:off x="3790951" y="2620700"/>
            <a:ext cx="4601147" cy="74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219200">
              <a:defRPr>
                <a:solidFill>
                  <a:schemeClr val="tx1"/>
                </a:solidFill>
                <a:latin typeface="Arial" panose="020B0604020202020204" pitchFamily="34" charset="0"/>
              </a:defRPr>
            </a:lvl1pPr>
            <a:lvl2pPr marL="742950" indent="-285750" defTabSz="1219200">
              <a:defRPr>
                <a:solidFill>
                  <a:schemeClr val="tx1"/>
                </a:solidFill>
                <a:latin typeface="Arial" panose="020B0604020202020204" pitchFamily="34" charset="0"/>
              </a:defRPr>
            </a:lvl2pPr>
            <a:lvl3pPr marL="1143000" indent="-228600" defTabSz="1219200">
              <a:defRPr>
                <a:solidFill>
                  <a:schemeClr val="tx1"/>
                </a:solidFill>
                <a:latin typeface="Arial" panose="020B0604020202020204" pitchFamily="34" charset="0"/>
              </a:defRPr>
            </a:lvl3pPr>
            <a:lvl4pPr marL="1600200" indent="-228600" defTabSz="1219200">
              <a:defRPr>
                <a:solidFill>
                  <a:schemeClr val="tx1"/>
                </a:solidFill>
                <a:latin typeface="Arial" panose="020B0604020202020204" pitchFamily="34" charset="0"/>
              </a:defRPr>
            </a:lvl4pPr>
            <a:lvl5pPr marL="2057400" indent="-228600" defTabSz="1219200">
              <a:defRPr>
                <a:solidFill>
                  <a:schemeClr val="tx1"/>
                </a:solidFill>
                <a:latin typeface="Arial" panose="020B0604020202020204" pitchFamily="34" charset="0"/>
              </a:defRPr>
            </a:lvl5pPr>
            <a:lvl6pPr marL="2514600" indent="-228600" defTabSz="1219200" eaLnBrk="0" fontAlgn="base" hangingPunct="0">
              <a:spcBef>
                <a:spcPct val="0"/>
              </a:spcBef>
              <a:spcAft>
                <a:spcPct val="0"/>
              </a:spcAft>
              <a:defRPr>
                <a:solidFill>
                  <a:schemeClr val="tx1"/>
                </a:solidFill>
                <a:latin typeface="Arial" panose="020B0604020202020204" pitchFamily="34" charset="0"/>
              </a:defRPr>
            </a:lvl6pPr>
            <a:lvl7pPr marL="2971800" indent="-228600" defTabSz="1219200" eaLnBrk="0" fontAlgn="base" hangingPunct="0">
              <a:spcBef>
                <a:spcPct val="0"/>
              </a:spcBef>
              <a:spcAft>
                <a:spcPct val="0"/>
              </a:spcAft>
              <a:defRPr>
                <a:solidFill>
                  <a:schemeClr val="tx1"/>
                </a:solidFill>
                <a:latin typeface="Arial" panose="020B0604020202020204" pitchFamily="34" charset="0"/>
              </a:defRPr>
            </a:lvl7pPr>
            <a:lvl8pPr marL="3429000" indent="-228600" defTabSz="1219200" eaLnBrk="0" fontAlgn="base" hangingPunct="0">
              <a:spcBef>
                <a:spcPct val="0"/>
              </a:spcBef>
              <a:spcAft>
                <a:spcPct val="0"/>
              </a:spcAft>
              <a:defRPr>
                <a:solidFill>
                  <a:schemeClr val="tx1"/>
                </a:solidFill>
                <a:latin typeface="Arial" panose="020B0604020202020204" pitchFamily="34" charset="0"/>
              </a:defRPr>
            </a:lvl8pPr>
            <a:lvl9pPr marL="3886200" indent="-228600" defTabSz="12192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vi-VN" altLang="en-US" sz="2100" b="1" dirty="0">
                <a:solidFill>
                  <a:srgbClr val="203864"/>
                </a:solidFill>
                <a:latin typeface="Times New Roman" panose="02020603050405020304" pitchFamily="18" charset="0"/>
                <a:sym typeface="Arial" panose="020B0604020202020204" pitchFamily="34" charset="0"/>
              </a:rPr>
              <a:t>II. </a:t>
            </a:r>
            <a:r>
              <a:rPr lang="en-US" altLang="en-US" sz="2100" b="1" dirty="0">
                <a:solidFill>
                  <a:srgbClr val="203864"/>
                </a:solidFill>
                <a:latin typeface="Times New Roman" panose="02020603050405020304" pitchFamily="18" charset="0"/>
                <a:sym typeface="Arial" panose="020B0604020202020204" pitchFamily="34" charset="0"/>
              </a:rPr>
              <a:t>TÌNH HÌNH ỨNG DỤNG </a:t>
            </a:r>
          </a:p>
          <a:p>
            <a:pPr defTabSz="914400" fontAlgn="base">
              <a:spcBef>
                <a:spcPct val="0"/>
              </a:spcBef>
              <a:spcAft>
                <a:spcPct val="0"/>
              </a:spcAft>
            </a:pPr>
            <a:r>
              <a:rPr lang="en-US" altLang="en-US" sz="2100" b="1" dirty="0">
                <a:solidFill>
                  <a:srgbClr val="203864"/>
                </a:solidFill>
                <a:latin typeface="Times New Roman" panose="02020603050405020304" pitchFamily="18" charset="0"/>
                <a:sym typeface="Arial" panose="020B0604020202020204" pitchFamily="34" charset="0"/>
              </a:rPr>
              <a:t>CÔNG NGHỆ VI SINH VẬT</a:t>
            </a:r>
            <a:endParaRPr lang="vi-VN" altLang="en-US" sz="2100" b="1" dirty="0">
              <a:solidFill>
                <a:srgbClr val="203864"/>
              </a:solidFill>
              <a:latin typeface="Times New Roman" panose="02020603050405020304" pitchFamily="18" charset="0"/>
              <a:sym typeface="Arial" panose="020B0604020202020204" pitchFamily="34" charset="0"/>
            </a:endParaRPr>
          </a:p>
        </p:txBody>
      </p:sp>
      <p:sp>
        <p:nvSpPr>
          <p:cNvPr id="31" name="TextBox 35">
            <a:extLst>
              <a:ext uri="{FF2B5EF4-FFF2-40B4-BE49-F238E27FC236}">
                <a16:creationId xmlns:a16="http://schemas.microsoft.com/office/drawing/2014/main" id="{AF9BC504-3589-46CA-A15D-8861DB77BDD6}"/>
              </a:ext>
            </a:extLst>
          </p:cNvPr>
          <p:cNvSpPr txBox="1">
            <a:spLocks noChangeArrowheads="1"/>
          </p:cNvSpPr>
          <p:nvPr/>
        </p:nvSpPr>
        <p:spPr bwMode="auto">
          <a:xfrm>
            <a:off x="3790951" y="3550444"/>
            <a:ext cx="1535906"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219200">
              <a:defRPr>
                <a:solidFill>
                  <a:schemeClr val="tx1"/>
                </a:solidFill>
                <a:latin typeface="Arial" panose="020B0604020202020204" pitchFamily="34" charset="0"/>
              </a:defRPr>
            </a:lvl1pPr>
            <a:lvl2pPr marL="742950" indent="-285750" defTabSz="1219200">
              <a:defRPr>
                <a:solidFill>
                  <a:schemeClr val="tx1"/>
                </a:solidFill>
                <a:latin typeface="Arial" panose="020B0604020202020204" pitchFamily="34" charset="0"/>
              </a:defRPr>
            </a:lvl2pPr>
            <a:lvl3pPr marL="1143000" indent="-228600" defTabSz="1219200">
              <a:defRPr>
                <a:solidFill>
                  <a:schemeClr val="tx1"/>
                </a:solidFill>
                <a:latin typeface="Arial" panose="020B0604020202020204" pitchFamily="34" charset="0"/>
              </a:defRPr>
            </a:lvl3pPr>
            <a:lvl4pPr marL="1600200" indent="-228600" defTabSz="1219200">
              <a:defRPr>
                <a:solidFill>
                  <a:schemeClr val="tx1"/>
                </a:solidFill>
                <a:latin typeface="Arial" panose="020B0604020202020204" pitchFamily="34" charset="0"/>
              </a:defRPr>
            </a:lvl4pPr>
            <a:lvl5pPr marL="2057400" indent="-228600" defTabSz="1219200">
              <a:defRPr>
                <a:solidFill>
                  <a:schemeClr val="tx1"/>
                </a:solidFill>
                <a:latin typeface="Arial" panose="020B0604020202020204" pitchFamily="34" charset="0"/>
              </a:defRPr>
            </a:lvl5pPr>
            <a:lvl6pPr marL="2514600" indent="-228600" defTabSz="1219200" eaLnBrk="0" fontAlgn="base" hangingPunct="0">
              <a:spcBef>
                <a:spcPct val="0"/>
              </a:spcBef>
              <a:spcAft>
                <a:spcPct val="0"/>
              </a:spcAft>
              <a:defRPr>
                <a:solidFill>
                  <a:schemeClr val="tx1"/>
                </a:solidFill>
                <a:latin typeface="Arial" panose="020B0604020202020204" pitchFamily="34" charset="0"/>
              </a:defRPr>
            </a:lvl6pPr>
            <a:lvl7pPr marL="2971800" indent="-228600" defTabSz="1219200" eaLnBrk="0" fontAlgn="base" hangingPunct="0">
              <a:spcBef>
                <a:spcPct val="0"/>
              </a:spcBef>
              <a:spcAft>
                <a:spcPct val="0"/>
              </a:spcAft>
              <a:defRPr>
                <a:solidFill>
                  <a:schemeClr val="tx1"/>
                </a:solidFill>
                <a:latin typeface="Arial" panose="020B0604020202020204" pitchFamily="34" charset="0"/>
              </a:defRPr>
            </a:lvl7pPr>
            <a:lvl8pPr marL="3429000" indent="-228600" defTabSz="1219200" eaLnBrk="0" fontAlgn="base" hangingPunct="0">
              <a:spcBef>
                <a:spcPct val="0"/>
              </a:spcBef>
              <a:spcAft>
                <a:spcPct val="0"/>
              </a:spcAft>
              <a:defRPr>
                <a:solidFill>
                  <a:schemeClr val="tx1"/>
                </a:solidFill>
                <a:latin typeface="Arial" panose="020B0604020202020204" pitchFamily="34" charset="0"/>
              </a:defRPr>
            </a:lvl8pPr>
            <a:lvl9pPr marL="3886200" indent="-228600" defTabSz="12192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vi-VN" altLang="en-US" sz="2100" b="1" dirty="0">
                <a:solidFill>
                  <a:srgbClr val="203864"/>
                </a:solidFill>
                <a:latin typeface="Times New Roman" panose="02020603050405020304" pitchFamily="18" charset="0"/>
                <a:sym typeface="Arial" panose="020B0604020202020204" pitchFamily="34" charset="0"/>
              </a:rPr>
              <a:t>I</a:t>
            </a:r>
            <a:r>
              <a:rPr lang="en-US" altLang="en-US" sz="2100" b="1" dirty="0">
                <a:solidFill>
                  <a:srgbClr val="203864"/>
                </a:solidFill>
                <a:latin typeface="Times New Roman" panose="02020603050405020304" pitchFamily="18" charset="0"/>
                <a:sym typeface="Arial" panose="020B0604020202020204" pitchFamily="34" charset="0"/>
              </a:rPr>
              <a:t>II</a:t>
            </a:r>
            <a:r>
              <a:rPr lang="vi-VN" altLang="en-US" sz="2100" b="1" dirty="0">
                <a:solidFill>
                  <a:srgbClr val="203864"/>
                </a:solidFill>
                <a:latin typeface="Times New Roman" panose="02020603050405020304" pitchFamily="18" charset="0"/>
                <a:sym typeface="Arial" panose="020B0604020202020204" pitchFamily="34" charset="0"/>
              </a:rPr>
              <a:t>. </a:t>
            </a:r>
            <a:r>
              <a:rPr lang="en-US" altLang="en-US" sz="2100" b="1" dirty="0">
                <a:solidFill>
                  <a:srgbClr val="203864"/>
                </a:solidFill>
                <a:latin typeface="Times New Roman" panose="02020603050405020304" pitchFamily="18" charset="0"/>
                <a:sym typeface="Arial" panose="020B0604020202020204" pitchFamily="34" charset="0"/>
              </a:rPr>
              <a:t>BIỆN PHÁP XỬ LÝ</a:t>
            </a:r>
            <a:endParaRPr lang="zh-CN" altLang="en-US" sz="2100" b="1" dirty="0">
              <a:solidFill>
                <a:srgbClr val="7030A0"/>
              </a:solidFill>
              <a:latin typeface="Times New Roman" panose="02020603050405020304" pitchFamily="18" charset="0"/>
              <a:ea typeface="SimSun" panose="02010600030101010101" pitchFamily="2" charset="-122"/>
              <a:sym typeface="Arial" panose="020B0604020202020204" pitchFamily="34" charset="0"/>
            </a:endParaRPr>
          </a:p>
        </p:txBody>
      </p:sp>
      <p:sp>
        <p:nvSpPr>
          <p:cNvPr id="7" name="TextBox 35">
            <a:extLst>
              <a:ext uri="{FF2B5EF4-FFF2-40B4-BE49-F238E27FC236}">
                <a16:creationId xmlns:a16="http://schemas.microsoft.com/office/drawing/2014/main" id="{6EABDDB8-1A43-47E2-A797-91E05F6C1390}"/>
              </a:ext>
            </a:extLst>
          </p:cNvPr>
          <p:cNvSpPr txBox="1">
            <a:spLocks noChangeArrowheads="1"/>
          </p:cNvSpPr>
          <p:nvPr/>
        </p:nvSpPr>
        <p:spPr bwMode="auto">
          <a:xfrm>
            <a:off x="3804048" y="4291013"/>
            <a:ext cx="3358752"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219200">
              <a:defRPr>
                <a:solidFill>
                  <a:schemeClr val="tx1"/>
                </a:solidFill>
                <a:latin typeface="Arial" panose="020B0604020202020204" pitchFamily="34" charset="0"/>
              </a:defRPr>
            </a:lvl1pPr>
            <a:lvl2pPr marL="742950" indent="-285750" defTabSz="1219200">
              <a:defRPr>
                <a:solidFill>
                  <a:schemeClr val="tx1"/>
                </a:solidFill>
                <a:latin typeface="Arial" panose="020B0604020202020204" pitchFamily="34" charset="0"/>
              </a:defRPr>
            </a:lvl2pPr>
            <a:lvl3pPr marL="1143000" indent="-228600" defTabSz="1219200">
              <a:defRPr>
                <a:solidFill>
                  <a:schemeClr val="tx1"/>
                </a:solidFill>
                <a:latin typeface="Arial" panose="020B0604020202020204" pitchFamily="34" charset="0"/>
              </a:defRPr>
            </a:lvl3pPr>
            <a:lvl4pPr marL="1600200" indent="-228600" defTabSz="1219200">
              <a:defRPr>
                <a:solidFill>
                  <a:schemeClr val="tx1"/>
                </a:solidFill>
                <a:latin typeface="Arial" panose="020B0604020202020204" pitchFamily="34" charset="0"/>
              </a:defRPr>
            </a:lvl4pPr>
            <a:lvl5pPr marL="2057400" indent="-228600" defTabSz="1219200">
              <a:defRPr>
                <a:solidFill>
                  <a:schemeClr val="tx1"/>
                </a:solidFill>
                <a:latin typeface="Arial" panose="020B0604020202020204" pitchFamily="34" charset="0"/>
              </a:defRPr>
            </a:lvl5pPr>
            <a:lvl6pPr marL="2514600" indent="-228600" defTabSz="1219200" eaLnBrk="0" fontAlgn="base" hangingPunct="0">
              <a:spcBef>
                <a:spcPct val="0"/>
              </a:spcBef>
              <a:spcAft>
                <a:spcPct val="0"/>
              </a:spcAft>
              <a:defRPr>
                <a:solidFill>
                  <a:schemeClr val="tx1"/>
                </a:solidFill>
                <a:latin typeface="Arial" panose="020B0604020202020204" pitchFamily="34" charset="0"/>
              </a:defRPr>
            </a:lvl6pPr>
            <a:lvl7pPr marL="2971800" indent="-228600" defTabSz="1219200" eaLnBrk="0" fontAlgn="base" hangingPunct="0">
              <a:spcBef>
                <a:spcPct val="0"/>
              </a:spcBef>
              <a:spcAft>
                <a:spcPct val="0"/>
              </a:spcAft>
              <a:defRPr>
                <a:solidFill>
                  <a:schemeClr val="tx1"/>
                </a:solidFill>
                <a:latin typeface="Arial" panose="020B0604020202020204" pitchFamily="34" charset="0"/>
              </a:defRPr>
            </a:lvl7pPr>
            <a:lvl8pPr marL="3429000" indent="-228600" defTabSz="1219200" eaLnBrk="0" fontAlgn="base" hangingPunct="0">
              <a:spcBef>
                <a:spcPct val="0"/>
              </a:spcBef>
              <a:spcAft>
                <a:spcPct val="0"/>
              </a:spcAft>
              <a:defRPr>
                <a:solidFill>
                  <a:schemeClr val="tx1"/>
                </a:solidFill>
                <a:latin typeface="Arial" panose="020B0604020202020204" pitchFamily="34" charset="0"/>
              </a:defRPr>
            </a:lvl8pPr>
            <a:lvl9pPr marL="3886200" indent="-228600" defTabSz="12192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vi-VN" altLang="en-US" sz="2100" b="1" dirty="0">
                <a:solidFill>
                  <a:srgbClr val="203864"/>
                </a:solidFill>
                <a:latin typeface="Times New Roman" panose="02020603050405020304" pitchFamily="18" charset="0"/>
                <a:sym typeface="Arial" panose="020B0604020202020204" pitchFamily="34" charset="0"/>
              </a:rPr>
              <a:t>V. </a:t>
            </a:r>
            <a:r>
              <a:rPr lang="en-US" altLang="en-US" sz="2100" b="1" dirty="0">
                <a:solidFill>
                  <a:srgbClr val="203864"/>
                </a:solidFill>
                <a:latin typeface="Times New Roman" panose="02020603050405020304" pitchFamily="18" charset="0"/>
                <a:sym typeface="Arial" panose="020B0604020202020204" pitchFamily="34" charset="0"/>
              </a:rPr>
              <a:t>MÔ HÌNH CỤ THỂ</a:t>
            </a:r>
            <a:endParaRPr lang="vi-VN" altLang="en-US" sz="2100" b="1" dirty="0">
              <a:solidFill>
                <a:srgbClr val="203864"/>
              </a:solidFill>
              <a:latin typeface="Times New Roman" panose="02020603050405020304" pitchFamily="18" charset="0"/>
              <a:sym typeface="Arial" panose="020B0604020202020204" pitchFamily="34" charset="0"/>
            </a:endParaRPr>
          </a:p>
        </p:txBody>
      </p:sp>
      <p:sp>
        <p:nvSpPr>
          <p:cNvPr id="13" name="TextBox 12">
            <a:extLst>
              <a:ext uri="{FF2B5EF4-FFF2-40B4-BE49-F238E27FC236}">
                <a16:creationId xmlns:a16="http://schemas.microsoft.com/office/drawing/2014/main" id="{D322B794-C9D1-4502-8F80-139671344F70}"/>
              </a:ext>
            </a:extLst>
          </p:cNvPr>
          <p:cNvSpPr txBox="1"/>
          <p:nvPr/>
        </p:nvSpPr>
        <p:spPr>
          <a:xfrm>
            <a:off x="762000" y="764342"/>
            <a:ext cx="7696200" cy="1077218"/>
          </a:xfrm>
          <a:prstGeom prst="rect">
            <a:avLst/>
          </a:prstGeom>
          <a:noFill/>
        </p:spPr>
        <p:txBody>
          <a:bodyPr wrap="square" rtlCol="0">
            <a:spAutoFit/>
          </a:bodyPr>
          <a:lstStyle/>
          <a:p>
            <a:pPr algn="ctr"/>
            <a:r>
              <a:rPr lang="en-US" sz="3200" dirty="0">
                <a:solidFill>
                  <a:srgbClr val="FF0000"/>
                </a:solidFill>
                <a:latin typeface="Times New Roman" pitchFamily="18" charset="0"/>
                <a:cs typeface="Times New Roman" pitchFamily="18" charset="0"/>
              </a:rPr>
              <a:t>ĐỀ TÀI: ỨNG DỤNG CÔNG NGHỆ VI SINH …………..</a:t>
            </a:r>
          </a:p>
        </p:txBody>
      </p:sp>
      <p:pic>
        <p:nvPicPr>
          <p:cNvPr id="14" name="Picture 13" descr="Bahaya Ketika Melakukan Hard Shutdown | KASKUS">
            <a:extLst>
              <a:ext uri="{FF2B5EF4-FFF2-40B4-BE49-F238E27FC236}">
                <a16:creationId xmlns:a16="http://schemas.microsoft.com/office/drawing/2014/main" id="{8F3C0986-571F-409B-873B-F6475CF762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331" y="353020"/>
            <a:ext cx="673741" cy="6737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31"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1" name="Google Shape;2177;p56">
            <a:extLst>
              <a:ext uri="{FF2B5EF4-FFF2-40B4-BE49-F238E27FC236}">
                <a16:creationId xmlns:a16="http://schemas.microsoft.com/office/drawing/2014/main" id="{6F2ECEC2-DFBC-35CE-2B2C-B5D73775FC46}"/>
              </a:ext>
            </a:extLst>
          </p:cNvPr>
          <p:cNvSpPr txBox="1"/>
          <p:nvPr/>
        </p:nvSpPr>
        <p:spPr>
          <a:xfrm flipH="1">
            <a:off x="375627" y="3668587"/>
            <a:ext cx="1242442" cy="988387"/>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a:solidFill>
                  <a:sysClr val="windowText" lastClr="000000"/>
                </a:solidFill>
                <a:latin typeface="+mj-lt"/>
                <a:ea typeface="Roboto"/>
                <a:cs typeface="Roboto"/>
                <a:sym typeface="Roboto"/>
              </a:rPr>
              <a:t>Ô </a:t>
            </a:r>
            <a:r>
              <a:rPr lang="en-US" sz="2100" kern="0" dirty="0" err="1">
                <a:solidFill>
                  <a:sysClr val="windowText" lastClr="000000"/>
                </a:solidFill>
                <a:latin typeface="+mj-lt"/>
                <a:ea typeface="Roboto"/>
                <a:cs typeface="Roboto"/>
                <a:sym typeface="Roboto"/>
              </a:rPr>
              <a:t>nhiễm</a:t>
            </a:r>
            <a:r>
              <a:rPr lang="en-US" sz="2100" kern="0" dirty="0">
                <a:solidFill>
                  <a:sysClr val="windowText" lastClr="000000"/>
                </a:solidFill>
                <a:latin typeface="+mj-lt"/>
                <a:ea typeface="Roboto"/>
                <a:cs typeface="Roboto"/>
                <a:sym typeface="Roboto"/>
              </a:rPr>
              <a:t> </a:t>
            </a:r>
            <a:r>
              <a:rPr lang="en-US" sz="2100" kern="0" dirty="0" err="1">
                <a:solidFill>
                  <a:sysClr val="windowText" lastClr="000000"/>
                </a:solidFill>
                <a:latin typeface="+mj-lt"/>
                <a:ea typeface="Roboto"/>
                <a:cs typeface="Roboto"/>
                <a:sym typeface="Roboto"/>
              </a:rPr>
              <a:t>đất</a:t>
            </a:r>
            <a:endParaRPr sz="2100" kern="0" dirty="0">
              <a:solidFill>
                <a:sysClr val="windowText" lastClr="000000"/>
              </a:solidFill>
              <a:latin typeface="+mj-lt"/>
              <a:ea typeface="Roboto"/>
              <a:cs typeface="Roboto"/>
              <a:sym typeface="Roboto"/>
            </a:endParaRPr>
          </a:p>
        </p:txBody>
      </p:sp>
      <p:sp>
        <p:nvSpPr>
          <p:cNvPr id="14" name="Google Shape;2180;p56">
            <a:extLst>
              <a:ext uri="{FF2B5EF4-FFF2-40B4-BE49-F238E27FC236}">
                <a16:creationId xmlns:a16="http://schemas.microsoft.com/office/drawing/2014/main" id="{2853C55A-7FBC-E8E6-3C9F-45E892554A86}"/>
              </a:ext>
            </a:extLst>
          </p:cNvPr>
          <p:cNvSpPr txBox="1"/>
          <p:nvPr/>
        </p:nvSpPr>
        <p:spPr>
          <a:xfrm flipH="1">
            <a:off x="1917208" y="3668586"/>
            <a:ext cx="1242443" cy="993027"/>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a:solidFill>
                  <a:sysClr val="windowText" lastClr="000000"/>
                </a:solidFill>
                <a:ea typeface="Roboto"/>
                <a:cs typeface="Roboto"/>
                <a:sym typeface="Roboto"/>
              </a:rPr>
              <a:t>N</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ớc</a:t>
            </a:r>
            <a:endParaRPr sz="2100" kern="0" dirty="0">
              <a:solidFill>
                <a:sysClr val="windowText" lastClr="000000"/>
              </a:solidFill>
              <a:ea typeface="Roboto"/>
              <a:cs typeface="Roboto"/>
              <a:sym typeface="Roboto"/>
            </a:endParaRPr>
          </a:p>
        </p:txBody>
      </p:sp>
      <p:sp>
        <p:nvSpPr>
          <p:cNvPr id="16" name="Google Shape;2182;p56">
            <a:extLst>
              <a:ext uri="{FF2B5EF4-FFF2-40B4-BE49-F238E27FC236}">
                <a16:creationId xmlns:a16="http://schemas.microsoft.com/office/drawing/2014/main" id="{4BBB7E4D-D020-53CB-4BBC-799A993DD1E0}"/>
              </a:ext>
            </a:extLst>
          </p:cNvPr>
          <p:cNvSpPr txBox="1"/>
          <p:nvPr/>
        </p:nvSpPr>
        <p:spPr>
          <a:xfrm flipH="1">
            <a:off x="1520498" y="2698966"/>
            <a:ext cx="2037791" cy="375170"/>
          </a:xfrm>
          <a:prstGeom prst="rect">
            <a:avLst/>
          </a:prstGeom>
          <a:solidFill>
            <a:schemeClr val="accent4">
              <a:lumMod val="20000"/>
              <a:lumOff val="8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defRPr/>
            </a:pPr>
            <a:r>
              <a:rPr lang="en-US" sz="2100" b="1" kern="0" dirty="0" err="1">
                <a:solidFill>
                  <a:srgbClr val="09527D"/>
                </a:solidFill>
                <a:latin typeface="Fira Sans Extra Condensed"/>
                <a:ea typeface="Fira Sans Extra Condensed"/>
                <a:cs typeface="Fira Sans Extra Condensed"/>
                <a:sym typeface="Fira Sans Extra Condensed"/>
              </a:rPr>
              <a:t>Nguyên</a:t>
            </a:r>
            <a:r>
              <a:rPr lang="en-US" sz="2100" b="1" kern="0" dirty="0">
                <a:solidFill>
                  <a:srgbClr val="09527D"/>
                </a:solidFill>
                <a:latin typeface="Fira Sans Extra Condensed"/>
                <a:ea typeface="Fira Sans Extra Condensed"/>
                <a:cs typeface="Fira Sans Extra Condensed"/>
                <a:sym typeface="Fira Sans Extra Condensed"/>
              </a:rPr>
              <a:t> </a:t>
            </a:r>
            <a:r>
              <a:rPr lang="en-US" sz="2100" b="1" kern="0" dirty="0" err="1">
                <a:solidFill>
                  <a:srgbClr val="09527D"/>
                </a:solidFill>
                <a:latin typeface="Fira Sans Extra Condensed"/>
                <a:ea typeface="Fira Sans Extra Condensed"/>
                <a:cs typeface="Fira Sans Extra Condensed"/>
                <a:sym typeface="Fira Sans Extra Condensed"/>
              </a:rPr>
              <a:t>nhân</a:t>
            </a:r>
            <a:endParaRPr sz="2100" b="1" kern="0" dirty="0">
              <a:solidFill>
                <a:srgbClr val="09527D"/>
              </a:solidFill>
              <a:latin typeface="Fira Sans Extra Condensed"/>
              <a:ea typeface="Fira Sans Extra Condensed"/>
              <a:cs typeface="Fira Sans Extra Condensed"/>
              <a:sym typeface="Fira Sans Extra Condensed"/>
            </a:endParaRPr>
          </a:p>
        </p:txBody>
      </p:sp>
      <p:sp>
        <p:nvSpPr>
          <p:cNvPr id="19" name="Google Shape;2185;p56">
            <a:extLst>
              <a:ext uri="{FF2B5EF4-FFF2-40B4-BE49-F238E27FC236}">
                <a16:creationId xmlns:a16="http://schemas.microsoft.com/office/drawing/2014/main" id="{C104439E-A35C-883C-A955-88E2D09C65E7}"/>
              </a:ext>
            </a:extLst>
          </p:cNvPr>
          <p:cNvSpPr txBox="1"/>
          <p:nvPr/>
        </p:nvSpPr>
        <p:spPr>
          <a:xfrm flipH="1">
            <a:off x="5585714" y="2698967"/>
            <a:ext cx="2092880" cy="375169"/>
          </a:xfrm>
          <a:prstGeom prst="rect">
            <a:avLst/>
          </a:prstGeom>
          <a:solidFill>
            <a:schemeClr val="accent4">
              <a:lumMod val="20000"/>
              <a:lumOff val="8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defRPr/>
            </a:pPr>
            <a:r>
              <a:rPr lang="en-US" sz="2100" b="1" kern="0" dirty="0" err="1">
                <a:solidFill>
                  <a:schemeClr val="accent5">
                    <a:lumMod val="50000"/>
                  </a:schemeClr>
                </a:solidFill>
                <a:latin typeface="Fira Sans Extra Condensed"/>
                <a:ea typeface="Fira Sans Extra Condensed"/>
                <a:cs typeface="Fira Sans Extra Condensed"/>
                <a:sym typeface="Fira Sans Extra Condensed"/>
              </a:rPr>
              <a:t>Hậu</a:t>
            </a:r>
            <a:r>
              <a:rPr lang="en-US" sz="2100" b="1" kern="0" dirty="0">
                <a:solidFill>
                  <a:schemeClr val="accent5">
                    <a:lumMod val="50000"/>
                  </a:schemeClr>
                </a:solidFill>
                <a:latin typeface="Fira Sans Extra Condensed"/>
                <a:ea typeface="Fira Sans Extra Condensed"/>
                <a:cs typeface="Fira Sans Extra Condensed"/>
                <a:sym typeface="Fira Sans Extra Condensed"/>
              </a:rPr>
              <a:t> </a:t>
            </a:r>
            <a:r>
              <a:rPr lang="en-US" sz="2100" b="1" kern="0" dirty="0" err="1">
                <a:solidFill>
                  <a:schemeClr val="accent5">
                    <a:lumMod val="50000"/>
                  </a:schemeClr>
                </a:solidFill>
                <a:latin typeface="Fira Sans Extra Condensed"/>
                <a:ea typeface="Fira Sans Extra Condensed"/>
                <a:cs typeface="Fira Sans Extra Condensed"/>
                <a:sym typeface="Fira Sans Extra Condensed"/>
              </a:rPr>
              <a:t>quả</a:t>
            </a:r>
            <a:endParaRPr sz="2100" b="1" kern="0" dirty="0">
              <a:solidFill>
                <a:schemeClr val="accent5">
                  <a:lumMod val="50000"/>
                </a:schemeClr>
              </a:solidFill>
              <a:latin typeface="Fira Sans Extra Condensed"/>
              <a:ea typeface="Fira Sans Extra Condensed"/>
              <a:cs typeface="Fira Sans Extra Condensed"/>
              <a:sym typeface="Fira Sans Extra Condensed"/>
            </a:endParaRPr>
          </a:p>
        </p:txBody>
      </p:sp>
      <p:cxnSp>
        <p:nvCxnSpPr>
          <p:cNvPr id="28" name="Google Shape;2195;p56">
            <a:extLst>
              <a:ext uri="{FF2B5EF4-FFF2-40B4-BE49-F238E27FC236}">
                <a16:creationId xmlns:a16="http://schemas.microsoft.com/office/drawing/2014/main" id="{E00BE95B-F184-E181-0637-5160A14DDDD7}"/>
              </a:ext>
            </a:extLst>
          </p:cNvPr>
          <p:cNvCxnSpPr>
            <a:cxnSpLocks/>
          </p:cNvCxnSpPr>
          <p:nvPr/>
        </p:nvCxnSpPr>
        <p:spPr>
          <a:xfrm flipV="1">
            <a:off x="996849" y="3349791"/>
            <a:ext cx="1355771" cy="9280"/>
          </a:xfrm>
          <a:prstGeom prst="straightConnector1">
            <a:avLst/>
          </a:prstGeom>
          <a:noFill/>
          <a:ln w="19050" cap="flat" cmpd="sng">
            <a:solidFill>
              <a:srgbClr val="000000"/>
            </a:solidFill>
            <a:prstDash val="solid"/>
            <a:round/>
            <a:headEnd type="none" w="med" len="med"/>
            <a:tailEnd type="none" w="med" len="med"/>
          </a:ln>
        </p:spPr>
      </p:cxnSp>
      <p:cxnSp>
        <p:nvCxnSpPr>
          <p:cNvPr id="29" name="Google Shape;2196;p56">
            <a:extLst>
              <a:ext uri="{FF2B5EF4-FFF2-40B4-BE49-F238E27FC236}">
                <a16:creationId xmlns:a16="http://schemas.microsoft.com/office/drawing/2014/main" id="{85EB4D4F-F19C-C2BD-8CB1-E03942804293}"/>
              </a:ext>
            </a:extLst>
          </p:cNvPr>
          <p:cNvCxnSpPr>
            <a:cxnSpLocks/>
          </p:cNvCxnSpPr>
          <p:nvPr/>
        </p:nvCxnSpPr>
        <p:spPr>
          <a:xfrm>
            <a:off x="2265677" y="3349791"/>
            <a:ext cx="1770450" cy="4640"/>
          </a:xfrm>
          <a:prstGeom prst="straightConnector1">
            <a:avLst/>
          </a:prstGeom>
          <a:noFill/>
          <a:ln w="19050" cap="flat" cmpd="sng">
            <a:solidFill>
              <a:srgbClr val="000000"/>
            </a:solidFill>
            <a:prstDash val="solid"/>
            <a:round/>
            <a:headEnd type="none" w="med" len="med"/>
            <a:tailEnd type="none" w="med" len="med"/>
          </a:ln>
        </p:spPr>
      </p:cxnSp>
      <p:cxnSp>
        <p:nvCxnSpPr>
          <p:cNvPr id="31" name="Google Shape;2198;p56">
            <a:extLst>
              <a:ext uri="{FF2B5EF4-FFF2-40B4-BE49-F238E27FC236}">
                <a16:creationId xmlns:a16="http://schemas.microsoft.com/office/drawing/2014/main" id="{5D5F854C-B330-3BA5-5397-9C1F53F36609}"/>
              </a:ext>
            </a:extLst>
          </p:cNvPr>
          <p:cNvCxnSpPr>
            <a:cxnSpLocks/>
          </p:cNvCxnSpPr>
          <p:nvPr/>
        </p:nvCxnSpPr>
        <p:spPr>
          <a:xfrm flipH="1">
            <a:off x="1008537" y="3345398"/>
            <a:ext cx="364" cy="327552"/>
          </a:xfrm>
          <a:prstGeom prst="straightConnector1">
            <a:avLst/>
          </a:prstGeom>
          <a:noFill/>
          <a:ln w="19050" cap="flat" cmpd="sng">
            <a:solidFill>
              <a:srgbClr val="000000"/>
            </a:solidFill>
            <a:prstDash val="solid"/>
            <a:round/>
            <a:headEnd type="none" w="med" len="med"/>
            <a:tailEnd type="none" w="med" len="med"/>
          </a:ln>
        </p:spPr>
      </p:cxnSp>
      <p:cxnSp>
        <p:nvCxnSpPr>
          <p:cNvPr id="32" name="Google Shape;2199;p56">
            <a:extLst>
              <a:ext uri="{FF2B5EF4-FFF2-40B4-BE49-F238E27FC236}">
                <a16:creationId xmlns:a16="http://schemas.microsoft.com/office/drawing/2014/main" id="{4CD7E0AC-52F3-5749-24F8-1F3EE937DDAB}"/>
              </a:ext>
            </a:extLst>
          </p:cNvPr>
          <p:cNvCxnSpPr>
            <a:cxnSpLocks/>
          </p:cNvCxnSpPr>
          <p:nvPr/>
        </p:nvCxnSpPr>
        <p:spPr>
          <a:xfrm>
            <a:off x="2544712" y="3359071"/>
            <a:ext cx="1808" cy="309514"/>
          </a:xfrm>
          <a:prstGeom prst="straightConnector1">
            <a:avLst/>
          </a:prstGeom>
          <a:noFill/>
          <a:ln w="19050" cap="flat" cmpd="sng">
            <a:solidFill>
              <a:srgbClr val="000000"/>
            </a:solidFill>
            <a:prstDash val="solid"/>
            <a:round/>
            <a:headEnd type="none" w="med" len="med"/>
            <a:tailEnd type="none" w="med" len="med"/>
          </a:ln>
        </p:spPr>
      </p:cxnSp>
      <p:cxnSp>
        <p:nvCxnSpPr>
          <p:cNvPr id="33" name="Google Shape;2200;p56">
            <a:extLst>
              <a:ext uri="{FF2B5EF4-FFF2-40B4-BE49-F238E27FC236}">
                <a16:creationId xmlns:a16="http://schemas.microsoft.com/office/drawing/2014/main" id="{E04CF307-788B-A540-97E1-A3EA7BCDCCAE}"/>
              </a:ext>
            </a:extLst>
          </p:cNvPr>
          <p:cNvCxnSpPr>
            <a:cxnSpLocks/>
            <a:stCxn id="16" idx="2"/>
          </p:cNvCxnSpPr>
          <p:nvPr/>
        </p:nvCxnSpPr>
        <p:spPr>
          <a:xfrm>
            <a:off x="2539392" y="3074136"/>
            <a:ext cx="4536" cy="316364"/>
          </a:xfrm>
          <a:prstGeom prst="straightConnector1">
            <a:avLst/>
          </a:prstGeom>
          <a:noFill/>
          <a:ln w="19050" cap="flat" cmpd="sng">
            <a:solidFill>
              <a:srgbClr val="000000"/>
            </a:solidFill>
            <a:prstDash val="solid"/>
            <a:round/>
            <a:headEnd type="none" w="med" len="med"/>
            <a:tailEnd type="none" w="med" len="med"/>
          </a:ln>
        </p:spPr>
      </p:cxnSp>
      <p:cxnSp>
        <p:nvCxnSpPr>
          <p:cNvPr id="34" name="Google Shape;2201;p56">
            <a:extLst>
              <a:ext uri="{FF2B5EF4-FFF2-40B4-BE49-F238E27FC236}">
                <a16:creationId xmlns:a16="http://schemas.microsoft.com/office/drawing/2014/main" id="{5F2FC41C-DAE0-B499-80FA-0B8748DC0D54}"/>
              </a:ext>
            </a:extLst>
          </p:cNvPr>
          <p:cNvCxnSpPr>
            <a:cxnSpLocks/>
            <a:stCxn id="19" idx="2"/>
          </p:cNvCxnSpPr>
          <p:nvPr/>
        </p:nvCxnSpPr>
        <p:spPr>
          <a:xfrm>
            <a:off x="6632154" y="3074135"/>
            <a:ext cx="0" cy="267514"/>
          </a:xfrm>
          <a:prstGeom prst="straightConnector1">
            <a:avLst/>
          </a:prstGeom>
          <a:noFill/>
          <a:ln w="19050" cap="flat" cmpd="sng">
            <a:solidFill>
              <a:srgbClr val="000000"/>
            </a:solidFill>
            <a:prstDash val="solid"/>
            <a:round/>
            <a:headEnd type="none" w="med" len="med"/>
            <a:tailEnd type="none" w="med" len="med"/>
          </a:ln>
        </p:spPr>
      </p:cxnSp>
      <p:cxnSp>
        <p:nvCxnSpPr>
          <p:cNvPr id="36" name="Google Shape;2203;p56">
            <a:extLst>
              <a:ext uri="{FF2B5EF4-FFF2-40B4-BE49-F238E27FC236}">
                <a16:creationId xmlns:a16="http://schemas.microsoft.com/office/drawing/2014/main" id="{F85BA1BD-6A28-2EB0-CA13-A53A6B831200}"/>
              </a:ext>
            </a:extLst>
          </p:cNvPr>
          <p:cNvCxnSpPr>
            <a:cxnSpLocks/>
          </p:cNvCxnSpPr>
          <p:nvPr/>
        </p:nvCxnSpPr>
        <p:spPr>
          <a:xfrm>
            <a:off x="5669501" y="3345391"/>
            <a:ext cx="0" cy="322970"/>
          </a:xfrm>
          <a:prstGeom prst="straightConnector1">
            <a:avLst/>
          </a:prstGeom>
          <a:noFill/>
          <a:ln w="19050" cap="flat" cmpd="sng">
            <a:solidFill>
              <a:srgbClr val="000000"/>
            </a:solidFill>
            <a:prstDash val="solid"/>
            <a:round/>
            <a:headEnd type="none" w="med" len="med"/>
            <a:tailEnd type="none" w="med" len="med"/>
          </a:ln>
        </p:spPr>
      </p:cxnSp>
      <p:cxnSp>
        <p:nvCxnSpPr>
          <p:cNvPr id="37" name="Google Shape;2204;p56">
            <a:extLst>
              <a:ext uri="{FF2B5EF4-FFF2-40B4-BE49-F238E27FC236}">
                <a16:creationId xmlns:a16="http://schemas.microsoft.com/office/drawing/2014/main" id="{6066DE41-A277-259B-7823-8259D71DBD1D}"/>
              </a:ext>
            </a:extLst>
          </p:cNvPr>
          <p:cNvCxnSpPr>
            <a:cxnSpLocks/>
          </p:cNvCxnSpPr>
          <p:nvPr/>
        </p:nvCxnSpPr>
        <p:spPr>
          <a:xfrm flipV="1">
            <a:off x="5657817" y="3337258"/>
            <a:ext cx="2308338" cy="4393"/>
          </a:xfrm>
          <a:prstGeom prst="straightConnector1">
            <a:avLst/>
          </a:prstGeom>
          <a:noFill/>
          <a:ln w="19050" cap="flat" cmpd="sng">
            <a:solidFill>
              <a:srgbClr val="000000"/>
            </a:solidFill>
            <a:prstDash val="solid"/>
            <a:round/>
            <a:headEnd type="none" w="med" len="med"/>
            <a:tailEnd type="none" w="med" len="med"/>
          </a:ln>
        </p:spPr>
      </p:cxnSp>
      <p:sp>
        <p:nvSpPr>
          <p:cNvPr id="38" name="Google Shape;913;p38">
            <a:extLst>
              <a:ext uri="{FF2B5EF4-FFF2-40B4-BE49-F238E27FC236}">
                <a16:creationId xmlns:a16="http://schemas.microsoft.com/office/drawing/2014/main" id="{83457B06-73ED-B6D9-DBA7-00ED8474B9E1}"/>
              </a:ext>
            </a:extLst>
          </p:cNvPr>
          <p:cNvSpPr/>
          <p:nvPr/>
        </p:nvSpPr>
        <p:spPr>
          <a:xfrm>
            <a:off x="1895732" y="1484385"/>
            <a:ext cx="5352537" cy="558261"/>
          </a:xfrm>
          <a:prstGeom prst="roundRect">
            <a:avLst>
              <a:gd name="adj" fmla="val 0"/>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Clr>
                <a:srgbClr val="2D406A"/>
              </a:buClr>
              <a:buSzPts val="1100"/>
            </a:pPr>
            <a:r>
              <a:rPr lang="en-US" sz="2100" b="1" dirty="0">
                <a:solidFill>
                  <a:schemeClr val="bg1"/>
                </a:solidFill>
                <a:ea typeface="Roboto"/>
                <a:cs typeface="Roboto"/>
                <a:sym typeface="Roboto"/>
              </a:rPr>
              <a:t>THỰC TRẠNG</a:t>
            </a:r>
            <a:endParaRPr sz="2100" b="1" dirty="0">
              <a:solidFill>
                <a:schemeClr val="bg1"/>
              </a:solidFill>
              <a:ea typeface="Roboto"/>
              <a:cs typeface="Roboto"/>
              <a:sym typeface="Roboto"/>
            </a:endParaRPr>
          </a:p>
        </p:txBody>
      </p:sp>
      <p:cxnSp>
        <p:nvCxnSpPr>
          <p:cNvPr id="51" name="Straight Connector 50">
            <a:extLst>
              <a:ext uri="{FF2B5EF4-FFF2-40B4-BE49-F238E27FC236}">
                <a16:creationId xmlns:a16="http://schemas.microsoft.com/office/drawing/2014/main" id="{2019E1EE-6007-0A1D-9B37-7E350710840E}"/>
              </a:ext>
            </a:extLst>
          </p:cNvPr>
          <p:cNvCxnSpPr>
            <a:stCxn id="38" idx="2"/>
          </p:cNvCxnSpPr>
          <p:nvPr/>
        </p:nvCxnSpPr>
        <p:spPr>
          <a:xfrm flipH="1">
            <a:off x="4572000" y="2042646"/>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D8E830C-47AC-4C0F-1B7D-D96FBEFDC31F}"/>
              </a:ext>
            </a:extLst>
          </p:cNvPr>
          <p:cNvCxnSpPr>
            <a:cxnSpLocks/>
          </p:cNvCxnSpPr>
          <p:nvPr/>
        </p:nvCxnSpPr>
        <p:spPr>
          <a:xfrm>
            <a:off x="2535462" y="2362116"/>
            <a:ext cx="4084606" cy="17378"/>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C764EAC-825C-460D-4161-6C245FE3033C}"/>
              </a:ext>
            </a:extLst>
          </p:cNvPr>
          <p:cNvCxnSpPr/>
          <p:nvPr/>
        </p:nvCxnSpPr>
        <p:spPr>
          <a:xfrm flipH="1">
            <a:off x="2543929" y="2371545"/>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9D932DE-84D2-2326-DAA0-4D79F2717B96}"/>
              </a:ext>
            </a:extLst>
          </p:cNvPr>
          <p:cNvCxnSpPr/>
          <p:nvPr/>
        </p:nvCxnSpPr>
        <p:spPr>
          <a:xfrm flipH="1">
            <a:off x="6620069" y="2379495"/>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Google Shape;2199;p56">
            <a:extLst>
              <a:ext uri="{FF2B5EF4-FFF2-40B4-BE49-F238E27FC236}">
                <a16:creationId xmlns:a16="http://schemas.microsoft.com/office/drawing/2014/main" id="{1FBE5105-00B5-C404-A8D2-FE28D22A0429}"/>
              </a:ext>
            </a:extLst>
          </p:cNvPr>
          <p:cNvCxnSpPr>
            <a:cxnSpLocks/>
          </p:cNvCxnSpPr>
          <p:nvPr/>
        </p:nvCxnSpPr>
        <p:spPr>
          <a:xfrm>
            <a:off x="4035223" y="3341649"/>
            <a:ext cx="1808" cy="310000"/>
          </a:xfrm>
          <a:prstGeom prst="straightConnector1">
            <a:avLst/>
          </a:prstGeom>
          <a:noFill/>
          <a:ln w="19050" cap="flat" cmpd="sng">
            <a:solidFill>
              <a:srgbClr val="000000"/>
            </a:solidFill>
            <a:prstDash val="solid"/>
            <a:round/>
            <a:headEnd type="none" w="med" len="med"/>
            <a:tailEnd type="none" w="med" len="med"/>
          </a:ln>
        </p:spPr>
      </p:cxnSp>
      <p:sp>
        <p:nvSpPr>
          <p:cNvPr id="80" name="Google Shape;2180;p56">
            <a:extLst>
              <a:ext uri="{FF2B5EF4-FFF2-40B4-BE49-F238E27FC236}">
                <a16:creationId xmlns:a16="http://schemas.microsoft.com/office/drawing/2014/main" id="{E93C6FD2-22A7-8D58-D6E3-0DE19D1E02DF}"/>
              </a:ext>
            </a:extLst>
          </p:cNvPr>
          <p:cNvSpPr txBox="1"/>
          <p:nvPr/>
        </p:nvSpPr>
        <p:spPr>
          <a:xfrm flipH="1">
            <a:off x="3407717" y="3660809"/>
            <a:ext cx="1242443" cy="996164"/>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Chất</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thải</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rắn</a:t>
            </a:r>
            <a:endParaRPr sz="2100" kern="0" dirty="0">
              <a:solidFill>
                <a:sysClr val="windowText" lastClr="000000"/>
              </a:solidFill>
              <a:ea typeface="Roboto"/>
              <a:cs typeface="Roboto"/>
              <a:sym typeface="Roboto"/>
            </a:endParaRPr>
          </a:p>
        </p:txBody>
      </p:sp>
      <p:sp>
        <p:nvSpPr>
          <p:cNvPr id="87" name="Google Shape;2180;p56">
            <a:extLst>
              <a:ext uri="{FF2B5EF4-FFF2-40B4-BE49-F238E27FC236}">
                <a16:creationId xmlns:a16="http://schemas.microsoft.com/office/drawing/2014/main" id="{37E0AA89-0F16-03D1-F429-5BE2AC59AFC8}"/>
              </a:ext>
            </a:extLst>
          </p:cNvPr>
          <p:cNvSpPr txBox="1"/>
          <p:nvPr/>
        </p:nvSpPr>
        <p:spPr>
          <a:xfrm flipH="1">
            <a:off x="5036596" y="3660810"/>
            <a:ext cx="1242443" cy="996164"/>
          </a:xfrm>
          <a:prstGeom prst="rect">
            <a:avLst/>
          </a:prstGeom>
          <a:solidFill>
            <a:schemeClr val="accent5">
              <a:lumMod val="40000"/>
              <a:lumOff val="6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Môi</a:t>
            </a:r>
            <a:r>
              <a:rPr lang="en-US" sz="2100" kern="0" dirty="0">
                <a:solidFill>
                  <a:sysClr val="windowText" lastClr="000000"/>
                </a:solidFill>
                <a:ea typeface="Roboto"/>
                <a:cs typeface="Roboto"/>
                <a:sym typeface="Roboto"/>
              </a:rPr>
              <a:t> tr</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ờng</a:t>
            </a:r>
            <a:endParaRPr sz="2100" kern="0" dirty="0">
              <a:solidFill>
                <a:sysClr val="windowText" lastClr="000000"/>
              </a:solidFill>
              <a:ea typeface="Roboto"/>
              <a:cs typeface="Roboto"/>
              <a:sym typeface="Roboto"/>
            </a:endParaRPr>
          </a:p>
        </p:txBody>
      </p:sp>
      <p:cxnSp>
        <p:nvCxnSpPr>
          <p:cNvPr id="88" name="Google Shape;2203;p56">
            <a:extLst>
              <a:ext uri="{FF2B5EF4-FFF2-40B4-BE49-F238E27FC236}">
                <a16:creationId xmlns:a16="http://schemas.microsoft.com/office/drawing/2014/main" id="{7A02C9A0-EEAE-D0EE-F0EE-0DB02E6D5B86}"/>
              </a:ext>
            </a:extLst>
          </p:cNvPr>
          <p:cNvCxnSpPr>
            <a:cxnSpLocks/>
          </p:cNvCxnSpPr>
          <p:nvPr/>
        </p:nvCxnSpPr>
        <p:spPr>
          <a:xfrm>
            <a:off x="7966155" y="3335165"/>
            <a:ext cx="0" cy="322970"/>
          </a:xfrm>
          <a:prstGeom prst="straightConnector1">
            <a:avLst/>
          </a:prstGeom>
          <a:noFill/>
          <a:ln w="19050" cap="flat" cmpd="sng">
            <a:solidFill>
              <a:srgbClr val="000000"/>
            </a:solidFill>
            <a:prstDash val="solid"/>
            <a:round/>
            <a:headEnd type="none" w="med" len="med"/>
            <a:tailEnd type="none" w="med" len="med"/>
          </a:ln>
        </p:spPr>
      </p:cxnSp>
      <p:sp>
        <p:nvSpPr>
          <p:cNvPr id="89" name="Google Shape;2180;p56">
            <a:extLst>
              <a:ext uri="{FF2B5EF4-FFF2-40B4-BE49-F238E27FC236}">
                <a16:creationId xmlns:a16="http://schemas.microsoft.com/office/drawing/2014/main" id="{6D28F91E-96ED-7C87-F61F-4BD8A420BF17}"/>
              </a:ext>
            </a:extLst>
          </p:cNvPr>
          <p:cNvSpPr txBox="1"/>
          <p:nvPr/>
        </p:nvSpPr>
        <p:spPr>
          <a:xfrm flipH="1">
            <a:off x="7343845" y="3667121"/>
            <a:ext cx="1242443" cy="996164"/>
          </a:xfrm>
          <a:prstGeom prst="rect">
            <a:avLst/>
          </a:prstGeom>
          <a:solidFill>
            <a:schemeClr val="accent5">
              <a:lumMod val="40000"/>
              <a:lumOff val="6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a:solidFill>
                  <a:sysClr val="windowText" lastClr="000000"/>
                </a:solidFill>
                <a:ea typeface="Roboto"/>
                <a:cs typeface="Roboto"/>
                <a:sym typeface="Roboto"/>
              </a:rPr>
              <a:t>Con ng</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ời</a:t>
            </a:r>
            <a:endParaRPr sz="2100" kern="0" dirty="0">
              <a:solidFill>
                <a:sysClr val="windowText" lastClr="000000"/>
              </a:solidFill>
              <a:ea typeface="Roboto"/>
              <a:cs typeface="Roboto"/>
              <a:sym typeface="Roboto"/>
            </a:endParaRPr>
          </a:p>
        </p:txBody>
      </p:sp>
    </p:spTree>
    <p:extLst>
      <p:ext uri="{BB962C8B-B14F-4D97-AF65-F5344CB8AC3E}">
        <p14:creationId xmlns:p14="http://schemas.microsoft.com/office/powerpoint/2010/main" val="2996356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1" name="Google Shape;2177;p56">
            <a:extLst>
              <a:ext uri="{FF2B5EF4-FFF2-40B4-BE49-F238E27FC236}">
                <a16:creationId xmlns:a16="http://schemas.microsoft.com/office/drawing/2014/main" id="{6F2ECEC2-DFBC-35CE-2B2C-B5D73775FC46}"/>
              </a:ext>
            </a:extLst>
          </p:cNvPr>
          <p:cNvSpPr txBox="1"/>
          <p:nvPr/>
        </p:nvSpPr>
        <p:spPr>
          <a:xfrm flipH="1">
            <a:off x="375627" y="3668587"/>
            <a:ext cx="1242442" cy="988387"/>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latin typeface="+mj-lt"/>
                <a:ea typeface="Roboto"/>
                <a:cs typeface="Roboto"/>
                <a:sym typeface="Roboto"/>
              </a:rPr>
              <a:t>Lĩnh</a:t>
            </a:r>
            <a:r>
              <a:rPr lang="en-US" sz="2100" kern="0" dirty="0">
                <a:solidFill>
                  <a:sysClr val="windowText" lastClr="000000"/>
                </a:solidFill>
                <a:latin typeface="+mj-lt"/>
                <a:ea typeface="Roboto"/>
                <a:cs typeface="Roboto"/>
                <a:sym typeface="Roboto"/>
              </a:rPr>
              <a:t> </a:t>
            </a:r>
            <a:r>
              <a:rPr lang="en-US" sz="2100" kern="0" dirty="0" err="1">
                <a:solidFill>
                  <a:sysClr val="windowText" lastClr="000000"/>
                </a:solidFill>
                <a:latin typeface="+mj-lt"/>
                <a:ea typeface="Roboto"/>
                <a:cs typeface="Roboto"/>
                <a:sym typeface="Roboto"/>
              </a:rPr>
              <a:t>vực</a:t>
            </a:r>
            <a:endParaRPr sz="2100" kern="0" dirty="0">
              <a:solidFill>
                <a:sysClr val="windowText" lastClr="000000"/>
              </a:solidFill>
              <a:latin typeface="+mj-lt"/>
              <a:ea typeface="Roboto"/>
              <a:cs typeface="Roboto"/>
              <a:sym typeface="Roboto"/>
            </a:endParaRPr>
          </a:p>
        </p:txBody>
      </p:sp>
      <p:sp>
        <p:nvSpPr>
          <p:cNvPr id="14" name="Google Shape;2180;p56">
            <a:extLst>
              <a:ext uri="{FF2B5EF4-FFF2-40B4-BE49-F238E27FC236}">
                <a16:creationId xmlns:a16="http://schemas.microsoft.com/office/drawing/2014/main" id="{2853C55A-7FBC-E8E6-3C9F-45E892554A86}"/>
              </a:ext>
            </a:extLst>
          </p:cNvPr>
          <p:cNvSpPr txBox="1"/>
          <p:nvPr/>
        </p:nvSpPr>
        <p:spPr>
          <a:xfrm flipH="1">
            <a:off x="1917208" y="3668586"/>
            <a:ext cx="1242443" cy="993027"/>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Đối</a:t>
            </a:r>
            <a:r>
              <a:rPr lang="en-US" sz="2100" kern="0" dirty="0">
                <a:solidFill>
                  <a:sysClr val="windowText" lastClr="000000"/>
                </a:solidFill>
                <a:ea typeface="Roboto"/>
                <a:cs typeface="Roboto"/>
                <a:sym typeface="Roboto"/>
              </a:rPr>
              <a:t> t</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ợng</a:t>
            </a:r>
            <a:endParaRPr sz="2100" kern="0" dirty="0">
              <a:solidFill>
                <a:sysClr val="windowText" lastClr="000000"/>
              </a:solidFill>
              <a:ea typeface="Roboto"/>
              <a:cs typeface="Roboto"/>
              <a:sym typeface="Roboto"/>
            </a:endParaRPr>
          </a:p>
        </p:txBody>
      </p:sp>
      <p:sp>
        <p:nvSpPr>
          <p:cNvPr id="16" name="Google Shape;2182;p56">
            <a:extLst>
              <a:ext uri="{FF2B5EF4-FFF2-40B4-BE49-F238E27FC236}">
                <a16:creationId xmlns:a16="http://schemas.microsoft.com/office/drawing/2014/main" id="{4BBB7E4D-D020-53CB-4BBC-799A993DD1E0}"/>
              </a:ext>
            </a:extLst>
          </p:cNvPr>
          <p:cNvSpPr txBox="1"/>
          <p:nvPr/>
        </p:nvSpPr>
        <p:spPr>
          <a:xfrm flipH="1">
            <a:off x="1520498" y="2698966"/>
            <a:ext cx="2037791" cy="375170"/>
          </a:xfrm>
          <a:prstGeom prst="rect">
            <a:avLst/>
          </a:prstGeom>
          <a:solidFill>
            <a:schemeClr val="accent4">
              <a:lumMod val="20000"/>
              <a:lumOff val="8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defRPr/>
            </a:pPr>
            <a:r>
              <a:rPr lang="en-US" sz="2100" b="1" kern="0" dirty="0">
                <a:solidFill>
                  <a:srgbClr val="09527D"/>
                </a:solidFill>
                <a:latin typeface="Fira Sans Extra Condensed"/>
                <a:ea typeface="Fira Sans Extra Condensed"/>
                <a:cs typeface="Fira Sans Extra Condensed"/>
                <a:sym typeface="Fira Sans Extra Condensed"/>
              </a:rPr>
              <a:t>KHÓ KHĂN</a:t>
            </a:r>
            <a:endParaRPr sz="2100" b="1" kern="0" dirty="0">
              <a:solidFill>
                <a:srgbClr val="09527D"/>
              </a:solidFill>
              <a:latin typeface="Fira Sans Extra Condensed"/>
              <a:ea typeface="Fira Sans Extra Condensed"/>
              <a:cs typeface="Fira Sans Extra Condensed"/>
              <a:sym typeface="Fira Sans Extra Condensed"/>
            </a:endParaRPr>
          </a:p>
        </p:txBody>
      </p:sp>
      <p:sp>
        <p:nvSpPr>
          <p:cNvPr id="19" name="Google Shape;2185;p56">
            <a:extLst>
              <a:ext uri="{FF2B5EF4-FFF2-40B4-BE49-F238E27FC236}">
                <a16:creationId xmlns:a16="http://schemas.microsoft.com/office/drawing/2014/main" id="{C104439E-A35C-883C-A955-88E2D09C65E7}"/>
              </a:ext>
            </a:extLst>
          </p:cNvPr>
          <p:cNvSpPr txBox="1"/>
          <p:nvPr/>
        </p:nvSpPr>
        <p:spPr>
          <a:xfrm flipH="1">
            <a:off x="5585714" y="2698967"/>
            <a:ext cx="2092880" cy="375169"/>
          </a:xfrm>
          <a:prstGeom prst="rect">
            <a:avLst/>
          </a:prstGeom>
          <a:solidFill>
            <a:schemeClr val="accent4">
              <a:lumMod val="20000"/>
              <a:lumOff val="8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defRPr/>
            </a:pPr>
            <a:r>
              <a:rPr lang="en-US" sz="2100" b="1" kern="0" dirty="0">
                <a:solidFill>
                  <a:schemeClr val="accent5">
                    <a:lumMod val="50000"/>
                  </a:schemeClr>
                </a:solidFill>
                <a:latin typeface="Fira Sans Extra Condensed"/>
                <a:ea typeface="Fira Sans Extra Condensed"/>
                <a:cs typeface="Fira Sans Extra Condensed"/>
                <a:sym typeface="Fira Sans Extra Condensed"/>
              </a:rPr>
              <a:t>THUẬN LỢI</a:t>
            </a:r>
            <a:endParaRPr sz="2100" b="1" kern="0" dirty="0">
              <a:solidFill>
                <a:schemeClr val="accent5">
                  <a:lumMod val="50000"/>
                </a:schemeClr>
              </a:solidFill>
              <a:latin typeface="Fira Sans Extra Condensed"/>
              <a:ea typeface="Fira Sans Extra Condensed"/>
              <a:cs typeface="Fira Sans Extra Condensed"/>
              <a:sym typeface="Fira Sans Extra Condensed"/>
            </a:endParaRPr>
          </a:p>
        </p:txBody>
      </p:sp>
      <p:cxnSp>
        <p:nvCxnSpPr>
          <p:cNvPr id="28" name="Google Shape;2195;p56">
            <a:extLst>
              <a:ext uri="{FF2B5EF4-FFF2-40B4-BE49-F238E27FC236}">
                <a16:creationId xmlns:a16="http://schemas.microsoft.com/office/drawing/2014/main" id="{E00BE95B-F184-E181-0637-5160A14DDDD7}"/>
              </a:ext>
            </a:extLst>
          </p:cNvPr>
          <p:cNvCxnSpPr>
            <a:cxnSpLocks/>
          </p:cNvCxnSpPr>
          <p:nvPr/>
        </p:nvCxnSpPr>
        <p:spPr>
          <a:xfrm flipV="1">
            <a:off x="996849" y="3349791"/>
            <a:ext cx="1355771" cy="9280"/>
          </a:xfrm>
          <a:prstGeom prst="straightConnector1">
            <a:avLst/>
          </a:prstGeom>
          <a:noFill/>
          <a:ln w="19050" cap="flat" cmpd="sng">
            <a:solidFill>
              <a:srgbClr val="000000"/>
            </a:solidFill>
            <a:prstDash val="solid"/>
            <a:round/>
            <a:headEnd type="none" w="med" len="med"/>
            <a:tailEnd type="none" w="med" len="med"/>
          </a:ln>
        </p:spPr>
      </p:cxnSp>
      <p:cxnSp>
        <p:nvCxnSpPr>
          <p:cNvPr id="29" name="Google Shape;2196;p56">
            <a:extLst>
              <a:ext uri="{FF2B5EF4-FFF2-40B4-BE49-F238E27FC236}">
                <a16:creationId xmlns:a16="http://schemas.microsoft.com/office/drawing/2014/main" id="{85EB4D4F-F19C-C2BD-8CB1-E03942804293}"/>
              </a:ext>
            </a:extLst>
          </p:cNvPr>
          <p:cNvCxnSpPr>
            <a:cxnSpLocks/>
          </p:cNvCxnSpPr>
          <p:nvPr/>
        </p:nvCxnSpPr>
        <p:spPr>
          <a:xfrm>
            <a:off x="2265677" y="3349791"/>
            <a:ext cx="1770450" cy="4640"/>
          </a:xfrm>
          <a:prstGeom prst="straightConnector1">
            <a:avLst/>
          </a:prstGeom>
          <a:noFill/>
          <a:ln w="19050" cap="flat" cmpd="sng">
            <a:solidFill>
              <a:srgbClr val="000000"/>
            </a:solidFill>
            <a:prstDash val="solid"/>
            <a:round/>
            <a:headEnd type="none" w="med" len="med"/>
            <a:tailEnd type="none" w="med" len="med"/>
          </a:ln>
        </p:spPr>
      </p:cxnSp>
      <p:cxnSp>
        <p:nvCxnSpPr>
          <p:cNvPr id="31" name="Google Shape;2198;p56">
            <a:extLst>
              <a:ext uri="{FF2B5EF4-FFF2-40B4-BE49-F238E27FC236}">
                <a16:creationId xmlns:a16="http://schemas.microsoft.com/office/drawing/2014/main" id="{5D5F854C-B330-3BA5-5397-9C1F53F36609}"/>
              </a:ext>
            </a:extLst>
          </p:cNvPr>
          <p:cNvCxnSpPr>
            <a:cxnSpLocks/>
          </p:cNvCxnSpPr>
          <p:nvPr/>
        </p:nvCxnSpPr>
        <p:spPr>
          <a:xfrm flipH="1">
            <a:off x="1008537" y="3345398"/>
            <a:ext cx="364" cy="327552"/>
          </a:xfrm>
          <a:prstGeom prst="straightConnector1">
            <a:avLst/>
          </a:prstGeom>
          <a:noFill/>
          <a:ln w="19050" cap="flat" cmpd="sng">
            <a:solidFill>
              <a:srgbClr val="000000"/>
            </a:solidFill>
            <a:prstDash val="solid"/>
            <a:round/>
            <a:headEnd type="none" w="med" len="med"/>
            <a:tailEnd type="none" w="med" len="med"/>
          </a:ln>
        </p:spPr>
      </p:cxnSp>
      <p:cxnSp>
        <p:nvCxnSpPr>
          <p:cNvPr id="32" name="Google Shape;2199;p56">
            <a:extLst>
              <a:ext uri="{FF2B5EF4-FFF2-40B4-BE49-F238E27FC236}">
                <a16:creationId xmlns:a16="http://schemas.microsoft.com/office/drawing/2014/main" id="{4CD7E0AC-52F3-5749-24F8-1F3EE937DDAB}"/>
              </a:ext>
            </a:extLst>
          </p:cNvPr>
          <p:cNvCxnSpPr>
            <a:cxnSpLocks/>
          </p:cNvCxnSpPr>
          <p:nvPr/>
        </p:nvCxnSpPr>
        <p:spPr>
          <a:xfrm>
            <a:off x="2544712" y="3359071"/>
            <a:ext cx="1808" cy="309514"/>
          </a:xfrm>
          <a:prstGeom prst="straightConnector1">
            <a:avLst/>
          </a:prstGeom>
          <a:noFill/>
          <a:ln w="19050" cap="flat" cmpd="sng">
            <a:solidFill>
              <a:srgbClr val="000000"/>
            </a:solidFill>
            <a:prstDash val="solid"/>
            <a:round/>
            <a:headEnd type="none" w="med" len="med"/>
            <a:tailEnd type="none" w="med" len="med"/>
          </a:ln>
        </p:spPr>
      </p:cxnSp>
      <p:cxnSp>
        <p:nvCxnSpPr>
          <p:cNvPr id="33" name="Google Shape;2200;p56">
            <a:extLst>
              <a:ext uri="{FF2B5EF4-FFF2-40B4-BE49-F238E27FC236}">
                <a16:creationId xmlns:a16="http://schemas.microsoft.com/office/drawing/2014/main" id="{E04CF307-788B-A540-97E1-A3EA7BCDCCAE}"/>
              </a:ext>
            </a:extLst>
          </p:cNvPr>
          <p:cNvCxnSpPr>
            <a:cxnSpLocks/>
            <a:stCxn id="16" idx="2"/>
          </p:cNvCxnSpPr>
          <p:nvPr/>
        </p:nvCxnSpPr>
        <p:spPr>
          <a:xfrm>
            <a:off x="2539392" y="3074136"/>
            <a:ext cx="4536" cy="316364"/>
          </a:xfrm>
          <a:prstGeom prst="straightConnector1">
            <a:avLst/>
          </a:prstGeom>
          <a:noFill/>
          <a:ln w="19050" cap="flat" cmpd="sng">
            <a:solidFill>
              <a:srgbClr val="000000"/>
            </a:solidFill>
            <a:prstDash val="solid"/>
            <a:round/>
            <a:headEnd type="none" w="med" len="med"/>
            <a:tailEnd type="none" w="med" len="med"/>
          </a:ln>
        </p:spPr>
      </p:cxnSp>
      <p:cxnSp>
        <p:nvCxnSpPr>
          <p:cNvPr id="34" name="Google Shape;2201;p56">
            <a:extLst>
              <a:ext uri="{FF2B5EF4-FFF2-40B4-BE49-F238E27FC236}">
                <a16:creationId xmlns:a16="http://schemas.microsoft.com/office/drawing/2014/main" id="{5F2FC41C-DAE0-B499-80FA-0B8748DC0D54}"/>
              </a:ext>
            </a:extLst>
          </p:cNvPr>
          <p:cNvCxnSpPr>
            <a:cxnSpLocks/>
            <a:stCxn id="19" idx="2"/>
          </p:cNvCxnSpPr>
          <p:nvPr/>
        </p:nvCxnSpPr>
        <p:spPr>
          <a:xfrm>
            <a:off x="6632154" y="3074135"/>
            <a:ext cx="0" cy="267514"/>
          </a:xfrm>
          <a:prstGeom prst="straightConnector1">
            <a:avLst/>
          </a:prstGeom>
          <a:noFill/>
          <a:ln w="19050" cap="flat" cmpd="sng">
            <a:solidFill>
              <a:srgbClr val="000000"/>
            </a:solidFill>
            <a:prstDash val="solid"/>
            <a:round/>
            <a:headEnd type="none" w="med" len="med"/>
            <a:tailEnd type="none" w="med" len="med"/>
          </a:ln>
        </p:spPr>
      </p:cxnSp>
      <p:cxnSp>
        <p:nvCxnSpPr>
          <p:cNvPr id="36" name="Google Shape;2203;p56">
            <a:extLst>
              <a:ext uri="{FF2B5EF4-FFF2-40B4-BE49-F238E27FC236}">
                <a16:creationId xmlns:a16="http://schemas.microsoft.com/office/drawing/2014/main" id="{F85BA1BD-6A28-2EB0-CA13-A53A6B831200}"/>
              </a:ext>
            </a:extLst>
          </p:cNvPr>
          <p:cNvCxnSpPr>
            <a:cxnSpLocks/>
          </p:cNvCxnSpPr>
          <p:nvPr/>
        </p:nvCxnSpPr>
        <p:spPr>
          <a:xfrm>
            <a:off x="5669501" y="3345391"/>
            <a:ext cx="0" cy="322970"/>
          </a:xfrm>
          <a:prstGeom prst="straightConnector1">
            <a:avLst/>
          </a:prstGeom>
          <a:noFill/>
          <a:ln w="19050" cap="flat" cmpd="sng">
            <a:solidFill>
              <a:srgbClr val="000000"/>
            </a:solidFill>
            <a:prstDash val="solid"/>
            <a:round/>
            <a:headEnd type="none" w="med" len="med"/>
            <a:tailEnd type="none" w="med" len="med"/>
          </a:ln>
        </p:spPr>
      </p:cxnSp>
      <p:cxnSp>
        <p:nvCxnSpPr>
          <p:cNvPr id="37" name="Google Shape;2204;p56">
            <a:extLst>
              <a:ext uri="{FF2B5EF4-FFF2-40B4-BE49-F238E27FC236}">
                <a16:creationId xmlns:a16="http://schemas.microsoft.com/office/drawing/2014/main" id="{6066DE41-A277-259B-7823-8259D71DBD1D}"/>
              </a:ext>
            </a:extLst>
          </p:cNvPr>
          <p:cNvCxnSpPr>
            <a:cxnSpLocks/>
          </p:cNvCxnSpPr>
          <p:nvPr/>
        </p:nvCxnSpPr>
        <p:spPr>
          <a:xfrm flipV="1">
            <a:off x="5657817" y="3337258"/>
            <a:ext cx="2308338" cy="4393"/>
          </a:xfrm>
          <a:prstGeom prst="straightConnector1">
            <a:avLst/>
          </a:prstGeom>
          <a:noFill/>
          <a:ln w="19050" cap="flat" cmpd="sng">
            <a:solidFill>
              <a:srgbClr val="000000"/>
            </a:solidFill>
            <a:prstDash val="solid"/>
            <a:round/>
            <a:headEnd type="none" w="med" len="med"/>
            <a:tailEnd type="none" w="med" len="med"/>
          </a:ln>
        </p:spPr>
      </p:cxnSp>
      <p:sp>
        <p:nvSpPr>
          <p:cNvPr id="38" name="Google Shape;913;p38">
            <a:extLst>
              <a:ext uri="{FF2B5EF4-FFF2-40B4-BE49-F238E27FC236}">
                <a16:creationId xmlns:a16="http://schemas.microsoft.com/office/drawing/2014/main" id="{83457B06-73ED-B6D9-DBA7-00ED8474B9E1}"/>
              </a:ext>
            </a:extLst>
          </p:cNvPr>
          <p:cNvSpPr/>
          <p:nvPr/>
        </p:nvSpPr>
        <p:spPr>
          <a:xfrm>
            <a:off x="1895732" y="1484385"/>
            <a:ext cx="5352537" cy="558261"/>
          </a:xfrm>
          <a:prstGeom prst="roundRect">
            <a:avLst>
              <a:gd name="adj" fmla="val 0"/>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Clr>
                <a:srgbClr val="2D406A"/>
              </a:buClr>
              <a:buSzPts val="1100"/>
            </a:pPr>
            <a:r>
              <a:rPr lang="en-US" sz="2100" b="1" dirty="0">
                <a:solidFill>
                  <a:schemeClr val="bg1"/>
                </a:solidFill>
                <a:ea typeface="Roboto"/>
                <a:cs typeface="Roboto"/>
                <a:sym typeface="Roboto"/>
              </a:rPr>
              <a:t>TÌNH HÌNH ỨNG DỤNG CN VSV</a:t>
            </a:r>
            <a:endParaRPr sz="2100" b="1" dirty="0">
              <a:solidFill>
                <a:schemeClr val="bg1"/>
              </a:solidFill>
              <a:ea typeface="Roboto"/>
              <a:cs typeface="Roboto"/>
              <a:sym typeface="Roboto"/>
            </a:endParaRPr>
          </a:p>
        </p:txBody>
      </p:sp>
      <p:cxnSp>
        <p:nvCxnSpPr>
          <p:cNvPr id="51" name="Straight Connector 50">
            <a:extLst>
              <a:ext uri="{FF2B5EF4-FFF2-40B4-BE49-F238E27FC236}">
                <a16:creationId xmlns:a16="http://schemas.microsoft.com/office/drawing/2014/main" id="{2019E1EE-6007-0A1D-9B37-7E350710840E}"/>
              </a:ext>
            </a:extLst>
          </p:cNvPr>
          <p:cNvCxnSpPr>
            <a:stCxn id="38" idx="2"/>
          </p:cNvCxnSpPr>
          <p:nvPr/>
        </p:nvCxnSpPr>
        <p:spPr>
          <a:xfrm flipH="1">
            <a:off x="4572000" y="2042646"/>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D8E830C-47AC-4C0F-1B7D-D96FBEFDC31F}"/>
              </a:ext>
            </a:extLst>
          </p:cNvPr>
          <p:cNvCxnSpPr>
            <a:cxnSpLocks/>
          </p:cNvCxnSpPr>
          <p:nvPr/>
        </p:nvCxnSpPr>
        <p:spPr>
          <a:xfrm>
            <a:off x="2535462" y="2362116"/>
            <a:ext cx="4084606" cy="17378"/>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C764EAC-825C-460D-4161-6C245FE3033C}"/>
              </a:ext>
            </a:extLst>
          </p:cNvPr>
          <p:cNvCxnSpPr/>
          <p:nvPr/>
        </p:nvCxnSpPr>
        <p:spPr>
          <a:xfrm flipH="1">
            <a:off x="2543929" y="2371545"/>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9D932DE-84D2-2326-DAA0-4D79F2717B96}"/>
              </a:ext>
            </a:extLst>
          </p:cNvPr>
          <p:cNvCxnSpPr/>
          <p:nvPr/>
        </p:nvCxnSpPr>
        <p:spPr>
          <a:xfrm flipH="1">
            <a:off x="6620069" y="2379495"/>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Google Shape;2199;p56">
            <a:extLst>
              <a:ext uri="{FF2B5EF4-FFF2-40B4-BE49-F238E27FC236}">
                <a16:creationId xmlns:a16="http://schemas.microsoft.com/office/drawing/2014/main" id="{1FBE5105-00B5-C404-A8D2-FE28D22A0429}"/>
              </a:ext>
            </a:extLst>
          </p:cNvPr>
          <p:cNvCxnSpPr>
            <a:cxnSpLocks/>
          </p:cNvCxnSpPr>
          <p:nvPr/>
        </p:nvCxnSpPr>
        <p:spPr>
          <a:xfrm>
            <a:off x="4035223" y="3341649"/>
            <a:ext cx="1808" cy="310000"/>
          </a:xfrm>
          <a:prstGeom prst="straightConnector1">
            <a:avLst/>
          </a:prstGeom>
          <a:noFill/>
          <a:ln w="19050" cap="flat" cmpd="sng">
            <a:solidFill>
              <a:srgbClr val="000000"/>
            </a:solidFill>
            <a:prstDash val="solid"/>
            <a:round/>
            <a:headEnd type="none" w="med" len="med"/>
            <a:tailEnd type="none" w="med" len="med"/>
          </a:ln>
        </p:spPr>
      </p:cxnSp>
      <p:sp>
        <p:nvSpPr>
          <p:cNvPr id="80" name="Google Shape;2180;p56">
            <a:extLst>
              <a:ext uri="{FF2B5EF4-FFF2-40B4-BE49-F238E27FC236}">
                <a16:creationId xmlns:a16="http://schemas.microsoft.com/office/drawing/2014/main" id="{E93C6FD2-22A7-8D58-D6E3-0DE19D1E02DF}"/>
              </a:ext>
            </a:extLst>
          </p:cNvPr>
          <p:cNvSpPr txBox="1"/>
          <p:nvPr/>
        </p:nvSpPr>
        <p:spPr>
          <a:xfrm flipH="1">
            <a:off x="3407717" y="3660809"/>
            <a:ext cx="1242443" cy="996164"/>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Địa</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ph</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ơng</a:t>
            </a:r>
            <a:endParaRPr sz="2100" kern="0" dirty="0">
              <a:solidFill>
                <a:sysClr val="windowText" lastClr="000000"/>
              </a:solidFill>
              <a:ea typeface="Roboto"/>
              <a:cs typeface="Roboto"/>
              <a:sym typeface="Roboto"/>
            </a:endParaRPr>
          </a:p>
        </p:txBody>
      </p:sp>
      <p:sp>
        <p:nvSpPr>
          <p:cNvPr id="87" name="Google Shape;2180;p56">
            <a:extLst>
              <a:ext uri="{FF2B5EF4-FFF2-40B4-BE49-F238E27FC236}">
                <a16:creationId xmlns:a16="http://schemas.microsoft.com/office/drawing/2014/main" id="{37E0AA89-0F16-03D1-F429-5BE2AC59AFC8}"/>
              </a:ext>
            </a:extLst>
          </p:cNvPr>
          <p:cNvSpPr txBox="1"/>
          <p:nvPr/>
        </p:nvSpPr>
        <p:spPr>
          <a:xfrm flipH="1">
            <a:off x="5036596" y="3660810"/>
            <a:ext cx="1242443" cy="996164"/>
          </a:xfrm>
          <a:prstGeom prst="rect">
            <a:avLst/>
          </a:prstGeom>
          <a:solidFill>
            <a:schemeClr val="accent5">
              <a:lumMod val="40000"/>
              <a:lumOff val="6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Môi</a:t>
            </a:r>
            <a:r>
              <a:rPr lang="en-US" sz="2100" kern="0" dirty="0">
                <a:solidFill>
                  <a:sysClr val="windowText" lastClr="000000"/>
                </a:solidFill>
                <a:ea typeface="Roboto"/>
                <a:cs typeface="Roboto"/>
                <a:sym typeface="Roboto"/>
              </a:rPr>
              <a:t> tr</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ờng</a:t>
            </a:r>
            <a:endParaRPr sz="2100" kern="0" dirty="0">
              <a:solidFill>
                <a:sysClr val="windowText" lastClr="000000"/>
              </a:solidFill>
              <a:ea typeface="Roboto"/>
              <a:cs typeface="Roboto"/>
              <a:sym typeface="Roboto"/>
            </a:endParaRPr>
          </a:p>
        </p:txBody>
      </p:sp>
      <p:cxnSp>
        <p:nvCxnSpPr>
          <p:cNvPr id="88" name="Google Shape;2203;p56">
            <a:extLst>
              <a:ext uri="{FF2B5EF4-FFF2-40B4-BE49-F238E27FC236}">
                <a16:creationId xmlns:a16="http://schemas.microsoft.com/office/drawing/2014/main" id="{7A02C9A0-EEAE-D0EE-F0EE-0DB02E6D5B86}"/>
              </a:ext>
            </a:extLst>
          </p:cNvPr>
          <p:cNvCxnSpPr>
            <a:cxnSpLocks/>
          </p:cNvCxnSpPr>
          <p:nvPr/>
        </p:nvCxnSpPr>
        <p:spPr>
          <a:xfrm>
            <a:off x="7966155" y="3335165"/>
            <a:ext cx="0" cy="322970"/>
          </a:xfrm>
          <a:prstGeom prst="straightConnector1">
            <a:avLst/>
          </a:prstGeom>
          <a:noFill/>
          <a:ln w="19050" cap="flat" cmpd="sng">
            <a:solidFill>
              <a:srgbClr val="000000"/>
            </a:solidFill>
            <a:prstDash val="solid"/>
            <a:round/>
            <a:headEnd type="none" w="med" len="med"/>
            <a:tailEnd type="none" w="med" len="med"/>
          </a:ln>
        </p:spPr>
      </p:cxnSp>
      <p:sp>
        <p:nvSpPr>
          <p:cNvPr id="89" name="Google Shape;2180;p56">
            <a:extLst>
              <a:ext uri="{FF2B5EF4-FFF2-40B4-BE49-F238E27FC236}">
                <a16:creationId xmlns:a16="http://schemas.microsoft.com/office/drawing/2014/main" id="{6D28F91E-96ED-7C87-F61F-4BD8A420BF17}"/>
              </a:ext>
            </a:extLst>
          </p:cNvPr>
          <p:cNvSpPr txBox="1"/>
          <p:nvPr/>
        </p:nvSpPr>
        <p:spPr>
          <a:xfrm flipH="1">
            <a:off x="7343845" y="3667121"/>
            <a:ext cx="1242443" cy="996164"/>
          </a:xfrm>
          <a:prstGeom prst="rect">
            <a:avLst/>
          </a:prstGeom>
          <a:solidFill>
            <a:schemeClr val="accent5">
              <a:lumMod val="40000"/>
              <a:lumOff val="6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a:solidFill>
                  <a:sysClr val="windowText" lastClr="000000"/>
                </a:solidFill>
                <a:ea typeface="Roboto"/>
                <a:cs typeface="Roboto"/>
                <a:sym typeface="Roboto"/>
              </a:rPr>
              <a:t>Con ng</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ời</a:t>
            </a:r>
            <a:endParaRPr sz="2100" kern="0" dirty="0">
              <a:solidFill>
                <a:sysClr val="windowText" lastClr="000000"/>
              </a:solidFill>
              <a:ea typeface="Roboto"/>
              <a:cs typeface="Roboto"/>
              <a:sym typeface="Roboto"/>
            </a:endParaRPr>
          </a:p>
        </p:txBody>
      </p:sp>
    </p:spTree>
    <p:extLst>
      <p:ext uri="{BB962C8B-B14F-4D97-AF65-F5344CB8AC3E}">
        <p14:creationId xmlns:p14="http://schemas.microsoft.com/office/powerpoint/2010/main" val="3438587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1" name="Google Shape;2177;p56">
            <a:extLst>
              <a:ext uri="{FF2B5EF4-FFF2-40B4-BE49-F238E27FC236}">
                <a16:creationId xmlns:a16="http://schemas.microsoft.com/office/drawing/2014/main" id="{6F2ECEC2-DFBC-35CE-2B2C-B5D73775FC46}"/>
              </a:ext>
            </a:extLst>
          </p:cNvPr>
          <p:cNvSpPr txBox="1"/>
          <p:nvPr/>
        </p:nvSpPr>
        <p:spPr>
          <a:xfrm flipH="1">
            <a:off x="375627" y="3668587"/>
            <a:ext cx="1242442" cy="988387"/>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latin typeface="+mj-lt"/>
                <a:ea typeface="Roboto"/>
                <a:cs typeface="Roboto"/>
                <a:sym typeface="Roboto"/>
              </a:rPr>
              <a:t>Lĩnh</a:t>
            </a:r>
            <a:r>
              <a:rPr lang="en-US" sz="2100" kern="0" dirty="0">
                <a:solidFill>
                  <a:sysClr val="windowText" lastClr="000000"/>
                </a:solidFill>
                <a:latin typeface="+mj-lt"/>
                <a:ea typeface="Roboto"/>
                <a:cs typeface="Roboto"/>
                <a:sym typeface="Roboto"/>
              </a:rPr>
              <a:t> </a:t>
            </a:r>
            <a:r>
              <a:rPr lang="en-US" sz="2100" kern="0" dirty="0" err="1">
                <a:solidFill>
                  <a:sysClr val="windowText" lastClr="000000"/>
                </a:solidFill>
                <a:latin typeface="+mj-lt"/>
                <a:ea typeface="Roboto"/>
                <a:cs typeface="Roboto"/>
                <a:sym typeface="Roboto"/>
              </a:rPr>
              <a:t>vực</a:t>
            </a:r>
            <a:endParaRPr sz="2100" kern="0" dirty="0">
              <a:solidFill>
                <a:sysClr val="windowText" lastClr="000000"/>
              </a:solidFill>
              <a:latin typeface="+mj-lt"/>
              <a:ea typeface="Roboto"/>
              <a:cs typeface="Roboto"/>
              <a:sym typeface="Roboto"/>
            </a:endParaRPr>
          </a:p>
        </p:txBody>
      </p:sp>
      <p:sp>
        <p:nvSpPr>
          <p:cNvPr id="14" name="Google Shape;2180;p56">
            <a:extLst>
              <a:ext uri="{FF2B5EF4-FFF2-40B4-BE49-F238E27FC236}">
                <a16:creationId xmlns:a16="http://schemas.microsoft.com/office/drawing/2014/main" id="{2853C55A-7FBC-E8E6-3C9F-45E892554A86}"/>
              </a:ext>
            </a:extLst>
          </p:cNvPr>
          <p:cNvSpPr txBox="1"/>
          <p:nvPr/>
        </p:nvSpPr>
        <p:spPr>
          <a:xfrm flipH="1">
            <a:off x="1917208" y="3668586"/>
            <a:ext cx="1242443" cy="993027"/>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Đối</a:t>
            </a:r>
            <a:r>
              <a:rPr lang="en-US" sz="2100" kern="0" dirty="0">
                <a:solidFill>
                  <a:sysClr val="windowText" lastClr="000000"/>
                </a:solidFill>
                <a:ea typeface="Roboto"/>
                <a:cs typeface="Roboto"/>
                <a:sym typeface="Roboto"/>
              </a:rPr>
              <a:t> t</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ợng</a:t>
            </a:r>
            <a:endParaRPr sz="2100" kern="0" dirty="0">
              <a:solidFill>
                <a:sysClr val="windowText" lastClr="000000"/>
              </a:solidFill>
              <a:ea typeface="Roboto"/>
              <a:cs typeface="Roboto"/>
              <a:sym typeface="Roboto"/>
            </a:endParaRPr>
          </a:p>
        </p:txBody>
      </p:sp>
      <p:sp>
        <p:nvSpPr>
          <p:cNvPr id="16" name="Google Shape;2182;p56">
            <a:extLst>
              <a:ext uri="{FF2B5EF4-FFF2-40B4-BE49-F238E27FC236}">
                <a16:creationId xmlns:a16="http://schemas.microsoft.com/office/drawing/2014/main" id="{4BBB7E4D-D020-53CB-4BBC-799A993DD1E0}"/>
              </a:ext>
            </a:extLst>
          </p:cNvPr>
          <p:cNvSpPr txBox="1"/>
          <p:nvPr/>
        </p:nvSpPr>
        <p:spPr>
          <a:xfrm flipH="1">
            <a:off x="1520498" y="2698966"/>
            <a:ext cx="2037791" cy="375170"/>
          </a:xfrm>
          <a:prstGeom prst="rect">
            <a:avLst/>
          </a:prstGeom>
          <a:solidFill>
            <a:schemeClr val="accent4">
              <a:lumMod val="20000"/>
              <a:lumOff val="8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defRPr/>
            </a:pPr>
            <a:r>
              <a:rPr lang="en-US" sz="2100" b="1" kern="0" dirty="0">
                <a:solidFill>
                  <a:srgbClr val="09527D"/>
                </a:solidFill>
                <a:latin typeface="Fira Sans Extra Condensed"/>
                <a:ea typeface="Fira Sans Extra Condensed"/>
                <a:cs typeface="Fira Sans Extra Condensed"/>
                <a:sym typeface="Fira Sans Extra Condensed"/>
              </a:rPr>
              <a:t>CÔNG NGHỆ</a:t>
            </a:r>
            <a:endParaRPr sz="2100" b="1" kern="0" dirty="0">
              <a:solidFill>
                <a:srgbClr val="09527D"/>
              </a:solidFill>
              <a:latin typeface="Fira Sans Extra Condensed"/>
              <a:ea typeface="Fira Sans Extra Condensed"/>
              <a:cs typeface="Fira Sans Extra Condensed"/>
              <a:sym typeface="Fira Sans Extra Condensed"/>
            </a:endParaRPr>
          </a:p>
        </p:txBody>
      </p:sp>
      <p:sp>
        <p:nvSpPr>
          <p:cNvPr id="19" name="Google Shape;2185;p56">
            <a:extLst>
              <a:ext uri="{FF2B5EF4-FFF2-40B4-BE49-F238E27FC236}">
                <a16:creationId xmlns:a16="http://schemas.microsoft.com/office/drawing/2014/main" id="{C104439E-A35C-883C-A955-88E2D09C65E7}"/>
              </a:ext>
            </a:extLst>
          </p:cNvPr>
          <p:cNvSpPr txBox="1"/>
          <p:nvPr/>
        </p:nvSpPr>
        <p:spPr>
          <a:xfrm flipH="1">
            <a:off x="5585714" y="2698967"/>
            <a:ext cx="2092880" cy="375169"/>
          </a:xfrm>
          <a:prstGeom prst="rect">
            <a:avLst/>
          </a:prstGeom>
          <a:solidFill>
            <a:schemeClr val="accent4">
              <a:lumMod val="20000"/>
              <a:lumOff val="8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defRPr/>
            </a:pPr>
            <a:r>
              <a:rPr lang="en-US" sz="2100" b="1" kern="0" dirty="0">
                <a:solidFill>
                  <a:schemeClr val="accent5">
                    <a:lumMod val="50000"/>
                  </a:schemeClr>
                </a:solidFill>
                <a:latin typeface="Fira Sans Extra Condensed"/>
                <a:ea typeface="Fira Sans Extra Condensed"/>
                <a:cs typeface="Fira Sans Extra Condensed"/>
                <a:sym typeface="Fira Sans Extra Condensed"/>
              </a:rPr>
              <a:t>KẾT QUẢ</a:t>
            </a:r>
            <a:endParaRPr sz="2100" b="1" kern="0" dirty="0">
              <a:solidFill>
                <a:schemeClr val="accent5">
                  <a:lumMod val="50000"/>
                </a:schemeClr>
              </a:solidFill>
              <a:latin typeface="Fira Sans Extra Condensed"/>
              <a:ea typeface="Fira Sans Extra Condensed"/>
              <a:cs typeface="Fira Sans Extra Condensed"/>
              <a:sym typeface="Fira Sans Extra Condensed"/>
            </a:endParaRPr>
          </a:p>
        </p:txBody>
      </p:sp>
      <p:cxnSp>
        <p:nvCxnSpPr>
          <p:cNvPr id="28" name="Google Shape;2195;p56">
            <a:extLst>
              <a:ext uri="{FF2B5EF4-FFF2-40B4-BE49-F238E27FC236}">
                <a16:creationId xmlns:a16="http://schemas.microsoft.com/office/drawing/2014/main" id="{E00BE95B-F184-E181-0637-5160A14DDDD7}"/>
              </a:ext>
            </a:extLst>
          </p:cNvPr>
          <p:cNvCxnSpPr>
            <a:cxnSpLocks/>
          </p:cNvCxnSpPr>
          <p:nvPr/>
        </p:nvCxnSpPr>
        <p:spPr>
          <a:xfrm flipV="1">
            <a:off x="996849" y="3349791"/>
            <a:ext cx="1355771" cy="9280"/>
          </a:xfrm>
          <a:prstGeom prst="straightConnector1">
            <a:avLst/>
          </a:prstGeom>
          <a:noFill/>
          <a:ln w="19050" cap="flat" cmpd="sng">
            <a:solidFill>
              <a:srgbClr val="000000"/>
            </a:solidFill>
            <a:prstDash val="solid"/>
            <a:round/>
            <a:headEnd type="none" w="med" len="med"/>
            <a:tailEnd type="none" w="med" len="med"/>
          </a:ln>
        </p:spPr>
      </p:cxnSp>
      <p:cxnSp>
        <p:nvCxnSpPr>
          <p:cNvPr id="29" name="Google Shape;2196;p56">
            <a:extLst>
              <a:ext uri="{FF2B5EF4-FFF2-40B4-BE49-F238E27FC236}">
                <a16:creationId xmlns:a16="http://schemas.microsoft.com/office/drawing/2014/main" id="{85EB4D4F-F19C-C2BD-8CB1-E03942804293}"/>
              </a:ext>
            </a:extLst>
          </p:cNvPr>
          <p:cNvCxnSpPr>
            <a:cxnSpLocks/>
          </p:cNvCxnSpPr>
          <p:nvPr/>
        </p:nvCxnSpPr>
        <p:spPr>
          <a:xfrm>
            <a:off x="2265677" y="3349791"/>
            <a:ext cx="1770450" cy="4640"/>
          </a:xfrm>
          <a:prstGeom prst="straightConnector1">
            <a:avLst/>
          </a:prstGeom>
          <a:noFill/>
          <a:ln w="19050" cap="flat" cmpd="sng">
            <a:solidFill>
              <a:srgbClr val="000000"/>
            </a:solidFill>
            <a:prstDash val="solid"/>
            <a:round/>
            <a:headEnd type="none" w="med" len="med"/>
            <a:tailEnd type="none" w="med" len="med"/>
          </a:ln>
        </p:spPr>
      </p:cxnSp>
      <p:cxnSp>
        <p:nvCxnSpPr>
          <p:cNvPr id="31" name="Google Shape;2198;p56">
            <a:extLst>
              <a:ext uri="{FF2B5EF4-FFF2-40B4-BE49-F238E27FC236}">
                <a16:creationId xmlns:a16="http://schemas.microsoft.com/office/drawing/2014/main" id="{5D5F854C-B330-3BA5-5397-9C1F53F36609}"/>
              </a:ext>
            </a:extLst>
          </p:cNvPr>
          <p:cNvCxnSpPr>
            <a:cxnSpLocks/>
          </p:cNvCxnSpPr>
          <p:nvPr/>
        </p:nvCxnSpPr>
        <p:spPr>
          <a:xfrm flipH="1">
            <a:off x="1008537" y="3345398"/>
            <a:ext cx="364" cy="327552"/>
          </a:xfrm>
          <a:prstGeom prst="straightConnector1">
            <a:avLst/>
          </a:prstGeom>
          <a:noFill/>
          <a:ln w="19050" cap="flat" cmpd="sng">
            <a:solidFill>
              <a:srgbClr val="000000"/>
            </a:solidFill>
            <a:prstDash val="solid"/>
            <a:round/>
            <a:headEnd type="none" w="med" len="med"/>
            <a:tailEnd type="none" w="med" len="med"/>
          </a:ln>
        </p:spPr>
      </p:cxnSp>
      <p:cxnSp>
        <p:nvCxnSpPr>
          <p:cNvPr id="32" name="Google Shape;2199;p56">
            <a:extLst>
              <a:ext uri="{FF2B5EF4-FFF2-40B4-BE49-F238E27FC236}">
                <a16:creationId xmlns:a16="http://schemas.microsoft.com/office/drawing/2014/main" id="{4CD7E0AC-52F3-5749-24F8-1F3EE937DDAB}"/>
              </a:ext>
            </a:extLst>
          </p:cNvPr>
          <p:cNvCxnSpPr>
            <a:cxnSpLocks/>
          </p:cNvCxnSpPr>
          <p:nvPr/>
        </p:nvCxnSpPr>
        <p:spPr>
          <a:xfrm>
            <a:off x="2544712" y="3359071"/>
            <a:ext cx="1808" cy="309514"/>
          </a:xfrm>
          <a:prstGeom prst="straightConnector1">
            <a:avLst/>
          </a:prstGeom>
          <a:noFill/>
          <a:ln w="19050" cap="flat" cmpd="sng">
            <a:solidFill>
              <a:srgbClr val="000000"/>
            </a:solidFill>
            <a:prstDash val="solid"/>
            <a:round/>
            <a:headEnd type="none" w="med" len="med"/>
            <a:tailEnd type="none" w="med" len="med"/>
          </a:ln>
        </p:spPr>
      </p:cxnSp>
      <p:cxnSp>
        <p:nvCxnSpPr>
          <p:cNvPr id="33" name="Google Shape;2200;p56">
            <a:extLst>
              <a:ext uri="{FF2B5EF4-FFF2-40B4-BE49-F238E27FC236}">
                <a16:creationId xmlns:a16="http://schemas.microsoft.com/office/drawing/2014/main" id="{E04CF307-788B-A540-97E1-A3EA7BCDCCAE}"/>
              </a:ext>
            </a:extLst>
          </p:cNvPr>
          <p:cNvCxnSpPr>
            <a:cxnSpLocks/>
            <a:stCxn id="16" idx="2"/>
          </p:cNvCxnSpPr>
          <p:nvPr/>
        </p:nvCxnSpPr>
        <p:spPr>
          <a:xfrm>
            <a:off x="2539392" y="3074136"/>
            <a:ext cx="4536" cy="316364"/>
          </a:xfrm>
          <a:prstGeom prst="straightConnector1">
            <a:avLst/>
          </a:prstGeom>
          <a:noFill/>
          <a:ln w="19050" cap="flat" cmpd="sng">
            <a:solidFill>
              <a:srgbClr val="000000"/>
            </a:solidFill>
            <a:prstDash val="solid"/>
            <a:round/>
            <a:headEnd type="none" w="med" len="med"/>
            <a:tailEnd type="none" w="med" len="med"/>
          </a:ln>
        </p:spPr>
      </p:cxnSp>
      <p:cxnSp>
        <p:nvCxnSpPr>
          <p:cNvPr id="34" name="Google Shape;2201;p56">
            <a:extLst>
              <a:ext uri="{FF2B5EF4-FFF2-40B4-BE49-F238E27FC236}">
                <a16:creationId xmlns:a16="http://schemas.microsoft.com/office/drawing/2014/main" id="{5F2FC41C-DAE0-B499-80FA-0B8748DC0D54}"/>
              </a:ext>
            </a:extLst>
          </p:cNvPr>
          <p:cNvCxnSpPr>
            <a:cxnSpLocks/>
            <a:stCxn id="19" idx="2"/>
          </p:cNvCxnSpPr>
          <p:nvPr/>
        </p:nvCxnSpPr>
        <p:spPr>
          <a:xfrm>
            <a:off x="6632154" y="3074135"/>
            <a:ext cx="0" cy="267514"/>
          </a:xfrm>
          <a:prstGeom prst="straightConnector1">
            <a:avLst/>
          </a:prstGeom>
          <a:noFill/>
          <a:ln w="19050" cap="flat" cmpd="sng">
            <a:solidFill>
              <a:srgbClr val="000000"/>
            </a:solidFill>
            <a:prstDash val="solid"/>
            <a:round/>
            <a:headEnd type="none" w="med" len="med"/>
            <a:tailEnd type="none" w="med" len="med"/>
          </a:ln>
        </p:spPr>
      </p:cxnSp>
      <p:cxnSp>
        <p:nvCxnSpPr>
          <p:cNvPr id="36" name="Google Shape;2203;p56">
            <a:extLst>
              <a:ext uri="{FF2B5EF4-FFF2-40B4-BE49-F238E27FC236}">
                <a16:creationId xmlns:a16="http://schemas.microsoft.com/office/drawing/2014/main" id="{F85BA1BD-6A28-2EB0-CA13-A53A6B831200}"/>
              </a:ext>
            </a:extLst>
          </p:cNvPr>
          <p:cNvCxnSpPr>
            <a:cxnSpLocks/>
          </p:cNvCxnSpPr>
          <p:nvPr/>
        </p:nvCxnSpPr>
        <p:spPr>
          <a:xfrm>
            <a:off x="5669501" y="3345391"/>
            <a:ext cx="0" cy="322970"/>
          </a:xfrm>
          <a:prstGeom prst="straightConnector1">
            <a:avLst/>
          </a:prstGeom>
          <a:noFill/>
          <a:ln w="19050" cap="flat" cmpd="sng">
            <a:solidFill>
              <a:srgbClr val="000000"/>
            </a:solidFill>
            <a:prstDash val="solid"/>
            <a:round/>
            <a:headEnd type="none" w="med" len="med"/>
            <a:tailEnd type="none" w="med" len="med"/>
          </a:ln>
        </p:spPr>
      </p:cxnSp>
      <p:cxnSp>
        <p:nvCxnSpPr>
          <p:cNvPr id="37" name="Google Shape;2204;p56">
            <a:extLst>
              <a:ext uri="{FF2B5EF4-FFF2-40B4-BE49-F238E27FC236}">
                <a16:creationId xmlns:a16="http://schemas.microsoft.com/office/drawing/2014/main" id="{6066DE41-A277-259B-7823-8259D71DBD1D}"/>
              </a:ext>
            </a:extLst>
          </p:cNvPr>
          <p:cNvCxnSpPr>
            <a:cxnSpLocks/>
          </p:cNvCxnSpPr>
          <p:nvPr/>
        </p:nvCxnSpPr>
        <p:spPr>
          <a:xfrm flipV="1">
            <a:off x="5657817" y="3337258"/>
            <a:ext cx="2308338" cy="4393"/>
          </a:xfrm>
          <a:prstGeom prst="straightConnector1">
            <a:avLst/>
          </a:prstGeom>
          <a:noFill/>
          <a:ln w="19050" cap="flat" cmpd="sng">
            <a:solidFill>
              <a:srgbClr val="000000"/>
            </a:solidFill>
            <a:prstDash val="solid"/>
            <a:round/>
            <a:headEnd type="none" w="med" len="med"/>
            <a:tailEnd type="none" w="med" len="med"/>
          </a:ln>
        </p:spPr>
      </p:cxnSp>
      <p:sp>
        <p:nvSpPr>
          <p:cNvPr id="38" name="Google Shape;913;p38">
            <a:extLst>
              <a:ext uri="{FF2B5EF4-FFF2-40B4-BE49-F238E27FC236}">
                <a16:creationId xmlns:a16="http://schemas.microsoft.com/office/drawing/2014/main" id="{83457B06-73ED-B6D9-DBA7-00ED8474B9E1}"/>
              </a:ext>
            </a:extLst>
          </p:cNvPr>
          <p:cNvSpPr/>
          <p:nvPr/>
        </p:nvSpPr>
        <p:spPr>
          <a:xfrm>
            <a:off x="1895732" y="1484385"/>
            <a:ext cx="5352537" cy="558261"/>
          </a:xfrm>
          <a:prstGeom prst="roundRect">
            <a:avLst>
              <a:gd name="adj" fmla="val 0"/>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Clr>
                <a:srgbClr val="2D406A"/>
              </a:buClr>
              <a:buSzPts val="1100"/>
            </a:pPr>
            <a:r>
              <a:rPr lang="en-US" sz="2100" b="1" dirty="0">
                <a:solidFill>
                  <a:schemeClr val="bg1"/>
                </a:solidFill>
                <a:ea typeface="Roboto"/>
                <a:cs typeface="Roboto"/>
                <a:sym typeface="Roboto"/>
              </a:rPr>
              <a:t>BIỆN PHÁP XỬ LÝ</a:t>
            </a:r>
            <a:endParaRPr sz="2100" b="1" dirty="0">
              <a:solidFill>
                <a:schemeClr val="bg1"/>
              </a:solidFill>
              <a:ea typeface="Roboto"/>
              <a:cs typeface="Roboto"/>
              <a:sym typeface="Roboto"/>
            </a:endParaRPr>
          </a:p>
        </p:txBody>
      </p:sp>
      <p:cxnSp>
        <p:nvCxnSpPr>
          <p:cNvPr id="51" name="Straight Connector 50">
            <a:extLst>
              <a:ext uri="{FF2B5EF4-FFF2-40B4-BE49-F238E27FC236}">
                <a16:creationId xmlns:a16="http://schemas.microsoft.com/office/drawing/2014/main" id="{2019E1EE-6007-0A1D-9B37-7E350710840E}"/>
              </a:ext>
            </a:extLst>
          </p:cNvPr>
          <p:cNvCxnSpPr>
            <a:stCxn id="38" idx="2"/>
          </p:cNvCxnSpPr>
          <p:nvPr/>
        </p:nvCxnSpPr>
        <p:spPr>
          <a:xfrm flipH="1">
            <a:off x="4572000" y="2042646"/>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D8E830C-47AC-4C0F-1B7D-D96FBEFDC31F}"/>
              </a:ext>
            </a:extLst>
          </p:cNvPr>
          <p:cNvCxnSpPr>
            <a:cxnSpLocks/>
          </p:cNvCxnSpPr>
          <p:nvPr/>
        </p:nvCxnSpPr>
        <p:spPr>
          <a:xfrm>
            <a:off x="2535462" y="2362116"/>
            <a:ext cx="4084606" cy="17378"/>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C764EAC-825C-460D-4161-6C245FE3033C}"/>
              </a:ext>
            </a:extLst>
          </p:cNvPr>
          <p:cNvCxnSpPr/>
          <p:nvPr/>
        </p:nvCxnSpPr>
        <p:spPr>
          <a:xfrm flipH="1">
            <a:off x="2543929" y="2371545"/>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9D932DE-84D2-2326-DAA0-4D79F2717B96}"/>
              </a:ext>
            </a:extLst>
          </p:cNvPr>
          <p:cNvCxnSpPr/>
          <p:nvPr/>
        </p:nvCxnSpPr>
        <p:spPr>
          <a:xfrm flipH="1">
            <a:off x="6620069" y="2379495"/>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Google Shape;2199;p56">
            <a:extLst>
              <a:ext uri="{FF2B5EF4-FFF2-40B4-BE49-F238E27FC236}">
                <a16:creationId xmlns:a16="http://schemas.microsoft.com/office/drawing/2014/main" id="{1FBE5105-00B5-C404-A8D2-FE28D22A0429}"/>
              </a:ext>
            </a:extLst>
          </p:cNvPr>
          <p:cNvCxnSpPr>
            <a:cxnSpLocks/>
          </p:cNvCxnSpPr>
          <p:nvPr/>
        </p:nvCxnSpPr>
        <p:spPr>
          <a:xfrm>
            <a:off x="4035223" y="3341649"/>
            <a:ext cx="1808" cy="310000"/>
          </a:xfrm>
          <a:prstGeom prst="straightConnector1">
            <a:avLst/>
          </a:prstGeom>
          <a:noFill/>
          <a:ln w="19050" cap="flat" cmpd="sng">
            <a:solidFill>
              <a:srgbClr val="000000"/>
            </a:solidFill>
            <a:prstDash val="solid"/>
            <a:round/>
            <a:headEnd type="none" w="med" len="med"/>
            <a:tailEnd type="none" w="med" len="med"/>
          </a:ln>
        </p:spPr>
      </p:cxnSp>
      <p:sp>
        <p:nvSpPr>
          <p:cNvPr id="80" name="Google Shape;2180;p56">
            <a:extLst>
              <a:ext uri="{FF2B5EF4-FFF2-40B4-BE49-F238E27FC236}">
                <a16:creationId xmlns:a16="http://schemas.microsoft.com/office/drawing/2014/main" id="{E93C6FD2-22A7-8D58-D6E3-0DE19D1E02DF}"/>
              </a:ext>
            </a:extLst>
          </p:cNvPr>
          <p:cNvSpPr txBox="1"/>
          <p:nvPr/>
        </p:nvSpPr>
        <p:spPr>
          <a:xfrm flipH="1">
            <a:off x="3407717" y="3660809"/>
            <a:ext cx="1242443" cy="996164"/>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Địa</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ph</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ơng</a:t>
            </a:r>
            <a:endParaRPr sz="2100" kern="0" dirty="0">
              <a:solidFill>
                <a:sysClr val="windowText" lastClr="000000"/>
              </a:solidFill>
              <a:ea typeface="Roboto"/>
              <a:cs typeface="Roboto"/>
              <a:sym typeface="Roboto"/>
            </a:endParaRPr>
          </a:p>
        </p:txBody>
      </p:sp>
      <p:sp>
        <p:nvSpPr>
          <p:cNvPr id="87" name="Google Shape;2180;p56">
            <a:extLst>
              <a:ext uri="{FF2B5EF4-FFF2-40B4-BE49-F238E27FC236}">
                <a16:creationId xmlns:a16="http://schemas.microsoft.com/office/drawing/2014/main" id="{37E0AA89-0F16-03D1-F429-5BE2AC59AFC8}"/>
              </a:ext>
            </a:extLst>
          </p:cNvPr>
          <p:cNvSpPr txBox="1"/>
          <p:nvPr/>
        </p:nvSpPr>
        <p:spPr>
          <a:xfrm flipH="1">
            <a:off x="5036596" y="3660810"/>
            <a:ext cx="1242443" cy="996164"/>
          </a:xfrm>
          <a:prstGeom prst="rect">
            <a:avLst/>
          </a:prstGeom>
          <a:solidFill>
            <a:schemeClr val="accent5">
              <a:lumMod val="40000"/>
              <a:lumOff val="6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Môi</a:t>
            </a:r>
            <a:r>
              <a:rPr lang="en-US" sz="2100" kern="0" dirty="0">
                <a:solidFill>
                  <a:sysClr val="windowText" lastClr="000000"/>
                </a:solidFill>
                <a:ea typeface="Roboto"/>
                <a:cs typeface="Roboto"/>
                <a:sym typeface="Roboto"/>
              </a:rPr>
              <a:t> tr</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ờng</a:t>
            </a:r>
            <a:endParaRPr sz="2100" kern="0" dirty="0">
              <a:solidFill>
                <a:sysClr val="windowText" lastClr="000000"/>
              </a:solidFill>
              <a:ea typeface="Roboto"/>
              <a:cs typeface="Roboto"/>
              <a:sym typeface="Roboto"/>
            </a:endParaRPr>
          </a:p>
        </p:txBody>
      </p:sp>
      <p:cxnSp>
        <p:nvCxnSpPr>
          <p:cNvPr id="88" name="Google Shape;2203;p56">
            <a:extLst>
              <a:ext uri="{FF2B5EF4-FFF2-40B4-BE49-F238E27FC236}">
                <a16:creationId xmlns:a16="http://schemas.microsoft.com/office/drawing/2014/main" id="{7A02C9A0-EEAE-D0EE-F0EE-0DB02E6D5B86}"/>
              </a:ext>
            </a:extLst>
          </p:cNvPr>
          <p:cNvCxnSpPr>
            <a:cxnSpLocks/>
          </p:cNvCxnSpPr>
          <p:nvPr/>
        </p:nvCxnSpPr>
        <p:spPr>
          <a:xfrm>
            <a:off x="7966155" y="3335165"/>
            <a:ext cx="0" cy="322970"/>
          </a:xfrm>
          <a:prstGeom prst="straightConnector1">
            <a:avLst/>
          </a:prstGeom>
          <a:noFill/>
          <a:ln w="19050" cap="flat" cmpd="sng">
            <a:solidFill>
              <a:srgbClr val="000000"/>
            </a:solidFill>
            <a:prstDash val="solid"/>
            <a:round/>
            <a:headEnd type="none" w="med" len="med"/>
            <a:tailEnd type="none" w="med" len="med"/>
          </a:ln>
        </p:spPr>
      </p:cxnSp>
      <p:sp>
        <p:nvSpPr>
          <p:cNvPr id="89" name="Google Shape;2180;p56">
            <a:extLst>
              <a:ext uri="{FF2B5EF4-FFF2-40B4-BE49-F238E27FC236}">
                <a16:creationId xmlns:a16="http://schemas.microsoft.com/office/drawing/2014/main" id="{6D28F91E-96ED-7C87-F61F-4BD8A420BF17}"/>
              </a:ext>
            </a:extLst>
          </p:cNvPr>
          <p:cNvSpPr txBox="1"/>
          <p:nvPr/>
        </p:nvSpPr>
        <p:spPr>
          <a:xfrm flipH="1">
            <a:off x="7343845" y="3667121"/>
            <a:ext cx="1242443" cy="996164"/>
          </a:xfrm>
          <a:prstGeom prst="rect">
            <a:avLst/>
          </a:prstGeom>
          <a:solidFill>
            <a:schemeClr val="accent5">
              <a:lumMod val="40000"/>
              <a:lumOff val="6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a:solidFill>
                  <a:sysClr val="windowText" lastClr="000000"/>
                </a:solidFill>
                <a:ea typeface="Roboto"/>
                <a:cs typeface="Roboto"/>
                <a:sym typeface="Roboto"/>
              </a:rPr>
              <a:t>Con ng</a:t>
            </a:r>
            <a:r>
              <a:rPr lang="vi-VN" sz="2100" kern="0" dirty="0">
                <a:solidFill>
                  <a:sysClr val="windowText" lastClr="000000"/>
                </a:solidFill>
                <a:ea typeface="Roboto"/>
                <a:cs typeface="Roboto"/>
                <a:sym typeface="Roboto"/>
              </a:rPr>
              <a:t>ư</a:t>
            </a:r>
            <a:r>
              <a:rPr lang="en-US" sz="2100" kern="0" dirty="0" err="1">
                <a:solidFill>
                  <a:sysClr val="windowText" lastClr="000000"/>
                </a:solidFill>
                <a:ea typeface="Roboto"/>
                <a:cs typeface="Roboto"/>
                <a:sym typeface="Roboto"/>
              </a:rPr>
              <a:t>ời</a:t>
            </a:r>
            <a:endParaRPr sz="2100" kern="0" dirty="0">
              <a:solidFill>
                <a:sysClr val="windowText" lastClr="000000"/>
              </a:solidFill>
              <a:ea typeface="Roboto"/>
              <a:cs typeface="Roboto"/>
              <a:sym typeface="Roboto"/>
            </a:endParaRPr>
          </a:p>
        </p:txBody>
      </p:sp>
    </p:spTree>
    <p:extLst>
      <p:ext uri="{BB962C8B-B14F-4D97-AF65-F5344CB8AC3E}">
        <p14:creationId xmlns:p14="http://schemas.microsoft.com/office/powerpoint/2010/main" val="253712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1" name="Google Shape;2177;p56">
            <a:extLst>
              <a:ext uri="{FF2B5EF4-FFF2-40B4-BE49-F238E27FC236}">
                <a16:creationId xmlns:a16="http://schemas.microsoft.com/office/drawing/2014/main" id="{6F2ECEC2-DFBC-35CE-2B2C-B5D73775FC46}"/>
              </a:ext>
            </a:extLst>
          </p:cNvPr>
          <p:cNvSpPr txBox="1"/>
          <p:nvPr/>
        </p:nvSpPr>
        <p:spPr>
          <a:xfrm flipH="1">
            <a:off x="375627" y="3668587"/>
            <a:ext cx="1242442" cy="988387"/>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a:solidFill>
                  <a:sysClr val="windowText" lastClr="000000"/>
                </a:solidFill>
                <a:latin typeface="+mj-lt"/>
                <a:ea typeface="Roboto"/>
                <a:cs typeface="Roboto"/>
                <a:sym typeface="Roboto"/>
              </a:rPr>
              <a:t>Ph</a:t>
            </a:r>
            <a:r>
              <a:rPr lang="vi-VN" sz="2100" kern="0" dirty="0">
                <a:solidFill>
                  <a:sysClr val="windowText" lastClr="000000"/>
                </a:solidFill>
                <a:latin typeface="+mj-lt"/>
                <a:ea typeface="Roboto"/>
                <a:cs typeface="Roboto"/>
                <a:sym typeface="Roboto"/>
              </a:rPr>
              <a:t>ư</a:t>
            </a:r>
            <a:r>
              <a:rPr lang="en-US" sz="2100" kern="0" dirty="0" err="1">
                <a:solidFill>
                  <a:sysClr val="windowText" lastClr="000000"/>
                </a:solidFill>
                <a:latin typeface="+mj-lt"/>
                <a:ea typeface="Roboto"/>
                <a:cs typeface="Roboto"/>
                <a:sym typeface="Roboto"/>
              </a:rPr>
              <a:t>ơng</a:t>
            </a:r>
            <a:r>
              <a:rPr lang="en-US" sz="2100" kern="0" dirty="0">
                <a:solidFill>
                  <a:sysClr val="windowText" lastClr="000000"/>
                </a:solidFill>
                <a:latin typeface="+mj-lt"/>
                <a:ea typeface="Roboto"/>
                <a:cs typeface="Roboto"/>
                <a:sym typeface="Roboto"/>
              </a:rPr>
              <a:t> </a:t>
            </a:r>
            <a:r>
              <a:rPr lang="en-US" sz="2100" kern="0" dirty="0" err="1">
                <a:solidFill>
                  <a:sysClr val="windowText" lastClr="000000"/>
                </a:solidFill>
                <a:latin typeface="+mj-lt"/>
                <a:ea typeface="Roboto"/>
                <a:cs typeface="Roboto"/>
                <a:sym typeface="Roboto"/>
              </a:rPr>
              <a:t>pháp</a:t>
            </a:r>
            <a:endParaRPr sz="2100" kern="0" dirty="0">
              <a:solidFill>
                <a:sysClr val="windowText" lastClr="000000"/>
              </a:solidFill>
              <a:latin typeface="+mj-lt"/>
              <a:ea typeface="Roboto"/>
              <a:cs typeface="Roboto"/>
              <a:sym typeface="Roboto"/>
            </a:endParaRPr>
          </a:p>
        </p:txBody>
      </p:sp>
      <p:sp>
        <p:nvSpPr>
          <p:cNvPr id="14" name="Google Shape;2180;p56">
            <a:extLst>
              <a:ext uri="{FF2B5EF4-FFF2-40B4-BE49-F238E27FC236}">
                <a16:creationId xmlns:a16="http://schemas.microsoft.com/office/drawing/2014/main" id="{2853C55A-7FBC-E8E6-3C9F-45E892554A86}"/>
              </a:ext>
            </a:extLst>
          </p:cNvPr>
          <p:cNvSpPr txBox="1"/>
          <p:nvPr/>
        </p:nvSpPr>
        <p:spPr>
          <a:xfrm flipH="1">
            <a:off x="1917208" y="3668586"/>
            <a:ext cx="1242443" cy="993027"/>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Mục</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đích</a:t>
            </a:r>
            <a:endParaRPr sz="2100" kern="0" dirty="0">
              <a:solidFill>
                <a:sysClr val="windowText" lastClr="000000"/>
              </a:solidFill>
              <a:ea typeface="Roboto"/>
              <a:cs typeface="Roboto"/>
              <a:sym typeface="Roboto"/>
            </a:endParaRPr>
          </a:p>
        </p:txBody>
      </p:sp>
      <p:sp>
        <p:nvSpPr>
          <p:cNvPr id="16" name="Google Shape;2182;p56">
            <a:extLst>
              <a:ext uri="{FF2B5EF4-FFF2-40B4-BE49-F238E27FC236}">
                <a16:creationId xmlns:a16="http://schemas.microsoft.com/office/drawing/2014/main" id="{4BBB7E4D-D020-53CB-4BBC-799A993DD1E0}"/>
              </a:ext>
            </a:extLst>
          </p:cNvPr>
          <p:cNvSpPr txBox="1"/>
          <p:nvPr/>
        </p:nvSpPr>
        <p:spPr>
          <a:xfrm flipH="1">
            <a:off x="1520498" y="2698966"/>
            <a:ext cx="2037791" cy="375170"/>
          </a:xfrm>
          <a:prstGeom prst="rect">
            <a:avLst/>
          </a:prstGeom>
          <a:solidFill>
            <a:schemeClr val="accent4">
              <a:lumMod val="20000"/>
              <a:lumOff val="8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defRPr/>
            </a:pPr>
            <a:r>
              <a:rPr lang="en-US" sz="2100" b="1" kern="0" dirty="0" err="1">
                <a:solidFill>
                  <a:srgbClr val="09527D"/>
                </a:solidFill>
                <a:latin typeface="Fira Sans Extra Condensed"/>
                <a:ea typeface="Fira Sans Extra Condensed"/>
                <a:cs typeface="Fira Sans Extra Condensed"/>
                <a:sym typeface="Fira Sans Extra Condensed"/>
              </a:rPr>
              <a:t>Quy</a:t>
            </a:r>
            <a:r>
              <a:rPr lang="en-US" sz="2100" b="1" kern="0" dirty="0">
                <a:solidFill>
                  <a:srgbClr val="09527D"/>
                </a:solidFill>
                <a:latin typeface="Fira Sans Extra Condensed"/>
                <a:ea typeface="Fira Sans Extra Condensed"/>
                <a:cs typeface="Fira Sans Extra Condensed"/>
                <a:sym typeface="Fira Sans Extra Condensed"/>
              </a:rPr>
              <a:t> </a:t>
            </a:r>
            <a:r>
              <a:rPr lang="en-US" sz="2100" b="1" kern="0" dirty="0" err="1">
                <a:solidFill>
                  <a:srgbClr val="09527D"/>
                </a:solidFill>
                <a:latin typeface="Fira Sans Extra Condensed"/>
                <a:ea typeface="Fira Sans Extra Condensed"/>
                <a:cs typeface="Fira Sans Extra Condensed"/>
                <a:sym typeface="Fira Sans Extra Condensed"/>
              </a:rPr>
              <a:t>trình</a:t>
            </a:r>
            <a:endParaRPr sz="2100" b="1" kern="0" dirty="0">
              <a:solidFill>
                <a:srgbClr val="09527D"/>
              </a:solidFill>
              <a:latin typeface="Fira Sans Extra Condensed"/>
              <a:ea typeface="Fira Sans Extra Condensed"/>
              <a:cs typeface="Fira Sans Extra Condensed"/>
              <a:sym typeface="Fira Sans Extra Condensed"/>
            </a:endParaRPr>
          </a:p>
        </p:txBody>
      </p:sp>
      <p:sp>
        <p:nvSpPr>
          <p:cNvPr id="19" name="Google Shape;2185;p56">
            <a:extLst>
              <a:ext uri="{FF2B5EF4-FFF2-40B4-BE49-F238E27FC236}">
                <a16:creationId xmlns:a16="http://schemas.microsoft.com/office/drawing/2014/main" id="{C104439E-A35C-883C-A955-88E2D09C65E7}"/>
              </a:ext>
            </a:extLst>
          </p:cNvPr>
          <p:cNvSpPr txBox="1"/>
          <p:nvPr/>
        </p:nvSpPr>
        <p:spPr>
          <a:xfrm flipH="1">
            <a:off x="5585714" y="2698967"/>
            <a:ext cx="2092880" cy="375169"/>
          </a:xfrm>
          <a:prstGeom prst="rect">
            <a:avLst/>
          </a:prstGeom>
          <a:solidFill>
            <a:schemeClr val="accent4">
              <a:lumMod val="20000"/>
              <a:lumOff val="8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defRPr/>
            </a:pPr>
            <a:r>
              <a:rPr lang="en-US" sz="2100" b="1" kern="0" dirty="0">
                <a:solidFill>
                  <a:schemeClr val="accent5">
                    <a:lumMod val="50000"/>
                  </a:schemeClr>
                </a:solidFill>
                <a:latin typeface="Fira Sans Extra Condensed"/>
                <a:ea typeface="Fira Sans Extra Condensed"/>
                <a:cs typeface="Fira Sans Extra Condensed"/>
                <a:sym typeface="Fira Sans Extra Condensed"/>
              </a:rPr>
              <a:t>KẾT QUẢ</a:t>
            </a:r>
            <a:endParaRPr sz="2100" b="1" kern="0" dirty="0">
              <a:solidFill>
                <a:schemeClr val="accent5">
                  <a:lumMod val="50000"/>
                </a:schemeClr>
              </a:solidFill>
              <a:latin typeface="Fira Sans Extra Condensed"/>
              <a:ea typeface="Fira Sans Extra Condensed"/>
              <a:cs typeface="Fira Sans Extra Condensed"/>
              <a:sym typeface="Fira Sans Extra Condensed"/>
            </a:endParaRPr>
          </a:p>
        </p:txBody>
      </p:sp>
      <p:cxnSp>
        <p:nvCxnSpPr>
          <p:cNvPr id="28" name="Google Shape;2195;p56">
            <a:extLst>
              <a:ext uri="{FF2B5EF4-FFF2-40B4-BE49-F238E27FC236}">
                <a16:creationId xmlns:a16="http://schemas.microsoft.com/office/drawing/2014/main" id="{E00BE95B-F184-E181-0637-5160A14DDDD7}"/>
              </a:ext>
            </a:extLst>
          </p:cNvPr>
          <p:cNvCxnSpPr>
            <a:cxnSpLocks/>
          </p:cNvCxnSpPr>
          <p:nvPr/>
        </p:nvCxnSpPr>
        <p:spPr>
          <a:xfrm flipV="1">
            <a:off x="996849" y="3349791"/>
            <a:ext cx="1355771" cy="9280"/>
          </a:xfrm>
          <a:prstGeom prst="straightConnector1">
            <a:avLst/>
          </a:prstGeom>
          <a:noFill/>
          <a:ln w="19050" cap="flat" cmpd="sng">
            <a:solidFill>
              <a:srgbClr val="000000"/>
            </a:solidFill>
            <a:prstDash val="solid"/>
            <a:round/>
            <a:headEnd type="none" w="med" len="med"/>
            <a:tailEnd type="none" w="med" len="med"/>
          </a:ln>
        </p:spPr>
      </p:cxnSp>
      <p:cxnSp>
        <p:nvCxnSpPr>
          <p:cNvPr id="29" name="Google Shape;2196;p56">
            <a:extLst>
              <a:ext uri="{FF2B5EF4-FFF2-40B4-BE49-F238E27FC236}">
                <a16:creationId xmlns:a16="http://schemas.microsoft.com/office/drawing/2014/main" id="{85EB4D4F-F19C-C2BD-8CB1-E03942804293}"/>
              </a:ext>
            </a:extLst>
          </p:cNvPr>
          <p:cNvCxnSpPr>
            <a:cxnSpLocks/>
          </p:cNvCxnSpPr>
          <p:nvPr/>
        </p:nvCxnSpPr>
        <p:spPr>
          <a:xfrm>
            <a:off x="2265677" y="3349791"/>
            <a:ext cx="1770450" cy="4640"/>
          </a:xfrm>
          <a:prstGeom prst="straightConnector1">
            <a:avLst/>
          </a:prstGeom>
          <a:noFill/>
          <a:ln w="19050" cap="flat" cmpd="sng">
            <a:solidFill>
              <a:srgbClr val="000000"/>
            </a:solidFill>
            <a:prstDash val="solid"/>
            <a:round/>
            <a:headEnd type="none" w="med" len="med"/>
            <a:tailEnd type="none" w="med" len="med"/>
          </a:ln>
        </p:spPr>
      </p:cxnSp>
      <p:cxnSp>
        <p:nvCxnSpPr>
          <p:cNvPr id="31" name="Google Shape;2198;p56">
            <a:extLst>
              <a:ext uri="{FF2B5EF4-FFF2-40B4-BE49-F238E27FC236}">
                <a16:creationId xmlns:a16="http://schemas.microsoft.com/office/drawing/2014/main" id="{5D5F854C-B330-3BA5-5397-9C1F53F36609}"/>
              </a:ext>
            </a:extLst>
          </p:cNvPr>
          <p:cNvCxnSpPr>
            <a:cxnSpLocks/>
          </p:cNvCxnSpPr>
          <p:nvPr/>
        </p:nvCxnSpPr>
        <p:spPr>
          <a:xfrm flipH="1">
            <a:off x="1008537" y="3345398"/>
            <a:ext cx="364" cy="327552"/>
          </a:xfrm>
          <a:prstGeom prst="straightConnector1">
            <a:avLst/>
          </a:prstGeom>
          <a:noFill/>
          <a:ln w="19050" cap="flat" cmpd="sng">
            <a:solidFill>
              <a:srgbClr val="000000"/>
            </a:solidFill>
            <a:prstDash val="solid"/>
            <a:round/>
            <a:headEnd type="none" w="med" len="med"/>
            <a:tailEnd type="none" w="med" len="med"/>
          </a:ln>
        </p:spPr>
      </p:cxnSp>
      <p:cxnSp>
        <p:nvCxnSpPr>
          <p:cNvPr id="32" name="Google Shape;2199;p56">
            <a:extLst>
              <a:ext uri="{FF2B5EF4-FFF2-40B4-BE49-F238E27FC236}">
                <a16:creationId xmlns:a16="http://schemas.microsoft.com/office/drawing/2014/main" id="{4CD7E0AC-52F3-5749-24F8-1F3EE937DDAB}"/>
              </a:ext>
            </a:extLst>
          </p:cNvPr>
          <p:cNvCxnSpPr>
            <a:cxnSpLocks/>
          </p:cNvCxnSpPr>
          <p:nvPr/>
        </p:nvCxnSpPr>
        <p:spPr>
          <a:xfrm>
            <a:off x="2544712" y="3359071"/>
            <a:ext cx="1808" cy="309514"/>
          </a:xfrm>
          <a:prstGeom prst="straightConnector1">
            <a:avLst/>
          </a:prstGeom>
          <a:noFill/>
          <a:ln w="19050" cap="flat" cmpd="sng">
            <a:solidFill>
              <a:srgbClr val="000000"/>
            </a:solidFill>
            <a:prstDash val="solid"/>
            <a:round/>
            <a:headEnd type="none" w="med" len="med"/>
            <a:tailEnd type="none" w="med" len="med"/>
          </a:ln>
        </p:spPr>
      </p:cxnSp>
      <p:cxnSp>
        <p:nvCxnSpPr>
          <p:cNvPr id="33" name="Google Shape;2200;p56">
            <a:extLst>
              <a:ext uri="{FF2B5EF4-FFF2-40B4-BE49-F238E27FC236}">
                <a16:creationId xmlns:a16="http://schemas.microsoft.com/office/drawing/2014/main" id="{E04CF307-788B-A540-97E1-A3EA7BCDCCAE}"/>
              </a:ext>
            </a:extLst>
          </p:cNvPr>
          <p:cNvCxnSpPr>
            <a:cxnSpLocks/>
            <a:stCxn id="16" idx="2"/>
          </p:cNvCxnSpPr>
          <p:nvPr/>
        </p:nvCxnSpPr>
        <p:spPr>
          <a:xfrm>
            <a:off x="2539392" y="3074136"/>
            <a:ext cx="4536" cy="316364"/>
          </a:xfrm>
          <a:prstGeom prst="straightConnector1">
            <a:avLst/>
          </a:prstGeom>
          <a:noFill/>
          <a:ln w="19050" cap="flat" cmpd="sng">
            <a:solidFill>
              <a:srgbClr val="000000"/>
            </a:solidFill>
            <a:prstDash val="solid"/>
            <a:round/>
            <a:headEnd type="none" w="med" len="med"/>
            <a:tailEnd type="none" w="med" len="med"/>
          </a:ln>
        </p:spPr>
      </p:cxnSp>
      <p:cxnSp>
        <p:nvCxnSpPr>
          <p:cNvPr id="34" name="Google Shape;2201;p56">
            <a:extLst>
              <a:ext uri="{FF2B5EF4-FFF2-40B4-BE49-F238E27FC236}">
                <a16:creationId xmlns:a16="http://schemas.microsoft.com/office/drawing/2014/main" id="{5F2FC41C-DAE0-B499-80FA-0B8748DC0D54}"/>
              </a:ext>
            </a:extLst>
          </p:cNvPr>
          <p:cNvCxnSpPr>
            <a:cxnSpLocks/>
            <a:stCxn id="19" idx="2"/>
          </p:cNvCxnSpPr>
          <p:nvPr/>
        </p:nvCxnSpPr>
        <p:spPr>
          <a:xfrm>
            <a:off x="6632154" y="3074135"/>
            <a:ext cx="0" cy="267514"/>
          </a:xfrm>
          <a:prstGeom prst="straightConnector1">
            <a:avLst/>
          </a:prstGeom>
          <a:noFill/>
          <a:ln w="19050" cap="flat" cmpd="sng">
            <a:solidFill>
              <a:srgbClr val="000000"/>
            </a:solidFill>
            <a:prstDash val="solid"/>
            <a:round/>
            <a:headEnd type="none" w="med" len="med"/>
            <a:tailEnd type="none" w="med" len="med"/>
          </a:ln>
        </p:spPr>
      </p:cxnSp>
      <p:cxnSp>
        <p:nvCxnSpPr>
          <p:cNvPr id="36" name="Google Shape;2203;p56">
            <a:extLst>
              <a:ext uri="{FF2B5EF4-FFF2-40B4-BE49-F238E27FC236}">
                <a16:creationId xmlns:a16="http://schemas.microsoft.com/office/drawing/2014/main" id="{F85BA1BD-6A28-2EB0-CA13-A53A6B831200}"/>
              </a:ext>
            </a:extLst>
          </p:cNvPr>
          <p:cNvCxnSpPr>
            <a:cxnSpLocks/>
          </p:cNvCxnSpPr>
          <p:nvPr/>
        </p:nvCxnSpPr>
        <p:spPr>
          <a:xfrm>
            <a:off x="5669501" y="3345391"/>
            <a:ext cx="0" cy="322970"/>
          </a:xfrm>
          <a:prstGeom prst="straightConnector1">
            <a:avLst/>
          </a:prstGeom>
          <a:noFill/>
          <a:ln w="19050" cap="flat" cmpd="sng">
            <a:solidFill>
              <a:srgbClr val="000000"/>
            </a:solidFill>
            <a:prstDash val="solid"/>
            <a:round/>
            <a:headEnd type="none" w="med" len="med"/>
            <a:tailEnd type="none" w="med" len="med"/>
          </a:ln>
        </p:spPr>
      </p:cxnSp>
      <p:cxnSp>
        <p:nvCxnSpPr>
          <p:cNvPr id="37" name="Google Shape;2204;p56">
            <a:extLst>
              <a:ext uri="{FF2B5EF4-FFF2-40B4-BE49-F238E27FC236}">
                <a16:creationId xmlns:a16="http://schemas.microsoft.com/office/drawing/2014/main" id="{6066DE41-A277-259B-7823-8259D71DBD1D}"/>
              </a:ext>
            </a:extLst>
          </p:cNvPr>
          <p:cNvCxnSpPr>
            <a:cxnSpLocks/>
          </p:cNvCxnSpPr>
          <p:nvPr/>
        </p:nvCxnSpPr>
        <p:spPr>
          <a:xfrm flipV="1">
            <a:off x="5657817" y="3337258"/>
            <a:ext cx="2308338" cy="4393"/>
          </a:xfrm>
          <a:prstGeom prst="straightConnector1">
            <a:avLst/>
          </a:prstGeom>
          <a:noFill/>
          <a:ln w="19050" cap="flat" cmpd="sng">
            <a:solidFill>
              <a:srgbClr val="000000"/>
            </a:solidFill>
            <a:prstDash val="solid"/>
            <a:round/>
            <a:headEnd type="none" w="med" len="med"/>
            <a:tailEnd type="none" w="med" len="med"/>
          </a:ln>
        </p:spPr>
      </p:cxnSp>
      <p:sp>
        <p:nvSpPr>
          <p:cNvPr id="38" name="Google Shape;913;p38">
            <a:extLst>
              <a:ext uri="{FF2B5EF4-FFF2-40B4-BE49-F238E27FC236}">
                <a16:creationId xmlns:a16="http://schemas.microsoft.com/office/drawing/2014/main" id="{83457B06-73ED-B6D9-DBA7-00ED8474B9E1}"/>
              </a:ext>
            </a:extLst>
          </p:cNvPr>
          <p:cNvSpPr/>
          <p:nvPr/>
        </p:nvSpPr>
        <p:spPr>
          <a:xfrm>
            <a:off x="1895732" y="1484385"/>
            <a:ext cx="5352537" cy="558261"/>
          </a:xfrm>
          <a:prstGeom prst="roundRect">
            <a:avLst>
              <a:gd name="adj" fmla="val 0"/>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Clr>
                <a:srgbClr val="2D406A"/>
              </a:buClr>
              <a:buSzPts val="1100"/>
            </a:pPr>
            <a:r>
              <a:rPr lang="en-US" sz="2100" b="1" dirty="0">
                <a:solidFill>
                  <a:schemeClr val="bg1"/>
                </a:solidFill>
                <a:ea typeface="Roboto"/>
                <a:cs typeface="Roboto"/>
                <a:sym typeface="Roboto"/>
              </a:rPr>
              <a:t>MÔ HÌNH CỤ THỂ</a:t>
            </a:r>
            <a:endParaRPr sz="2100" b="1" dirty="0">
              <a:solidFill>
                <a:schemeClr val="bg1"/>
              </a:solidFill>
              <a:ea typeface="Roboto"/>
              <a:cs typeface="Roboto"/>
              <a:sym typeface="Roboto"/>
            </a:endParaRPr>
          </a:p>
        </p:txBody>
      </p:sp>
      <p:cxnSp>
        <p:nvCxnSpPr>
          <p:cNvPr id="51" name="Straight Connector 50">
            <a:extLst>
              <a:ext uri="{FF2B5EF4-FFF2-40B4-BE49-F238E27FC236}">
                <a16:creationId xmlns:a16="http://schemas.microsoft.com/office/drawing/2014/main" id="{2019E1EE-6007-0A1D-9B37-7E350710840E}"/>
              </a:ext>
            </a:extLst>
          </p:cNvPr>
          <p:cNvCxnSpPr>
            <a:stCxn id="38" idx="2"/>
          </p:cNvCxnSpPr>
          <p:nvPr/>
        </p:nvCxnSpPr>
        <p:spPr>
          <a:xfrm flipH="1">
            <a:off x="4572000" y="2042646"/>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D8E830C-47AC-4C0F-1B7D-D96FBEFDC31F}"/>
              </a:ext>
            </a:extLst>
          </p:cNvPr>
          <p:cNvCxnSpPr>
            <a:cxnSpLocks/>
          </p:cNvCxnSpPr>
          <p:nvPr/>
        </p:nvCxnSpPr>
        <p:spPr>
          <a:xfrm>
            <a:off x="2535462" y="2362116"/>
            <a:ext cx="4084606" cy="17378"/>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C764EAC-825C-460D-4161-6C245FE3033C}"/>
              </a:ext>
            </a:extLst>
          </p:cNvPr>
          <p:cNvCxnSpPr/>
          <p:nvPr/>
        </p:nvCxnSpPr>
        <p:spPr>
          <a:xfrm flipH="1">
            <a:off x="2543929" y="2371545"/>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9D932DE-84D2-2326-DAA0-4D79F2717B96}"/>
              </a:ext>
            </a:extLst>
          </p:cNvPr>
          <p:cNvCxnSpPr/>
          <p:nvPr/>
        </p:nvCxnSpPr>
        <p:spPr>
          <a:xfrm flipH="1">
            <a:off x="6620069" y="2379495"/>
            <a:ext cx="1" cy="32253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Google Shape;2199;p56">
            <a:extLst>
              <a:ext uri="{FF2B5EF4-FFF2-40B4-BE49-F238E27FC236}">
                <a16:creationId xmlns:a16="http://schemas.microsoft.com/office/drawing/2014/main" id="{1FBE5105-00B5-C404-A8D2-FE28D22A0429}"/>
              </a:ext>
            </a:extLst>
          </p:cNvPr>
          <p:cNvCxnSpPr>
            <a:cxnSpLocks/>
          </p:cNvCxnSpPr>
          <p:nvPr/>
        </p:nvCxnSpPr>
        <p:spPr>
          <a:xfrm>
            <a:off x="4035223" y="3341649"/>
            <a:ext cx="1808" cy="310000"/>
          </a:xfrm>
          <a:prstGeom prst="straightConnector1">
            <a:avLst/>
          </a:prstGeom>
          <a:noFill/>
          <a:ln w="19050" cap="flat" cmpd="sng">
            <a:solidFill>
              <a:srgbClr val="000000"/>
            </a:solidFill>
            <a:prstDash val="solid"/>
            <a:round/>
            <a:headEnd type="none" w="med" len="med"/>
            <a:tailEnd type="none" w="med" len="med"/>
          </a:ln>
        </p:spPr>
      </p:cxnSp>
      <p:sp>
        <p:nvSpPr>
          <p:cNvPr id="80" name="Google Shape;2180;p56">
            <a:extLst>
              <a:ext uri="{FF2B5EF4-FFF2-40B4-BE49-F238E27FC236}">
                <a16:creationId xmlns:a16="http://schemas.microsoft.com/office/drawing/2014/main" id="{E93C6FD2-22A7-8D58-D6E3-0DE19D1E02DF}"/>
              </a:ext>
            </a:extLst>
          </p:cNvPr>
          <p:cNvSpPr txBox="1"/>
          <p:nvPr/>
        </p:nvSpPr>
        <p:spPr>
          <a:xfrm flipH="1">
            <a:off x="3407717" y="3660809"/>
            <a:ext cx="1242443" cy="996164"/>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Kết</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luận</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và</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kiến</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nghị</a:t>
            </a:r>
            <a:endParaRPr sz="2100" kern="0" dirty="0">
              <a:solidFill>
                <a:sysClr val="windowText" lastClr="000000"/>
              </a:solidFill>
              <a:ea typeface="Roboto"/>
              <a:cs typeface="Roboto"/>
              <a:sym typeface="Roboto"/>
            </a:endParaRPr>
          </a:p>
        </p:txBody>
      </p:sp>
      <p:sp>
        <p:nvSpPr>
          <p:cNvPr id="87" name="Google Shape;2180;p56">
            <a:extLst>
              <a:ext uri="{FF2B5EF4-FFF2-40B4-BE49-F238E27FC236}">
                <a16:creationId xmlns:a16="http://schemas.microsoft.com/office/drawing/2014/main" id="{37E0AA89-0F16-03D1-F429-5BE2AC59AFC8}"/>
              </a:ext>
            </a:extLst>
          </p:cNvPr>
          <p:cNvSpPr txBox="1"/>
          <p:nvPr/>
        </p:nvSpPr>
        <p:spPr>
          <a:xfrm flipH="1">
            <a:off x="5036596" y="3660810"/>
            <a:ext cx="1242443" cy="996164"/>
          </a:xfrm>
          <a:prstGeom prst="rect">
            <a:avLst/>
          </a:prstGeom>
          <a:solidFill>
            <a:schemeClr val="accent5">
              <a:lumMod val="40000"/>
              <a:lumOff val="6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Ưu</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điểm</a:t>
            </a:r>
            <a:endParaRPr sz="2100" kern="0" dirty="0">
              <a:solidFill>
                <a:sysClr val="windowText" lastClr="000000"/>
              </a:solidFill>
              <a:ea typeface="Roboto"/>
              <a:cs typeface="Roboto"/>
              <a:sym typeface="Roboto"/>
            </a:endParaRPr>
          </a:p>
        </p:txBody>
      </p:sp>
      <p:cxnSp>
        <p:nvCxnSpPr>
          <p:cNvPr id="88" name="Google Shape;2203;p56">
            <a:extLst>
              <a:ext uri="{FF2B5EF4-FFF2-40B4-BE49-F238E27FC236}">
                <a16:creationId xmlns:a16="http://schemas.microsoft.com/office/drawing/2014/main" id="{7A02C9A0-EEAE-D0EE-F0EE-0DB02E6D5B86}"/>
              </a:ext>
            </a:extLst>
          </p:cNvPr>
          <p:cNvCxnSpPr>
            <a:cxnSpLocks/>
          </p:cNvCxnSpPr>
          <p:nvPr/>
        </p:nvCxnSpPr>
        <p:spPr>
          <a:xfrm>
            <a:off x="7966155" y="3335165"/>
            <a:ext cx="0" cy="322970"/>
          </a:xfrm>
          <a:prstGeom prst="straightConnector1">
            <a:avLst/>
          </a:prstGeom>
          <a:noFill/>
          <a:ln w="19050" cap="flat" cmpd="sng">
            <a:solidFill>
              <a:srgbClr val="000000"/>
            </a:solidFill>
            <a:prstDash val="solid"/>
            <a:round/>
            <a:headEnd type="none" w="med" len="med"/>
            <a:tailEnd type="none" w="med" len="med"/>
          </a:ln>
        </p:spPr>
      </p:cxnSp>
      <p:sp>
        <p:nvSpPr>
          <p:cNvPr id="89" name="Google Shape;2180;p56">
            <a:extLst>
              <a:ext uri="{FF2B5EF4-FFF2-40B4-BE49-F238E27FC236}">
                <a16:creationId xmlns:a16="http://schemas.microsoft.com/office/drawing/2014/main" id="{6D28F91E-96ED-7C87-F61F-4BD8A420BF17}"/>
              </a:ext>
            </a:extLst>
          </p:cNvPr>
          <p:cNvSpPr txBox="1"/>
          <p:nvPr/>
        </p:nvSpPr>
        <p:spPr>
          <a:xfrm flipH="1">
            <a:off x="7343845" y="3667121"/>
            <a:ext cx="1242443" cy="996164"/>
          </a:xfrm>
          <a:prstGeom prst="rect">
            <a:avLst/>
          </a:prstGeom>
          <a:solidFill>
            <a:schemeClr val="accent5">
              <a:lumMod val="40000"/>
              <a:lumOff val="6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buSzPts val="1100"/>
              <a:defRPr/>
            </a:pPr>
            <a:r>
              <a:rPr lang="en-US" sz="2100" kern="0" dirty="0" err="1">
                <a:solidFill>
                  <a:sysClr val="windowText" lastClr="000000"/>
                </a:solidFill>
                <a:ea typeface="Roboto"/>
                <a:cs typeface="Roboto"/>
                <a:sym typeface="Roboto"/>
              </a:rPr>
              <a:t>Hạn</a:t>
            </a:r>
            <a:r>
              <a:rPr lang="en-US" sz="2100" kern="0" dirty="0">
                <a:solidFill>
                  <a:sysClr val="windowText" lastClr="000000"/>
                </a:solidFill>
                <a:ea typeface="Roboto"/>
                <a:cs typeface="Roboto"/>
                <a:sym typeface="Roboto"/>
              </a:rPr>
              <a:t> </a:t>
            </a:r>
            <a:r>
              <a:rPr lang="en-US" sz="2100" kern="0" dirty="0" err="1">
                <a:solidFill>
                  <a:sysClr val="windowText" lastClr="000000"/>
                </a:solidFill>
                <a:ea typeface="Roboto"/>
                <a:cs typeface="Roboto"/>
                <a:sym typeface="Roboto"/>
              </a:rPr>
              <a:t>chế</a:t>
            </a:r>
            <a:endParaRPr sz="2100" kern="0" dirty="0">
              <a:solidFill>
                <a:sysClr val="windowText" lastClr="000000"/>
              </a:solidFill>
              <a:ea typeface="Roboto"/>
              <a:cs typeface="Roboto"/>
              <a:sym typeface="Roboto"/>
            </a:endParaRPr>
          </a:p>
        </p:txBody>
      </p:sp>
    </p:spTree>
    <p:extLst>
      <p:ext uri="{BB962C8B-B14F-4D97-AF65-F5344CB8AC3E}">
        <p14:creationId xmlns:p14="http://schemas.microsoft.com/office/powerpoint/2010/main" val="262045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1073</Words>
  <PresentationFormat>On-screen Show (4:3)</PresentationFormat>
  <Paragraphs>183</Paragraphs>
  <Slides>28</Slides>
  <Notes>23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等线</vt:lpstr>
      <vt:lpstr>SimSun</vt:lpstr>
      <vt:lpstr>Arial</vt:lpstr>
      <vt:lpstr>Baloo</vt:lpstr>
      <vt:lpstr>Baloo Bold</vt:lpstr>
      <vt:lpstr>Calibri</vt:lpstr>
      <vt:lpstr>Circle</vt:lpstr>
      <vt:lpstr>Fira Sans Extra Condensed</vt:lpstr>
      <vt:lpstr>Roboto</vt:lpstr>
      <vt:lpstr>Times New Roman</vt:lpstr>
      <vt:lpstr>Office Theme</vt:lpstr>
      <vt:lpstr>1_Office Theme</vt:lpstr>
      <vt:lpstr>Office 主题​​</vt:lpstr>
      <vt:lpstr>DỰ ÁN TÌM HIỂU CÔNG NGHỆ ỨNG DỤNG VI SINH VẬT TRONG XỬ LÍ Ô NHIỄM MÔI TRƯỜNG TẠI ĐỊA PHƯƠNG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2022-12-06T02:17:14Z</dcterms:created>
  <dcterms:modified xsi:type="dcterms:W3CDTF">2024-09-07T05:11:01Z</dcterms:modified>
</cp:coreProperties>
</file>