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K8qVdS5HvweLWuo0uU3agAgr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908411" y="1926389"/>
            <a:ext cx="4538867" cy="646986"/>
          </a:xfrm>
          <a:prstGeom prst="roundRect">
            <a:avLst>
              <a:gd fmla="val 16667" name="adj"/>
            </a:avLst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đang chơi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202100" y="175164"/>
            <a:ext cx="6365171" cy="101318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BẠN ĐANG Ở ĐÂU?</a:t>
            </a:r>
            <a:endParaRPr b="1" sz="40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406918" y="1901482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233997" y="2761002"/>
            <a:ext cx="674557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91601" y="5741007"/>
            <a:ext cx="4799233" cy="523220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 đang ở thư viện</a:t>
            </a:r>
            <a:endParaRPr b="1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08411" y="4784708"/>
            <a:ext cx="4856813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Cậu ấy không ở thư viện.</a:t>
            </a:r>
            <a:endParaRPr b="1" sz="3200" u="none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912914" y="2610900"/>
            <a:ext cx="4935232" cy="1431429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Cậu ấy đang ở sân vận động.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hlinkClick action="ppaction://hlinkshowjump?jump=nextslide"/>
          </p:cNvPr>
          <p:cNvSpPr/>
          <p:nvPr/>
        </p:nvSpPr>
        <p:spPr>
          <a:xfrm>
            <a:off x="11065478" y="6002617"/>
            <a:ext cx="854190" cy="708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310" y="60000"/>
                </a:moveTo>
                <a:lnTo>
                  <a:pt x="22690" y="15000"/>
                </a:lnTo>
                <a:lnTo>
                  <a:pt x="22690" y="105000"/>
                </a:lnTo>
                <a:close/>
              </a:path>
              <a:path extrusionOk="0" fill="darken" h="120000" w="120000">
                <a:moveTo>
                  <a:pt x="97310" y="60000"/>
                </a:moveTo>
                <a:lnTo>
                  <a:pt x="22690" y="15000"/>
                </a:lnTo>
                <a:lnTo>
                  <a:pt x="22690" y="105000"/>
                </a:lnTo>
                <a:close/>
              </a:path>
              <a:path extrusionOk="0" fill="none" h="120000" w="120000">
                <a:moveTo>
                  <a:pt x="97310" y="60000"/>
                </a:moveTo>
                <a:lnTo>
                  <a:pt x="22690" y="105000"/>
                </a:lnTo>
                <a:lnTo>
                  <a:pt x="2269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963263" y="1359500"/>
            <a:ext cx="20618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parajita"/>
                <a:ea typeface="Aparajita"/>
                <a:cs typeface="Aparajita"/>
                <a:sym typeface="Aparajita"/>
              </a:rPr>
              <a:t>Ví dụ: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1572447" y="2116496"/>
            <a:ext cx="4343402" cy="3257551"/>
            <a:chOff x="689043" y="2143749"/>
            <a:chExt cx="4343402" cy="3257551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9043" y="2143749"/>
              <a:ext cx="4343402" cy="3257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"/>
            <p:cNvSpPr txBox="1"/>
            <p:nvPr/>
          </p:nvSpPr>
          <p:spPr>
            <a:xfrm>
              <a:off x="897355" y="2840076"/>
              <a:ext cx="8426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7085349" y="788766"/>
            <a:ext cx="4276515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Tùng đang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329709" y="1631878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1726058" y="2021622"/>
            <a:ext cx="3779302" cy="2908092"/>
            <a:chOff x="1055915" y="1708879"/>
            <a:chExt cx="3779302" cy="2908092"/>
          </a:xfrm>
        </p:grpSpPr>
        <p:pic>
          <p:nvPicPr>
            <p:cNvPr id="103" name="Google Shape;10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5915" y="1708879"/>
              <a:ext cx="3779302" cy="2908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"/>
            <p:cNvSpPr txBox="1"/>
            <p:nvPr/>
          </p:nvSpPr>
          <p:spPr>
            <a:xfrm>
              <a:off x="3732551" y="1948721"/>
              <a:ext cx="11026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Mark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 txBox="1"/>
          <p:nvPr/>
        </p:nvSpPr>
        <p:spPr>
          <a:xfrm>
            <a:off x="6214299" y="1631878"/>
            <a:ext cx="674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85966" y="5540564"/>
            <a:ext cx="5259486" cy="523220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Tùng đang ở rạp chiếu phim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102738" y="2760070"/>
            <a:ext cx="4856813" cy="1431429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Cậu ấy không ở rạp chiếu phim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7085349" y="1546283"/>
            <a:ext cx="4392117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Cậu ấy đang ở lớp học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7316448" y="5540564"/>
            <a:ext cx="2261505" cy="965166"/>
            <a:chOff x="7107836" y="4347147"/>
            <a:chExt cx="2530839" cy="2030531"/>
          </a:xfrm>
        </p:grpSpPr>
        <p:sp>
          <p:nvSpPr>
            <p:cNvPr id="110" name="Google Shape;110;p2"/>
            <p:cNvSpPr/>
            <p:nvPr/>
          </p:nvSpPr>
          <p:spPr>
            <a:xfrm>
              <a:off x="7107836" y="4347147"/>
              <a:ext cx="2530839" cy="2030531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415529" y="4747282"/>
              <a:ext cx="1978701" cy="1230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2">
            <a:hlinkClick action="ppaction://hlinkshowjump?jump=nextslide"/>
          </p:cNvPr>
          <p:cNvSpPr/>
          <p:nvPr/>
        </p:nvSpPr>
        <p:spPr>
          <a:xfrm>
            <a:off x="11133278" y="6063783"/>
            <a:ext cx="831414" cy="708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8373" y="60000"/>
                </a:moveTo>
                <a:lnTo>
                  <a:pt x="21627" y="15000"/>
                </a:lnTo>
                <a:lnTo>
                  <a:pt x="21627" y="105000"/>
                </a:lnTo>
                <a:close/>
              </a:path>
              <a:path extrusionOk="0" fill="darken" h="120000" w="120000">
                <a:moveTo>
                  <a:pt x="98373" y="60000"/>
                </a:moveTo>
                <a:lnTo>
                  <a:pt x="21627" y="15000"/>
                </a:lnTo>
                <a:lnTo>
                  <a:pt x="21627" y="105000"/>
                </a:lnTo>
                <a:close/>
              </a:path>
              <a:path extrusionOk="0" fill="none" h="120000" w="120000">
                <a:moveTo>
                  <a:pt x="98373" y="60000"/>
                </a:moveTo>
                <a:lnTo>
                  <a:pt x="21627" y="105000"/>
                </a:lnTo>
                <a:lnTo>
                  <a:pt x="21627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6882912" y="713636"/>
            <a:ext cx="4013044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Hiếu đang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219440" y="1298411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178445" y="1901823"/>
            <a:ext cx="674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309020" y="5290555"/>
            <a:ext cx="4079494" cy="523220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 đang ở nhà.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882912" y="3313826"/>
            <a:ext cx="4856813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Cô ấy không ở nhà.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853002" y="1590404"/>
            <a:ext cx="4856813" cy="1431429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Cô ấy đang đi bơi ở bể bơi.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7547675" y="5470902"/>
            <a:ext cx="2138766" cy="1034828"/>
            <a:chOff x="7107836" y="4347147"/>
            <a:chExt cx="2530839" cy="2030531"/>
          </a:xfrm>
        </p:grpSpPr>
        <p:sp>
          <p:nvSpPr>
            <p:cNvPr id="124" name="Google Shape;124;p3"/>
            <p:cNvSpPr/>
            <p:nvPr/>
          </p:nvSpPr>
          <p:spPr>
            <a:xfrm>
              <a:off x="7107836" y="4347147"/>
              <a:ext cx="2530839" cy="2030531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410493" y="4777093"/>
              <a:ext cx="1978701" cy="585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309020" y="1347056"/>
            <a:ext cx="4384361" cy="3590290"/>
            <a:chOff x="749146" y="1367780"/>
            <a:chExt cx="4384361" cy="3590290"/>
          </a:xfrm>
        </p:grpSpPr>
        <p:pic>
          <p:nvPicPr>
            <p:cNvPr id="127" name="Google Shape;12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9146" y="1367780"/>
              <a:ext cx="4384361" cy="3590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"/>
            <p:cNvSpPr txBox="1"/>
            <p:nvPr/>
          </p:nvSpPr>
          <p:spPr>
            <a:xfrm>
              <a:off x="2075108" y="3266766"/>
              <a:ext cx="10578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3">
            <a:hlinkClick action="ppaction://hlinkshowjump?jump=nextslide"/>
          </p:cNvPr>
          <p:cNvSpPr/>
          <p:nvPr/>
        </p:nvSpPr>
        <p:spPr>
          <a:xfrm>
            <a:off x="11331127" y="6000256"/>
            <a:ext cx="757375" cy="708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079" y="60000"/>
                </a:moveTo>
                <a:lnTo>
                  <a:pt x="17921" y="15000"/>
                </a:lnTo>
                <a:lnTo>
                  <a:pt x="17921" y="105000"/>
                </a:lnTo>
                <a:close/>
              </a:path>
              <a:path extrusionOk="0" fill="darken" h="120000" w="120000">
                <a:moveTo>
                  <a:pt x="102079" y="60000"/>
                </a:moveTo>
                <a:lnTo>
                  <a:pt x="17921" y="15000"/>
                </a:lnTo>
                <a:lnTo>
                  <a:pt x="17921" y="105000"/>
                </a:lnTo>
                <a:close/>
              </a:path>
              <a:path extrusionOk="0" fill="none" h="120000" w="120000">
                <a:moveTo>
                  <a:pt x="102079" y="60000"/>
                </a:moveTo>
                <a:lnTo>
                  <a:pt x="17921" y="105000"/>
                </a:lnTo>
                <a:lnTo>
                  <a:pt x="17921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6784216" y="854282"/>
            <a:ext cx="4152725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 đứa trẻ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250633" y="1210109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6175948" y="1764521"/>
            <a:ext cx="674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156943" y="5147721"/>
            <a:ext cx="5125869" cy="461665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Những đứa trẻ đang ở lớp học.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6850505" y="3120940"/>
            <a:ext cx="4308275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Họ không ở lớp học.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850505" y="1629614"/>
            <a:ext cx="4308275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Họ đang ở thư viện.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4"/>
          <p:cNvGrpSpPr/>
          <p:nvPr/>
        </p:nvGrpSpPr>
        <p:grpSpPr>
          <a:xfrm>
            <a:off x="7409438" y="5298585"/>
            <a:ext cx="2215010" cy="1205310"/>
            <a:chOff x="7107836" y="4347147"/>
            <a:chExt cx="2530839" cy="2030531"/>
          </a:xfrm>
        </p:grpSpPr>
        <p:sp>
          <p:nvSpPr>
            <p:cNvPr id="141" name="Google Shape;141;p4"/>
            <p:cNvSpPr/>
            <p:nvPr/>
          </p:nvSpPr>
          <p:spPr>
            <a:xfrm>
              <a:off x="7107836" y="4347147"/>
              <a:ext cx="2530839" cy="2030531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7383904" y="4777093"/>
              <a:ext cx="1978702" cy="585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135" y="1275377"/>
            <a:ext cx="4442085" cy="355704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>
            <a:hlinkClick action="ppaction://hlinkshowjump?jump=nextslide"/>
          </p:cNvPr>
          <p:cNvSpPr/>
          <p:nvPr/>
        </p:nvSpPr>
        <p:spPr>
          <a:xfrm>
            <a:off x="11272737" y="5901240"/>
            <a:ext cx="707453" cy="708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48"/>
                </a:lnTo>
                <a:lnTo>
                  <a:pt x="15000" y="104952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48"/>
                </a:lnTo>
                <a:lnTo>
                  <a:pt x="15000" y="104952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952"/>
                </a:lnTo>
                <a:lnTo>
                  <a:pt x="15000" y="15048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6587059" y="699478"/>
            <a:ext cx="5383706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và Trung đang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1329752" y="1141074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6175948" y="1688322"/>
            <a:ext cx="674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329752" y="5014354"/>
            <a:ext cx="4759378" cy="954107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 và Trung đang ở bảo tàng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6850505" y="2984864"/>
            <a:ext cx="4449841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Họ không ở bảo tàng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6850505" y="1547270"/>
            <a:ext cx="4449841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Họ đang ở công viên.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5"/>
          <p:cNvGrpSpPr/>
          <p:nvPr/>
        </p:nvGrpSpPr>
        <p:grpSpPr>
          <a:xfrm>
            <a:off x="7712233" y="5376909"/>
            <a:ext cx="2086859" cy="1183103"/>
            <a:chOff x="7107836" y="4347147"/>
            <a:chExt cx="2530839" cy="2030531"/>
          </a:xfrm>
        </p:grpSpPr>
        <p:sp>
          <p:nvSpPr>
            <p:cNvPr id="156" name="Google Shape;156;p5"/>
            <p:cNvSpPr/>
            <p:nvPr/>
          </p:nvSpPr>
          <p:spPr>
            <a:xfrm>
              <a:off x="7107836" y="4347147"/>
              <a:ext cx="2530839" cy="2030531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7475604" y="4892555"/>
              <a:ext cx="1978700" cy="523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5">
            <a:hlinkClick action="ppaction://hlinkshowjump?jump=nextslide"/>
          </p:cNvPr>
          <p:cNvSpPr/>
          <p:nvPr/>
        </p:nvSpPr>
        <p:spPr>
          <a:xfrm>
            <a:off x="11225222" y="5968460"/>
            <a:ext cx="745543" cy="6209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81" y="60000"/>
                </a:moveTo>
                <a:lnTo>
                  <a:pt x="22519" y="15000"/>
                </a:lnTo>
                <a:lnTo>
                  <a:pt x="22519" y="105000"/>
                </a:lnTo>
                <a:close/>
              </a:path>
              <a:path extrusionOk="0" fill="darken" h="120000" w="120000">
                <a:moveTo>
                  <a:pt x="97481" y="60000"/>
                </a:moveTo>
                <a:lnTo>
                  <a:pt x="22519" y="15000"/>
                </a:lnTo>
                <a:lnTo>
                  <a:pt x="22519" y="105000"/>
                </a:lnTo>
                <a:close/>
              </a:path>
              <a:path extrusionOk="0" fill="none" h="120000" w="120000">
                <a:moveTo>
                  <a:pt x="97481" y="60000"/>
                </a:moveTo>
                <a:lnTo>
                  <a:pt x="22519" y="105000"/>
                </a:lnTo>
                <a:lnTo>
                  <a:pt x="2251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>
            <a:off x="1425731" y="1260996"/>
            <a:ext cx="4420692" cy="3453665"/>
            <a:chOff x="755545" y="1439057"/>
            <a:chExt cx="4420692" cy="3453665"/>
          </a:xfrm>
        </p:grpSpPr>
        <p:pic>
          <p:nvPicPr>
            <p:cNvPr id="160" name="Google Shape;16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545" y="1439057"/>
              <a:ext cx="4420692" cy="3453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5"/>
            <p:cNvSpPr txBox="1"/>
            <p:nvPr/>
          </p:nvSpPr>
          <p:spPr>
            <a:xfrm>
              <a:off x="2241176" y="3020545"/>
              <a:ext cx="19184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        Trung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6850505" y="636061"/>
            <a:ext cx="3636792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Sơn đang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319135" y="1195705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6175948" y="1976772"/>
            <a:ext cx="674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225446" y="5107046"/>
            <a:ext cx="4759378" cy="523220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Sơn đang ở quán cafe.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6850506" y="3039495"/>
            <a:ext cx="4856812" cy="1431429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Anh ấy không ở quán cafe.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850505" y="1414451"/>
            <a:ext cx="4856813" cy="1431429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Anh ấy đang ở trong bệnh viện.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6"/>
          <p:cNvGrpSpPr/>
          <p:nvPr/>
        </p:nvGrpSpPr>
        <p:grpSpPr>
          <a:xfrm>
            <a:off x="7630346" y="5148037"/>
            <a:ext cx="2310894" cy="1087569"/>
            <a:chOff x="7410961" y="5018719"/>
            <a:chExt cx="2231586" cy="1088582"/>
          </a:xfrm>
        </p:grpSpPr>
        <p:sp>
          <p:nvSpPr>
            <p:cNvPr id="173" name="Google Shape;173;p6"/>
            <p:cNvSpPr/>
            <p:nvPr/>
          </p:nvSpPr>
          <p:spPr>
            <a:xfrm>
              <a:off x="7410961" y="5018719"/>
              <a:ext cx="2041599" cy="1088582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7663846" y="5270349"/>
              <a:ext cx="1978701" cy="585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6">
            <a:hlinkClick action="ppaction://hlinkshowjump?jump=nextslide"/>
          </p:cNvPr>
          <p:cNvSpPr/>
          <p:nvPr/>
        </p:nvSpPr>
        <p:spPr>
          <a:xfrm>
            <a:off x="11322129" y="5917584"/>
            <a:ext cx="770377" cy="6360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153" y="60000"/>
                </a:moveTo>
                <a:lnTo>
                  <a:pt x="22847" y="15000"/>
                </a:lnTo>
                <a:lnTo>
                  <a:pt x="22847" y="105000"/>
                </a:lnTo>
                <a:close/>
              </a:path>
              <a:path extrusionOk="0" fill="darken" h="120000" w="120000">
                <a:moveTo>
                  <a:pt x="97153" y="60000"/>
                </a:moveTo>
                <a:lnTo>
                  <a:pt x="22847" y="15000"/>
                </a:lnTo>
                <a:lnTo>
                  <a:pt x="22847" y="105000"/>
                </a:lnTo>
                <a:close/>
              </a:path>
              <a:path extrusionOk="0" fill="none" h="120000" w="120000">
                <a:moveTo>
                  <a:pt x="97153" y="60000"/>
                </a:moveTo>
                <a:lnTo>
                  <a:pt x="22847" y="105000"/>
                </a:lnTo>
                <a:lnTo>
                  <a:pt x="22847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1419367" y="1323833"/>
            <a:ext cx="4355153" cy="3429537"/>
            <a:chOff x="947469" y="1470817"/>
            <a:chExt cx="3980328" cy="3405983"/>
          </a:xfrm>
        </p:grpSpPr>
        <p:pic>
          <p:nvPicPr>
            <p:cNvPr id="177" name="Google Shape;17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7469" y="1470817"/>
              <a:ext cx="3980328" cy="3405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6"/>
            <p:cNvSpPr txBox="1"/>
            <p:nvPr/>
          </p:nvSpPr>
          <p:spPr>
            <a:xfrm>
              <a:off x="3394832" y="1842822"/>
              <a:ext cx="10219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Sơn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/>
        </p:nvSpPr>
        <p:spPr>
          <a:xfrm>
            <a:off x="6708210" y="721367"/>
            <a:ext cx="4592136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Phương đang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1437488" y="1142523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6153804" y="1778007"/>
            <a:ext cx="67455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612376" y="5029743"/>
            <a:ext cx="4572002" cy="461665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Phương đang ở trường học.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6850506" y="2986313"/>
            <a:ext cx="5091285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Cô ấy không ở trường học.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6850505" y="1778007"/>
            <a:ext cx="4856813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Cô ấy đang ở bảo tàng.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7"/>
          <p:cNvGrpSpPr/>
          <p:nvPr/>
        </p:nvGrpSpPr>
        <p:grpSpPr>
          <a:xfrm>
            <a:off x="7657642" y="5349922"/>
            <a:ext cx="2073212" cy="1155808"/>
            <a:chOff x="7107836" y="4347147"/>
            <a:chExt cx="2530839" cy="2030531"/>
          </a:xfrm>
        </p:grpSpPr>
        <p:sp>
          <p:nvSpPr>
            <p:cNvPr id="190" name="Google Shape;190;p7"/>
            <p:cNvSpPr/>
            <p:nvPr/>
          </p:nvSpPr>
          <p:spPr>
            <a:xfrm>
              <a:off x="7107836" y="4347147"/>
              <a:ext cx="2530839" cy="2030531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7464681" y="4935526"/>
              <a:ext cx="1978701" cy="585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7">
            <a:hlinkClick action="ppaction://hlinkshowjump?jump=nextslide"/>
          </p:cNvPr>
          <p:cNvSpPr/>
          <p:nvPr/>
        </p:nvSpPr>
        <p:spPr>
          <a:xfrm>
            <a:off x="11386595" y="6018009"/>
            <a:ext cx="641445" cy="55273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8777" y="60000"/>
                </a:moveTo>
                <a:lnTo>
                  <a:pt x="21223" y="15000"/>
                </a:lnTo>
                <a:lnTo>
                  <a:pt x="21223" y="105000"/>
                </a:lnTo>
                <a:close/>
              </a:path>
              <a:path extrusionOk="0" fill="darken" h="120000" w="120000">
                <a:moveTo>
                  <a:pt x="98777" y="60000"/>
                </a:moveTo>
                <a:lnTo>
                  <a:pt x="21223" y="15000"/>
                </a:lnTo>
                <a:lnTo>
                  <a:pt x="21223" y="105000"/>
                </a:lnTo>
                <a:close/>
              </a:path>
              <a:path extrusionOk="0" fill="none" h="120000" w="120000">
                <a:moveTo>
                  <a:pt x="98777" y="60000"/>
                </a:moveTo>
                <a:lnTo>
                  <a:pt x="21223" y="105000"/>
                </a:lnTo>
                <a:lnTo>
                  <a:pt x="21223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7"/>
          <p:cNvGrpSpPr/>
          <p:nvPr/>
        </p:nvGrpSpPr>
        <p:grpSpPr>
          <a:xfrm>
            <a:off x="1612376" y="1262445"/>
            <a:ext cx="4167852" cy="3386380"/>
            <a:chOff x="834454" y="1439057"/>
            <a:chExt cx="4167852" cy="3386380"/>
          </a:xfrm>
        </p:grpSpPr>
        <p:pic>
          <p:nvPicPr>
            <p:cNvPr id="194" name="Google Shape;19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4454" y="1439057"/>
              <a:ext cx="4167852" cy="3386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7"/>
            <p:cNvSpPr txBox="1"/>
            <p:nvPr/>
          </p:nvSpPr>
          <p:spPr>
            <a:xfrm>
              <a:off x="1882587" y="2366682"/>
              <a:ext cx="13792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Phương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6850505" y="770136"/>
            <a:ext cx="4414715" cy="584775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Khánh đang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388414" y="1250896"/>
            <a:ext cx="4572001" cy="3687580"/>
          </a:xfrm>
          <a:prstGeom prst="rect">
            <a:avLst/>
          </a:prstGeom>
          <a:solidFill>
            <a:schemeClr val="lt1"/>
          </a:solidFill>
          <a:ln cap="flat" cmpd="sng" w="139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6301153" y="2063315"/>
            <a:ext cx="67455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388414" y="5107046"/>
            <a:ext cx="4759378" cy="830997"/>
          </a:xfrm>
          <a:prstGeom prst="chevron">
            <a:avLst>
              <a:gd fmla="val 50000" name="adj"/>
            </a:avLst>
          </a:prstGeom>
          <a:solidFill>
            <a:srgbClr val="548135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Khánh đang ở trong bệnh viện.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6972040" y="3457502"/>
            <a:ext cx="5125962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Anh ấy không ở bệnh viện.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6937837" y="2015725"/>
            <a:ext cx="4856813" cy="777061"/>
          </a:xfrm>
          <a:prstGeom prst="horizontalScroll">
            <a:avLst>
              <a:gd fmla="val 12500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20000"/>
                </a:solidFill>
                <a:latin typeface="Calibri"/>
                <a:ea typeface="Calibri"/>
                <a:cs typeface="Calibri"/>
                <a:sym typeface="Calibri"/>
              </a:rPr>
              <a:t>Anh ấy đang ở quán cafe.</a:t>
            </a:r>
            <a:endParaRPr b="1" sz="3200">
              <a:solidFill>
                <a:srgbClr val="4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8"/>
          <p:cNvGrpSpPr/>
          <p:nvPr/>
        </p:nvGrpSpPr>
        <p:grpSpPr>
          <a:xfrm>
            <a:off x="7409749" y="5320792"/>
            <a:ext cx="2196042" cy="1183103"/>
            <a:chOff x="7215361" y="4343998"/>
            <a:chExt cx="2530839" cy="2030531"/>
          </a:xfrm>
        </p:grpSpPr>
        <p:sp>
          <p:nvSpPr>
            <p:cNvPr id="207" name="Google Shape;207;p8"/>
            <p:cNvSpPr/>
            <p:nvPr/>
          </p:nvSpPr>
          <p:spPr>
            <a:xfrm>
              <a:off x="7215361" y="4343998"/>
              <a:ext cx="2530839" cy="2030531"/>
            </a:xfrm>
            <a:prstGeom prst="flowChartOnlineStorage">
              <a:avLst/>
            </a:prstGeom>
            <a:solidFill>
              <a:srgbClr val="C4E0B2"/>
            </a:solidFill>
            <a:ln cap="flat" cmpd="sng" w="38100">
              <a:solidFill>
                <a:srgbClr val="833C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7491431" y="4845039"/>
              <a:ext cx="1978701" cy="585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Đáp án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8">
            <a:hlinkClick action="ppaction://hlinkshowjump?jump=nextslide"/>
          </p:cNvPr>
          <p:cNvSpPr/>
          <p:nvPr/>
        </p:nvSpPr>
        <p:spPr>
          <a:xfrm>
            <a:off x="11265220" y="5953768"/>
            <a:ext cx="677304" cy="5922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9346" y="60000"/>
                </a:moveTo>
                <a:lnTo>
                  <a:pt x="20654" y="15000"/>
                </a:lnTo>
                <a:lnTo>
                  <a:pt x="20654" y="105000"/>
                </a:lnTo>
                <a:close/>
              </a:path>
              <a:path extrusionOk="0" fill="darken" h="120000" w="120000">
                <a:moveTo>
                  <a:pt x="99346" y="60000"/>
                </a:moveTo>
                <a:lnTo>
                  <a:pt x="20654" y="15000"/>
                </a:lnTo>
                <a:lnTo>
                  <a:pt x="20654" y="105000"/>
                </a:lnTo>
                <a:close/>
              </a:path>
              <a:path extrusionOk="0" fill="none" h="120000" w="120000">
                <a:moveTo>
                  <a:pt x="99346" y="60000"/>
                </a:moveTo>
                <a:lnTo>
                  <a:pt x="20654" y="105000"/>
                </a:lnTo>
                <a:lnTo>
                  <a:pt x="20654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8"/>
          <p:cNvGrpSpPr/>
          <p:nvPr/>
        </p:nvGrpSpPr>
        <p:grpSpPr>
          <a:xfrm>
            <a:off x="1563301" y="1370818"/>
            <a:ext cx="4167853" cy="3487828"/>
            <a:chOff x="834453" y="1439057"/>
            <a:chExt cx="4167853" cy="3487828"/>
          </a:xfrm>
        </p:grpSpPr>
        <p:pic>
          <p:nvPicPr>
            <p:cNvPr id="211" name="Google Shape;21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4453" y="1439057"/>
              <a:ext cx="4167853" cy="3487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8"/>
            <p:cNvSpPr txBox="1"/>
            <p:nvPr/>
          </p:nvSpPr>
          <p:spPr>
            <a:xfrm>
              <a:off x="1968120" y="2131554"/>
              <a:ext cx="132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Khánh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2020-04-12T10:33:39Z</dcterms:created>
</cp:coreProperties>
</file>