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5143500" type="screen16x9"/>
  <p:notesSz cx="6858000" cy="9144000"/>
  <p:embeddedFontLst>
    <p:embeddedFont>
      <p:font typeface="Amatic SC" panose="020B0604020202020204" charset="-79"/>
      <p:regular r:id="rId56"/>
      <p:bold r:id="rId57"/>
    </p:embeddedFont>
    <p:embeddedFont>
      <p:font typeface="Calibri" panose="020F0502020204030204" pitchFamily="34" charset="0"/>
      <p:regular r:id="rId58"/>
      <p:bold r:id="rId59"/>
      <p:italic r:id="rId60"/>
      <p:boldItalic r:id="rId61"/>
    </p:embeddedFont>
    <p:embeddedFont>
      <p:font typeface="Lato" panose="020B0604020202020204" charset="0"/>
      <p:regular r:id="rId62"/>
      <p:bold r:id="rId63"/>
      <p:italic r:id="rId64"/>
      <p:boldItalic r:id="rId65"/>
    </p:embeddedFont>
    <p:embeddedFont>
      <p:font typeface="Open Sans" panose="020B0604020202020204" charset="0"/>
      <p:regular r:id="rId66"/>
      <p:bold r:id="rId67"/>
      <p:italic r:id="rId68"/>
      <p:boldItalic r:id="rId69"/>
    </p:embeddedFont>
    <p:embeddedFont>
      <p:font typeface="Proxima Nova" panose="020B0604020202020204" charset="0"/>
      <p:regular r:id="rId70"/>
      <p:bold r:id="rId71"/>
      <p:italic r:id="rId72"/>
      <p:boldItalic r:id="rId73"/>
    </p:embeddedFont>
    <p:embeddedFont>
      <p:font typeface="Proxima Nova Semibold" panose="020B0604020202020204" charset="0"/>
      <p:regular r:id="rId74"/>
      <p:bold r:id="rId75"/>
      <p:boldItalic r:id="rId76"/>
    </p:embeddedFont>
    <p:embeddedFont>
      <p:font typeface="Roboto Medium" panose="020B0604020202020204" charset="0"/>
      <p:regular r:id="rId77"/>
      <p:bold r:id="rId78"/>
      <p:italic r:id="rId79"/>
      <p:boldItalic r:id="rId80"/>
    </p:embeddedFont>
    <p:embeddedFont>
      <p:font typeface="Staatliches" panose="020B0604020202020204" charset="0"/>
      <p:regular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66657-D347-4858-8A8F-4304E92D1880}">
  <a:tblStyle styleId="{A5C66657-D347-4858-8A8F-4304E92D18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8.fntdata"/><Relationship Id="rId68" Type="http://schemas.openxmlformats.org/officeDocument/2006/relationships/font" Target="fonts/font13.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3.fntdata"/><Relationship Id="rId74" Type="http://schemas.openxmlformats.org/officeDocument/2006/relationships/font" Target="fonts/font19.fntdata"/><Relationship Id="rId79" Type="http://schemas.openxmlformats.org/officeDocument/2006/relationships/font" Target="fonts/font24.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7.fntdata"/><Relationship Id="rId80" Type="http://schemas.openxmlformats.org/officeDocument/2006/relationships/font" Target="fonts/font25.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 Id="rId76" Type="http://schemas.openxmlformats.org/officeDocument/2006/relationships/font" Target="fonts/font21.fntdata"/><Relationship Id="rId7" Type="http://schemas.openxmlformats.org/officeDocument/2006/relationships/slide" Target="slides/slide5.xml"/><Relationship Id="rId71"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1.fntdata"/><Relationship Id="rId61" Type="http://schemas.openxmlformats.org/officeDocument/2006/relationships/font" Target="fonts/font6.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cc9084f45_3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cc9084f45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c401887d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bc401887d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c401887d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c401887d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bc30ec76b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bc30ec76b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c401887d8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c401887d8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c401887d8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c401887d8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c401887d8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c401887d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bc401887d8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bc401887d8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bc401887d8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bc401887d8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bc401887d8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bc401887d8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c401887d8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c401887d8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c401887d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bc401887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bc401887d8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bc401887d8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c401887d8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c401887d8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bc401887d8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bc401887d8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bc401887d8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bc401887d8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bc401887d8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bc401887d8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c401887d8_0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c401887d8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bc401887d8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bc401887d8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bc401887d8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bc401887d8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bc401887d8_0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bc401887d8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bc401887d8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bc401887d8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c30ec76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c30ec76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bc401887d8_0_1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bc401887d8_0_1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bc401887d8_0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bc401887d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bc401887d8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bc401887d8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bc30ec76b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bc30ec76b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bc401887d8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bc401887d8_0_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bc401887d8_0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bc401887d8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bc401887d8_0_90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bc401887d8_0_9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bc401887d8_0_9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bc401887d8_0_9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bc401887d8_0_90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bc401887d8_0_9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bc401887d8_0_90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bc401887d8_0_9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bc30ec76b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bc30ec76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bc401887d8_0_9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bc401887d8_0_9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4"/>
        <p:cNvGrpSpPr/>
        <p:nvPr/>
      </p:nvGrpSpPr>
      <p:grpSpPr>
        <a:xfrm>
          <a:off x="0" y="0"/>
          <a:ext cx="0" cy="0"/>
          <a:chOff x="0" y="0"/>
          <a:chExt cx="0" cy="0"/>
        </a:xfrm>
      </p:grpSpPr>
      <p:sp>
        <p:nvSpPr>
          <p:cNvPr id="4025" name="Google Shape;4025;gbc401887d8_0_12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6" name="Google Shape;4026;gbc401887d8_0_12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3"/>
        <p:cNvGrpSpPr/>
        <p:nvPr/>
      </p:nvGrpSpPr>
      <p:grpSpPr>
        <a:xfrm>
          <a:off x="0" y="0"/>
          <a:ext cx="0" cy="0"/>
          <a:chOff x="0" y="0"/>
          <a:chExt cx="0" cy="0"/>
        </a:xfrm>
      </p:grpSpPr>
      <p:sp>
        <p:nvSpPr>
          <p:cNvPr id="4444" name="Google Shape;4444;gbc401887d8_0_125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5" name="Google Shape;4445;gbc401887d8_0_12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3"/>
        <p:cNvGrpSpPr/>
        <p:nvPr/>
      </p:nvGrpSpPr>
      <p:grpSpPr>
        <a:xfrm>
          <a:off x="0" y="0"/>
          <a:ext cx="0" cy="0"/>
          <a:chOff x="0" y="0"/>
          <a:chExt cx="0" cy="0"/>
        </a:xfrm>
      </p:grpSpPr>
      <p:sp>
        <p:nvSpPr>
          <p:cNvPr id="4614" name="Google Shape;4614;gbc401887d8_0_127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5" name="Google Shape;4615;gbc401887d8_0_1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8"/>
        <p:cNvGrpSpPr/>
        <p:nvPr/>
      </p:nvGrpSpPr>
      <p:grpSpPr>
        <a:xfrm>
          <a:off x="0" y="0"/>
          <a:ext cx="0" cy="0"/>
          <a:chOff x="0" y="0"/>
          <a:chExt cx="0" cy="0"/>
        </a:xfrm>
      </p:grpSpPr>
      <p:sp>
        <p:nvSpPr>
          <p:cNvPr id="5019" name="Google Shape;5019;gbc401887d8_0_13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0" name="Google Shape;5020;gbc401887d8_0_13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8"/>
        <p:cNvGrpSpPr/>
        <p:nvPr/>
      </p:nvGrpSpPr>
      <p:grpSpPr>
        <a:xfrm>
          <a:off x="0" y="0"/>
          <a:ext cx="0" cy="0"/>
          <a:chOff x="0" y="0"/>
          <a:chExt cx="0" cy="0"/>
        </a:xfrm>
      </p:grpSpPr>
      <p:sp>
        <p:nvSpPr>
          <p:cNvPr id="5399" name="Google Shape;5399;gbc401887d8_0_13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0" name="Google Shape;5400;gbc401887d8_0_13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2"/>
        <p:cNvGrpSpPr/>
        <p:nvPr/>
      </p:nvGrpSpPr>
      <p:grpSpPr>
        <a:xfrm>
          <a:off x="0" y="0"/>
          <a:ext cx="0" cy="0"/>
          <a:chOff x="0" y="0"/>
          <a:chExt cx="0" cy="0"/>
        </a:xfrm>
      </p:grpSpPr>
      <p:sp>
        <p:nvSpPr>
          <p:cNvPr id="5813" name="Google Shape;5813;gbc401887d8_0_139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4" name="Google Shape;5814;gbc401887d8_0_13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3"/>
        <p:cNvGrpSpPr/>
        <p:nvPr/>
      </p:nvGrpSpPr>
      <p:grpSpPr>
        <a:xfrm>
          <a:off x="0" y="0"/>
          <a:ext cx="0" cy="0"/>
          <a:chOff x="0" y="0"/>
          <a:chExt cx="0" cy="0"/>
        </a:xfrm>
      </p:grpSpPr>
      <p:sp>
        <p:nvSpPr>
          <p:cNvPr id="6174" name="Google Shape;6174;gbc401887d8_0_14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5" name="Google Shape;6175;gbc401887d8_0_14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gbc401887d8_0_148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5" name="Google Shape;6685;gbc401887d8_0_14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3"/>
        <p:cNvGrpSpPr/>
        <p:nvPr/>
      </p:nvGrpSpPr>
      <p:grpSpPr>
        <a:xfrm>
          <a:off x="0" y="0"/>
          <a:ext cx="0" cy="0"/>
          <a:chOff x="0" y="0"/>
          <a:chExt cx="0" cy="0"/>
        </a:xfrm>
      </p:grpSpPr>
      <p:sp>
        <p:nvSpPr>
          <p:cNvPr id="7304" name="Google Shape;7304;gbc401887d8_0_15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5" name="Google Shape;7305;gbc401887d8_0_15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bc401887d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bc401887d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7"/>
        <p:cNvGrpSpPr/>
        <p:nvPr/>
      </p:nvGrpSpPr>
      <p:grpSpPr>
        <a:xfrm>
          <a:off x="0" y="0"/>
          <a:ext cx="0" cy="0"/>
          <a:chOff x="0" y="0"/>
          <a:chExt cx="0" cy="0"/>
        </a:xfrm>
      </p:grpSpPr>
      <p:sp>
        <p:nvSpPr>
          <p:cNvPr id="7898" name="Google Shape;7898;gbc401887d8_0_160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9" name="Google Shape;7899;gbc401887d8_0_16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8"/>
        <p:cNvGrpSpPr/>
        <p:nvPr/>
      </p:nvGrpSpPr>
      <p:grpSpPr>
        <a:xfrm>
          <a:off x="0" y="0"/>
          <a:ext cx="0" cy="0"/>
          <a:chOff x="0" y="0"/>
          <a:chExt cx="0" cy="0"/>
        </a:xfrm>
      </p:grpSpPr>
      <p:sp>
        <p:nvSpPr>
          <p:cNvPr id="8219" name="Google Shape;8219;gbc401887d8_0_16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0" name="Google Shape;8220;gbc401887d8_0_16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3"/>
        <p:cNvGrpSpPr/>
        <p:nvPr/>
      </p:nvGrpSpPr>
      <p:grpSpPr>
        <a:xfrm>
          <a:off x="0" y="0"/>
          <a:ext cx="0" cy="0"/>
          <a:chOff x="0" y="0"/>
          <a:chExt cx="0" cy="0"/>
        </a:xfrm>
      </p:grpSpPr>
      <p:sp>
        <p:nvSpPr>
          <p:cNvPr id="8524" name="Google Shape;8524;gbc401887d8_0_166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5" name="Google Shape;8525;gbc401887d8_0_16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c401887d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c401887d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c401887d8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c401887d8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c401887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bc401887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c401887d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c401887d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5575" y="-60275"/>
            <a:ext cx="9243300" cy="5212239"/>
            <a:chOff x="-45575" y="-7600"/>
            <a:chExt cx="9243300" cy="5159100"/>
          </a:xfrm>
        </p:grpSpPr>
        <p:sp>
          <p:nvSpPr>
            <p:cNvPr id="10" name="Google Shape;10;p2"/>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472350" y="656600"/>
            <a:ext cx="3084000" cy="2307600"/>
          </a:xfrm>
          <a:prstGeom prst="rect">
            <a:avLst/>
          </a:prstGeom>
          <a:noFill/>
          <a:effectLst>
            <a:outerShdw dist="38100" dir="2700000" algn="bl" rotWithShape="0">
              <a:schemeClr val="accent1"/>
            </a:outerShdw>
          </a:effectLst>
        </p:spPr>
        <p:txBody>
          <a:bodyPr spcFirstLastPara="1" wrap="square" lIns="91425" tIns="91425" rIns="91425" bIns="91425" anchor="ctr" anchorCtr="0">
            <a:norm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472350" y="3585750"/>
            <a:ext cx="3895500" cy="391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0"/>
        <p:cNvGrpSpPr/>
        <p:nvPr/>
      </p:nvGrpSpPr>
      <p:grpSpPr>
        <a:xfrm>
          <a:off x="0" y="0"/>
          <a:ext cx="0" cy="0"/>
          <a:chOff x="0" y="0"/>
          <a:chExt cx="0" cy="0"/>
        </a:xfrm>
      </p:grpSpPr>
      <p:grpSp>
        <p:nvGrpSpPr>
          <p:cNvPr id="71" name="Google Shape;71;p11"/>
          <p:cNvGrpSpPr/>
          <p:nvPr/>
        </p:nvGrpSpPr>
        <p:grpSpPr>
          <a:xfrm>
            <a:off x="-45575" y="-60275"/>
            <a:ext cx="9243300" cy="5212239"/>
            <a:chOff x="-45575" y="-7600"/>
            <a:chExt cx="9243300" cy="5159100"/>
          </a:xfrm>
        </p:grpSpPr>
        <p:sp>
          <p:nvSpPr>
            <p:cNvPr id="72" name="Google Shape;72;p11"/>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11"/>
          <p:cNvSpPr/>
          <p:nvPr/>
        </p:nvSpPr>
        <p:spPr>
          <a:xfrm>
            <a:off x="2187375" y="3177050"/>
            <a:ext cx="7901700" cy="364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txBox="1">
            <a:spLocks noGrp="1"/>
          </p:cNvSpPr>
          <p:nvPr>
            <p:ph type="title" hasCustomPrompt="1"/>
          </p:nvPr>
        </p:nvSpPr>
        <p:spPr>
          <a:xfrm>
            <a:off x="1180875" y="1565200"/>
            <a:ext cx="6782100" cy="1497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6" name="Google Shape;76;p11"/>
          <p:cNvSpPr txBox="1">
            <a:spLocks noGrp="1"/>
          </p:cNvSpPr>
          <p:nvPr>
            <p:ph type="body" idx="1"/>
          </p:nvPr>
        </p:nvSpPr>
        <p:spPr>
          <a:xfrm>
            <a:off x="1902075" y="3140300"/>
            <a:ext cx="5339700" cy="4380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8"/>
        <p:cNvGrpSpPr/>
        <p:nvPr/>
      </p:nvGrpSpPr>
      <p:grpSpPr>
        <a:xfrm>
          <a:off x="0" y="0"/>
          <a:ext cx="0" cy="0"/>
          <a:chOff x="0" y="0"/>
          <a:chExt cx="0" cy="0"/>
        </a:xfrm>
      </p:grpSpPr>
      <p:grpSp>
        <p:nvGrpSpPr>
          <p:cNvPr id="79" name="Google Shape;79;p13"/>
          <p:cNvGrpSpPr/>
          <p:nvPr/>
        </p:nvGrpSpPr>
        <p:grpSpPr>
          <a:xfrm>
            <a:off x="-45575" y="-60275"/>
            <a:ext cx="9243300" cy="5212239"/>
            <a:chOff x="-45575" y="-7600"/>
            <a:chExt cx="9243300" cy="5159100"/>
          </a:xfrm>
        </p:grpSpPr>
        <p:sp>
          <p:nvSpPr>
            <p:cNvPr id="80" name="Google Shape;80;p13"/>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13"/>
          <p:cNvSpPr txBox="1">
            <a:spLocks noGrp="1"/>
          </p:cNvSpPr>
          <p:nvPr>
            <p:ph type="subTitle" idx="1"/>
          </p:nvPr>
        </p:nvSpPr>
        <p:spPr>
          <a:xfrm>
            <a:off x="3371450" y="1942913"/>
            <a:ext cx="23160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83" name="Google Shape;83;p13"/>
          <p:cNvSpPr txBox="1">
            <a:spLocks noGrp="1"/>
          </p:cNvSpPr>
          <p:nvPr>
            <p:ph type="subTitle" idx="2"/>
          </p:nvPr>
        </p:nvSpPr>
        <p:spPr>
          <a:xfrm>
            <a:off x="3452600" y="22551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4" name="Google Shape;84;p13"/>
          <p:cNvSpPr txBox="1">
            <a:spLocks noGrp="1"/>
          </p:cNvSpPr>
          <p:nvPr>
            <p:ph type="subTitle" idx="3"/>
          </p:nvPr>
        </p:nvSpPr>
        <p:spPr>
          <a:xfrm>
            <a:off x="735100" y="1942913"/>
            <a:ext cx="23160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85" name="Google Shape;85;p13"/>
          <p:cNvSpPr txBox="1">
            <a:spLocks noGrp="1"/>
          </p:cNvSpPr>
          <p:nvPr>
            <p:ph type="subTitle" idx="4"/>
          </p:nvPr>
        </p:nvSpPr>
        <p:spPr>
          <a:xfrm>
            <a:off x="816300" y="22551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6" name="Google Shape;86;p13"/>
          <p:cNvSpPr txBox="1">
            <a:spLocks noGrp="1"/>
          </p:cNvSpPr>
          <p:nvPr>
            <p:ph type="subTitle" idx="5"/>
          </p:nvPr>
        </p:nvSpPr>
        <p:spPr>
          <a:xfrm>
            <a:off x="3371450" y="3723938"/>
            <a:ext cx="23160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87" name="Google Shape;87;p13"/>
          <p:cNvSpPr txBox="1">
            <a:spLocks noGrp="1"/>
          </p:cNvSpPr>
          <p:nvPr>
            <p:ph type="subTitle" idx="6"/>
          </p:nvPr>
        </p:nvSpPr>
        <p:spPr>
          <a:xfrm>
            <a:off x="3452600" y="403612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8" name="Google Shape;88;p13"/>
          <p:cNvSpPr txBox="1">
            <a:spLocks noGrp="1"/>
          </p:cNvSpPr>
          <p:nvPr>
            <p:ph type="subTitle" idx="7"/>
          </p:nvPr>
        </p:nvSpPr>
        <p:spPr>
          <a:xfrm>
            <a:off x="735100" y="3723938"/>
            <a:ext cx="23160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89" name="Google Shape;89;p13"/>
          <p:cNvSpPr txBox="1">
            <a:spLocks noGrp="1"/>
          </p:cNvSpPr>
          <p:nvPr>
            <p:ph type="subTitle" idx="8"/>
          </p:nvPr>
        </p:nvSpPr>
        <p:spPr>
          <a:xfrm>
            <a:off x="816300" y="403612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0" name="Google Shape;90;p13"/>
          <p:cNvSpPr txBox="1">
            <a:spLocks noGrp="1"/>
          </p:cNvSpPr>
          <p:nvPr>
            <p:ph type="title" hasCustomPrompt="1"/>
          </p:nvPr>
        </p:nvSpPr>
        <p:spPr>
          <a:xfrm>
            <a:off x="1373550" y="134358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1" name="Google Shape;91;p13"/>
          <p:cNvSpPr txBox="1">
            <a:spLocks noGrp="1"/>
          </p:cNvSpPr>
          <p:nvPr>
            <p:ph type="title" idx="9" hasCustomPrompt="1"/>
          </p:nvPr>
        </p:nvSpPr>
        <p:spPr>
          <a:xfrm>
            <a:off x="4009850" y="134358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2" name="Google Shape;92;p13"/>
          <p:cNvSpPr txBox="1">
            <a:spLocks noGrp="1"/>
          </p:cNvSpPr>
          <p:nvPr>
            <p:ph type="title" idx="13" hasCustomPrompt="1"/>
          </p:nvPr>
        </p:nvSpPr>
        <p:spPr>
          <a:xfrm>
            <a:off x="1373550" y="312273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3" name="Google Shape;93;p13"/>
          <p:cNvSpPr txBox="1">
            <a:spLocks noGrp="1"/>
          </p:cNvSpPr>
          <p:nvPr>
            <p:ph type="title" idx="14" hasCustomPrompt="1"/>
          </p:nvPr>
        </p:nvSpPr>
        <p:spPr>
          <a:xfrm>
            <a:off x="4009850" y="312273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4" name="Google Shape;94;p13"/>
          <p:cNvSpPr txBox="1">
            <a:spLocks noGrp="1"/>
          </p:cNvSpPr>
          <p:nvPr>
            <p:ph type="subTitle" idx="15"/>
          </p:nvPr>
        </p:nvSpPr>
        <p:spPr>
          <a:xfrm>
            <a:off x="6092850" y="1942913"/>
            <a:ext cx="23160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95" name="Google Shape;95;p13"/>
          <p:cNvSpPr txBox="1">
            <a:spLocks noGrp="1"/>
          </p:cNvSpPr>
          <p:nvPr>
            <p:ph type="subTitle" idx="16"/>
          </p:nvPr>
        </p:nvSpPr>
        <p:spPr>
          <a:xfrm>
            <a:off x="6174000" y="22551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 name="Google Shape;96;p13"/>
          <p:cNvSpPr txBox="1">
            <a:spLocks noGrp="1"/>
          </p:cNvSpPr>
          <p:nvPr>
            <p:ph type="subTitle" idx="17"/>
          </p:nvPr>
        </p:nvSpPr>
        <p:spPr>
          <a:xfrm>
            <a:off x="6092850" y="3723938"/>
            <a:ext cx="23160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97" name="Google Shape;97;p13"/>
          <p:cNvSpPr txBox="1">
            <a:spLocks noGrp="1"/>
          </p:cNvSpPr>
          <p:nvPr>
            <p:ph type="subTitle" idx="18"/>
          </p:nvPr>
        </p:nvSpPr>
        <p:spPr>
          <a:xfrm>
            <a:off x="6174000" y="403612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 name="Google Shape;98;p13"/>
          <p:cNvSpPr txBox="1">
            <a:spLocks noGrp="1"/>
          </p:cNvSpPr>
          <p:nvPr>
            <p:ph type="title" idx="19" hasCustomPrompt="1"/>
          </p:nvPr>
        </p:nvSpPr>
        <p:spPr>
          <a:xfrm>
            <a:off x="6731250" y="134358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9" name="Google Shape;99;p13"/>
          <p:cNvSpPr txBox="1">
            <a:spLocks noGrp="1"/>
          </p:cNvSpPr>
          <p:nvPr>
            <p:ph type="title" idx="20" hasCustomPrompt="1"/>
          </p:nvPr>
        </p:nvSpPr>
        <p:spPr>
          <a:xfrm>
            <a:off x="6731250" y="3122738"/>
            <a:ext cx="1039200" cy="66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50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00" name="Google Shape;100;p13"/>
          <p:cNvSpPr txBox="1">
            <a:spLocks noGrp="1"/>
          </p:cNvSpPr>
          <p:nvPr>
            <p:ph type="title" idx="21"/>
          </p:nvPr>
        </p:nvSpPr>
        <p:spPr>
          <a:xfrm>
            <a:off x="630000" y="445025"/>
            <a:ext cx="29283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_1">
    <p:spTree>
      <p:nvGrpSpPr>
        <p:cNvPr id="1" name="Shape 101"/>
        <p:cNvGrpSpPr/>
        <p:nvPr/>
      </p:nvGrpSpPr>
      <p:grpSpPr>
        <a:xfrm>
          <a:off x="0" y="0"/>
          <a:ext cx="0" cy="0"/>
          <a:chOff x="0" y="0"/>
          <a:chExt cx="0" cy="0"/>
        </a:xfrm>
      </p:grpSpPr>
      <p:grpSp>
        <p:nvGrpSpPr>
          <p:cNvPr id="102" name="Google Shape;102;p14"/>
          <p:cNvGrpSpPr/>
          <p:nvPr/>
        </p:nvGrpSpPr>
        <p:grpSpPr>
          <a:xfrm>
            <a:off x="-45575" y="-60275"/>
            <a:ext cx="9243300" cy="5212239"/>
            <a:chOff x="-45575" y="-7600"/>
            <a:chExt cx="9243300" cy="5159100"/>
          </a:xfrm>
        </p:grpSpPr>
        <p:sp>
          <p:nvSpPr>
            <p:cNvPr id="103" name="Google Shape;103;p14"/>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4"/>
          <p:cNvSpPr/>
          <p:nvPr/>
        </p:nvSpPr>
        <p:spPr>
          <a:xfrm>
            <a:off x="-249925" y="1537050"/>
            <a:ext cx="9553500" cy="129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txBox="1">
            <a:spLocks noGrp="1"/>
          </p:cNvSpPr>
          <p:nvPr>
            <p:ph type="title"/>
          </p:nvPr>
        </p:nvSpPr>
        <p:spPr>
          <a:xfrm>
            <a:off x="2551588" y="2958300"/>
            <a:ext cx="3614700" cy="49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07" name="Google Shape;107;p14"/>
          <p:cNvSpPr txBox="1">
            <a:spLocks noGrp="1"/>
          </p:cNvSpPr>
          <p:nvPr>
            <p:ph type="subTitle" idx="1"/>
          </p:nvPr>
        </p:nvSpPr>
        <p:spPr>
          <a:xfrm>
            <a:off x="1901725" y="1687500"/>
            <a:ext cx="4914300" cy="9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800"/>
              <a:buNone/>
              <a:defRPr sz="20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108"/>
        <p:cNvGrpSpPr/>
        <p:nvPr/>
      </p:nvGrpSpPr>
      <p:grpSpPr>
        <a:xfrm>
          <a:off x="0" y="0"/>
          <a:ext cx="0" cy="0"/>
          <a:chOff x="0" y="0"/>
          <a:chExt cx="0" cy="0"/>
        </a:xfrm>
      </p:grpSpPr>
      <p:grpSp>
        <p:nvGrpSpPr>
          <p:cNvPr id="109" name="Google Shape;109;p15"/>
          <p:cNvGrpSpPr/>
          <p:nvPr/>
        </p:nvGrpSpPr>
        <p:grpSpPr>
          <a:xfrm>
            <a:off x="-45575" y="-60275"/>
            <a:ext cx="9243300" cy="5212239"/>
            <a:chOff x="-45575" y="-7600"/>
            <a:chExt cx="9243300" cy="5159100"/>
          </a:xfrm>
        </p:grpSpPr>
        <p:sp>
          <p:nvSpPr>
            <p:cNvPr id="110" name="Google Shape;110;p15"/>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5"/>
          <p:cNvSpPr txBox="1">
            <a:spLocks noGrp="1"/>
          </p:cNvSpPr>
          <p:nvPr>
            <p:ph type="subTitle" idx="1"/>
          </p:nvPr>
        </p:nvSpPr>
        <p:spPr>
          <a:xfrm>
            <a:off x="4868825" y="1735700"/>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13" name="Google Shape;113;p15"/>
          <p:cNvSpPr txBox="1">
            <a:spLocks noGrp="1"/>
          </p:cNvSpPr>
          <p:nvPr>
            <p:ph type="subTitle" idx="2"/>
          </p:nvPr>
        </p:nvSpPr>
        <p:spPr>
          <a:xfrm>
            <a:off x="4868825" y="2047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4" name="Google Shape;114;p15"/>
          <p:cNvSpPr txBox="1">
            <a:spLocks noGrp="1"/>
          </p:cNvSpPr>
          <p:nvPr>
            <p:ph type="subTitle" idx="3"/>
          </p:nvPr>
        </p:nvSpPr>
        <p:spPr>
          <a:xfrm>
            <a:off x="2121500" y="1735700"/>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15" name="Google Shape;115;p15"/>
          <p:cNvSpPr txBox="1">
            <a:spLocks noGrp="1"/>
          </p:cNvSpPr>
          <p:nvPr>
            <p:ph type="subTitle" idx="4"/>
          </p:nvPr>
        </p:nvSpPr>
        <p:spPr>
          <a:xfrm>
            <a:off x="2121500" y="2047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6" name="Google Shape;116;p15"/>
          <p:cNvSpPr txBox="1">
            <a:spLocks noGrp="1"/>
          </p:cNvSpPr>
          <p:nvPr>
            <p:ph type="subTitle" idx="5"/>
          </p:nvPr>
        </p:nvSpPr>
        <p:spPr>
          <a:xfrm>
            <a:off x="4868825" y="351672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17" name="Google Shape;117;p15"/>
          <p:cNvSpPr txBox="1">
            <a:spLocks noGrp="1"/>
          </p:cNvSpPr>
          <p:nvPr>
            <p:ph type="subTitle" idx="6"/>
          </p:nvPr>
        </p:nvSpPr>
        <p:spPr>
          <a:xfrm>
            <a:off x="4868825"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5"/>
          <p:cNvSpPr txBox="1">
            <a:spLocks noGrp="1"/>
          </p:cNvSpPr>
          <p:nvPr>
            <p:ph type="subTitle" idx="7"/>
          </p:nvPr>
        </p:nvSpPr>
        <p:spPr>
          <a:xfrm>
            <a:off x="2121500" y="351672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19" name="Google Shape;119;p15"/>
          <p:cNvSpPr txBox="1">
            <a:spLocks noGrp="1"/>
          </p:cNvSpPr>
          <p:nvPr>
            <p:ph type="subTitle" idx="8"/>
          </p:nvPr>
        </p:nvSpPr>
        <p:spPr>
          <a:xfrm>
            <a:off x="2121500"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0" name="Google Shape;120;p15"/>
          <p:cNvSpPr txBox="1">
            <a:spLocks noGrp="1"/>
          </p:cNvSpPr>
          <p:nvPr>
            <p:ph type="title"/>
          </p:nvPr>
        </p:nvSpPr>
        <p:spPr>
          <a:xfrm>
            <a:off x="630000" y="445025"/>
            <a:ext cx="2041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_1">
    <p:spTree>
      <p:nvGrpSpPr>
        <p:cNvPr id="1" name="Shape 121"/>
        <p:cNvGrpSpPr/>
        <p:nvPr/>
      </p:nvGrpSpPr>
      <p:grpSpPr>
        <a:xfrm>
          <a:off x="0" y="0"/>
          <a:ext cx="0" cy="0"/>
          <a:chOff x="0" y="0"/>
          <a:chExt cx="0" cy="0"/>
        </a:xfrm>
      </p:grpSpPr>
      <p:grpSp>
        <p:nvGrpSpPr>
          <p:cNvPr id="122" name="Google Shape;122;p16"/>
          <p:cNvGrpSpPr/>
          <p:nvPr/>
        </p:nvGrpSpPr>
        <p:grpSpPr>
          <a:xfrm>
            <a:off x="-45575" y="-60275"/>
            <a:ext cx="9243300" cy="5212239"/>
            <a:chOff x="-45575" y="-7600"/>
            <a:chExt cx="9243300" cy="5159100"/>
          </a:xfrm>
        </p:grpSpPr>
        <p:sp>
          <p:nvSpPr>
            <p:cNvPr id="123" name="Google Shape;123;p16"/>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6"/>
          <p:cNvSpPr txBox="1">
            <a:spLocks noGrp="1"/>
          </p:cNvSpPr>
          <p:nvPr>
            <p:ph type="subTitle" idx="1"/>
          </p:nvPr>
        </p:nvSpPr>
        <p:spPr>
          <a:xfrm>
            <a:off x="3499250" y="1735700"/>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26" name="Google Shape;126;p16"/>
          <p:cNvSpPr txBox="1">
            <a:spLocks noGrp="1"/>
          </p:cNvSpPr>
          <p:nvPr>
            <p:ph type="subTitle" idx="2"/>
          </p:nvPr>
        </p:nvSpPr>
        <p:spPr>
          <a:xfrm>
            <a:off x="3499250" y="2047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7" name="Google Shape;127;p16"/>
          <p:cNvSpPr txBox="1">
            <a:spLocks noGrp="1"/>
          </p:cNvSpPr>
          <p:nvPr>
            <p:ph type="subTitle" idx="3"/>
          </p:nvPr>
        </p:nvSpPr>
        <p:spPr>
          <a:xfrm>
            <a:off x="751900" y="1735700"/>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28" name="Google Shape;128;p16"/>
          <p:cNvSpPr txBox="1">
            <a:spLocks noGrp="1"/>
          </p:cNvSpPr>
          <p:nvPr>
            <p:ph type="subTitle" idx="4"/>
          </p:nvPr>
        </p:nvSpPr>
        <p:spPr>
          <a:xfrm>
            <a:off x="751950" y="2047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9" name="Google Shape;129;p16"/>
          <p:cNvSpPr txBox="1">
            <a:spLocks noGrp="1"/>
          </p:cNvSpPr>
          <p:nvPr>
            <p:ph type="subTitle" idx="5"/>
          </p:nvPr>
        </p:nvSpPr>
        <p:spPr>
          <a:xfrm>
            <a:off x="3499250" y="351672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30" name="Google Shape;130;p16"/>
          <p:cNvSpPr txBox="1">
            <a:spLocks noGrp="1"/>
          </p:cNvSpPr>
          <p:nvPr>
            <p:ph type="subTitle" idx="6"/>
          </p:nvPr>
        </p:nvSpPr>
        <p:spPr>
          <a:xfrm>
            <a:off x="3499250"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1" name="Google Shape;131;p16"/>
          <p:cNvSpPr txBox="1">
            <a:spLocks noGrp="1"/>
          </p:cNvSpPr>
          <p:nvPr>
            <p:ph type="subTitle" idx="7"/>
          </p:nvPr>
        </p:nvSpPr>
        <p:spPr>
          <a:xfrm>
            <a:off x="751900" y="351672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32" name="Google Shape;132;p16"/>
          <p:cNvSpPr txBox="1">
            <a:spLocks noGrp="1"/>
          </p:cNvSpPr>
          <p:nvPr>
            <p:ph type="subTitle" idx="8"/>
          </p:nvPr>
        </p:nvSpPr>
        <p:spPr>
          <a:xfrm>
            <a:off x="751950"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3" name="Google Shape;133;p16"/>
          <p:cNvSpPr txBox="1">
            <a:spLocks noGrp="1"/>
          </p:cNvSpPr>
          <p:nvPr>
            <p:ph type="title"/>
          </p:nvPr>
        </p:nvSpPr>
        <p:spPr>
          <a:xfrm>
            <a:off x="630000" y="445025"/>
            <a:ext cx="41232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4" name="Google Shape;134;p16"/>
          <p:cNvSpPr txBox="1">
            <a:spLocks noGrp="1"/>
          </p:cNvSpPr>
          <p:nvPr>
            <p:ph type="subTitle" idx="9"/>
          </p:nvPr>
        </p:nvSpPr>
        <p:spPr>
          <a:xfrm>
            <a:off x="6246550" y="1735700"/>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35" name="Google Shape;135;p16"/>
          <p:cNvSpPr txBox="1">
            <a:spLocks noGrp="1"/>
          </p:cNvSpPr>
          <p:nvPr>
            <p:ph type="subTitle" idx="13"/>
          </p:nvPr>
        </p:nvSpPr>
        <p:spPr>
          <a:xfrm>
            <a:off x="6246550" y="2047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6" name="Google Shape;136;p16"/>
          <p:cNvSpPr txBox="1">
            <a:spLocks noGrp="1"/>
          </p:cNvSpPr>
          <p:nvPr>
            <p:ph type="subTitle" idx="14"/>
          </p:nvPr>
        </p:nvSpPr>
        <p:spPr>
          <a:xfrm>
            <a:off x="6246550" y="351672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37" name="Google Shape;137;p16"/>
          <p:cNvSpPr txBox="1">
            <a:spLocks noGrp="1"/>
          </p:cNvSpPr>
          <p:nvPr>
            <p:ph type="subTitle" idx="15"/>
          </p:nvPr>
        </p:nvSpPr>
        <p:spPr>
          <a:xfrm>
            <a:off x="6246550"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3_1_1">
    <p:spTree>
      <p:nvGrpSpPr>
        <p:cNvPr id="1" name="Shape 138"/>
        <p:cNvGrpSpPr/>
        <p:nvPr/>
      </p:nvGrpSpPr>
      <p:grpSpPr>
        <a:xfrm>
          <a:off x="0" y="0"/>
          <a:ext cx="0" cy="0"/>
          <a:chOff x="0" y="0"/>
          <a:chExt cx="0" cy="0"/>
        </a:xfrm>
      </p:grpSpPr>
      <p:grpSp>
        <p:nvGrpSpPr>
          <p:cNvPr id="139" name="Google Shape;139;p17"/>
          <p:cNvGrpSpPr/>
          <p:nvPr/>
        </p:nvGrpSpPr>
        <p:grpSpPr>
          <a:xfrm>
            <a:off x="-45575" y="-60275"/>
            <a:ext cx="9243300" cy="5212239"/>
            <a:chOff x="-45575" y="-7600"/>
            <a:chExt cx="9243300" cy="5159100"/>
          </a:xfrm>
        </p:grpSpPr>
        <p:sp>
          <p:nvSpPr>
            <p:cNvPr id="140" name="Google Shape;140;p17"/>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17"/>
          <p:cNvSpPr txBox="1">
            <a:spLocks noGrp="1"/>
          </p:cNvSpPr>
          <p:nvPr>
            <p:ph type="subTitle" idx="1"/>
          </p:nvPr>
        </p:nvSpPr>
        <p:spPr>
          <a:xfrm>
            <a:off x="3499250" y="2583700"/>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43" name="Google Shape;143;p17"/>
          <p:cNvSpPr txBox="1">
            <a:spLocks noGrp="1"/>
          </p:cNvSpPr>
          <p:nvPr>
            <p:ph type="subTitle" idx="2"/>
          </p:nvPr>
        </p:nvSpPr>
        <p:spPr>
          <a:xfrm>
            <a:off x="3499250" y="2895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4" name="Google Shape;144;p17"/>
          <p:cNvSpPr txBox="1">
            <a:spLocks noGrp="1"/>
          </p:cNvSpPr>
          <p:nvPr>
            <p:ph type="subTitle" idx="3"/>
          </p:nvPr>
        </p:nvSpPr>
        <p:spPr>
          <a:xfrm>
            <a:off x="751900" y="2583700"/>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45" name="Google Shape;145;p17"/>
          <p:cNvSpPr txBox="1">
            <a:spLocks noGrp="1"/>
          </p:cNvSpPr>
          <p:nvPr>
            <p:ph type="subTitle" idx="4"/>
          </p:nvPr>
        </p:nvSpPr>
        <p:spPr>
          <a:xfrm>
            <a:off x="751950" y="2895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6" name="Google Shape;146;p17"/>
          <p:cNvSpPr txBox="1">
            <a:spLocks noGrp="1"/>
          </p:cNvSpPr>
          <p:nvPr>
            <p:ph type="subTitle" idx="5"/>
          </p:nvPr>
        </p:nvSpPr>
        <p:spPr>
          <a:xfrm>
            <a:off x="3499250" y="351672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47" name="Google Shape;147;p17"/>
          <p:cNvSpPr txBox="1">
            <a:spLocks noGrp="1"/>
          </p:cNvSpPr>
          <p:nvPr>
            <p:ph type="subTitle" idx="6"/>
          </p:nvPr>
        </p:nvSpPr>
        <p:spPr>
          <a:xfrm>
            <a:off x="3499250"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8" name="Google Shape;148;p17"/>
          <p:cNvSpPr txBox="1">
            <a:spLocks noGrp="1"/>
          </p:cNvSpPr>
          <p:nvPr>
            <p:ph type="subTitle" idx="7"/>
          </p:nvPr>
        </p:nvSpPr>
        <p:spPr>
          <a:xfrm>
            <a:off x="751900" y="351672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49" name="Google Shape;149;p17"/>
          <p:cNvSpPr txBox="1">
            <a:spLocks noGrp="1"/>
          </p:cNvSpPr>
          <p:nvPr>
            <p:ph type="subTitle" idx="8"/>
          </p:nvPr>
        </p:nvSpPr>
        <p:spPr>
          <a:xfrm>
            <a:off x="751950"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0" name="Google Shape;150;p17"/>
          <p:cNvSpPr txBox="1">
            <a:spLocks noGrp="1"/>
          </p:cNvSpPr>
          <p:nvPr>
            <p:ph type="title"/>
          </p:nvPr>
        </p:nvSpPr>
        <p:spPr>
          <a:xfrm>
            <a:off x="630000" y="445025"/>
            <a:ext cx="6746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17"/>
          <p:cNvSpPr txBox="1">
            <a:spLocks noGrp="1"/>
          </p:cNvSpPr>
          <p:nvPr>
            <p:ph type="subTitle" idx="9"/>
          </p:nvPr>
        </p:nvSpPr>
        <p:spPr>
          <a:xfrm>
            <a:off x="6246550" y="2583700"/>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52" name="Google Shape;152;p17"/>
          <p:cNvSpPr txBox="1">
            <a:spLocks noGrp="1"/>
          </p:cNvSpPr>
          <p:nvPr>
            <p:ph type="subTitle" idx="13"/>
          </p:nvPr>
        </p:nvSpPr>
        <p:spPr>
          <a:xfrm>
            <a:off x="6246550" y="2895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3" name="Google Shape;153;p17"/>
          <p:cNvSpPr txBox="1">
            <a:spLocks noGrp="1"/>
          </p:cNvSpPr>
          <p:nvPr>
            <p:ph type="subTitle" idx="14"/>
          </p:nvPr>
        </p:nvSpPr>
        <p:spPr>
          <a:xfrm>
            <a:off x="6246550" y="351672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54" name="Google Shape;154;p17"/>
          <p:cNvSpPr txBox="1">
            <a:spLocks noGrp="1"/>
          </p:cNvSpPr>
          <p:nvPr>
            <p:ph type="subTitle" idx="15"/>
          </p:nvPr>
        </p:nvSpPr>
        <p:spPr>
          <a:xfrm>
            <a:off x="6246550"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5" name="Google Shape;155;p17"/>
          <p:cNvSpPr/>
          <p:nvPr/>
        </p:nvSpPr>
        <p:spPr>
          <a:xfrm>
            <a:off x="-264350" y="4037500"/>
            <a:ext cx="9672600" cy="16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2_2">
    <p:spTree>
      <p:nvGrpSpPr>
        <p:cNvPr id="1" name="Shape 156"/>
        <p:cNvGrpSpPr/>
        <p:nvPr/>
      </p:nvGrpSpPr>
      <p:grpSpPr>
        <a:xfrm>
          <a:off x="0" y="0"/>
          <a:ext cx="0" cy="0"/>
          <a:chOff x="0" y="0"/>
          <a:chExt cx="0" cy="0"/>
        </a:xfrm>
      </p:grpSpPr>
      <p:grpSp>
        <p:nvGrpSpPr>
          <p:cNvPr id="157" name="Google Shape;157;p18"/>
          <p:cNvGrpSpPr/>
          <p:nvPr/>
        </p:nvGrpSpPr>
        <p:grpSpPr>
          <a:xfrm>
            <a:off x="-45575" y="-60275"/>
            <a:ext cx="9243300" cy="5212239"/>
            <a:chOff x="-45575" y="-7600"/>
            <a:chExt cx="9243300" cy="5159100"/>
          </a:xfrm>
        </p:grpSpPr>
        <p:sp>
          <p:nvSpPr>
            <p:cNvPr id="158" name="Google Shape;158;p18"/>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8"/>
          <p:cNvSpPr txBox="1">
            <a:spLocks noGrp="1"/>
          </p:cNvSpPr>
          <p:nvPr>
            <p:ph type="title"/>
          </p:nvPr>
        </p:nvSpPr>
        <p:spPr>
          <a:xfrm>
            <a:off x="630000" y="445025"/>
            <a:ext cx="4610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61" name="Google Shape;161;p18"/>
          <p:cNvSpPr txBox="1">
            <a:spLocks noGrp="1"/>
          </p:cNvSpPr>
          <p:nvPr>
            <p:ph type="subTitle" idx="1"/>
          </p:nvPr>
        </p:nvSpPr>
        <p:spPr>
          <a:xfrm>
            <a:off x="2542050" y="3789100"/>
            <a:ext cx="4059900" cy="8109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1"/>
              </a:buClr>
              <a:buSzPts val="1400"/>
              <a:buChar char="●"/>
              <a:defRPr sz="1400">
                <a:solidFill>
                  <a:schemeClr val="dk1"/>
                </a:solidFill>
              </a:defRPr>
            </a:lvl1pPr>
            <a:lvl2pPr lvl="1" algn="ctr" rtl="0">
              <a:spcBef>
                <a:spcPts val="0"/>
              </a:spcBef>
              <a:spcAft>
                <a:spcPts val="0"/>
              </a:spcAft>
              <a:buClr>
                <a:schemeClr val="accent4"/>
              </a:buClr>
              <a:buSzPts val="1400"/>
              <a:buChar char="○"/>
              <a:defRPr>
                <a:solidFill>
                  <a:schemeClr val="accent4"/>
                </a:solidFill>
              </a:defRPr>
            </a:lvl2pPr>
            <a:lvl3pPr lvl="2" algn="ctr" rtl="0">
              <a:spcBef>
                <a:spcPts val="0"/>
              </a:spcBef>
              <a:spcAft>
                <a:spcPts val="0"/>
              </a:spcAft>
              <a:buClr>
                <a:schemeClr val="accent4"/>
              </a:buClr>
              <a:buSzPts val="1400"/>
              <a:buChar char="■"/>
              <a:defRPr>
                <a:solidFill>
                  <a:schemeClr val="accent4"/>
                </a:solidFill>
              </a:defRPr>
            </a:lvl3pPr>
            <a:lvl4pPr lvl="3" algn="ctr" rtl="0">
              <a:spcBef>
                <a:spcPts val="0"/>
              </a:spcBef>
              <a:spcAft>
                <a:spcPts val="0"/>
              </a:spcAft>
              <a:buClr>
                <a:schemeClr val="accent4"/>
              </a:buClr>
              <a:buSzPts val="1400"/>
              <a:buChar char="●"/>
              <a:defRPr>
                <a:solidFill>
                  <a:schemeClr val="accent4"/>
                </a:solidFill>
              </a:defRPr>
            </a:lvl4pPr>
            <a:lvl5pPr lvl="4" algn="ctr" rtl="0">
              <a:spcBef>
                <a:spcPts val="0"/>
              </a:spcBef>
              <a:spcAft>
                <a:spcPts val="0"/>
              </a:spcAft>
              <a:buClr>
                <a:schemeClr val="accent4"/>
              </a:buClr>
              <a:buSzPts val="1400"/>
              <a:buChar char="○"/>
              <a:defRPr>
                <a:solidFill>
                  <a:schemeClr val="accent4"/>
                </a:solidFill>
              </a:defRPr>
            </a:lvl5pPr>
            <a:lvl6pPr lvl="5" algn="ctr" rtl="0">
              <a:spcBef>
                <a:spcPts val="0"/>
              </a:spcBef>
              <a:spcAft>
                <a:spcPts val="0"/>
              </a:spcAft>
              <a:buClr>
                <a:schemeClr val="accent4"/>
              </a:buClr>
              <a:buSzPts val="1400"/>
              <a:buChar char="■"/>
              <a:defRPr>
                <a:solidFill>
                  <a:schemeClr val="accent4"/>
                </a:solidFill>
              </a:defRPr>
            </a:lvl6pPr>
            <a:lvl7pPr lvl="6" algn="ctr" rtl="0">
              <a:spcBef>
                <a:spcPts val="0"/>
              </a:spcBef>
              <a:spcAft>
                <a:spcPts val="0"/>
              </a:spcAft>
              <a:buClr>
                <a:schemeClr val="accent4"/>
              </a:buClr>
              <a:buSzPts val="1400"/>
              <a:buChar char="●"/>
              <a:defRPr>
                <a:solidFill>
                  <a:schemeClr val="accent4"/>
                </a:solidFill>
              </a:defRPr>
            </a:lvl7pPr>
            <a:lvl8pPr lvl="7" algn="ctr" rtl="0">
              <a:spcBef>
                <a:spcPts val="0"/>
              </a:spcBef>
              <a:spcAft>
                <a:spcPts val="0"/>
              </a:spcAft>
              <a:buClr>
                <a:schemeClr val="accent4"/>
              </a:buClr>
              <a:buSzPts val="1400"/>
              <a:buChar char="○"/>
              <a:defRPr>
                <a:solidFill>
                  <a:schemeClr val="accent4"/>
                </a:solidFill>
              </a:defRPr>
            </a:lvl8pPr>
            <a:lvl9pPr lvl="8" algn="ctr" rtl="0">
              <a:spcBef>
                <a:spcPts val="0"/>
              </a:spcBef>
              <a:spcAft>
                <a:spcPts val="0"/>
              </a:spcAft>
              <a:buClr>
                <a:schemeClr val="accent4"/>
              </a:buClr>
              <a:buSzPts val="1400"/>
              <a:buChar char="■"/>
              <a:defRPr>
                <a:solidFill>
                  <a:schemeClr val="accent4"/>
                </a:solidFill>
              </a:defRPr>
            </a:lvl9pPr>
          </a:lstStyle>
          <a:p>
            <a:endParaRPr/>
          </a:p>
        </p:txBody>
      </p:sp>
      <p:sp>
        <p:nvSpPr>
          <p:cNvPr id="162" name="Google Shape;162;p18"/>
          <p:cNvSpPr/>
          <p:nvPr/>
        </p:nvSpPr>
        <p:spPr>
          <a:xfrm>
            <a:off x="-264350" y="2294988"/>
            <a:ext cx="9672600" cy="16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163"/>
        <p:cNvGrpSpPr/>
        <p:nvPr/>
      </p:nvGrpSpPr>
      <p:grpSpPr>
        <a:xfrm>
          <a:off x="0" y="0"/>
          <a:ext cx="0" cy="0"/>
          <a:chOff x="0" y="0"/>
          <a:chExt cx="0" cy="0"/>
        </a:xfrm>
      </p:grpSpPr>
      <p:grpSp>
        <p:nvGrpSpPr>
          <p:cNvPr id="164" name="Google Shape;164;p19"/>
          <p:cNvGrpSpPr/>
          <p:nvPr/>
        </p:nvGrpSpPr>
        <p:grpSpPr>
          <a:xfrm>
            <a:off x="-45575" y="-60275"/>
            <a:ext cx="9243300" cy="5212239"/>
            <a:chOff x="-45575" y="-7600"/>
            <a:chExt cx="9243300" cy="5159100"/>
          </a:xfrm>
        </p:grpSpPr>
        <p:sp>
          <p:nvSpPr>
            <p:cNvPr id="165" name="Google Shape;165;p19"/>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9"/>
          <p:cNvSpPr txBox="1">
            <a:spLocks noGrp="1"/>
          </p:cNvSpPr>
          <p:nvPr>
            <p:ph type="title" hasCustomPrompt="1"/>
          </p:nvPr>
        </p:nvSpPr>
        <p:spPr>
          <a:xfrm>
            <a:off x="5610457" y="718600"/>
            <a:ext cx="2129100" cy="615000"/>
          </a:xfrm>
          <a:prstGeom prst="rect">
            <a:avLst/>
          </a:prstGeom>
        </p:spPr>
        <p:txBody>
          <a:bodyPr spcFirstLastPara="1" wrap="square" lIns="91425" tIns="91425" rIns="91425" bIns="91425" anchor="ctr" anchorCtr="0">
            <a:normAutofit/>
          </a:bodyPr>
          <a:lstStyle>
            <a:lvl1pPr lvl="0" rtl="0">
              <a:spcBef>
                <a:spcPts val="0"/>
              </a:spcBef>
              <a:spcAft>
                <a:spcPts val="0"/>
              </a:spcAft>
              <a:buSzPts val="5000"/>
              <a:buNone/>
              <a:defRPr sz="4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8" name="Google Shape;168;p19"/>
          <p:cNvSpPr txBox="1">
            <a:spLocks noGrp="1"/>
          </p:cNvSpPr>
          <p:nvPr>
            <p:ph type="subTitle" idx="1"/>
          </p:nvPr>
        </p:nvSpPr>
        <p:spPr>
          <a:xfrm>
            <a:off x="5610462" y="1350375"/>
            <a:ext cx="2129100" cy="377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5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169" name="Google Shape;169;p19"/>
          <p:cNvSpPr txBox="1">
            <a:spLocks noGrp="1"/>
          </p:cNvSpPr>
          <p:nvPr>
            <p:ph type="title" idx="2" hasCustomPrompt="1"/>
          </p:nvPr>
        </p:nvSpPr>
        <p:spPr>
          <a:xfrm>
            <a:off x="5610457" y="2067025"/>
            <a:ext cx="2129100" cy="615000"/>
          </a:xfrm>
          <a:prstGeom prst="rect">
            <a:avLst/>
          </a:prstGeom>
        </p:spPr>
        <p:txBody>
          <a:bodyPr spcFirstLastPara="1" wrap="square" lIns="91425" tIns="91425" rIns="91425" bIns="91425" anchor="ctr" anchorCtr="0">
            <a:normAutofit/>
          </a:bodyPr>
          <a:lstStyle>
            <a:lvl1pPr lvl="0" rtl="0">
              <a:spcBef>
                <a:spcPts val="0"/>
              </a:spcBef>
              <a:spcAft>
                <a:spcPts val="0"/>
              </a:spcAft>
              <a:buSzPts val="5000"/>
              <a:buNone/>
              <a:defRPr sz="4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0" name="Google Shape;170;p19"/>
          <p:cNvSpPr txBox="1">
            <a:spLocks noGrp="1"/>
          </p:cNvSpPr>
          <p:nvPr>
            <p:ph type="subTitle" idx="3"/>
          </p:nvPr>
        </p:nvSpPr>
        <p:spPr>
          <a:xfrm>
            <a:off x="5610462" y="2698800"/>
            <a:ext cx="2129100" cy="377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5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171" name="Google Shape;171;p19"/>
          <p:cNvSpPr txBox="1">
            <a:spLocks noGrp="1"/>
          </p:cNvSpPr>
          <p:nvPr>
            <p:ph type="title" idx="4" hasCustomPrompt="1"/>
          </p:nvPr>
        </p:nvSpPr>
        <p:spPr>
          <a:xfrm>
            <a:off x="5610457" y="3415450"/>
            <a:ext cx="2129100" cy="615000"/>
          </a:xfrm>
          <a:prstGeom prst="rect">
            <a:avLst/>
          </a:prstGeom>
        </p:spPr>
        <p:txBody>
          <a:bodyPr spcFirstLastPara="1" wrap="square" lIns="91425" tIns="91425" rIns="91425" bIns="91425" anchor="ctr" anchorCtr="0">
            <a:normAutofit/>
          </a:bodyPr>
          <a:lstStyle>
            <a:lvl1pPr lvl="0" rtl="0">
              <a:spcBef>
                <a:spcPts val="0"/>
              </a:spcBef>
              <a:spcAft>
                <a:spcPts val="0"/>
              </a:spcAft>
              <a:buSzPts val="5000"/>
              <a:buNone/>
              <a:defRPr sz="4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2" name="Google Shape;172;p19"/>
          <p:cNvSpPr txBox="1">
            <a:spLocks noGrp="1"/>
          </p:cNvSpPr>
          <p:nvPr>
            <p:ph type="subTitle" idx="5"/>
          </p:nvPr>
        </p:nvSpPr>
        <p:spPr>
          <a:xfrm>
            <a:off x="5610462" y="4047225"/>
            <a:ext cx="2129100" cy="377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5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CUSTOM_3_2">
    <p:spTree>
      <p:nvGrpSpPr>
        <p:cNvPr id="1" name="Shape 173"/>
        <p:cNvGrpSpPr/>
        <p:nvPr/>
      </p:nvGrpSpPr>
      <p:grpSpPr>
        <a:xfrm>
          <a:off x="0" y="0"/>
          <a:ext cx="0" cy="0"/>
          <a:chOff x="0" y="0"/>
          <a:chExt cx="0" cy="0"/>
        </a:xfrm>
      </p:grpSpPr>
      <p:grpSp>
        <p:nvGrpSpPr>
          <p:cNvPr id="174" name="Google Shape;174;p20"/>
          <p:cNvGrpSpPr/>
          <p:nvPr/>
        </p:nvGrpSpPr>
        <p:grpSpPr>
          <a:xfrm>
            <a:off x="-45575" y="-60275"/>
            <a:ext cx="9243300" cy="5212239"/>
            <a:chOff x="-45575" y="-7600"/>
            <a:chExt cx="9243300" cy="5159100"/>
          </a:xfrm>
        </p:grpSpPr>
        <p:sp>
          <p:nvSpPr>
            <p:cNvPr id="175" name="Google Shape;175;p20"/>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0"/>
          <p:cNvSpPr txBox="1">
            <a:spLocks noGrp="1"/>
          </p:cNvSpPr>
          <p:nvPr>
            <p:ph type="subTitle" idx="1"/>
          </p:nvPr>
        </p:nvSpPr>
        <p:spPr>
          <a:xfrm>
            <a:off x="4989763" y="2047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 name="Google Shape;178;p20"/>
          <p:cNvSpPr txBox="1">
            <a:spLocks noGrp="1"/>
          </p:cNvSpPr>
          <p:nvPr>
            <p:ph type="subTitle" idx="2"/>
          </p:nvPr>
        </p:nvSpPr>
        <p:spPr>
          <a:xfrm>
            <a:off x="2000588" y="2047875"/>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9" name="Google Shape;179;p20"/>
          <p:cNvSpPr txBox="1">
            <a:spLocks noGrp="1"/>
          </p:cNvSpPr>
          <p:nvPr>
            <p:ph type="subTitle" idx="3"/>
          </p:nvPr>
        </p:nvSpPr>
        <p:spPr>
          <a:xfrm>
            <a:off x="4989763"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0" name="Google Shape;180;p20"/>
          <p:cNvSpPr txBox="1">
            <a:spLocks noGrp="1"/>
          </p:cNvSpPr>
          <p:nvPr>
            <p:ph type="subTitle" idx="4"/>
          </p:nvPr>
        </p:nvSpPr>
        <p:spPr>
          <a:xfrm>
            <a:off x="2000588" y="382890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1" name="Google Shape;181;p20"/>
          <p:cNvSpPr txBox="1">
            <a:spLocks noGrp="1"/>
          </p:cNvSpPr>
          <p:nvPr>
            <p:ph type="title"/>
          </p:nvPr>
        </p:nvSpPr>
        <p:spPr>
          <a:xfrm>
            <a:off x="630000" y="445025"/>
            <a:ext cx="2041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0"/>
          <p:cNvSpPr txBox="1">
            <a:spLocks noGrp="1"/>
          </p:cNvSpPr>
          <p:nvPr>
            <p:ph type="subTitle" idx="5"/>
          </p:nvPr>
        </p:nvSpPr>
        <p:spPr>
          <a:xfrm>
            <a:off x="4989763" y="1473700"/>
            <a:ext cx="2153700" cy="618600"/>
          </a:xfrm>
          <a:prstGeom prst="rect">
            <a:avLst/>
          </a:prstGeom>
          <a:effectLst>
            <a:outerShdw dist="38100" dir="2700000" algn="bl" rotWithShape="0">
              <a:schemeClr val="dk2"/>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3500">
                <a:solidFill>
                  <a:schemeClr val="accent4"/>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83" name="Google Shape;183;p20"/>
          <p:cNvSpPr txBox="1">
            <a:spLocks noGrp="1"/>
          </p:cNvSpPr>
          <p:nvPr>
            <p:ph type="subTitle" idx="6"/>
          </p:nvPr>
        </p:nvSpPr>
        <p:spPr>
          <a:xfrm>
            <a:off x="2000538" y="1473700"/>
            <a:ext cx="2153700" cy="618600"/>
          </a:xfrm>
          <a:prstGeom prst="rect">
            <a:avLst/>
          </a:prstGeom>
          <a:effectLst>
            <a:outerShdw dist="38100" dir="2700000" algn="bl" rotWithShape="0">
              <a:schemeClr val="dk2"/>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3500">
                <a:solidFill>
                  <a:schemeClr val="accent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84" name="Google Shape;184;p20"/>
          <p:cNvSpPr txBox="1">
            <a:spLocks noGrp="1"/>
          </p:cNvSpPr>
          <p:nvPr>
            <p:ph type="subTitle" idx="7"/>
          </p:nvPr>
        </p:nvSpPr>
        <p:spPr>
          <a:xfrm>
            <a:off x="4989763" y="3133000"/>
            <a:ext cx="2153700" cy="740400"/>
          </a:xfrm>
          <a:prstGeom prst="rect">
            <a:avLst/>
          </a:prstGeom>
          <a:effectLst>
            <a:outerShdw dist="38100" dir="2700000" algn="bl" rotWithShape="0">
              <a:schemeClr val="dk2"/>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3500">
                <a:solidFill>
                  <a:schemeClr val="accent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85" name="Google Shape;185;p20"/>
          <p:cNvSpPr txBox="1">
            <a:spLocks noGrp="1"/>
          </p:cNvSpPr>
          <p:nvPr>
            <p:ph type="subTitle" idx="8"/>
          </p:nvPr>
        </p:nvSpPr>
        <p:spPr>
          <a:xfrm>
            <a:off x="2000538" y="3133000"/>
            <a:ext cx="2153700" cy="740400"/>
          </a:xfrm>
          <a:prstGeom prst="rect">
            <a:avLst/>
          </a:prstGeom>
          <a:effectLst>
            <a:outerShdw dist="38100" dir="2700000" algn="bl" rotWithShape="0">
              <a:schemeClr val="dk2"/>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3500">
                <a:solidFill>
                  <a:schemeClr val="accent4"/>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grpSp>
        <p:nvGrpSpPr>
          <p:cNvPr id="15" name="Google Shape;15;p3"/>
          <p:cNvGrpSpPr/>
          <p:nvPr/>
        </p:nvGrpSpPr>
        <p:grpSpPr>
          <a:xfrm>
            <a:off x="-45575" y="-60275"/>
            <a:ext cx="9243300" cy="5212239"/>
            <a:chOff x="-45575" y="-7600"/>
            <a:chExt cx="9243300" cy="5159100"/>
          </a:xfrm>
        </p:grpSpPr>
        <p:sp>
          <p:nvSpPr>
            <p:cNvPr id="16" name="Google Shape;16;p3"/>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txBox="1">
            <a:spLocks noGrp="1"/>
          </p:cNvSpPr>
          <p:nvPr>
            <p:ph type="title"/>
          </p:nvPr>
        </p:nvSpPr>
        <p:spPr>
          <a:xfrm>
            <a:off x="674400" y="2588875"/>
            <a:ext cx="63321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630000" y="448025"/>
            <a:ext cx="2125500" cy="2260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6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20" name="Google Shape;20;p3"/>
          <p:cNvSpPr txBox="1">
            <a:spLocks noGrp="1"/>
          </p:cNvSpPr>
          <p:nvPr>
            <p:ph type="subTitle" idx="1"/>
          </p:nvPr>
        </p:nvSpPr>
        <p:spPr>
          <a:xfrm>
            <a:off x="674400" y="3488875"/>
            <a:ext cx="4249800" cy="36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 name="Google Shape;21;p3"/>
          <p:cNvSpPr/>
          <p:nvPr/>
        </p:nvSpPr>
        <p:spPr>
          <a:xfrm>
            <a:off x="-161725" y="3473125"/>
            <a:ext cx="7887300" cy="3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CUSTOM_5">
    <p:spTree>
      <p:nvGrpSpPr>
        <p:cNvPr id="1" name="Shape 186"/>
        <p:cNvGrpSpPr/>
        <p:nvPr/>
      </p:nvGrpSpPr>
      <p:grpSpPr>
        <a:xfrm>
          <a:off x="0" y="0"/>
          <a:ext cx="0" cy="0"/>
          <a:chOff x="0" y="0"/>
          <a:chExt cx="0" cy="0"/>
        </a:xfrm>
      </p:grpSpPr>
      <p:grpSp>
        <p:nvGrpSpPr>
          <p:cNvPr id="187" name="Google Shape;187;p21"/>
          <p:cNvGrpSpPr/>
          <p:nvPr/>
        </p:nvGrpSpPr>
        <p:grpSpPr>
          <a:xfrm>
            <a:off x="-45575" y="-60275"/>
            <a:ext cx="9243300" cy="5212239"/>
            <a:chOff x="-45575" y="-7600"/>
            <a:chExt cx="9243300" cy="5159100"/>
          </a:xfrm>
        </p:grpSpPr>
        <p:sp>
          <p:nvSpPr>
            <p:cNvPr id="188" name="Google Shape;188;p21"/>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1"/>
          <p:cNvSpPr txBox="1">
            <a:spLocks noGrp="1"/>
          </p:cNvSpPr>
          <p:nvPr>
            <p:ph type="subTitle" idx="1"/>
          </p:nvPr>
        </p:nvSpPr>
        <p:spPr>
          <a:xfrm>
            <a:off x="5145900" y="338947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91" name="Google Shape;191;p21"/>
          <p:cNvSpPr txBox="1">
            <a:spLocks noGrp="1"/>
          </p:cNvSpPr>
          <p:nvPr>
            <p:ph type="subTitle" idx="2"/>
          </p:nvPr>
        </p:nvSpPr>
        <p:spPr>
          <a:xfrm>
            <a:off x="4820000" y="3701650"/>
            <a:ext cx="28056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2" name="Google Shape;192;p21"/>
          <p:cNvSpPr txBox="1">
            <a:spLocks noGrp="1"/>
          </p:cNvSpPr>
          <p:nvPr>
            <p:ph type="subTitle" idx="3"/>
          </p:nvPr>
        </p:nvSpPr>
        <p:spPr>
          <a:xfrm>
            <a:off x="1844400" y="3389475"/>
            <a:ext cx="2153700" cy="357000"/>
          </a:xfrm>
          <a:prstGeom prst="rect">
            <a:avLst/>
          </a:prstGeom>
          <a:effectLst>
            <a:outerShdw dist="19050" dir="2700000" algn="bl" rotWithShape="0">
              <a:schemeClr val="accent3"/>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193" name="Google Shape;193;p21"/>
          <p:cNvSpPr txBox="1">
            <a:spLocks noGrp="1"/>
          </p:cNvSpPr>
          <p:nvPr>
            <p:ph type="subTitle" idx="4"/>
          </p:nvPr>
        </p:nvSpPr>
        <p:spPr>
          <a:xfrm>
            <a:off x="1518500" y="3701650"/>
            <a:ext cx="28056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4" name="Google Shape;194;p21"/>
          <p:cNvSpPr txBox="1">
            <a:spLocks noGrp="1"/>
          </p:cNvSpPr>
          <p:nvPr>
            <p:ph type="title"/>
          </p:nvPr>
        </p:nvSpPr>
        <p:spPr>
          <a:xfrm>
            <a:off x="630000" y="445025"/>
            <a:ext cx="2234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21"/>
          <p:cNvSpPr/>
          <p:nvPr/>
        </p:nvSpPr>
        <p:spPr>
          <a:xfrm>
            <a:off x="-253200" y="2160125"/>
            <a:ext cx="9650400" cy="19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CUSTOM_6">
    <p:spTree>
      <p:nvGrpSpPr>
        <p:cNvPr id="1" name="Shape 196"/>
        <p:cNvGrpSpPr/>
        <p:nvPr/>
      </p:nvGrpSpPr>
      <p:grpSpPr>
        <a:xfrm>
          <a:off x="0" y="0"/>
          <a:ext cx="0" cy="0"/>
          <a:chOff x="0" y="0"/>
          <a:chExt cx="0" cy="0"/>
        </a:xfrm>
      </p:grpSpPr>
      <p:grpSp>
        <p:nvGrpSpPr>
          <p:cNvPr id="197" name="Google Shape;197;p22"/>
          <p:cNvGrpSpPr/>
          <p:nvPr/>
        </p:nvGrpSpPr>
        <p:grpSpPr>
          <a:xfrm>
            <a:off x="-45575" y="-60275"/>
            <a:ext cx="9243300" cy="5212239"/>
            <a:chOff x="-45575" y="-7600"/>
            <a:chExt cx="9243300" cy="5159100"/>
          </a:xfrm>
        </p:grpSpPr>
        <p:sp>
          <p:nvSpPr>
            <p:cNvPr id="198" name="Google Shape;198;p22"/>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22"/>
          <p:cNvSpPr txBox="1">
            <a:spLocks noGrp="1"/>
          </p:cNvSpPr>
          <p:nvPr>
            <p:ph type="title"/>
          </p:nvPr>
        </p:nvSpPr>
        <p:spPr>
          <a:xfrm>
            <a:off x="630000" y="445025"/>
            <a:ext cx="37173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Font typeface="Staatliches"/>
              <a:buNone/>
              <a:defRPr>
                <a:latin typeface="Staatliches"/>
                <a:ea typeface="Staatliches"/>
                <a:cs typeface="Staatliches"/>
                <a:sym typeface="Staatliches"/>
              </a:defRPr>
            </a:lvl2pPr>
            <a:lvl3pPr lvl="2">
              <a:spcBef>
                <a:spcPts val="0"/>
              </a:spcBef>
              <a:spcAft>
                <a:spcPts val="0"/>
              </a:spcAft>
              <a:buSzPts val="2800"/>
              <a:buFont typeface="Staatliches"/>
              <a:buNone/>
              <a:defRPr>
                <a:latin typeface="Staatliches"/>
                <a:ea typeface="Staatliches"/>
                <a:cs typeface="Staatliches"/>
                <a:sym typeface="Staatliches"/>
              </a:defRPr>
            </a:lvl3pPr>
            <a:lvl4pPr lvl="3">
              <a:spcBef>
                <a:spcPts val="0"/>
              </a:spcBef>
              <a:spcAft>
                <a:spcPts val="0"/>
              </a:spcAft>
              <a:buSzPts val="2800"/>
              <a:buFont typeface="Staatliches"/>
              <a:buNone/>
              <a:defRPr>
                <a:latin typeface="Staatliches"/>
                <a:ea typeface="Staatliches"/>
                <a:cs typeface="Staatliches"/>
                <a:sym typeface="Staatliches"/>
              </a:defRPr>
            </a:lvl4pPr>
            <a:lvl5pPr lvl="4">
              <a:spcBef>
                <a:spcPts val="0"/>
              </a:spcBef>
              <a:spcAft>
                <a:spcPts val="0"/>
              </a:spcAft>
              <a:buSzPts val="2800"/>
              <a:buFont typeface="Staatliches"/>
              <a:buNone/>
              <a:defRPr>
                <a:latin typeface="Staatliches"/>
                <a:ea typeface="Staatliches"/>
                <a:cs typeface="Staatliches"/>
                <a:sym typeface="Staatliches"/>
              </a:defRPr>
            </a:lvl5pPr>
            <a:lvl6pPr lvl="5">
              <a:spcBef>
                <a:spcPts val="0"/>
              </a:spcBef>
              <a:spcAft>
                <a:spcPts val="0"/>
              </a:spcAft>
              <a:buSzPts val="2800"/>
              <a:buFont typeface="Staatliches"/>
              <a:buNone/>
              <a:defRPr>
                <a:latin typeface="Staatliches"/>
                <a:ea typeface="Staatliches"/>
                <a:cs typeface="Staatliches"/>
                <a:sym typeface="Staatliches"/>
              </a:defRPr>
            </a:lvl6pPr>
            <a:lvl7pPr lvl="6">
              <a:spcBef>
                <a:spcPts val="0"/>
              </a:spcBef>
              <a:spcAft>
                <a:spcPts val="0"/>
              </a:spcAft>
              <a:buSzPts val="2800"/>
              <a:buFont typeface="Staatliches"/>
              <a:buNone/>
              <a:defRPr>
                <a:latin typeface="Staatliches"/>
                <a:ea typeface="Staatliches"/>
                <a:cs typeface="Staatliches"/>
                <a:sym typeface="Staatliches"/>
              </a:defRPr>
            </a:lvl7pPr>
            <a:lvl8pPr lvl="7">
              <a:spcBef>
                <a:spcPts val="0"/>
              </a:spcBef>
              <a:spcAft>
                <a:spcPts val="0"/>
              </a:spcAft>
              <a:buSzPts val="2800"/>
              <a:buFont typeface="Staatliches"/>
              <a:buNone/>
              <a:defRPr>
                <a:latin typeface="Staatliches"/>
                <a:ea typeface="Staatliches"/>
                <a:cs typeface="Staatliches"/>
                <a:sym typeface="Staatliches"/>
              </a:defRPr>
            </a:lvl8pPr>
            <a:lvl9pPr lvl="8">
              <a:spcBef>
                <a:spcPts val="0"/>
              </a:spcBef>
              <a:spcAft>
                <a:spcPts val="0"/>
              </a:spcAft>
              <a:buSzPts val="2800"/>
              <a:buFont typeface="Staatliches"/>
              <a:buNone/>
              <a:defRPr>
                <a:latin typeface="Staatliches"/>
                <a:ea typeface="Staatliches"/>
                <a:cs typeface="Staatliches"/>
                <a:sym typeface="Staatliches"/>
              </a:defRPr>
            </a:lvl9pPr>
          </a:lstStyle>
          <a:p>
            <a:endParaRPr/>
          </a:p>
        </p:txBody>
      </p:sp>
      <p:sp>
        <p:nvSpPr>
          <p:cNvPr id="201" name="Google Shape;201;p22"/>
          <p:cNvSpPr txBox="1">
            <a:spLocks noGrp="1"/>
          </p:cNvSpPr>
          <p:nvPr>
            <p:ph type="subTitle" idx="1"/>
          </p:nvPr>
        </p:nvSpPr>
        <p:spPr>
          <a:xfrm>
            <a:off x="742875" y="1275238"/>
            <a:ext cx="2316000" cy="357000"/>
          </a:xfrm>
          <a:prstGeom prst="rect">
            <a:avLst/>
          </a:prstGeom>
          <a:effectLst>
            <a:outerShdw dist="28575" dir="2700000" algn="bl" rotWithShape="0">
              <a:schemeClr val="accent3"/>
            </a:outerShdw>
          </a:effectLst>
        </p:spPr>
        <p:txBody>
          <a:bodyPr spcFirstLastPara="1" wrap="square" lIns="91425" tIns="91425" rIns="91425" bIns="91425" anchor="ctr" anchorCtr="0">
            <a:normAutofit/>
          </a:bodyPr>
          <a:lstStyle>
            <a:lvl1pPr lvl="0" rtl="0">
              <a:lnSpc>
                <a:spcPct val="100000"/>
              </a:lnSpc>
              <a:spcBef>
                <a:spcPts val="0"/>
              </a:spcBef>
              <a:spcAft>
                <a:spcPts val="0"/>
              </a:spcAft>
              <a:buClr>
                <a:schemeClr val="dk2"/>
              </a:buClr>
              <a:buSzPts val="2100"/>
              <a:buFont typeface="Staatliches"/>
              <a:buNone/>
              <a:defRPr sz="2500">
                <a:solidFill>
                  <a:schemeClr val="dk2"/>
                </a:solidFill>
                <a:latin typeface="Staatliches"/>
                <a:ea typeface="Staatliches"/>
                <a:cs typeface="Staatliches"/>
                <a:sym typeface="Staatliches"/>
              </a:defRPr>
            </a:lvl1pPr>
            <a:lvl2pPr lvl="1" algn="ctr" rtl="0">
              <a:spcBef>
                <a:spcPts val="0"/>
              </a:spcBef>
              <a:spcAft>
                <a:spcPts val="0"/>
              </a:spcAft>
              <a:buClr>
                <a:schemeClr val="dk2"/>
              </a:buClr>
              <a:buSzPts val="2100"/>
              <a:buFont typeface="Staatliches"/>
              <a:buNone/>
              <a:defRPr sz="2100" b="1">
                <a:solidFill>
                  <a:schemeClr val="dk2"/>
                </a:solidFill>
                <a:latin typeface="Staatliches"/>
                <a:ea typeface="Staatliches"/>
                <a:cs typeface="Staatliches"/>
                <a:sym typeface="Staatliches"/>
              </a:defRPr>
            </a:lvl2pPr>
            <a:lvl3pPr lvl="2" algn="ctr" rtl="0">
              <a:spcBef>
                <a:spcPts val="0"/>
              </a:spcBef>
              <a:spcAft>
                <a:spcPts val="0"/>
              </a:spcAft>
              <a:buClr>
                <a:schemeClr val="dk2"/>
              </a:buClr>
              <a:buSzPts val="2100"/>
              <a:buFont typeface="Staatliches"/>
              <a:buNone/>
              <a:defRPr sz="2100" b="1">
                <a:solidFill>
                  <a:schemeClr val="dk2"/>
                </a:solidFill>
                <a:latin typeface="Staatliches"/>
                <a:ea typeface="Staatliches"/>
                <a:cs typeface="Staatliches"/>
                <a:sym typeface="Staatliches"/>
              </a:defRPr>
            </a:lvl3pPr>
            <a:lvl4pPr lvl="3" algn="ctr" rtl="0">
              <a:spcBef>
                <a:spcPts val="0"/>
              </a:spcBef>
              <a:spcAft>
                <a:spcPts val="0"/>
              </a:spcAft>
              <a:buClr>
                <a:schemeClr val="dk2"/>
              </a:buClr>
              <a:buSzPts val="2100"/>
              <a:buFont typeface="Staatliches"/>
              <a:buNone/>
              <a:defRPr sz="2100" b="1">
                <a:solidFill>
                  <a:schemeClr val="dk2"/>
                </a:solidFill>
                <a:latin typeface="Staatliches"/>
                <a:ea typeface="Staatliches"/>
                <a:cs typeface="Staatliches"/>
                <a:sym typeface="Staatliches"/>
              </a:defRPr>
            </a:lvl4pPr>
            <a:lvl5pPr lvl="4" algn="ctr" rtl="0">
              <a:spcBef>
                <a:spcPts val="0"/>
              </a:spcBef>
              <a:spcAft>
                <a:spcPts val="0"/>
              </a:spcAft>
              <a:buClr>
                <a:schemeClr val="dk2"/>
              </a:buClr>
              <a:buSzPts val="2100"/>
              <a:buFont typeface="Staatliches"/>
              <a:buNone/>
              <a:defRPr sz="2100" b="1">
                <a:solidFill>
                  <a:schemeClr val="dk2"/>
                </a:solidFill>
                <a:latin typeface="Staatliches"/>
                <a:ea typeface="Staatliches"/>
                <a:cs typeface="Staatliches"/>
                <a:sym typeface="Staatliches"/>
              </a:defRPr>
            </a:lvl5pPr>
            <a:lvl6pPr lvl="5" algn="ctr" rtl="0">
              <a:spcBef>
                <a:spcPts val="0"/>
              </a:spcBef>
              <a:spcAft>
                <a:spcPts val="0"/>
              </a:spcAft>
              <a:buClr>
                <a:schemeClr val="dk2"/>
              </a:buClr>
              <a:buSzPts val="2100"/>
              <a:buFont typeface="Staatliches"/>
              <a:buNone/>
              <a:defRPr sz="2100" b="1">
                <a:solidFill>
                  <a:schemeClr val="dk2"/>
                </a:solidFill>
                <a:latin typeface="Staatliches"/>
                <a:ea typeface="Staatliches"/>
                <a:cs typeface="Staatliches"/>
                <a:sym typeface="Staatliches"/>
              </a:defRPr>
            </a:lvl6pPr>
            <a:lvl7pPr lvl="6" algn="ctr" rtl="0">
              <a:spcBef>
                <a:spcPts val="0"/>
              </a:spcBef>
              <a:spcAft>
                <a:spcPts val="0"/>
              </a:spcAft>
              <a:buClr>
                <a:schemeClr val="dk2"/>
              </a:buClr>
              <a:buSzPts val="2100"/>
              <a:buFont typeface="Staatliches"/>
              <a:buNone/>
              <a:defRPr sz="2100" b="1">
                <a:solidFill>
                  <a:schemeClr val="dk2"/>
                </a:solidFill>
                <a:latin typeface="Staatliches"/>
                <a:ea typeface="Staatliches"/>
                <a:cs typeface="Staatliches"/>
                <a:sym typeface="Staatliches"/>
              </a:defRPr>
            </a:lvl7pPr>
            <a:lvl8pPr lvl="7" algn="ctr" rtl="0">
              <a:spcBef>
                <a:spcPts val="0"/>
              </a:spcBef>
              <a:spcAft>
                <a:spcPts val="0"/>
              </a:spcAft>
              <a:buClr>
                <a:schemeClr val="dk2"/>
              </a:buClr>
              <a:buSzPts val="2100"/>
              <a:buFont typeface="Staatliches"/>
              <a:buNone/>
              <a:defRPr sz="2100" b="1">
                <a:solidFill>
                  <a:schemeClr val="dk2"/>
                </a:solidFill>
                <a:latin typeface="Staatliches"/>
                <a:ea typeface="Staatliches"/>
                <a:cs typeface="Staatliches"/>
                <a:sym typeface="Staatliches"/>
              </a:defRPr>
            </a:lvl8pPr>
            <a:lvl9pPr lvl="8" algn="ctr" rtl="0">
              <a:spcBef>
                <a:spcPts val="0"/>
              </a:spcBef>
              <a:spcAft>
                <a:spcPts val="0"/>
              </a:spcAft>
              <a:buClr>
                <a:schemeClr val="dk2"/>
              </a:buClr>
              <a:buSzPts val="2100"/>
              <a:buFont typeface="Staatliches"/>
              <a:buNone/>
              <a:defRPr sz="2100" b="1">
                <a:solidFill>
                  <a:schemeClr val="dk2"/>
                </a:solidFill>
                <a:latin typeface="Staatliches"/>
                <a:ea typeface="Staatliches"/>
                <a:cs typeface="Staatliches"/>
                <a:sym typeface="Staatliches"/>
              </a:defRPr>
            </a:lvl9pPr>
          </a:lstStyle>
          <a:p>
            <a:endParaRPr/>
          </a:p>
        </p:txBody>
      </p:sp>
      <p:sp>
        <p:nvSpPr>
          <p:cNvPr id="202" name="Google Shape;202;p22"/>
          <p:cNvSpPr txBox="1">
            <a:spLocks noGrp="1"/>
          </p:cNvSpPr>
          <p:nvPr>
            <p:ph type="subTitle" idx="2"/>
          </p:nvPr>
        </p:nvSpPr>
        <p:spPr>
          <a:xfrm>
            <a:off x="630000" y="1632250"/>
            <a:ext cx="3717300" cy="2971200"/>
          </a:xfrm>
          <a:prstGeom prst="rect">
            <a:avLst/>
          </a:prstGeom>
        </p:spPr>
        <p:txBody>
          <a:bodyPr spcFirstLastPara="1" wrap="square" lIns="91425" tIns="91425" rIns="91425" bIns="91425" anchor="t" anchorCtr="0">
            <a:normAutofit/>
          </a:bodyPr>
          <a:lstStyle>
            <a:lvl1pPr marR="50800" lvl="0" rtl="0">
              <a:lnSpc>
                <a:spcPct val="100000"/>
              </a:lnSpc>
              <a:spcBef>
                <a:spcPts val="0"/>
              </a:spcBef>
              <a:spcAft>
                <a:spcPts val="0"/>
              </a:spcAft>
              <a:buClr>
                <a:schemeClr val="accent4"/>
              </a:buClr>
              <a:buSzPts val="1200"/>
              <a:buChar char="●"/>
              <a:defRPr sz="1200">
                <a:solidFill>
                  <a:schemeClr val="dk1"/>
                </a:solidFill>
              </a:defRPr>
            </a:lvl1pPr>
            <a:lvl2pPr lvl="1" algn="ctr" rtl="0">
              <a:spcBef>
                <a:spcPts val="0"/>
              </a:spcBef>
              <a:spcAft>
                <a:spcPts val="0"/>
              </a:spcAft>
              <a:buClr>
                <a:schemeClr val="accent4"/>
              </a:buClr>
              <a:buSzPts val="1400"/>
              <a:buChar char="○"/>
              <a:defRPr>
                <a:solidFill>
                  <a:schemeClr val="accent4"/>
                </a:solidFill>
              </a:defRPr>
            </a:lvl2pPr>
            <a:lvl3pPr lvl="2" algn="ctr" rtl="0">
              <a:spcBef>
                <a:spcPts val="0"/>
              </a:spcBef>
              <a:spcAft>
                <a:spcPts val="0"/>
              </a:spcAft>
              <a:buClr>
                <a:schemeClr val="accent4"/>
              </a:buClr>
              <a:buSzPts val="1400"/>
              <a:buChar char="■"/>
              <a:defRPr>
                <a:solidFill>
                  <a:schemeClr val="accent4"/>
                </a:solidFill>
              </a:defRPr>
            </a:lvl3pPr>
            <a:lvl4pPr lvl="3" algn="ctr" rtl="0">
              <a:spcBef>
                <a:spcPts val="0"/>
              </a:spcBef>
              <a:spcAft>
                <a:spcPts val="0"/>
              </a:spcAft>
              <a:buClr>
                <a:schemeClr val="accent4"/>
              </a:buClr>
              <a:buSzPts val="1400"/>
              <a:buChar char="●"/>
              <a:defRPr>
                <a:solidFill>
                  <a:schemeClr val="accent4"/>
                </a:solidFill>
              </a:defRPr>
            </a:lvl4pPr>
            <a:lvl5pPr lvl="4" algn="ctr" rtl="0">
              <a:spcBef>
                <a:spcPts val="0"/>
              </a:spcBef>
              <a:spcAft>
                <a:spcPts val="0"/>
              </a:spcAft>
              <a:buClr>
                <a:schemeClr val="accent4"/>
              </a:buClr>
              <a:buSzPts val="1400"/>
              <a:buChar char="○"/>
              <a:defRPr>
                <a:solidFill>
                  <a:schemeClr val="accent4"/>
                </a:solidFill>
              </a:defRPr>
            </a:lvl5pPr>
            <a:lvl6pPr lvl="5" algn="ctr" rtl="0">
              <a:spcBef>
                <a:spcPts val="0"/>
              </a:spcBef>
              <a:spcAft>
                <a:spcPts val="0"/>
              </a:spcAft>
              <a:buClr>
                <a:schemeClr val="accent4"/>
              </a:buClr>
              <a:buSzPts val="1400"/>
              <a:buChar char="■"/>
              <a:defRPr>
                <a:solidFill>
                  <a:schemeClr val="accent4"/>
                </a:solidFill>
              </a:defRPr>
            </a:lvl6pPr>
            <a:lvl7pPr lvl="6" algn="ctr" rtl="0">
              <a:spcBef>
                <a:spcPts val="0"/>
              </a:spcBef>
              <a:spcAft>
                <a:spcPts val="0"/>
              </a:spcAft>
              <a:buClr>
                <a:schemeClr val="accent4"/>
              </a:buClr>
              <a:buSzPts val="1400"/>
              <a:buChar char="●"/>
              <a:defRPr>
                <a:solidFill>
                  <a:schemeClr val="accent4"/>
                </a:solidFill>
              </a:defRPr>
            </a:lvl7pPr>
            <a:lvl8pPr lvl="7" algn="ctr" rtl="0">
              <a:spcBef>
                <a:spcPts val="0"/>
              </a:spcBef>
              <a:spcAft>
                <a:spcPts val="0"/>
              </a:spcAft>
              <a:buClr>
                <a:schemeClr val="accent4"/>
              </a:buClr>
              <a:buSzPts val="1400"/>
              <a:buChar char="○"/>
              <a:defRPr>
                <a:solidFill>
                  <a:schemeClr val="accent4"/>
                </a:solidFill>
              </a:defRPr>
            </a:lvl8pPr>
            <a:lvl9pPr lvl="8" algn="ctr" rtl="0">
              <a:spcBef>
                <a:spcPts val="0"/>
              </a:spcBef>
              <a:spcAft>
                <a:spcPts val="0"/>
              </a:spcAft>
              <a:buClr>
                <a:schemeClr val="accent4"/>
              </a:buClr>
              <a:buSzPts val="1400"/>
              <a:buChar char="■"/>
              <a:defRPr>
                <a:solidFill>
                  <a:schemeClr val="accent4"/>
                </a:solidFill>
              </a:defRPr>
            </a:lvl9pPr>
          </a:lstStyle>
          <a:p>
            <a:endParaRPr/>
          </a:p>
        </p:txBody>
      </p:sp>
      <p:sp>
        <p:nvSpPr>
          <p:cNvPr id="203" name="Google Shape;203;p22"/>
          <p:cNvSpPr txBox="1">
            <a:spLocks noGrp="1"/>
          </p:cNvSpPr>
          <p:nvPr>
            <p:ph type="subTitle" idx="3"/>
          </p:nvPr>
        </p:nvSpPr>
        <p:spPr>
          <a:xfrm>
            <a:off x="4712400" y="1632250"/>
            <a:ext cx="3801600" cy="2971200"/>
          </a:xfrm>
          <a:prstGeom prst="rect">
            <a:avLst/>
          </a:prstGeom>
        </p:spPr>
        <p:txBody>
          <a:bodyPr spcFirstLastPara="1" wrap="square" lIns="91425" tIns="91425" rIns="91425" bIns="91425" anchor="t" anchorCtr="0">
            <a:normAutofit/>
          </a:bodyPr>
          <a:lstStyle>
            <a:lvl1pPr marR="50800" lvl="0" rtl="0">
              <a:lnSpc>
                <a:spcPct val="100000"/>
              </a:lnSpc>
              <a:spcBef>
                <a:spcPts val="0"/>
              </a:spcBef>
              <a:spcAft>
                <a:spcPts val="0"/>
              </a:spcAft>
              <a:buClr>
                <a:schemeClr val="accent4"/>
              </a:buClr>
              <a:buSzPts val="1200"/>
              <a:buChar char="●"/>
              <a:defRPr sz="1200">
                <a:solidFill>
                  <a:schemeClr val="dk1"/>
                </a:solidFill>
              </a:defRPr>
            </a:lvl1pPr>
            <a:lvl2pPr lvl="1" algn="ctr" rtl="0">
              <a:spcBef>
                <a:spcPts val="0"/>
              </a:spcBef>
              <a:spcAft>
                <a:spcPts val="0"/>
              </a:spcAft>
              <a:buClr>
                <a:schemeClr val="accent4"/>
              </a:buClr>
              <a:buSzPts val="1400"/>
              <a:buChar char="○"/>
              <a:defRPr>
                <a:solidFill>
                  <a:schemeClr val="accent4"/>
                </a:solidFill>
              </a:defRPr>
            </a:lvl2pPr>
            <a:lvl3pPr lvl="2" algn="ctr" rtl="0">
              <a:spcBef>
                <a:spcPts val="0"/>
              </a:spcBef>
              <a:spcAft>
                <a:spcPts val="0"/>
              </a:spcAft>
              <a:buClr>
                <a:schemeClr val="accent4"/>
              </a:buClr>
              <a:buSzPts val="1400"/>
              <a:buChar char="■"/>
              <a:defRPr>
                <a:solidFill>
                  <a:schemeClr val="accent4"/>
                </a:solidFill>
              </a:defRPr>
            </a:lvl3pPr>
            <a:lvl4pPr lvl="3" algn="ctr" rtl="0">
              <a:spcBef>
                <a:spcPts val="0"/>
              </a:spcBef>
              <a:spcAft>
                <a:spcPts val="0"/>
              </a:spcAft>
              <a:buClr>
                <a:schemeClr val="accent4"/>
              </a:buClr>
              <a:buSzPts val="1400"/>
              <a:buChar char="●"/>
              <a:defRPr>
                <a:solidFill>
                  <a:schemeClr val="accent4"/>
                </a:solidFill>
              </a:defRPr>
            </a:lvl4pPr>
            <a:lvl5pPr lvl="4" algn="ctr" rtl="0">
              <a:spcBef>
                <a:spcPts val="0"/>
              </a:spcBef>
              <a:spcAft>
                <a:spcPts val="0"/>
              </a:spcAft>
              <a:buClr>
                <a:schemeClr val="accent4"/>
              </a:buClr>
              <a:buSzPts val="1400"/>
              <a:buChar char="○"/>
              <a:defRPr>
                <a:solidFill>
                  <a:schemeClr val="accent4"/>
                </a:solidFill>
              </a:defRPr>
            </a:lvl5pPr>
            <a:lvl6pPr lvl="5" algn="ctr" rtl="0">
              <a:spcBef>
                <a:spcPts val="0"/>
              </a:spcBef>
              <a:spcAft>
                <a:spcPts val="0"/>
              </a:spcAft>
              <a:buClr>
                <a:schemeClr val="accent4"/>
              </a:buClr>
              <a:buSzPts val="1400"/>
              <a:buChar char="■"/>
              <a:defRPr>
                <a:solidFill>
                  <a:schemeClr val="accent4"/>
                </a:solidFill>
              </a:defRPr>
            </a:lvl6pPr>
            <a:lvl7pPr lvl="6" algn="ctr" rtl="0">
              <a:spcBef>
                <a:spcPts val="0"/>
              </a:spcBef>
              <a:spcAft>
                <a:spcPts val="0"/>
              </a:spcAft>
              <a:buClr>
                <a:schemeClr val="accent4"/>
              </a:buClr>
              <a:buSzPts val="1400"/>
              <a:buChar char="●"/>
              <a:defRPr>
                <a:solidFill>
                  <a:schemeClr val="accent4"/>
                </a:solidFill>
              </a:defRPr>
            </a:lvl7pPr>
            <a:lvl8pPr lvl="7" algn="ctr" rtl="0">
              <a:spcBef>
                <a:spcPts val="0"/>
              </a:spcBef>
              <a:spcAft>
                <a:spcPts val="0"/>
              </a:spcAft>
              <a:buClr>
                <a:schemeClr val="accent4"/>
              </a:buClr>
              <a:buSzPts val="1400"/>
              <a:buChar char="○"/>
              <a:defRPr>
                <a:solidFill>
                  <a:schemeClr val="accent4"/>
                </a:solidFill>
              </a:defRPr>
            </a:lvl8pPr>
            <a:lvl9pPr lvl="8" algn="ctr" rtl="0">
              <a:spcBef>
                <a:spcPts val="0"/>
              </a:spcBef>
              <a:spcAft>
                <a:spcPts val="0"/>
              </a:spcAft>
              <a:buClr>
                <a:schemeClr val="accent4"/>
              </a:buClr>
              <a:buSzPts val="1400"/>
              <a:buChar char="■"/>
              <a:defRPr>
                <a:solidFill>
                  <a:schemeClr val="accent4"/>
                </a:solidFill>
              </a:defRPr>
            </a:lvl9pPr>
          </a:lstStyle>
          <a:p>
            <a:endParaRPr/>
          </a:p>
        </p:txBody>
      </p:sp>
    </p:spTree>
  </p:cSld>
  <p:clrMapOvr>
    <a:masterClrMapping/>
  </p:clrMapOvr>
  <p:extLst>
    <p:ext uri="{DCECCB84-F9BA-43D5-87BE-67443E8EF086}">
      <p15:sldGuideLst xmlns:p15="http://schemas.microsoft.com/office/powerpoint/2012/main">
        <p15:guide id="1" pos="5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1">
    <p:bg>
      <p:bgPr>
        <a:solidFill>
          <a:schemeClr val="lt1"/>
        </a:solidFill>
        <a:effectLst/>
      </p:bgPr>
    </p:bg>
    <p:spTree>
      <p:nvGrpSpPr>
        <p:cNvPr id="1" name="Shape 204"/>
        <p:cNvGrpSpPr/>
        <p:nvPr/>
      </p:nvGrpSpPr>
      <p:grpSpPr>
        <a:xfrm>
          <a:off x="0" y="0"/>
          <a:ext cx="0" cy="0"/>
          <a:chOff x="0" y="0"/>
          <a:chExt cx="0" cy="0"/>
        </a:xfrm>
      </p:grpSpPr>
      <p:grpSp>
        <p:nvGrpSpPr>
          <p:cNvPr id="205" name="Google Shape;205;p23"/>
          <p:cNvGrpSpPr/>
          <p:nvPr/>
        </p:nvGrpSpPr>
        <p:grpSpPr>
          <a:xfrm>
            <a:off x="-44400" y="-59200"/>
            <a:ext cx="9232700" cy="5204500"/>
            <a:chOff x="-44400" y="-59200"/>
            <a:chExt cx="9232700" cy="5204500"/>
          </a:xfrm>
        </p:grpSpPr>
        <p:sp>
          <p:nvSpPr>
            <p:cNvPr id="206" name="Google Shape;206;p23"/>
            <p:cNvSpPr/>
            <p:nvPr/>
          </p:nvSpPr>
          <p:spPr>
            <a:xfrm>
              <a:off x="-44400" y="-59200"/>
              <a:ext cx="116100" cy="5202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9072200" y="-59200"/>
              <a:ext cx="116100" cy="5202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rot="-5400000">
              <a:off x="4511850" y="-4615450"/>
              <a:ext cx="116100" cy="9228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rot="-5400000">
              <a:off x="4511850" y="472950"/>
              <a:ext cx="116100" cy="9228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23"/>
          <p:cNvSpPr txBox="1">
            <a:spLocks noGrp="1"/>
          </p:cNvSpPr>
          <p:nvPr>
            <p:ph type="title"/>
          </p:nvPr>
        </p:nvSpPr>
        <p:spPr>
          <a:xfrm>
            <a:off x="774752" y="960288"/>
            <a:ext cx="3500700" cy="716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5300"/>
              <a:buNone/>
              <a:defRPr sz="6500">
                <a:solidFill>
                  <a:schemeClr val="lt1"/>
                </a:solidFill>
              </a:defRPr>
            </a:lvl1pPr>
            <a:lvl2pPr lvl="1" algn="ctr" rtl="0">
              <a:spcBef>
                <a:spcPts val="0"/>
              </a:spcBef>
              <a:spcAft>
                <a:spcPts val="0"/>
              </a:spcAft>
              <a:buClr>
                <a:schemeClr val="lt1"/>
              </a:buClr>
              <a:buSzPts val="2800"/>
              <a:buNone/>
              <a:defRPr>
                <a:solidFill>
                  <a:schemeClr val="lt1"/>
                </a:solidFill>
                <a:latin typeface="Open Sans"/>
                <a:ea typeface="Open Sans"/>
                <a:cs typeface="Open Sans"/>
                <a:sym typeface="Open Sans"/>
              </a:defRPr>
            </a:lvl2pPr>
            <a:lvl3pPr lvl="2" algn="ctr" rtl="0">
              <a:spcBef>
                <a:spcPts val="0"/>
              </a:spcBef>
              <a:spcAft>
                <a:spcPts val="0"/>
              </a:spcAft>
              <a:buClr>
                <a:schemeClr val="lt1"/>
              </a:buClr>
              <a:buSzPts val="2800"/>
              <a:buNone/>
              <a:defRPr>
                <a:solidFill>
                  <a:schemeClr val="lt1"/>
                </a:solidFill>
                <a:latin typeface="Open Sans"/>
                <a:ea typeface="Open Sans"/>
                <a:cs typeface="Open Sans"/>
                <a:sym typeface="Open Sans"/>
              </a:defRPr>
            </a:lvl3pPr>
            <a:lvl4pPr lvl="3" algn="ctr" rtl="0">
              <a:spcBef>
                <a:spcPts val="0"/>
              </a:spcBef>
              <a:spcAft>
                <a:spcPts val="0"/>
              </a:spcAft>
              <a:buClr>
                <a:schemeClr val="lt1"/>
              </a:buClr>
              <a:buSzPts val="2800"/>
              <a:buNone/>
              <a:defRPr>
                <a:solidFill>
                  <a:schemeClr val="lt1"/>
                </a:solidFill>
                <a:latin typeface="Open Sans"/>
                <a:ea typeface="Open Sans"/>
                <a:cs typeface="Open Sans"/>
                <a:sym typeface="Open Sans"/>
              </a:defRPr>
            </a:lvl4pPr>
            <a:lvl5pPr lvl="4" algn="ctr" rtl="0">
              <a:spcBef>
                <a:spcPts val="0"/>
              </a:spcBef>
              <a:spcAft>
                <a:spcPts val="0"/>
              </a:spcAft>
              <a:buClr>
                <a:schemeClr val="lt1"/>
              </a:buClr>
              <a:buSzPts val="2800"/>
              <a:buNone/>
              <a:defRPr>
                <a:solidFill>
                  <a:schemeClr val="lt1"/>
                </a:solidFill>
                <a:latin typeface="Open Sans"/>
                <a:ea typeface="Open Sans"/>
                <a:cs typeface="Open Sans"/>
                <a:sym typeface="Open Sans"/>
              </a:defRPr>
            </a:lvl5pPr>
            <a:lvl6pPr lvl="5" algn="ctr" rtl="0">
              <a:spcBef>
                <a:spcPts val="0"/>
              </a:spcBef>
              <a:spcAft>
                <a:spcPts val="0"/>
              </a:spcAft>
              <a:buClr>
                <a:schemeClr val="lt1"/>
              </a:buClr>
              <a:buSzPts val="2800"/>
              <a:buNone/>
              <a:defRPr>
                <a:solidFill>
                  <a:schemeClr val="lt1"/>
                </a:solidFill>
                <a:latin typeface="Open Sans"/>
                <a:ea typeface="Open Sans"/>
                <a:cs typeface="Open Sans"/>
                <a:sym typeface="Open Sans"/>
              </a:defRPr>
            </a:lvl6pPr>
            <a:lvl7pPr lvl="6" algn="ctr" rtl="0">
              <a:spcBef>
                <a:spcPts val="0"/>
              </a:spcBef>
              <a:spcAft>
                <a:spcPts val="0"/>
              </a:spcAft>
              <a:buClr>
                <a:schemeClr val="lt1"/>
              </a:buClr>
              <a:buSzPts val="2800"/>
              <a:buNone/>
              <a:defRPr>
                <a:solidFill>
                  <a:schemeClr val="lt1"/>
                </a:solidFill>
                <a:latin typeface="Open Sans"/>
                <a:ea typeface="Open Sans"/>
                <a:cs typeface="Open Sans"/>
                <a:sym typeface="Open Sans"/>
              </a:defRPr>
            </a:lvl7pPr>
            <a:lvl8pPr lvl="7" algn="ctr" rtl="0">
              <a:spcBef>
                <a:spcPts val="0"/>
              </a:spcBef>
              <a:spcAft>
                <a:spcPts val="0"/>
              </a:spcAft>
              <a:buClr>
                <a:schemeClr val="lt1"/>
              </a:buClr>
              <a:buSzPts val="2800"/>
              <a:buNone/>
              <a:defRPr>
                <a:solidFill>
                  <a:schemeClr val="lt1"/>
                </a:solidFill>
                <a:latin typeface="Open Sans"/>
                <a:ea typeface="Open Sans"/>
                <a:cs typeface="Open Sans"/>
                <a:sym typeface="Open Sans"/>
              </a:defRPr>
            </a:lvl8pPr>
            <a:lvl9pPr lvl="8" algn="ctr" rtl="0">
              <a:spcBef>
                <a:spcPts val="0"/>
              </a:spcBef>
              <a:spcAft>
                <a:spcPts val="0"/>
              </a:spcAft>
              <a:buClr>
                <a:schemeClr val="lt1"/>
              </a:buClr>
              <a:buSzPts val="2800"/>
              <a:buNone/>
              <a:defRPr>
                <a:solidFill>
                  <a:schemeClr val="lt1"/>
                </a:solidFill>
                <a:latin typeface="Open Sans"/>
                <a:ea typeface="Open Sans"/>
                <a:cs typeface="Open Sans"/>
                <a:sym typeface="Open Sans"/>
              </a:defRPr>
            </a:lvl9pPr>
          </a:lstStyle>
          <a:p>
            <a:endParaRPr/>
          </a:p>
        </p:txBody>
      </p:sp>
      <p:sp>
        <p:nvSpPr>
          <p:cNvPr id="211" name="Google Shape;211;p23"/>
          <p:cNvSpPr/>
          <p:nvPr/>
        </p:nvSpPr>
        <p:spPr>
          <a:xfrm>
            <a:off x="-327050" y="3253050"/>
            <a:ext cx="4690200" cy="976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txBox="1">
            <a:spLocks noGrp="1"/>
          </p:cNvSpPr>
          <p:nvPr>
            <p:ph type="subTitle" idx="1"/>
          </p:nvPr>
        </p:nvSpPr>
        <p:spPr>
          <a:xfrm>
            <a:off x="936452" y="1799400"/>
            <a:ext cx="3177300" cy="1090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213" name="Google Shape;213;p23"/>
          <p:cNvSpPr txBox="1">
            <a:spLocks noGrp="1"/>
          </p:cNvSpPr>
          <p:nvPr>
            <p:ph type="subTitle" idx="2"/>
          </p:nvPr>
        </p:nvSpPr>
        <p:spPr>
          <a:xfrm>
            <a:off x="630002" y="3903313"/>
            <a:ext cx="3790200" cy="279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400"/>
              <a:buNone/>
              <a:defRPr sz="1100">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
        <p:nvSpPr>
          <p:cNvPr id="214" name="Google Shape;214;p23"/>
          <p:cNvSpPr txBox="1"/>
          <p:nvPr/>
        </p:nvSpPr>
        <p:spPr>
          <a:xfrm>
            <a:off x="985502" y="3253038"/>
            <a:ext cx="3079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lt1"/>
                </a:solidFill>
                <a:latin typeface="Lato"/>
                <a:ea typeface="Lato"/>
                <a:cs typeface="Lato"/>
                <a:sym typeface="Lato"/>
              </a:rPr>
              <a:t>CREDITS</a:t>
            </a:r>
            <a:r>
              <a:rPr lang="en" sz="1100">
                <a:solidFill>
                  <a:schemeClr val="lt1"/>
                </a:solidFill>
                <a:latin typeface="Lato"/>
                <a:ea typeface="Lato"/>
                <a:cs typeface="Lato"/>
                <a:sym typeface="Lato"/>
              </a:rPr>
              <a:t>: This presentation template was created by </a:t>
            </a:r>
            <a:r>
              <a:rPr lang="en" sz="1100" b="1">
                <a:solidFill>
                  <a:schemeClr val="lt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100">
                <a:solidFill>
                  <a:schemeClr val="lt1"/>
                </a:solidFill>
                <a:latin typeface="Lato"/>
                <a:ea typeface="Lato"/>
                <a:cs typeface="Lato"/>
                <a:sym typeface="Lato"/>
              </a:rPr>
              <a:t>, including icons by </a:t>
            </a:r>
            <a:r>
              <a:rPr lang="en" sz="1100" b="1">
                <a:solidFill>
                  <a:schemeClr val="lt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100">
                <a:solidFill>
                  <a:schemeClr val="lt1"/>
                </a:solidFill>
                <a:latin typeface="Lato"/>
                <a:ea typeface="Lato"/>
                <a:cs typeface="Lato"/>
                <a:sym typeface="Lato"/>
              </a:rPr>
              <a:t>, infographics &amp; images by </a:t>
            </a:r>
            <a:r>
              <a:rPr lang="en" sz="1100" b="1">
                <a:solidFill>
                  <a:schemeClr val="lt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endParaRPr sz="1100" b="1">
              <a:solidFill>
                <a:schemeClr val="lt1"/>
              </a:solidFill>
              <a:latin typeface="Lato"/>
              <a:ea typeface="Lato"/>
              <a:cs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grpSp>
        <p:nvGrpSpPr>
          <p:cNvPr id="23" name="Google Shape;23;p4"/>
          <p:cNvGrpSpPr/>
          <p:nvPr/>
        </p:nvGrpSpPr>
        <p:grpSpPr>
          <a:xfrm>
            <a:off x="-45575" y="-60275"/>
            <a:ext cx="9243300" cy="5212239"/>
            <a:chOff x="-45575" y="-7600"/>
            <a:chExt cx="9243300" cy="5159100"/>
          </a:xfrm>
        </p:grpSpPr>
        <p:sp>
          <p:nvSpPr>
            <p:cNvPr id="24" name="Google Shape;24;p4"/>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4"/>
          <p:cNvSpPr txBox="1">
            <a:spLocks noGrp="1"/>
          </p:cNvSpPr>
          <p:nvPr>
            <p:ph type="title"/>
          </p:nvPr>
        </p:nvSpPr>
        <p:spPr>
          <a:xfrm>
            <a:off x="630000" y="445025"/>
            <a:ext cx="7842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30000" y="1152475"/>
            <a:ext cx="78840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171723"/>
              </a:buClr>
              <a:buSzPts val="1800"/>
              <a:buFont typeface="Roboto"/>
              <a:buChar char="●"/>
              <a:defRPr sz="1100"/>
            </a:lvl1pPr>
            <a:lvl2pPr marL="914400" lvl="1" indent="-317500">
              <a:spcBef>
                <a:spcPts val="0"/>
              </a:spcBef>
              <a:spcAft>
                <a:spcPts val="0"/>
              </a:spcAft>
              <a:buClr>
                <a:srgbClr val="171723"/>
              </a:buClr>
              <a:buSzPts val="1400"/>
              <a:buFont typeface="Roboto"/>
              <a:buChar char="○"/>
              <a:defRPr/>
            </a:lvl2pPr>
            <a:lvl3pPr marL="1371600" lvl="2" indent="-317500">
              <a:spcBef>
                <a:spcPts val="0"/>
              </a:spcBef>
              <a:spcAft>
                <a:spcPts val="0"/>
              </a:spcAft>
              <a:buClr>
                <a:srgbClr val="171723"/>
              </a:buClr>
              <a:buSzPts val="1400"/>
              <a:buFont typeface="Roboto"/>
              <a:buChar char="■"/>
              <a:defRPr/>
            </a:lvl3pPr>
            <a:lvl4pPr marL="1828800" lvl="3" indent="-317500">
              <a:spcBef>
                <a:spcPts val="0"/>
              </a:spcBef>
              <a:spcAft>
                <a:spcPts val="0"/>
              </a:spcAft>
              <a:buClr>
                <a:srgbClr val="171723"/>
              </a:buClr>
              <a:buSzPts val="1400"/>
              <a:buFont typeface="Roboto"/>
              <a:buChar char="●"/>
              <a:defRPr/>
            </a:lvl4pPr>
            <a:lvl5pPr marL="2286000" lvl="4" indent="-317500">
              <a:spcBef>
                <a:spcPts val="0"/>
              </a:spcBef>
              <a:spcAft>
                <a:spcPts val="0"/>
              </a:spcAft>
              <a:buClr>
                <a:srgbClr val="171723"/>
              </a:buClr>
              <a:buSzPts val="1400"/>
              <a:buFont typeface="Roboto"/>
              <a:buChar char="○"/>
              <a:defRPr/>
            </a:lvl5pPr>
            <a:lvl6pPr marL="2743200" lvl="5" indent="-317500">
              <a:spcBef>
                <a:spcPts val="0"/>
              </a:spcBef>
              <a:spcAft>
                <a:spcPts val="0"/>
              </a:spcAft>
              <a:buClr>
                <a:srgbClr val="171723"/>
              </a:buClr>
              <a:buSzPts val="1400"/>
              <a:buFont typeface="Roboto"/>
              <a:buChar char="■"/>
              <a:defRPr/>
            </a:lvl6pPr>
            <a:lvl7pPr marL="3200400" lvl="6" indent="-317500">
              <a:spcBef>
                <a:spcPts val="0"/>
              </a:spcBef>
              <a:spcAft>
                <a:spcPts val="0"/>
              </a:spcAft>
              <a:buClr>
                <a:srgbClr val="171723"/>
              </a:buClr>
              <a:buSzPts val="1400"/>
              <a:buFont typeface="Roboto"/>
              <a:buChar char="●"/>
              <a:defRPr/>
            </a:lvl7pPr>
            <a:lvl8pPr marL="3657600" lvl="7" indent="-317500">
              <a:spcBef>
                <a:spcPts val="0"/>
              </a:spcBef>
              <a:spcAft>
                <a:spcPts val="0"/>
              </a:spcAft>
              <a:buClr>
                <a:srgbClr val="171723"/>
              </a:buClr>
              <a:buSzPts val="1400"/>
              <a:buFont typeface="Roboto"/>
              <a:buChar char="○"/>
              <a:defRPr/>
            </a:lvl8pPr>
            <a:lvl9pPr marL="4114800" lvl="8" indent="-317500">
              <a:spcBef>
                <a:spcPts val="0"/>
              </a:spcBef>
              <a:spcAft>
                <a:spcPts val="0"/>
              </a:spcAft>
              <a:buClr>
                <a:srgbClr val="171723"/>
              </a:buClr>
              <a:buSzPts val="1400"/>
              <a:buFont typeface="Roboto"/>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grpSp>
        <p:nvGrpSpPr>
          <p:cNvPr id="29" name="Google Shape;29;p5"/>
          <p:cNvGrpSpPr/>
          <p:nvPr/>
        </p:nvGrpSpPr>
        <p:grpSpPr>
          <a:xfrm>
            <a:off x="-45575" y="-60275"/>
            <a:ext cx="9243300" cy="5212239"/>
            <a:chOff x="-45575" y="-7600"/>
            <a:chExt cx="9243300" cy="5159100"/>
          </a:xfrm>
        </p:grpSpPr>
        <p:sp>
          <p:nvSpPr>
            <p:cNvPr id="30" name="Google Shape;30;p5"/>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5"/>
          <p:cNvSpPr txBox="1">
            <a:spLocks noGrp="1"/>
          </p:cNvSpPr>
          <p:nvPr>
            <p:ph type="subTitle" idx="1"/>
          </p:nvPr>
        </p:nvSpPr>
        <p:spPr>
          <a:xfrm>
            <a:off x="2134450" y="2446175"/>
            <a:ext cx="2153700" cy="357000"/>
          </a:xfrm>
          <a:prstGeom prst="rect">
            <a:avLst/>
          </a:prstGeom>
          <a:effectLst>
            <a:outerShdw dist="19050" dir="2700000" algn="bl" rotWithShape="0">
              <a:schemeClr val="accent2"/>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33" name="Google Shape;33;p5"/>
          <p:cNvSpPr txBox="1">
            <a:spLocks noGrp="1"/>
          </p:cNvSpPr>
          <p:nvPr>
            <p:ph type="subTitle" idx="2"/>
          </p:nvPr>
        </p:nvSpPr>
        <p:spPr>
          <a:xfrm>
            <a:off x="2134450" y="275835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 name="Google Shape;34;p5"/>
          <p:cNvSpPr txBox="1">
            <a:spLocks noGrp="1"/>
          </p:cNvSpPr>
          <p:nvPr>
            <p:ph type="subTitle" idx="3"/>
          </p:nvPr>
        </p:nvSpPr>
        <p:spPr>
          <a:xfrm>
            <a:off x="4855850" y="2446175"/>
            <a:ext cx="2153700" cy="357000"/>
          </a:xfrm>
          <a:prstGeom prst="rect">
            <a:avLst/>
          </a:prstGeom>
          <a:effectLst>
            <a:outerShdw dist="19050" dir="2700000" algn="bl" rotWithShape="0">
              <a:schemeClr val="accent4"/>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100"/>
              <a:buFont typeface="Staatliches"/>
              <a:buNone/>
              <a:defRPr sz="2500">
                <a:solidFill>
                  <a:schemeClr val="dk1"/>
                </a:solidFill>
                <a:latin typeface="Staatliches"/>
                <a:ea typeface="Staatliches"/>
                <a:cs typeface="Staatliches"/>
                <a:sym typeface="Staatliches"/>
              </a:defRPr>
            </a:lvl1pPr>
            <a:lvl2pPr lvl="1"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2100"/>
              <a:buFont typeface="Staatliches"/>
              <a:buNone/>
              <a:defRPr sz="2100">
                <a:solidFill>
                  <a:schemeClr val="dk1"/>
                </a:solidFill>
                <a:latin typeface="Staatliches"/>
                <a:ea typeface="Staatliches"/>
                <a:cs typeface="Staatliches"/>
                <a:sym typeface="Staatliches"/>
              </a:defRPr>
            </a:lvl9pPr>
          </a:lstStyle>
          <a:p>
            <a:endParaRPr/>
          </a:p>
        </p:txBody>
      </p:sp>
      <p:sp>
        <p:nvSpPr>
          <p:cNvPr id="35" name="Google Shape;35;p5"/>
          <p:cNvSpPr txBox="1">
            <a:spLocks noGrp="1"/>
          </p:cNvSpPr>
          <p:nvPr>
            <p:ph type="subTitle" idx="4"/>
          </p:nvPr>
        </p:nvSpPr>
        <p:spPr>
          <a:xfrm>
            <a:off x="4855850" y="2758350"/>
            <a:ext cx="2153700" cy="618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 name="Google Shape;36;p5"/>
          <p:cNvSpPr txBox="1">
            <a:spLocks noGrp="1"/>
          </p:cNvSpPr>
          <p:nvPr>
            <p:ph type="title"/>
          </p:nvPr>
        </p:nvSpPr>
        <p:spPr>
          <a:xfrm>
            <a:off x="630000" y="445025"/>
            <a:ext cx="3248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grpSp>
        <p:nvGrpSpPr>
          <p:cNvPr id="38" name="Google Shape;38;p6"/>
          <p:cNvGrpSpPr/>
          <p:nvPr/>
        </p:nvGrpSpPr>
        <p:grpSpPr>
          <a:xfrm>
            <a:off x="-45575" y="-60275"/>
            <a:ext cx="9243300" cy="5212239"/>
            <a:chOff x="-45575" y="-7600"/>
            <a:chExt cx="9243300" cy="5159100"/>
          </a:xfrm>
        </p:grpSpPr>
        <p:sp>
          <p:nvSpPr>
            <p:cNvPr id="39" name="Google Shape;39;p6"/>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6"/>
          <p:cNvSpPr txBox="1">
            <a:spLocks noGrp="1"/>
          </p:cNvSpPr>
          <p:nvPr>
            <p:ph type="title"/>
          </p:nvPr>
        </p:nvSpPr>
        <p:spPr>
          <a:xfrm>
            <a:off x="630000" y="445025"/>
            <a:ext cx="76737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grpSp>
        <p:nvGrpSpPr>
          <p:cNvPr id="43" name="Google Shape;43;p7"/>
          <p:cNvGrpSpPr/>
          <p:nvPr/>
        </p:nvGrpSpPr>
        <p:grpSpPr>
          <a:xfrm>
            <a:off x="-45575" y="-60275"/>
            <a:ext cx="9243300" cy="5212239"/>
            <a:chOff x="-45575" y="-7600"/>
            <a:chExt cx="9243300" cy="5159100"/>
          </a:xfrm>
        </p:grpSpPr>
        <p:sp>
          <p:nvSpPr>
            <p:cNvPr id="44" name="Google Shape;44;p7"/>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7"/>
          <p:cNvSpPr txBox="1">
            <a:spLocks noGrp="1"/>
          </p:cNvSpPr>
          <p:nvPr>
            <p:ph type="title"/>
          </p:nvPr>
        </p:nvSpPr>
        <p:spPr>
          <a:xfrm>
            <a:off x="630000" y="445025"/>
            <a:ext cx="32259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47" name="Google Shape;47;p7"/>
          <p:cNvSpPr txBox="1">
            <a:spLocks noGrp="1"/>
          </p:cNvSpPr>
          <p:nvPr>
            <p:ph type="subTitle" idx="1"/>
          </p:nvPr>
        </p:nvSpPr>
        <p:spPr>
          <a:xfrm>
            <a:off x="2299350" y="1457950"/>
            <a:ext cx="4545300" cy="2593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1"/>
              </a:buClr>
              <a:buSzPts val="1400"/>
              <a:buChar char="●"/>
              <a:defRPr sz="1400">
                <a:solidFill>
                  <a:schemeClr val="dk1"/>
                </a:solidFill>
              </a:defRPr>
            </a:lvl1pPr>
            <a:lvl2pPr lvl="1" algn="ctr" rtl="0">
              <a:spcBef>
                <a:spcPts val="0"/>
              </a:spcBef>
              <a:spcAft>
                <a:spcPts val="0"/>
              </a:spcAft>
              <a:buClr>
                <a:schemeClr val="accent4"/>
              </a:buClr>
              <a:buSzPts val="1400"/>
              <a:buChar char="○"/>
              <a:defRPr>
                <a:solidFill>
                  <a:schemeClr val="accent4"/>
                </a:solidFill>
              </a:defRPr>
            </a:lvl2pPr>
            <a:lvl3pPr lvl="2" algn="ctr" rtl="0">
              <a:spcBef>
                <a:spcPts val="0"/>
              </a:spcBef>
              <a:spcAft>
                <a:spcPts val="0"/>
              </a:spcAft>
              <a:buClr>
                <a:schemeClr val="accent4"/>
              </a:buClr>
              <a:buSzPts val="1400"/>
              <a:buChar char="■"/>
              <a:defRPr>
                <a:solidFill>
                  <a:schemeClr val="accent4"/>
                </a:solidFill>
              </a:defRPr>
            </a:lvl3pPr>
            <a:lvl4pPr lvl="3" algn="ctr" rtl="0">
              <a:spcBef>
                <a:spcPts val="0"/>
              </a:spcBef>
              <a:spcAft>
                <a:spcPts val="0"/>
              </a:spcAft>
              <a:buClr>
                <a:schemeClr val="accent4"/>
              </a:buClr>
              <a:buSzPts val="1400"/>
              <a:buChar char="●"/>
              <a:defRPr>
                <a:solidFill>
                  <a:schemeClr val="accent4"/>
                </a:solidFill>
              </a:defRPr>
            </a:lvl4pPr>
            <a:lvl5pPr lvl="4" algn="ctr" rtl="0">
              <a:spcBef>
                <a:spcPts val="0"/>
              </a:spcBef>
              <a:spcAft>
                <a:spcPts val="0"/>
              </a:spcAft>
              <a:buClr>
                <a:schemeClr val="accent4"/>
              </a:buClr>
              <a:buSzPts val="1400"/>
              <a:buChar char="○"/>
              <a:defRPr>
                <a:solidFill>
                  <a:schemeClr val="accent4"/>
                </a:solidFill>
              </a:defRPr>
            </a:lvl5pPr>
            <a:lvl6pPr lvl="5" algn="ctr" rtl="0">
              <a:spcBef>
                <a:spcPts val="0"/>
              </a:spcBef>
              <a:spcAft>
                <a:spcPts val="0"/>
              </a:spcAft>
              <a:buClr>
                <a:schemeClr val="accent4"/>
              </a:buClr>
              <a:buSzPts val="1400"/>
              <a:buChar char="■"/>
              <a:defRPr>
                <a:solidFill>
                  <a:schemeClr val="accent4"/>
                </a:solidFill>
              </a:defRPr>
            </a:lvl6pPr>
            <a:lvl7pPr lvl="6" algn="ctr" rtl="0">
              <a:spcBef>
                <a:spcPts val="0"/>
              </a:spcBef>
              <a:spcAft>
                <a:spcPts val="0"/>
              </a:spcAft>
              <a:buClr>
                <a:schemeClr val="accent4"/>
              </a:buClr>
              <a:buSzPts val="1400"/>
              <a:buChar char="●"/>
              <a:defRPr>
                <a:solidFill>
                  <a:schemeClr val="accent4"/>
                </a:solidFill>
              </a:defRPr>
            </a:lvl7pPr>
            <a:lvl8pPr lvl="7" algn="ctr" rtl="0">
              <a:spcBef>
                <a:spcPts val="0"/>
              </a:spcBef>
              <a:spcAft>
                <a:spcPts val="0"/>
              </a:spcAft>
              <a:buClr>
                <a:schemeClr val="accent4"/>
              </a:buClr>
              <a:buSzPts val="1400"/>
              <a:buChar char="○"/>
              <a:defRPr>
                <a:solidFill>
                  <a:schemeClr val="accent4"/>
                </a:solidFill>
              </a:defRPr>
            </a:lvl8pPr>
            <a:lvl9pPr lvl="8" algn="ctr" rtl="0">
              <a:spcBef>
                <a:spcPts val="0"/>
              </a:spcBef>
              <a:spcAft>
                <a:spcPts val="0"/>
              </a:spcAft>
              <a:buClr>
                <a:schemeClr val="accent4"/>
              </a:buClr>
              <a:buSzPts val="1400"/>
              <a:buChar char="■"/>
              <a:defRPr>
                <a:solidFill>
                  <a:schemeClr val="accent4"/>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grpSp>
        <p:nvGrpSpPr>
          <p:cNvPr id="49" name="Google Shape;49;p8"/>
          <p:cNvGrpSpPr/>
          <p:nvPr/>
        </p:nvGrpSpPr>
        <p:grpSpPr>
          <a:xfrm>
            <a:off x="-45575" y="-60275"/>
            <a:ext cx="9243300" cy="5212239"/>
            <a:chOff x="-45575" y="-7600"/>
            <a:chExt cx="9243300" cy="5159100"/>
          </a:xfrm>
        </p:grpSpPr>
        <p:sp>
          <p:nvSpPr>
            <p:cNvPr id="50" name="Google Shape;50;p8"/>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1315050" y="717500"/>
            <a:ext cx="6513900" cy="2862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90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 name="Google Shape;53;p8"/>
          <p:cNvSpPr/>
          <p:nvPr/>
        </p:nvSpPr>
        <p:spPr>
          <a:xfrm>
            <a:off x="-607650" y="4048050"/>
            <a:ext cx="10359300" cy="2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grpSp>
        <p:nvGrpSpPr>
          <p:cNvPr id="55" name="Google Shape;55;p9"/>
          <p:cNvGrpSpPr/>
          <p:nvPr/>
        </p:nvGrpSpPr>
        <p:grpSpPr>
          <a:xfrm>
            <a:off x="-45575" y="-60275"/>
            <a:ext cx="9243300" cy="5212239"/>
            <a:chOff x="-45575" y="-7600"/>
            <a:chExt cx="9243300" cy="5159100"/>
          </a:xfrm>
        </p:grpSpPr>
        <p:sp>
          <p:nvSpPr>
            <p:cNvPr id="56" name="Google Shape;56;p9"/>
            <p:cNvSpPr/>
            <p:nvPr/>
          </p:nvSpPr>
          <p:spPr>
            <a:xfrm>
              <a:off x="-45575" y="-7600"/>
              <a:ext cx="9243300" cy="515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82400" y="110400"/>
              <a:ext cx="8987400" cy="49230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9"/>
          <p:cNvSpPr txBox="1">
            <a:spLocks noGrp="1"/>
          </p:cNvSpPr>
          <p:nvPr>
            <p:ph type="title"/>
          </p:nvPr>
        </p:nvSpPr>
        <p:spPr>
          <a:xfrm flipH="1">
            <a:off x="2137500" y="2588875"/>
            <a:ext cx="6332100" cy="82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 name="Google Shape;59;p9"/>
          <p:cNvSpPr txBox="1">
            <a:spLocks noGrp="1"/>
          </p:cNvSpPr>
          <p:nvPr>
            <p:ph type="title" idx="2" hasCustomPrompt="1"/>
          </p:nvPr>
        </p:nvSpPr>
        <p:spPr>
          <a:xfrm flipH="1">
            <a:off x="6388500" y="448025"/>
            <a:ext cx="2125500" cy="226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6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60" name="Google Shape;60;p9"/>
          <p:cNvSpPr/>
          <p:nvPr/>
        </p:nvSpPr>
        <p:spPr>
          <a:xfrm>
            <a:off x="3388575" y="3473125"/>
            <a:ext cx="7887300" cy="3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flipH="1">
            <a:off x="4219800" y="3488875"/>
            <a:ext cx="4249800" cy="360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grpSp>
        <p:nvGrpSpPr>
          <p:cNvPr id="63" name="Google Shape;63;p10"/>
          <p:cNvGrpSpPr/>
          <p:nvPr/>
        </p:nvGrpSpPr>
        <p:grpSpPr>
          <a:xfrm>
            <a:off x="-44400" y="-59200"/>
            <a:ext cx="9232700" cy="5204500"/>
            <a:chOff x="-44400" y="-59200"/>
            <a:chExt cx="9232700" cy="5204500"/>
          </a:xfrm>
        </p:grpSpPr>
        <p:sp>
          <p:nvSpPr>
            <p:cNvPr id="64" name="Google Shape;64;p10"/>
            <p:cNvSpPr/>
            <p:nvPr/>
          </p:nvSpPr>
          <p:spPr>
            <a:xfrm>
              <a:off x="-44400" y="-59200"/>
              <a:ext cx="116100" cy="5202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a:off x="9072200" y="-59200"/>
              <a:ext cx="116100" cy="5202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rot="-5400000">
              <a:off x="4511850" y="-4615450"/>
              <a:ext cx="116100" cy="9228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rot="-5400000">
              <a:off x="4511850" y="472950"/>
              <a:ext cx="116100" cy="9228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0"/>
          <p:cNvSpPr txBox="1">
            <a:spLocks noGrp="1"/>
          </p:cNvSpPr>
          <p:nvPr>
            <p:ph type="body" idx="1"/>
          </p:nvPr>
        </p:nvSpPr>
        <p:spPr>
          <a:xfrm>
            <a:off x="686400" y="739250"/>
            <a:ext cx="2685600" cy="777300"/>
          </a:xfrm>
          <a:prstGeom prst="rect">
            <a:avLst/>
          </a:prstGeom>
          <a:effectLst>
            <a:outerShdw dist="19050" dir="2760000" algn="bl" rotWithShape="0">
              <a:schemeClr val="dk2"/>
            </a:outerShdw>
          </a:effectLst>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sz="2800">
                <a:solidFill>
                  <a:schemeClr val="lt1"/>
                </a:solidFill>
                <a:latin typeface="Staatliches"/>
                <a:ea typeface="Staatliches"/>
                <a:cs typeface="Staatliches"/>
                <a:sym typeface="Staatliches"/>
              </a:defRPr>
            </a:lvl1pPr>
          </a:lstStyle>
          <a:p>
            <a:endParaRPr/>
          </a:p>
        </p:txBody>
      </p:sp>
      <p:sp>
        <p:nvSpPr>
          <p:cNvPr id="69" name="Google Shape;69;p10"/>
          <p:cNvSpPr/>
          <p:nvPr/>
        </p:nvSpPr>
        <p:spPr>
          <a:xfrm>
            <a:off x="-324350" y="585500"/>
            <a:ext cx="3892200" cy="108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72">
          <p15:clr>
            <a:srgbClr val="FA7B17"/>
          </p15:clr>
        </p15:guide>
        <p15:guide id="2" pos="52">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30000" y="445025"/>
            <a:ext cx="7842600" cy="572700"/>
          </a:xfrm>
          <a:prstGeom prst="rect">
            <a:avLst/>
          </a:prstGeom>
          <a:noFill/>
          <a:ln>
            <a:noFill/>
          </a:ln>
          <a:effectLst>
            <a:outerShdw dist="19050" dir="2700000" algn="bl" rotWithShape="0">
              <a:schemeClr val="accent1"/>
            </a:outerShdw>
          </a:effectLst>
        </p:spPr>
        <p:txBody>
          <a:bodyPr spcFirstLastPara="1" wrap="square" lIns="91425" tIns="91425" rIns="91425" bIns="91425" anchor="t" anchorCtr="0">
            <a:normAutofit/>
          </a:bodyPr>
          <a:lstStyle>
            <a:lvl1pPr lvl="0">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30000" y="1152475"/>
            <a:ext cx="7842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orient="horz" pos="2900">
          <p15:clr>
            <a:srgbClr val="EA4335"/>
          </p15:clr>
        </p15:guide>
        <p15:guide id="3" pos="397">
          <p15:clr>
            <a:srgbClr val="EA4335"/>
          </p15:clr>
        </p15:guide>
        <p15:guide id="4" pos="5363">
          <p15:clr>
            <a:srgbClr val="EA4335"/>
          </p15:clr>
        </p15:guide>
        <p15:guide id="5" orient="horz" pos="40">
          <p15:clr>
            <a:srgbClr val="EA4335"/>
          </p15:clr>
        </p15:guide>
        <p15:guide id="6" pos="45">
          <p15:clr>
            <a:srgbClr val="EA4335"/>
          </p15:clr>
        </p15:guide>
        <p15:guide id="7" pos="5715">
          <p15:clr>
            <a:srgbClr val="EA4335"/>
          </p15:clr>
        </p15:guide>
        <p15:guide id="8" orient="horz" pos="316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17" name="Google Shape;217;p2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39.xml"/><Relationship Id="rId3" Type="http://schemas.openxmlformats.org/officeDocument/2006/relationships/hyperlink" Target="http://bit.ly/2Tynxth" TargetMode="External"/><Relationship Id="rId7" Type="http://schemas.openxmlformats.org/officeDocument/2006/relationships/slide" Target="slide33.xml"/><Relationship Id="rId12" Type="http://schemas.openxmlformats.org/officeDocument/2006/relationships/hyperlink" Target="https://storyset.com/?utm_source=slidesgo_template&amp;utm_medium=referral-link&amp;utm_campaign=slidesgo_contents_of_this_template&amp;utm_term=stories_by_freepik&amp;utm_content=stori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4.xml"/><Relationship Id="rId11" Type="http://schemas.openxmlformats.org/officeDocument/2006/relationships/slide" Target="slide38.xml"/><Relationship Id="rId5" Type="http://schemas.openxmlformats.org/officeDocument/2006/relationships/hyperlink" Target="http://bit.ly/33VAFh3" TargetMode="External"/><Relationship Id="rId10" Type="http://schemas.openxmlformats.org/officeDocument/2006/relationships/slide" Target="slide37.xml"/><Relationship Id="rId4" Type="http://schemas.openxmlformats.org/officeDocument/2006/relationships/hyperlink" Target="http://bit.ly/30B07Gq" TargetMode="External"/><Relationship Id="rId9" Type="http://schemas.openxmlformats.org/officeDocument/2006/relationships/slide" Target="slide36.xml"/><Relationship Id="rId14" Type="http://schemas.openxmlformats.org/officeDocument/2006/relationships/slide" Target="slide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spreadsheets/d/1jx4Hp1DIaFvexdxxw2fNcmAZ4Wg9AVfsIq2scrTuSZs/copy"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8" Type="http://schemas.openxmlformats.org/officeDocument/2006/relationships/hyperlink" Target="https://www.freepik.com/free-photo/portrait-beautiful-young-woman-posing_6686365.htm/?utm_source=slidesgo_template&amp;utm_medium=referral-link&amp;utm_campaign=sg_resources&amp;utm_content=freepik" TargetMode="External"/><Relationship Id="rId13" Type="http://schemas.openxmlformats.org/officeDocument/2006/relationships/hyperlink" Target="https://www.freepik.com/free-photo/portrait-beautiful-young-woman-talking-phone_6686362.htm/?utm_source=slidesgo_template&amp;utm_medium=referral-link&amp;utm_campaign=sg_resources&amp;utm_content=freepik" TargetMode="External"/><Relationship Id="rId3" Type="http://schemas.openxmlformats.org/officeDocument/2006/relationships/hyperlink" Target="https://www.freepik.com/free-photo/medium-shot-with-sunglasses-bags_11100282.htm/?utm_source=slidesgo_template&amp;utm_medium=referral-link&amp;utm_campaign=sg_resources&amp;utm_content=freepik" TargetMode="External"/><Relationship Id="rId7" Type="http://schemas.openxmlformats.org/officeDocument/2006/relationships/hyperlink" Target="https://www.freepik.com/free-photo/low-angle-stylish-model-posing_11101087.htm/?utm_source=slidesgo_template&amp;utm_medium=referral-link&amp;utm_campaign=sg_resources&amp;utm_content=freepik" TargetMode="External"/><Relationship Id="rId12" Type="http://schemas.openxmlformats.org/officeDocument/2006/relationships/hyperlink" Target="https://www.freepik.com/free-photo/close-up-beautiful-asian-model-posing_11100278.htm/?utm_source=slidesgo_template&amp;utm_medium=referral-link&amp;utm_campaign=sg_resources&amp;utm_content=freepik"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hyperlink" Target="https://www.freepik.com/free-photo/medium-shot-model-posing-near-wall_11100276.htm/?utm_source=slidesgo_template&amp;utm_medium=referral-link&amp;utm_campaign=sg_resources&amp;utm_content=freepik" TargetMode="External"/><Relationship Id="rId11" Type="http://schemas.openxmlformats.org/officeDocument/2006/relationships/hyperlink" Target="https://www.freepik.com/free-photo/stylish-young-woman-coat-with-scarf-street_3911817.htm/?utm_source=slidesgo_template&amp;utm_medium=referral-link&amp;utm_campaign=sg_resources&amp;utm_content=freepik" TargetMode="External"/><Relationship Id="rId5" Type="http://schemas.openxmlformats.org/officeDocument/2006/relationships/hyperlink" Target="https://www.freepik.com/free-photo/medium-shot-smiley-woman-holding-phone_11100267.htm/?utm_source=slidesgo_template&amp;utm_medium=referral-link&amp;utm_campaign=sg_resources&amp;utm_content=freepik" TargetMode="External"/><Relationship Id="rId15" Type="http://schemas.openxmlformats.org/officeDocument/2006/relationships/hyperlink" Target="https://www.freepik.com/free-photo/portrait-beautiful-young-woman-posing_6686369.htm/?utm_source=slidesgo_template&amp;utm_medium=referral-link&amp;utm_campaign=sg_resources&amp;utm_content=freepik" TargetMode="External"/><Relationship Id="rId10" Type="http://schemas.openxmlformats.org/officeDocument/2006/relationships/hyperlink" Target="https://www.freepik.com/free-photo/beautiful-woman-staying-outside-with-copy-space_6209753.htm/?utm_source=slidesgo_template&amp;utm_medium=referral-link&amp;utm_campaign=sg_resources&amp;utm_content=freepik" TargetMode="External"/><Relationship Id="rId4" Type="http://schemas.openxmlformats.org/officeDocument/2006/relationships/hyperlink" Target="https://www.freepik.com/free-photo/blonde-woman-staying-outside_6209755.htm/?utm_source=slidesgo_template&amp;utm_medium=referral-link&amp;utm_campaign=sg_resources&amp;utm_content=freepik/?utm_source=slidesgo_template&amp;utm_medium=referral-link&amp;utm_campaign=sg_resources&amp;utm_content=freepik" TargetMode="External"/><Relationship Id="rId9" Type="http://schemas.openxmlformats.org/officeDocument/2006/relationships/hyperlink" Target="https://www.freepik.com/free-photo/front-view-blonde-woman-staying-outside-with-copy-space_6209754.htm/?utm_source=slidesgo_template&amp;utm_medium=referral-link&amp;utm_campaign=sg_resources&amp;utm_content=freepik" TargetMode="External"/><Relationship Id="rId14" Type="http://schemas.openxmlformats.org/officeDocument/2006/relationships/hyperlink" Target="https://www.freepik.com/free-photo/portrait-beautiful-young-woman-talking-phone_6686376.htm/?utm_source=slidesgo_template&amp;utm_medium=referral-link&amp;utm_campaign=sg_resources&amp;utm_content=freepik"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freepik.com/free-photo/medium-shot-woman-posing-outdoors_11100272.htm/?utm_source=slidesgo_template&amp;utm_medium=referral-link&amp;utm_campaign=sg_resources&amp;utm_content=freepik" TargetMode="External"/><Relationship Id="rId13" Type="http://schemas.openxmlformats.org/officeDocument/2006/relationships/hyperlink" Target="https://www.freepik.com/free-photo/elegant-young-woman-coat-with-scarf-near-grey-wall_3911835.htm/?utm_source=slidesgo_template&amp;utm_medium=referral-link&amp;utm_campaign=sg_resources&amp;utm_content=freepik" TargetMode="External"/><Relationship Id="rId3" Type="http://schemas.openxmlformats.org/officeDocument/2006/relationships/hyperlink" Target="https://www.freepik.com/free-photo/elegant-young-woman-hat-coat-with-scarf-street_3911800.htm/?utm_source=slidesgo_template&amp;utm_medium=referral-link&amp;utm_campaign=sg_resources&amp;utm_content=freepik" TargetMode="External"/><Relationship Id="rId7" Type="http://schemas.openxmlformats.org/officeDocument/2006/relationships/hyperlink" Target="https://www.freepik.com/free-photo/elegant-young-woman-coat-with-scarf-street_3911813.htm/?utm_source=slidesgo_template&amp;utm_medium=referral-link&amp;utm_campaign=sg_resources&amp;utm_content=freepik" TargetMode="External"/><Relationship Id="rId12" Type="http://schemas.openxmlformats.org/officeDocument/2006/relationships/hyperlink" Target="https://www.freepik.com/free-photo/elegant-young-woman-coat-with-scarf-holding-hair-street_3911810.htm/?utm_source=slidesgo_template&amp;utm_medium=referral-link&amp;utm_campaign=sg_resources&amp;utm_content=freepik"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hyperlink" Target="https://www.freepik.com/free-photo/elegant-young-woman-hat-coat-street_3911796.htm/?utm_source=slidesgo_template&amp;utm_medium=referral-link&amp;utm_campaign=sg_resources&amp;utm_content=freepik" TargetMode="External"/><Relationship Id="rId11" Type="http://schemas.openxmlformats.org/officeDocument/2006/relationships/hyperlink" Target="https://www.freepik.com/free-photo/blonde-woman-warming-herself-with-big-scarf_6209749.htm/?utm_source=slidesgo_template&amp;utm_medium=referral-link&amp;utm_campaign=sg_resources&amp;utm_content=freepik" TargetMode="External"/><Relationship Id="rId5" Type="http://schemas.openxmlformats.org/officeDocument/2006/relationships/hyperlink" Target="https://www.freepik.com/free-photo/confident-elegant-young-woman-coat-with-scarf-near-grey-wall_3911839.htm/?utm_source=slidesgo_template&amp;utm_medium=referral-link&amp;utm_campaign=sg_resources&amp;utm_content=freepik" TargetMode="External"/><Relationship Id="rId15" Type="http://schemas.openxmlformats.org/officeDocument/2006/relationships/hyperlink" Target="https://www.freepik.com/free-photo/portrait-cute-young-girl-posing_6686493.htm/?utm_source=slidesgo_template&amp;utm_medium=referral-link&amp;utm_campaign=sg_resources&amp;utm_content=freepik" TargetMode="External"/><Relationship Id="rId10" Type="http://schemas.openxmlformats.org/officeDocument/2006/relationships/hyperlink" Target="https://www.freepik.com/free-photo/asian-model-wearing-scarf_11100325.htm/?utm_source=slidesgo_template&amp;utm_medium=referral-link&amp;utm_campaign=sg_resources&amp;utm_content=freepik" TargetMode="External"/><Relationship Id="rId4" Type="http://schemas.openxmlformats.org/officeDocument/2006/relationships/hyperlink" Target="https://www.freepik.com/free-photo/low-angle-asian-model-posing_11100270.htm/?utm_source=slidesgo_template&amp;utm_medium=referral-link&amp;utm_campaign=sg_resources&amp;utm_content=freepik" TargetMode="External"/><Relationship Id="rId9" Type="http://schemas.openxmlformats.org/officeDocument/2006/relationships/hyperlink" Target="https://www.freepik.com/free-photo/portrait-beautiful-young-woman-posing_6686370.htm/?utm_source=slidesgo_template&amp;utm_medium=referral-link&amp;utm_campaign=sg_" TargetMode="External"/><Relationship Id="rId14" Type="http://schemas.openxmlformats.org/officeDocument/2006/relationships/hyperlink" Target="https://www.freepik.com/free-photo/portrait-beautiful-young-girl-posing_6686494.htm/?utm_source=slidesgo_template&amp;utm_medium=referral-link&amp;utm_campaign=sg_resources&amp;utm_content=freepi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hyperlink" Target="http://bit.ly/30B07Gq" TargetMode="External"/><Relationship Id="rId5" Type="http://schemas.openxmlformats.org/officeDocument/2006/relationships/hyperlink" Target="http://bit.ly/33VAFh3" TargetMode="External"/><Relationship Id="rId4" Type="http://schemas.openxmlformats.org/officeDocument/2006/relationships/slide" Target="slide33.xml"/></Relationships>
</file>

<file path=ppt/slides/_rels/slide37.xml.rels><?xml version="1.0" encoding="UTF-8" standalone="yes"?>
<Relationships xmlns="http://schemas.openxmlformats.org/package/2006/relationships"><Relationship Id="rId3" Type="http://schemas.openxmlformats.org/officeDocument/2006/relationships/hyperlink" Target="https://fonts.google.com/specimen/Staatliches?query=sta&amp;preview.text_type=custom"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hyperlink" Target="https://fonts.google.com/specimen/Lato?query=lato&amp;preview.text_type=custo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storyset.com/rafiki?utm_source=slidesgo_template&amp;utm_medium=referral-link&amp;utm_campaign=slidesgo_final_slides&amp;utm_term=rafiki&amp;utm_content=storyset" TargetMode="External"/><Relationship Id="rId13" Type="http://schemas.openxmlformats.org/officeDocument/2006/relationships/hyperlink" Target="https://storyset.com/cuate?utm_source=slidesgo_template&amp;utm_medium=referral-link&amp;utm_campaign=slidesgo_final_slides&amp;utm_term=cuate&amp;utm_content=storyset" TargetMode="External"/><Relationship Id="rId3" Type="http://schemas.openxmlformats.org/officeDocument/2006/relationships/hyperlink" Target="https://storyset.com/how-it-works?utm_source=slidesgo_template&amp;utm_medium=referral-link&amp;utm_campaign=slidesgo_final_slides&amp;utm_term=how%20it%20works&amp;utm_content=storyset" TargetMode="External"/><Relationship Id="rId7" Type="http://schemas.openxmlformats.org/officeDocument/2006/relationships/hyperlink" Target="https://storyset.com/bro?utm_source=slidesgo_template&amp;utm_medium=referral-link&amp;utm_campaign=slidesgo_final_slides&amp;utm_term=bro&amp;utm_content=storyset" TargetMode="External"/><Relationship Id="rId12" Type="http://schemas.openxmlformats.org/officeDocument/2006/relationships/image" Target="../media/image20.gif"/><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hyperlink" Target="https://storyset.com/amico?utm_source=slidesgo_template&amp;utm_medium=referral-link&amp;utm_campaign=slidesgo_final_slides&amp;utm_term=amico&amp;utm_content=storyset" TargetMode="External"/><Relationship Id="rId11" Type="http://schemas.openxmlformats.org/officeDocument/2006/relationships/image" Target="../media/image19.gif"/><Relationship Id="rId5" Type="http://schemas.openxmlformats.org/officeDocument/2006/relationships/hyperlink" Target="https://storyset.com/pana?utm_source=slidesgo_template&amp;utm_medium=referral-link&amp;utm_campaign=slidesgo_final_slides&amp;utm_term=pana&amp;utm_content=storyset" TargetMode="External"/><Relationship Id="rId10" Type="http://schemas.openxmlformats.org/officeDocument/2006/relationships/image" Target="../media/image18.gif"/><Relationship Id="rId4" Type="http://schemas.openxmlformats.org/officeDocument/2006/relationships/image" Target="../media/image16.gif"/><Relationship Id="rId9" Type="http://schemas.openxmlformats.org/officeDocument/2006/relationships/image" Target="../media/image17.gif"/></Relationships>
</file>

<file path=ppt/slides/_rels/slide39.xml.rels><?xml version="1.0" encoding="UTF-8" standalone="yes"?>
<Relationships xmlns="http://schemas.openxmlformats.org/package/2006/relationships"><Relationship Id="rId3" Type="http://schemas.openxmlformats.org/officeDocument/2006/relationships/hyperlink" Target="https://bit.ly/2ZjL1pd" TargetMode="External"/><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hyperlink" Target="https://chrome.google.com/webstore/detail/flaticon-for-gsuit-gslide/haekgjfnhhdkgfgmldhfokhmfkgmciba" TargetMode="External"/><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52.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6"/>
          <p:cNvPicPr preferRelativeResize="0"/>
          <p:nvPr/>
        </p:nvPicPr>
        <p:blipFill rotWithShape="1">
          <a:blip r:embed="rId3">
            <a:alphaModFix/>
          </a:blip>
          <a:srcRect l="19963" t="21946" r="16921" b="16233"/>
          <a:stretch/>
        </p:blipFill>
        <p:spPr>
          <a:xfrm>
            <a:off x="71800" y="39772"/>
            <a:ext cx="9000398" cy="5004326"/>
          </a:xfrm>
          <a:prstGeom prst="rect">
            <a:avLst/>
          </a:prstGeom>
          <a:noFill/>
          <a:ln>
            <a:noFill/>
          </a:ln>
        </p:spPr>
      </p:pic>
      <p:sp>
        <p:nvSpPr>
          <p:cNvPr id="224" name="Google Shape;224;p26"/>
          <p:cNvSpPr/>
          <p:nvPr/>
        </p:nvSpPr>
        <p:spPr>
          <a:xfrm>
            <a:off x="472350" y="3588900"/>
            <a:ext cx="4874100" cy="39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25" name="Google Shape;225;p26"/>
          <p:cNvSpPr txBox="1">
            <a:spLocks noGrp="1"/>
          </p:cNvSpPr>
          <p:nvPr>
            <p:ph type="ctrTitle"/>
          </p:nvPr>
        </p:nvSpPr>
        <p:spPr>
          <a:xfrm>
            <a:off x="472350" y="656600"/>
            <a:ext cx="3168000" cy="230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Wear ScarVES like an Influencer</a:t>
            </a:r>
            <a:endParaRPr/>
          </a:p>
        </p:txBody>
      </p:sp>
      <p:sp>
        <p:nvSpPr>
          <p:cNvPr id="226" name="Google Shape;226;p26"/>
          <p:cNvSpPr txBox="1">
            <a:spLocks noGrp="1"/>
          </p:cNvSpPr>
          <p:nvPr>
            <p:ph type="subTitle" idx="1"/>
          </p:nvPr>
        </p:nvSpPr>
        <p:spPr>
          <a:xfrm>
            <a:off x="472350" y="3585750"/>
            <a:ext cx="3895500" cy="39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where your presentation begins</a:t>
            </a:r>
            <a:endParaRPr/>
          </a:p>
        </p:txBody>
      </p:sp>
      <p:sp>
        <p:nvSpPr>
          <p:cNvPr id="227" name="Google Shape;227;p26"/>
          <p:cNvSpPr/>
          <p:nvPr/>
        </p:nvSpPr>
        <p:spPr>
          <a:xfrm rot="2700000">
            <a:off x="4900484" y="-407398"/>
            <a:ext cx="3809467" cy="4801396"/>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rot="2700000">
            <a:off x="5077151" y="-221730"/>
            <a:ext cx="3401749" cy="437586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flipH="1">
            <a:off x="2137500" y="2588875"/>
            <a:ext cx="6332100" cy="82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Market analysis</a:t>
            </a:r>
            <a:endParaRPr/>
          </a:p>
        </p:txBody>
      </p:sp>
      <p:sp>
        <p:nvSpPr>
          <p:cNvPr id="330" name="Google Shape;330;p35"/>
          <p:cNvSpPr txBox="1">
            <a:spLocks noGrp="1"/>
          </p:cNvSpPr>
          <p:nvPr>
            <p:ph type="title" idx="2"/>
          </p:nvPr>
        </p:nvSpPr>
        <p:spPr>
          <a:xfrm flipH="1">
            <a:off x="6388500" y="448025"/>
            <a:ext cx="2125500" cy="226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CC0000"/>
                </a:solidFill>
              </a:rPr>
              <a:t>02</a:t>
            </a:r>
            <a:endParaRPr>
              <a:solidFill>
                <a:srgbClr val="CC0000"/>
              </a:solidFill>
            </a:endParaRPr>
          </a:p>
        </p:txBody>
      </p:sp>
      <p:sp>
        <p:nvSpPr>
          <p:cNvPr id="331" name="Google Shape;331;p35"/>
          <p:cNvSpPr txBox="1">
            <a:spLocks noGrp="1"/>
          </p:cNvSpPr>
          <p:nvPr>
            <p:ph type="subTitle" idx="1"/>
          </p:nvPr>
        </p:nvSpPr>
        <p:spPr>
          <a:xfrm flipH="1">
            <a:off x="4219800" y="3488875"/>
            <a:ext cx="4249800" cy="360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Here you could describe the topic of the section</a:t>
            </a:r>
            <a:endParaRPr/>
          </a:p>
        </p:txBody>
      </p:sp>
      <p:pic>
        <p:nvPicPr>
          <p:cNvPr id="332" name="Google Shape;332;p35"/>
          <p:cNvPicPr preferRelativeResize="0"/>
          <p:nvPr/>
        </p:nvPicPr>
        <p:blipFill rotWithShape="1">
          <a:blip r:embed="rId3">
            <a:alphaModFix/>
          </a:blip>
          <a:srcRect t="5197" b="5197"/>
          <a:stretch/>
        </p:blipFill>
        <p:spPr>
          <a:xfrm flipH="1">
            <a:off x="252425" y="239375"/>
            <a:ext cx="3471600" cy="4659600"/>
          </a:xfrm>
          <a:prstGeom prst="roundRect">
            <a:avLst>
              <a:gd name="adj" fmla="val 0"/>
            </a:avLst>
          </a:prstGeom>
          <a:noFill/>
          <a:ln>
            <a:noFill/>
          </a:ln>
        </p:spPr>
      </p:pic>
      <p:sp>
        <p:nvSpPr>
          <p:cNvPr id="333" name="Google Shape;333;p35"/>
          <p:cNvSpPr/>
          <p:nvPr/>
        </p:nvSpPr>
        <p:spPr>
          <a:xfrm rot="2558117">
            <a:off x="807304" y="-141907"/>
            <a:ext cx="3002528" cy="3784264"/>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rot="2558259">
            <a:off x="945556" y="5440"/>
            <a:ext cx="2681294" cy="3449227"/>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6"/>
          <p:cNvSpPr txBox="1">
            <a:spLocks noGrp="1"/>
          </p:cNvSpPr>
          <p:nvPr>
            <p:ph type="title"/>
          </p:nvPr>
        </p:nvSpPr>
        <p:spPr>
          <a:xfrm>
            <a:off x="630000" y="445025"/>
            <a:ext cx="204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BUDGET</a:t>
            </a:r>
            <a:endParaRPr/>
          </a:p>
        </p:txBody>
      </p:sp>
      <p:sp>
        <p:nvSpPr>
          <p:cNvPr id="340" name="Google Shape;340;p36"/>
          <p:cNvSpPr/>
          <p:nvPr/>
        </p:nvSpPr>
        <p:spPr>
          <a:xfrm rot="5400000">
            <a:off x="905327" y="2577351"/>
            <a:ext cx="1602000" cy="30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rot="5400000">
            <a:off x="2328475" y="2577351"/>
            <a:ext cx="1602000" cy="30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txBox="1"/>
          <p:nvPr/>
        </p:nvSpPr>
        <p:spPr>
          <a:xfrm>
            <a:off x="2800063" y="1536888"/>
            <a:ext cx="658800" cy="26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dk1"/>
                </a:solidFill>
                <a:latin typeface="Staatliches"/>
                <a:ea typeface="Staatliches"/>
                <a:cs typeface="Staatliches"/>
                <a:sym typeface="Staatliches"/>
              </a:rPr>
              <a:t>20%</a:t>
            </a:r>
            <a:endParaRPr sz="2000">
              <a:solidFill>
                <a:schemeClr val="dk1"/>
              </a:solidFill>
              <a:latin typeface="Staatliches"/>
              <a:ea typeface="Staatliches"/>
              <a:cs typeface="Staatliches"/>
              <a:sym typeface="Staatliches"/>
            </a:endParaRPr>
          </a:p>
        </p:txBody>
      </p:sp>
      <p:sp>
        <p:nvSpPr>
          <p:cNvPr id="343" name="Google Shape;343;p36"/>
          <p:cNvSpPr txBox="1"/>
          <p:nvPr/>
        </p:nvSpPr>
        <p:spPr>
          <a:xfrm>
            <a:off x="1376925" y="1536888"/>
            <a:ext cx="658800" cy="26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dk1"/>
                </a:solidFill>
                <a:latin typeface="Staatliches"/>
                <a:ea typeface="Staatliches"/>
                <a:cs typeface="Staatliches"/>
                <a:sym typeface="Staatliches"/>
              </a:rPr>
              <a:t>70%</a:t>
            </a:r>
            <a:endParaRPr sz="2000">
              <a:solidFill>
                <a:schemeClr val="dk1"/>
              </a:solidFill>
              <a:latin typeface="Staatliches"/>
              <a:ea typeface="Staatliches"/>
              <a:cs typeface="Staatliches"/>
              <a:sym typeface="Staatliches"/>
            </a:endParaRPr>
          </a:p>
        </p:txBody>
      </p:sp>
      <p:sp>
        <p:nvSpPr>
          <p:cNvPr id="344" name="Google Shape;344;p36"/>
          <p:cNvSpPr txBox="1"/>
          <p:nvPr/>
        </p:nvSpPr>
        <p:spPr>
          <a:xfrm>
            <a:off x="1120513" y="3657550"/>
            <a:ext cx="1171800" cy="26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Staatliches"/>
                <a:ea typeface="Staatliches"/>
                <a:cs typeface="Staatliches"/>
                <a:sym typeface="Staatliches"/>
              </a:rPr>
              <a:t>mars</a:t>
            </a:r>
            <a:endParaRPr sz="2000">
              <a:solidFill>
                <a:schemeClr val="dk1"/>
              </a:solidFill>
              <a:latin typeface="Staatliches"/>
              <a:ea typeface="Staatliches"/>
              <a:cs typeface="Staatliches"/>
              <a:sym typeface="Staatliches"/>
            </a:endParaRPr>
          </a:p>
        </p:txBody>
      </p:sp>
      <p:sp>
        <p:nvSpPr>
          <p:cNvPr id="345" name="Google Shape;345;p36"/>
          <p:cNvSpPr txBox="1"/>
          <p:nvPr/>
        </p:nvSpPr>
        <p:spPr>
          <a:xfrm>
            <a:off x="2543688" y="3657550"/>
            <a:ext cx="1171800" cy="26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Staatliches"/>
                <a:ea typeface="Staatliches"/>
                <a:cs typeface="Staatliches"/>
                <a:sym typeface="Staatliches"/>
              </a:rPr>
              <a:t>saturn</a:t>
            </a:r>
            <a:endParaRPr sz="2000">
              <a:solidFill>
                <a:schemeClr val="dk1"/>
              </a:solidFill>
              <a:latin typeface="Staatliches"/>
              <a:ea typeface="Staatliches"/>
              <a:cs typeface="Staatliches"/>
              <a:sym typeface="Staatliches"/>
            </a:endParaRPr>
          </a:p>
        </p:txBody>
      </p:sp>
      <p:sp>
        <p:nvSpPr>
          <p:cNvPr id="346" name="Google Shape;346;p36"/>
          <p:cNvSpPr/>
          <p:nvPr/>
        </p:nvSpPr>
        <p:spPr>
          <a:xfrm rot="5400000">
            <a:off x="1078577" y="2750508"/>
            <a:ext cx="1255500" cy="30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rot="5400000">
            <a:off x="2831963" y="3079026"/>
            <a:ext cx="596700" cy="30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txBox="1"/>
          <p:nvPr/>
        </p:nvSpPr>
        <p:spPr>
          <a:xfrm>
            <a:off x="1017825" y="3922750"/>
            <a:ext cx="1377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Mars is a cold place, not hot</a:t>
            </a:r>
            <a:endParaRPr>
              <a:solidFill>
                <a:schemeClr val="dk1"/>
              </a:solidFill>
              <a:latin typeface="Lato"/>
              <a:ea typeface="Lato"/>
              <a:cs typeface="Lato"/>
              <a:sym typeface="Lato"/>
            </a:endParaRPr>
          </a:p>
        </p:txBody>
      </p:sp>
      <p:sp>
        <p:nvSpPr>
          <p:cNvPr id="349" name="Google Shape;349;p36"/>
          <p:cNvSpPr txBox="1"/>
          <p:nvPr/>
        </p:nvSpPr>
        <p:spPr>
          <a:xfrm>
            <a:off x="2441913" y="3922750"/>
            <a:ext cx="1377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Yes, this is the ringed planet</a:t>
            </a:r>
            <a:endParaRPr>
              <a:solidFill>
                <a:schemeClr val="dk1"/>
              </a:solidFill>
              <a:latin typeface="Lato"/>
              <a:ea typeface="Lato"/>
              <a:cs typeface="Lato"/>
              <a:sym typeface="Lato"/>
            </a:endParaRPr>
          </a:p>
        </p:txBody>
      </p:sp>
      <p:sp>
        <p:nvSpPr>
          <p:cNvPr id="350" name="Google Shape;350;p36"/>
          <p:cNvSpPr/>
          <p:nvPr/>
        </p:nvSpPr>
        <p:spPr>
          <a:xfrm rot="5400000">
            <a:off x="3764212" y="2577351"/>
            <a:ext cx="1602000" cy="30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txBox="1"/>
          <p:nvPr/>
        </p:nvSpPr>
        <p:spPr>
          <a:xfrm>
            <a:off x="4235800" y="1536888"/>
            <a:ext cx="658800" cy="26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dk1"/>
                </a:solidFill>
                <a:latin typeface="Staatliches"/>
                <a:ea typeface="Staatliches"/>
                <a:cs typeface="Staatliches"/>
                <a:sym typeface="Staatliches"/>
              </a:rPr>
              <a:t>10%</a:t>
            </a:r>
            <a:endParaRPr sz="2000">
              <a:solidFill>
                <a:schemeClr val="dk1"/>
              </a:solidFill>
              <a:latin typeface="Staatliches"/>
              <a:ea typeface="Staatliches"/>
              <a:cs typeface="Staatliches"/>
              <a:sym typeface="Staatliches"/>
            </a:endParaRPr>
          </a:p>
        </p:txBody>
      </p:sp>
      <p:sp>
        <p:nvSpPr>
          <p:cNvPr id="352" name="Google Shape;352;p36"/>
          <p:cNvSpPr txBox="1"/>
          <p:nvPr/>
        </p:nvSpPr>
        <p:spPr>
          <a:xfrm>
            <a:off x="3979425" y="3657550"/>
            <a:ext cx="1171800" cy="26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Staatliches"/>
                <a:ea typeface="Staatliches"/>
                <a:cs typeface="Staatliches"/>
                <a:sym typeface="Staatliches"/>
              </a:rPr>
              <a:t>jupiter</a:t>
            </a:r>
            <a:endParaRPr sz="2000">
              <a:solidFill>
                <a:schemeClr val="dk1"/>
              </a:solidFill>
              <a:latin typeface="Staatliches"/>
              <a:ea typeface="Staatliches"/>
              <a:cs typeface="Staatliches"/>
              <a:sym typeface="Staatliches"/>
            </a:endParaRPr>
          </a:p>
        </p:txBody>
      </p:sp>
      <p:sp>
        <p:nvSpPr>
          <p:cNvPr id="353" name="Google Shape;353;p36"/>
          <p:cNvSpPr/>
          <p:nvPr/>
        </p:nvSpPr>
        <p:spPr>
          <a:xfrm rot="5400000">
            <a:off x="4369238" y="3180503"/>
            <a:ext cx="393600" cy="30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txBox="1"/>
          <p:nvPr/>
        </p:nvSpPr>
        <p:spPr>
          <a:xfrm>
            <a:off x="3877650" y="3922750"/>
            <a:ext cx="1377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a:solidFill>
                  <a:schemeClr val="dk1"/>
                </a:solidFill>
                <a:latin typeface="Lato"/>
                <a:ea typeface="Lato"/>
                <a:cs typeface="Lato"/>
                <a:sym typeface="Lato"/>
              </a:rPr>
              <a:t>It’s the biggest planet of all</a:t>
            </a:r>
            <a:endParaRPr>
              <a:solidFill>
                <a:schemeClr val="dk1"/>
              </a:solidFill>
              <a:latin typeface="Lato"/>
              <a:ea typeface="Lato"/>
              <a:cs typeface="Lato"/>
              <a:sym typeface="Lato"/>
            </a:endParaRPr>
          </a:p>
        </p:txBody>
      </p:sp>
      <p:sp>
        <p:nvSpPr>
          <p:cNvPr id="355" name="Google Shape;355;p36"/>
          <p:cNvSpPr/>
          <p:nvPr/>
        </p:nvSpPr>
        <p:spPr>
          <a:xfrm rot="5400000">
            <a:off x="5199962" y="2577351"/>
            <a:ext cx="1602000" cy="30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txBox="1"/>
          <p:nvPr/>
        </p:nvSpPr>
        <p:spPr>
          <a:xfrm>
            <a:off x="5671550" y="1536888"/>
            <a:ext cx="658800" cy="26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dk1"/>
                </a:solidFill>
                <a:latin typeface="Staatliches"/>
                <a:ea typeface="Staatliches"/>
                <a:cs typeface="Staatliches"/>
                <a:sym typeface="Staatliches"/>
              </a:rPr>
              <a:t>50%</a:t>
            </a:r>
            <a:endParaRPr sz="2000">
              <a:solidFill>
                <a:schemeClr val="dk1"/>
              </a:solidFill>
              <a:latin typeface="Staatliches"/>
              <a:ea typeface="Staatliches"/>
              <a:cs typeface="Staatliches"/>
              <a:sym typeface="Staatliches"/>
            </a:endParaRPr>
          </a:p>
        </p:txBody>
      </p:sp>
      <p:sp>
        <p:nvSpPr>
          <p:cNvPr id="357" name="Google Shape;357;p36"/>
          <p:cNvSpPr txBox="1"/>
          <p:nvPr/>
        </p:nvSpPr>
        <p:spPr>
          <a:xfrm>
            <a:off x="5435125" y="3657550"/>
            <a:ext cx="1131900" cy="26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Staatliches"/>
                <a:ea typeface="Staatliches"/>
                <a:cs typeface="Staatliches"/>
                <a:sym typeface="Staatliches"/>
              </a:rPr>
              <a:t>neptune</a:t>
            </a:r>
            <a:endParaRPr sz="2000">
              <a:solidFill>
                <a:schemeClr val="dk1"/>
              </a:solidFill>
              <a:latin typeface="Staatliches"/>
              <a:ea typeface="Staatliches"/>
              <a:cs typeface="Staatliches"/>
              <a:sym typeface="Staatliches"/>
            </a:endParaRPr>
          </a:p>
        </p:txBody>
      </p:sp>
      <p:sp>
        <p:nvSpPr>
          <p:cNvPr id="358" name="Google Shape;358;p36"/>
          <p:cNvSpPr/>
          <p:nvPr/>
        </p:nvSpPr>
        <p:spPr>
          <a:xfrm rot="5400000">
            <a:off x="5562288" y="2937846"/>
            <a:ext cx="879000" cy="30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txBox="1"/>
          <p:nvPr/>
        </p:nvSpPr>
        <p:spPr>
          <a:xfrm>
            <a:off x="5313400" y="3922750"/>
            <a:ext cx="1377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a:solidFill>
                  <a:schemeClr val="dk1"/>
                </a:solidFill>
                <a:latin typeface="Lato"/>
                <a:ea typeface="Lato"/>
                <a:cs typeface="Lato"/>
                <a:sym typeface="Lato"/>
              </a:rPr>
              <a:t>It’s the farthest planet of all</a:t>
            </a:r>
            <a:endParaRPr>
              <a:solidFill>
                <a:schemeClr val="dk1"/>
              </a:solidFill>
              <a:latin typeface="Lato"/>
              <a:ea typeface="Lato"/>
              <a:cs typeface="Lato"/>
              <a:sym typeface="Lato"/>
            </a:endParaRPr>
          </a:p>
        </p:txBody>
      </p:sp>
      <p:sp>
        <p:nvSpPr>
          <p:cNvPr id="360" name="Google Shape;360;p36"/>
          <p:cNvSpPr/>
          <p:nvPr/>
        </p:nvSpPr>
        <p:spPr>
          <a:xfrm rot="5400000">
            <a:off x="6635712" y="2577351"/>
            <a:ext cx="1602000" cy="30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txBox="1"/>
          <p:nvPr/>
        </p:nvSpPr>
        <p:spPr>
          <a:xfrm>
            <a:off x="7107300" y="1536888"/>
            <a:ext cx="658800" cy="26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dk1"/>
                </a:solidFill>
                <a:latin typeface="Staatliches"/>
                <a:ea typeface="Staatliches"/>
                <a:cs typeface="Staatliches"/>
                <a:sym typeface="Staatliches"/>
              </a:rPr>
              <a:t>60%</a:t>
            </a:r>
            <a:endParaRPr sz="2000">
              <a:solidFill>
                <a:schemeClr val="dk1"/>
              </a:solidFill>
              <a:latin typeface="Staatliches"/>
              <a:ea typeface="Staatliches"/>
              <a:cs typeface="Staatliches"/>
              <a:sym typeface="Staatliches"/>
            </a:endParaRPr>
          </a:p>
        </p:txBody>
      </p:sp>
      <p:sp>
        <p:nvSpPr>
          <p:cNvPr id="362" name="Google Shape;362;p36"/>
          <p:cNvSpPr txBox="1"/>
          <p:nvPr/>
        </p:nvSpPr>
        <p:spPr>
          <a:xfrm>
            <a:off x="6870875" y="3657550"/>
            <a:ext cx="1131900" cy="26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Staatliches"/>
                <a:ea typeface="Staatliches"/>
                <a:cs typeface="Staatliches"/>
                <a:sym typeface="Staatliches"/>
              </a:rPr>
              <a:t>venus</a:t>
            </a:r>
            <a:endParaRPr sz="2000">
              <a:solidFill>
                <a:schemeClr val="dk1"/>
              </a:solidFill>
              <a:latin typeface="Staatliches"/>
              <a:ea typeface="Staatliches"/>
              <a:cs typeface="Staatliches"/>
              <a:sym typeface="Staatliches"/>
            </a:endParaRPr>
          </a:p>
        </p:txBody>
      </p:sp>
      <p:sp>
        <p:nvSpPr>
          <p:cNvPr id="363" name="Google Shape;363;p36"/>
          <p:cNvSpPr/>
          <p:nvPr/>
        </p:nvSpPr>
        <p:spPr>
          <a:xfrm rot="5400000">
            <a:off x="6861388" y="2801269"/>
            <a:ext cx="1152300" cy="30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txBox="1"/>
          <p:nvPr/>
        </p:nvSpPr>
        <p:spPr>
          <a:xfrm>
            <a:off x="6749150" y="3922750"/>
            <a:ext cx="1377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a:solidFill>
                  <a:schemeClr val="dk1"/>
                </a:solidFill>
                <a:latin typeface="Lato"/>
                <a:ea typeface="Lato"/>
                <a:cs typeface="Lato"/>
                <a:sym typeface="Lato"/>
              </a:rPr>
              <a:t>Venus has a beautiful name</a:t>
            </a:r>
            <a:endParaRPr>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7"/>
          <p:cNvSpPr txBox="1">
            <a:spLocks noGrp="1"/>
          </p:cNvSpPr>
          <p:nvPr>
            <p:ph type="title"/>
          </p:nvPr>
        </p:nvSpPr>
        <p:spPr>
          <a:xfrm>
            <a:off x="1180875" y="1565200"/>
            <a:ext cx="6782100" cy="1497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415,145,145</a:t>
            </a:r>
            <a:endParaRPr/>
          </a:p>
        </p:txBody>
      </p:sp>
      <p:sp>
        <p:nvSpPr>
          <p:cNvPr id="370" name="Google Shape;370;p37"/>
          <p:cNvSpPr txBox="1">
            <a:spLocks noGrp="1"/>
          </p:cNvSpPr>
          <p:nvPr>
            <p:ph type="body" idx="1"/>
          </p:nvPr>
        </p:nvSpPr>
        <p:spPr>
          <a:xfrm>
            <a:off x="1902075" y="3140300"/>
            <a:ext cx="5339700" cy="438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chemeClr val="lt1"/>
                </a:solidFill>
              </a:rPr>
              <a:t>Big numbers catch your audience’s attention</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p:nvPr/>
        </p:nvSpPr>
        <p:spPr>
          <a:xfrm>
            <a:off x="1155900" y="1856250"/>
            <a:ext cx="1856100" cy="1169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a:spLocks noGrp="1"/>
          </p:cNvSpPr>
          <p:nvPr>
            <p:ph type="title"/>
          </p:nvPr>
        </p:nvSpPr>
        <p:spPr>
          <a:xfrm>
            <a:off x="630000" y="445025"/>
            <a:ext cx="767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SOCIAL NETWORKING SITES</a:t>
            </a:r>
            <a:endParaRPr/>
          </a:p>
        </p:txBody>
      </p:sp>
      <p:sp>
        <p:nvSpPr>
          <p:cNvPr id="377" name="Google Shape;377;p38"/>
          <p:cNvSpPr txBox="1"/>
          <p:nvPr/>
        </p:nvSpPr>
        <p:spPr>
          <a:xfrm>
            <a:off x="1321700" y="1974525"/>
            <a:ext cx="1524600" cy="940200"/>
          </a:xfrm>
          <a:prstGeom prst="rect">
            <a:avLst/>
          </a:prstGeom>
          <a:noFill/>
          <a:ln>
            <a:noFill/>
          </a:ln>
          <a:effectLst>
            <a:outerShdw dist="38100" dir="25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accent2"/>
                </a:solidFill>
                <a:latin typeface="Staatliches"/>
                <a:ea typeface="Staatliches"/>
                <a:cs typeface="Staatliches"/>
                <a:sym typeface="Staatliches"/>
              </a:rPr>
              <a:t>60%</a:t>
            </a:r>
            <a:endParaRPr sz="5500">
              <a:solidFill>
                <a:schemeClr val="accent2"/>
              </a:solidFill>
              <a:latin typeface="Staatliches"/>
              <a:ea typeface="Staatliches"/>
              <a:cs typeface="Staatliches"/>
              <a:sym typeface="Staatliches"/>
            </a:endParaRPr>
          </a:p>
        </p:txBody>
      </p:sp>
      <p:sp>
        <p:nvSpPr>
          <p:cNvPr id="378" name="Google Shape;378;p38"/>
          <p:cNvSpPr txBox="1"/>
          <p:nvPr/>
        </p:nvSpPr>
        <p:spPr>
          <a:xfrm>
            <a:off x="3809700" y="1974413"/>
            <a:ext cx="1524600" cy="940200"/>
          </a:xfrm>
          <a:prstGeom prst="rect">
            <a:avLst/>
          </a:prstGeom>
          <a:noFill/>
          <a:ln>
            <a:noFill/>
          </a:ln>
          <a:effectLst>
            <a:outerShdw dist="38100" dir="25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accent4"/>
                </a:solidFill>
                <a:latin typeface="Staatliches"/>
                <a:ea typeface="Staatliches"/>
                <a:cs typeface="Staatliches"/>
                <a:sym typeface="Staatliches"/>
              </a:rPr>
              <a:t>40%</a:t>
            </a:r>
            <a:endParaRPr sz="5500">
              <a:solidFill>
                <a:schemeClr val="accent4"/>
              </a:solidFill>
              <a:latin typeface="Staatliches"/>
              <a:ea typeface="Staatliches"/>
              <a:cs typeface="Staatliches"/>
              <a:sym typeface="Staatliches"/>
            </a:endParaRPr>
          </a:p>
        </p:txBody>
      </p:sp>
      <p:sp>
        <p:nvSpPr>
          <p:cNvPr id="379" name="Google Shape;379;p38"/>
          <p:cNvSpPr txBox="1"/>
          <p:nvPr/>
        </p:nvSpPr>
        <p:spPr>
          <a:xfrm>
            <a:off x="6297700" y="1974413"/>
            <a:ext cx="1524600" cy="940200"/>
          </a:xfrm>
          <a:prstGeom prst="rect">
            <a:avLst/>
          </a:prstGeom>
          <a:noFill/>
          <a:ln>
            <a:noFill/>
          </a:ln>
          <a:effectLst>
            <a:outerShdw dist="38100" dir="25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accent1"/>
                </a:solidFill>
                <a:latin typeface="Staatliches"/>
                <a:ea typeface="Staatliches"/>
                <a:cs typeface="Staatliches"/>
                <a:sym typeface="Staatliches"/>
              </a:rPr>
              <a:t>20%</a:t>
            </a:r>
            <a:endParaRPr sz="5500">
              <a:solidFill>
                <a:schemeClr val="accent1"/>
              </a:solidFill>
              <a:latin typeface="Staatliches"/>
              <a:ea typeface="Staatliches"/>
              <a:cs typeface="Staatliches"/>
              <a:sym typeface="Staatliches"/>
            </a:endParaRPr>
          </a:p>
        </p:txBody>
      </p:sp>
      <p:sp>
        <p:nvSpPr>
          <p:cNvPr id="380" name="Google Shape;380;p38"/>
          <p:cNvSpPr txBox="1"/>
          <p:nvPr/>
        </p:nvSpPr>
        <p:spPr>
          <a:xfrm>
            <a:off x="1007150" y="3140475"/>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INSTAGRAM</a:t>
            </a:r>
            <a:endParaRPr sz="2500">
              <a:solidFill>
                <a:srgbClr val="2E2E2E"/>
              </a:solidFill>
              <a:latin typeface="Staatliches"/>
              <a:ea typeface="Staatliches"/>
              <a:cs typeface="Staatliches"/>
              <a:sym typeface="Staatliches"/>
            </a:endParaRPr>
          </a:p>
        </p:txBody>
      </p:sp>
      <p:sp>
        <p:nvSpPr>
          <p:cNvPr id="381" name="Google Shape;381;p38"/>
          <p:cNvSpPr txBox="1"/>
          <p:nvPr/>
        </p:nvSpPr>
        <p:spPr>
          <a:xfrm>
            <a:off x="1064750" y="3452650"/>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It’s composed mostly of hydrogen and helium</a:t>
            </a: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p:txBody>
      </p:sp>
      <p:sp>
        <p:nvSpPr>
          <p:cNvPr id="382" name="Google Shape;382;p38"/>
          <p:cNvSpPr txBox="1"/>
          <p:nvPr/>
        </p:nvSpPr>
        <p:spPr>
          <a:xfrm>
            <a:off x="3495150" y="3140475"/>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FACEBOOK</a:t>
            </a:r>
            <a:endParaRPr sz="2500">
              <a:solidFill>
                <a:srgbClr val="2E2E2E"/>
              </a:solidFill>
              <a:latin typeface="Staatliches"/>
              <a:ea typeface="Staatliches"/>
              <a:cs typeface="Staatliches"/>
              <a:sym typeface="Staatliches"/>
            </a:endParaRPr>
          </a:p>
        </p:txBody>
      </p:sp>
      <p:sp>
        <p:nvSpPr>
          <p:cNvPr id="383" name="Google Shape;383;p38"/>
          <p:cNvSpPr txBox="1"/>
          <p:nvPr/>
        </p:nvSpPr>
        <p:spPr>
          <a:xfrm>
            <a:off x="3552750" y="3452650"/>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 has a beautiful name, but it’s terribly hot</a:t>
            </a: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p:txBody>
      </p:sp>
      <p:sp>
        <p:nvSpPr>
          <p:cNvPr id="384" name="Google Shape;384;p38"/>
          <p:cNvSpPr txBox="1"/>
          <p:nvPr/>
        </p:nvSpPr>
        <p:spPr>
          <a:xfrm>
            <a:off x="5983150" y="3140475"/>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TWITTER</a:t>
            </a:r>
            <a:endParaRPr sz="2500">
              <a:solidFill>
                <a:srgbClr val="2E2E2E"/>
              </a:solidFill>
              <a:latin typeface="Staatliches"/>
              <a:ea typeface="Staatliches"/>
              <a:cs typeface="Staatliches"/>
              <a:sym typeface="Staatliches"/>
            </a:endParaRPr>
          </a:p>
        </p:txBody>
      </p:sp>
      <p:sp>
        <p:nvSpPr>
          <p:cNvPr id="385" name="Google Shape;385;p38"/>
          <p:cNvSpPr txBox="1"/>
          <p:nvPr/>
        </p:nvSpPr>
        <p:spPr>
          <a:xfrm>
            <a:off x="6040750" y="3452650"/>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It’s the smallest planet in the Solar System</a:t>
            </a:r>
            <a:endParaRPr>
              <a:solidFill>
                <a:srgbClr val="2E2E2E"/>
              </a:solidFill>
              <a:latin typeface="Lato"/>
              <a:ea typeface="Lato"/>
              <a:cs typeface="Lato"/>
              <a:sym typeface="Lato"/>
            </a:endParaRPr>
          </a:p>
        </p:txBody>
      </p:sp>
      <p:sp>
        <p:nvSpPr>
          <p:cNvPr id="386" name="Google Shape;386;p38"/>
          <p:cNvSpPr/>
          <p:nvPr/>
        </p:nvSpPr>
        <p:spPr>
          <a:xfrm>
            <a:off x="3643950" y="1856250"/>
            <a:ext cx="1856100" cy="11694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6132000" y="1859925"/>
            <a:ext cx="1856100" cy="1169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9"/>
          <p:cNvSpPr txBox="1">
            <a:spLocks noGrp="1"/>
          </p:cNvSpPr>
          <p:nvPr>
            <p:ph type="title"/>
          </p:nvPr>
        </p:nvSpPr>
        <p:spPr>
          <a:xfrm>
            <a:off x="630000" y="445025"/>
            <a:ext cx="267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BUYER PERSONA</a:t>
            </a:r>
            <a:endParaRPr/>
          </a:p>
        </p:txBody>
      </p:sp>
      <p:sp>
        <p:nvSpPr>
          <p:cNvPr id="393" name="Google Shape;393;p39"/>
          <p:cNvSpPr txBox="1"/>
          <p:nvPr/>
        </p:nvSpPr>
        <p:spPr>
          <a:xfrm>
            <a:off x="630000" y="2277475"/>
            <a:ext cx="28260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accent2"/>
                </a:solidFill>
                <a:latin typeface="Staatliches"/>
                <a:ea typeface="Staatliches"/>
                <a:cs typeface="Staatliches"/>
                <a:sym typeface="Staatliches"/>
              </a:rPr>
              <a:t>Age</a:t>
            </a:r>
            <a:r>
              <a:rPr lang="en" sz="2500">
                <a:solidFill>
                  <a:srgbClr val="2E2E2E"/>
                </a:solidFill>
                <a:latin typeface="Staatliches"/>
                <a:ea typeface="Staatliches"/>
                <a:cs typeface="Staatliches"/>
                <a:sym typeface="Staatliches"/>
              </a:rPr>
              <a:t> : </a:t>
            </a:r>
            <a:r>
              <a:rPr lang="en">
                <a:solidFill>
                  <a:srgbClr val="2E2E2E"/>
                </a:solidFill>
                <a:latin typeface="Lato"/>
                <a:ea typeface="Lato"/>
                <a:cs typeface="Lato"/>
                <a:sym typeface="Lato"/>
              </a:rPr>
              <a:t>22</a:t>
            </a:r>
            <a:endParaRPr>
              <a:solidFill>
                <a:srgbClr val="2E2E2E"/>
              </a:solidFill>
              <a:latin typeface="Lato"/>
              <a:ea typeface="Lato"/>
              <a:cs typeface="Lato"/>
              <a:sym typeface="Lato"/>
            </a:endParaRPr>
          </a:p>
        </p:txBody>
      </p:sp>
      <p:sp>
        <p:nvSpPr>
          <p:cNvPr id="394" name="Google Shape;394;p39"/>
          <p:cNvSpPr txBox="1"/>
          <p:nvPr/>
        </p:nvSpPr>
        <p:spPr>
          <a:xfrm>
            <a:off x="630000" y="3374100"/>
            <a:ext cx="28260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accent2"/>
                </a:solidFill>
                <a:latin typeface="Staatliches"/>
                <a:ea typeface="Staatliches"/>
                <a:cs typeface="Staatliches"/>
                <a:sym typeface="Staatliches"/>
              </a:rPr>
              <a:t>gender</a:t>
            </a:r>
            <a:r>
              <a:rPr lang="en" sz="2500">
                <a:solidFill>
                  <a:schemeClr val="accent4"/>
                </a:solidFill>
                <a:latin typeface="Staatliches"/>
                <a:ea typeface="Staatliches"/>
                <a:cs typeface="Staatliches"/>
                <a:sym typeface="Staatliches"/>
              </a:rPr>
              <a:t> </a:t>
            </a:r>
            <a:r>
              <a:rPr lang="en" sz="2500">
                <a:solidFill>
                  <a:srgbClr val="2E2E2E"/>
                </a:solidFill>
                <a:latin typeface="Staatliches"/>
                <a:ea typeface="Staatliches"/>
                <a:cs typeface="Staatliches"/>
                <a:sym typeface="Staatliches"/>
              </a:rPr>
              <a:t>: </a:t>
            </a:r>
            <a:r>
              <a:rPr lang="en">
                <a:solidFill>
                  <a:srgbClr val="2E2E2E"/>
                </a:solidFill>
                <a:latin typeface="Lato"/>
                <a:ea typeface="Lato"/>
                <a:cs typeface="Lato"/>
                <a:sym typeface="Lato"/>
              </a:rPr>
              <a:t>Female</a:t>
            </a:r>
            <a:endParaRPr>
              <a:solidFill>
                <a:srgbClr val="2E2E2E"/>
              </a:solidFill>
              <a:latin typeface="Lato"/>
              <a:ea typeface="Lato"/>
              <a:cs typeface="Lato"/>
              <a:sym typeface="Lato"/>
            </a:endParaRPr>
          </a:p>
        </p:txBody>
      </p:sp>
      <p:sp>
        <p:nvSpPr>
          <p:cNvPr id="395" name="Google Shape;395;p39"/>
          <p:cNvSpPr txBox="1"/>
          <p:nvPr/>
        </p:nvSpPr>
        <p:spPr>
          <a:xfrm>
            <a:off x="630000" y="3928275"/>
            <a:ext cx="36861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accent2"/>
                </a:solidFill>
                <a:latin typeface="Staatliches"/>
                <a:ea typeface="Staatliches"/>
                <a:cs typeface="Staatliches"/>
                <a:sym typeface="Staatliches"/>
              </a:rPr>
              <a:t>location</a:t>
            </a:r>
            <a:r>
              <a:rPr lang="en" sz="2500">
                <a:solidFill>
                  <a:srgbClr val="2E2E2E"/>
                </a:solidFill>
                <a:latin typeface="Staatliches"/>
                <a:ea typeface="Staatliches"/>
                <a:cs typeface="Staatliches"/>
                <a:sym typeface="Staatliches"/>
              </a:rPr>
              <a:t> : </a:t>
            </a:r>
            <a:r>
              <a:rPr lang="en">
                <a:solidFill>
                  <a:srgbClr val="2E2E2E"/>
                </a:solidFill>
                <a:latin typeface="Lato"/>
                <a:ea typeface="Lato"/>
                <a:cs typeface="Lato"/>
                <a:sym typeface="Lato"/>
              </a:rPr>
              <a:t>Madrid, Spain</a:t>
            </a:r>
            <a:endParaRPr>
              <a:solidFill>
                <a:srgbClr val="2E2E2E"/>
              </a:solidFill>
              <a:latin typeface="Lato"/>
              <a:ea typeface="Lato"/>
              <a:cs typeface="Lato"/>
              <a:sym typeface="Lato"/>
            </a:endParaRPr>
          </a:p>
        </p:txBody>
      </p:sp>
      <p:sp>
        <p:nvSpPr>
          <p:cNvPr id="396" name="Google Shape;396;p39"/>
          <p:cNvSpPr txBox="1"/>
          <p:nvPr/>
        </p:nvSpPr>
        <p:spPr>
          <a:xfrm flipH="1">
            <a:off x="630000" y="2825775"/>
            <a:ext cx="28260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accent2"/>
                </a:solidFill>
                <a:latin typeface="Staatliches"/>
                <a:ea typeface="Staatliches"/>
                <a:cs typeface="Staatliches"/>
                <a:sym typeface="Staatliches"/>
              </a:rPr>
              <a:t>Follower rrss</a:t>
            </a:r>
            <a:r>
              <a:rPr lang="en" sz="2500">
                <a:solidFill>
                  <a:schemeClr val="dk1"/>
                </a:solidFill>
                <a:latin typeface="Staatliches"/>
                <a:ea typeface="Staatliches"/>
                <a:cs typeface="Staatliches"/>
                <a:sym typeface="Staatliches"/>
              </a:rPr>
              <a:t> : </a:t>
            </a:r>
            <a:r>
              <a:rPr lang="en">
                <a:solidFill>
                  <a:schemeClr val="dk1"/>
                </a:solidFill>
                <a:latin typeface="Lato"/>
                <a:ea typeface="Lato"/>
                <a:cs typeface="Lato"/>
                <a:sym typeface="Lato"/>
              </a:rPr>
              <a:t>451k</a:t>
            </a:r>
            <a:endParaRPr>
              <a:solidFill>
                <a:srgbClr val="2E2E2E"/>
              </a:solidFill>
              <a:latin typeface="Lato"/>
              <a:ea typeface="Lato"/>
              <a:cs typeface="Lato"/>
              <a:sym typeface="Lato"/>
            </a:endParaRPr>
          </a:p>
        </p:txBody>
      </p:sp>
      <p:sp>
        <p:nvSpPr>
          <p:cNvPr id="397" name="Google Shape;397;p39"/>
          <p:cNvSpPr txBox="1"/>
          <p:nvPr/>
        </p:nvSpPr>
        <p:spPr>
          <a:xfrm flipH="1">
            <a:off x="630000" y="1727200"/>
            <a:ext cx="28260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accent2"/>
                </a:solidFill>
                <a:latin typeface="Staatliches"/>
                <a:ea typeface="Staatliches"/>
                <a:cs typeface="Staatliches"/>
                <a:sym typeface="Staatliches"/>
              </a:rPr>
              <a:t>Salary</a:t>
            </a:r>
            <a:r>
              <a:rPr lang="en" sz="2500">
                <a:solidFill>
                  <a:schemeClr val="accent4"/>
                </a:solidFill>
                <a:latin typeface="Staatliches"/>
                <a:ea typeface="Staatliches"/>
                <a:cs typeface="Staatliches"/>
                <a:sym typeface="Staatliches"/>
              </a:rPr>
              <a:t> </a:t>
            </a:r>
            <a:r>
              <a:rPr lang="en" sz="2500">
                <a:solidFill>
                  <a:srgbClr val="2E2E2E"/>
                </a:solidFill>
                <a:latin typeface="Staatliches"/>
                <a:ea typeface="Staatliches"/>
                <a:cs typeface="Staatliches"/>
                <a:sym typeface="Staatliches"/>
              </a:rPr>
              <a:t>: </a:t>
            </a:r>
            <a:r>
              <a:rPr lang="en">
                <a:solidFill>
                  <a:srgbClr val="2E2E2E"/>
                </a:solidFill>
                <a:latin typeface="Lato"/>
                <a:ea typeface="Lato"/>
                <a:cs typeface="Lato"/>
                <a:sym typeface="Lato"/>
              </a:rPr>
              <a:t>1,200$</a:t>
            </a:r>
            <a:endParaRPr>
              <a:solidFill>
                <a:srgbClr val="2E2E2E"/>
              </a:solidFill>
              <a:latin typeface="Lato"/>
              <a:ea typeface="Lato"/>
              <a:cs typeface="Lato"/>
              <a:sym typeface="Lato"/>
            </a:endParaRPr>
          </a:p>
        </p:txBody>
      </p:sp>
      <p:sp>
        <p:nvSpPr>
          <p:cNvPr id="398" name="Google Shape;398;p39"/>
          <p:cNvSpPr txBox="1"/>
          <p:nvPr/>
        </p:nvSpPr>
        <p:spPr>
          <a:xfrm flipH="1">
            <a:off x="630000" y="1176925"/>
            <a:ext cx="28260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accent2"/>
                </a:solidFill>
                <a:latin typeface="Staatliches"/>
                <a:ea typeface="Staatliches"/>
                <a:cs typeface="Staatliches"/>
                <a:sym typeface="Staatliches"/>
              </a:rPr>
              <a:t>job</a:t>
            </a:r>
            <a:r>
              <a:rPr lang="en" sz="2500">
                <a:solidFill>
                  <a:srgbClr val="2E2E2E"/>
                </a:solidFill>
                <a:latin typeface="Staatliches"/>
                <a:ea typeface="Staatliches"/>
                <a:cs typeface="Staatliches"/>
                <a:sym typeface="Staatliches"/>
              </a:rPr>
              <a:t> : </a:t>
            </a:r>
            <a:r>
              <a:rPr lang="en">
                <a:solidFill>
                  <a:srgbClr val="2E2E2E"/>
                </a:solidFill>
                <a:latin typeface="Lato"/>
                <a:ea typeface="Lato"/>
                <a:cs typeface="Lato"/>
                <a:sym typeface="Lato"/>
              </a:rPr>
              <a:t>Publicist</a:t>
            </a:r>
            <a:endParaRPr>
              <a:solidFill>
                <a:srgbClr val="2E2E2E"/>
              </a:solidFill>
              <a:latin typeface="Lato"/>
              <a:ea typeface="Lato"/>
              <a:cs typeface="Lato"/>
              <a:sym typeface="Lato"/>
            </a:endParaRPr>
          </a:p>
        </p:txBody>
      </p:sp>
      <p:pic>
        <p:nvPicPr>
          <p:cNvPr id="399" name="Google Shape;399;p39"/>
          <p:cNvPicPr preferRelativeResize="0"/>
          <p:nvPr/>
        </p:nvPicPr>
        <p:blipFill rotWithShape="1">
          <a:blip r:embed="rId3">
            <a:alphaModFix/>
          </a:blip>
          <a:srcRect t="5547" b="5556"/>
          <a:stretch/>
        </p:blipFill>
        <p:spPr>
          <a:xfrm flipH="1">
            <a:off x="5432925" y="239375"/>
            <a:ext cx="3471600" cy="4659600"/>
          </a:xfrm>
          <a:prstGeom prst="roundRect">
            <a:avLst>
              <a:gd name="adj" fmla="val 0"/>
            </a:avLst>
          </a:prstGeom>
          <a:noFill/>
          <a:ln>
            <a:noFill/>
          </a:ln>
        </p:spPr>
      </p:pic>
      <p:sp>
        <p:nvSpPr>
          <p:cNvPr id="400" name="Google Shape;400;p39"/>
          <p:cNvSpPr/>
          <p:nvPr/>
        </p:nvSpPr>
        <p:spPr>
          <a:xfrm rot="2700000">
            <a:off x="5888833" y="11624"/>
            <a:ext cx="2949484" cy="3717402"/>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9"/>
          <p:cNvSpPr/>
          <p:nvPr/>
        </p:nvSpPr>
        <p:spPr>
          <a:xfrm rot="2700000">
            <a:off x="6025528" y="155348"/>
            <a:ext cx="2633831" cy="338817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5"/>
        <p:cNvGrpSpPr/>
        <p:nvPr/>
      </p:nvGrpSpPr>
      <p:grpSpPr>
        <a:xfrm>
          <a:off x="0" y="0"/>
          <a:ext cx="0" cy="0"/>
          <a:chOff x="0" y="0"/>
          <a:chExt cx="0" cy="0"/>
        </a:xfrm>
      </p:grpSpPr>
      <p:sp>
        <p:nvSpPr>
          <p:cNvPr id="406" name="Google Shape;406;p40"/>
          <p:cNvSpPr txBox="1">
            <a:spLocks noGrp="1"/>
          </p:cNvSpPr>
          <p:nvPr>
            <p:ph type="body" idx="1"/>
          </p:nvPr>
        </p:nvSpPr>
        <p:spPr>
          <a:xfrm>
            <a:off x="686400" y="739250"/>
            <a:ext cx="2685600" cy="77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picture is worth a thousand words</a:t>
            </a:r>
            <a:endParaRPr/>
          </a:p>
        </p:txBody>
      </p:sp>
      <p:sp>
        <p:nvSpPr>
          <p:cNvPr id="407" name="Google Shape;407;p40"/>
          <p:cNvSpPr/>
          <p:nvPr/>
        </p:nvSpPr>
        <p:spPr>
          <a:xfrm rot="2700000">
            <a:off x="4138484" y="-197798"/>
            <a:ext cx="3809467" cy="4801396"/>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rot="2700000">
            <a:off x="4315151" y="-12130"/>
            <a:ext cx="3401749" cy="437586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1"/>
          <p:cNvSpPr txBox="1">
            <a:spLocks noGrp="1"/>
          </p:cNvSpPr>
          <p:nvPr>
            <p:ph type="title"/>
          </p:nvPr>
        </p:nvSpPr>
        <p:spPr>
          <a:xfrm>
            <a:off x="630000" y="445025"/>
            <a:ext cx="767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ANALYZING THE COMPETITION</a:t>
            </a:r>
            <a:endParaRPr/>
          </a:p>
        </p:txBody>
      </p:sp>
      <p:sp>
        <p:nvSpPr>
          <p:cNvPr id="414" name="Google Shape;414;p41"/>
          <p:cNvSpPr txBox="1"/>
          <p:nvPr/>
        </p:nvSpPr>
        <p:spPr>
          <a:xfrm>
            <a:off x="1007150" y="331290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Saturn</a:t>
            </a:r>
            <a:endParaRPr sz="2500">
              <a:solidFill>
                <a:srgbClr val="2E2E2E"/>
              </a:solidFill>
              <a:latin typeface="Staatliches"/>
              <a:ea typeface="Staatliches"/>
              <a:cs typeface="Staatliches"/>
              <a:sym typeface="Staatliches"/>
            </a:endParaRPr>
          </a:p>
        </p:txBody>
      </p:sp>
      <p:sp>
        <p:nvSpPr>
          <p:cNvPr id="415" name="Google Shape;415;p41"/>
          <p:cNvSpPr txBox="1"/>
          <p:nvPr/>
        </p:nvSpPr>
        <p:spPr>
          <a:xfrm>
            <a:off x="1064750" y="3625075"/>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It’s composed mostly of hydrogen and helium</a:t>
            </a: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p:txBody>
      </p:sp>
      <p:sp>
        <p:nvSpPr>
          <p:cNvPr id="416" name="Google Shape;416;p41"/>
          <p:cNvSpPr txBox="1"/>
          <p:nvPr/>
        </p:nvSpPr>
        <p:spPr>
          <a:xfrm>
            <a:off x="3495150" y="331290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Venus</a:t>
            </a:r>
            <a:endParaRPr sz="2500">
              <a:solidFill>
                <a:srgbClr val="2E2E2E"/>
              </a:solidFill>
              <a:latin typeface="Staatliches"/>
              <a:ea typeface="Staatliches"/>
              <a:cs typeface="Staatliches"/>
              <a:sym typeface="Staatliches"/>
            </a:endParaRPr>
          </a:p>
        </p:txBody>
      </p:sp>
      <p:sp>
        <p:nvSpPr>
          <p:cNvPr id="417" name="Google Shape;417;p41"/>
          <p:cNvSpPr txBox="1"/>
          <p:nvPr/>
        </p:nvSpPr>
        <p:spPr>
          <a:xfrm>
            <a:off x="3552750" y="3625075"/>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 has a beautiful name, but it’s terribly hot</a:t>
            </a: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p:txBody>
      </p:sp>
      <p:sp>
        <p:nvSpPr>
          <p:cNvPr id="418" name="Google Shape;418;p41"/>
          <p:cNvSpPr txBox="1"/>
          <p:nvPr/>
        </p:nvSpPr>
        <p:spPr>
          <a:xfrm>
            <a:off x="5983150" y="331290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nEPTUNE</a:t>
            </a:r>
            <a:endParaRPr sz="2500">
              <a:solidFill>
                <a:srgbClr val="2E2E2E"/>
              </a:solidFill>
              <a:latin typeface="Staatliches"/>
              <a:ea typeface="Staatliches"/>
              <a:cs typeface="Staatliches"/>
              <a:sym typeface="Staatliches"/>
            </a:endParaRPr>
          </a:p>
        </p:txBody>
      </p:sp>
      <p:sp>
        <p:nvSpPr>
          <p:cNvPr id="419" name="Google Shape;419;p41"/>
          <p:cNvSpPr txBox="1"/>
          <p:nvPr/>
        </p:nvSpPr>
        <p:spPr>
          <a:xfrm>
            <a:off x="6040750" y="3625075"/>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It’s the farthest planet from the Sun</a:t>
            </a:r>
            <a:endParaRPr>
              <a:solidFill>
                <a:srgbClr val="2E2E2E"/>
              </a:solidFill>
              <a:latin typeface="Lato"/>
              <a:ea typeface="Lato"/>
              <a:cs typeface="Lato"/>
              <a:sym typeface="Lato"/>
            </a:endParaRPr>
          </a:p>
        </p:txBody>
      </p:sp>
      <p:sp>
        <p:nvSpPr>
          <p:cNvPr id="420" name="Google Shape;420;p41"/>
          <p:cNvSpPr/>
          <p:nvPr/>
        </p:nvSpPr>
        <p:spPr>
          <a:xfrm>
            <a:off x="6355000" y="1575948"/>
            <a:ext cx="1410000" cy="1410000"/>
          </a:xfrm>
          <a:prstGeom prst="donut">
            <a:avLst>
              <a:gd name="adj" fmla="val 91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6353050" y="1574400"/>
            <a:ext cx="1413900" cy="1412100"/>
          </a:xfrm>
          <a:prstGeom prst="blockArc">
            <a:avLst>
              <a:gd name="adj1" fmla="val 16168488"/>
              <a:gd name="adj2" fmla="val 21597036"/>
              <a:gd name="adj3" fmla="val 939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41"/>
          <p:cNvGrpSpPr/>
          <p:nvPr/>
        </p:nvGrpSpPr>
        <p:grpSpPr>
          <a:xfrm>
            <a:off x="6808148" y="2064410"/>
            <a:ext cx="503704" cy="432101"/>
            <a:chOff x="-3037625" y="3254850"/>
            <a:chExt cx="299325" cy="256775"/>
          </a:xfrm>
        </p:grpSpPr>
        <p:sp>
          <p:nvSpPr>
            <p:cNvPr id="423" name="Google Shape;423;p41"/>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41"/>
          <p:cNvGrpSpPr/>
          <p:nvPr/>
        </p:nvGrpSpPr>
        <p:grpSpPr>
          <a:xfrm>
            <a:off x="1837449" y="2035224"/>
            <a:ext cx="493102" cy="490452"/>
            <a:chOff x="-6329100" y="3632100"/>
            <a:chExt cx="293025" cy="291450"/>
          </a:xfrm>
        </p:grpSpPr>
        <p:sp>
          <p:nvSpPr>
            <p:cNvPr id="428" name="Google Shape;428;p41"/>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41"/>
          <p:cNvGrpSpPr/>
          <p:nvPr/>
        </p:nvGrpSpPr>
        <p:grpSpPr>
          <a:xfrm>
            <a:off x="4324124" y="2035713"/>
            <a:ext cx="495753" cy="490452"/>
            <a:chOff x="-5611575" y="3272950"/>
            <a:chExt cx="294600" cy="291450"/>
          </a:xfrm>
        </p:grpSpPr>
        <p:sp>
          <p:nvSpPr>
            <p:cNvPr id="432" name="Google Shape;432;p41"/>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41"/>
          <p:cNvSpPr/>
          <p:nvPr/>
        </p:nvSpPr>
        <p:spPr>
          <a:xfrm>
            <a:off x="3867000" y="1575948"/>
            <a:ext cx="1410000" cy="1410000"/>
          </a:xfrm>
          <a:prstGeom prst="donut">
            <a:avLst>
              <a:gd name="adj" fmla="val 91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3865050" y="1574400"/>
            <a:ext cx="1413900" cy="1412100"/>
          </a:xfrm>
          <a:prstGeom prst="blockArc">
            <a:avLst>
              <a:gd name="adj1" fmla="val 10768969"/>
              <a:gd name="adj2" fmla="val 21597036"/>
              <a:gd name="adj3" fmla="val 939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1379000" y="1575948"/>
            <a:ext cx="1410000" cy="1410000"/>
          </a:xfrm>
          <a:prstGeom prst="donut">
            <a:avLst>
              <a:gd name="adj" fmla="val 91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1377050" y="1574400"/>
            <a:ext cx="1413900" cy="1412100"/>
          </a:xfrm>
          <a:prstGeom prst="blockArc">
            <a:avLst>
              <a:gd name="adj1" fmla="val 5426136"/>
              <a:gd name="adj2" fmla="val 21597036"/>
              <a:gd name="adj3" fmla="val 939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2"/>
          <p:cNvSpPr txBox="1">
            <a:spLocks noGrp="1"/>
          </p:cNvSpPr>
          <p:nvPr>
            <p:ph type="title"/>
          </p:nvPr>
        </p:nvSpPr>
        <p:spPr>
          <a:xfrm>
            <a:off x="674400" y="2588875"/>
            <a:ext cx="6332100" cy="8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500"/>
              <a:t>GOALS AND STRATEGY</a:t>
            </a:r>
            <a:endParaRPr sz="4500"/>
          </a:p>
        </p:txBody>
      </p:sp>
      <p:sp>
        <p:nvSpPr>
          <p:cNvPr id="446" name="Google Shape;446;p42"/>
          <p:cNvSpPr txBox="1">
            <a:spLocks noGrp="1"/>
          </p:cNvSpPr>
          <p:nvPr>
            <p:ph type="title" idx="2"/>
          </p:nvPr>
        </p:nvSpPr>
        <p:spPr>
          <a:xfrm>
            <a:off x="630000" y="448025"/>
            <a:ext cx="2125500" cy="226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447" name="Google Shape;447;p42"/>
          <p:cNvSpPr txBox="1">
            <a:spLocks noGrp="1"/>
          </p:cNvSpPr>
          <p:nvPr>
            <p:ph type="subTitle" idx="1"/>
          </p:nvPr>
        </p:nvSpPr>
        <p:spPr>
          <a:xfrm>
            <a:off x="674400" y="3488875"/>
            <a:ext cx="4249800" cy="36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could describe the topic of the section</a:t>
            </a:r>
            <a:endParaRPr/>
          </a:p>
        </p:txBody>
      </p:sp>
      <p:pic>
        <p:nvPicPr>
          <p:cNvPr id="448" name="Google Shape;448;p42"/>
          <p:cNvPicPr preferRelativeResize="0"/>
          <p:nvPr/>
        </p:nvPicPr>
        <p:blipFill rotWithShape="1">
          <a:blip r:embed="rId3">
            <a:alphaModFix/>
          </a:blip>
          <a:srcRect l="15609" r="35056"/>
          <a:stretch/>
        </p:blipFill>
        <p:spPr>
          <a:xfrm flipH="1">
            <a:off x="5425125" y="239375"/>
            <a:ext cx="3471600" cy="4659600"/>
          </a:xfrm>
          <a:prstGeom prst="roundRect">
            <a:avLst>
              <a:gd name="adj" fmla="val 0"/>
            </a:avLst>
          </a:prstGeom>
          <a:noFill/>
          <a:ln>
            <a:noFill/>
          </a:ln>
        </p:spPr>
      </p:pic>
      <p:sp>
        <p:nvSpPr>
          <p:cNvPr id="449" name="Google Shape;449;p42"/>
          <p:cNvSpPr/>
          <p:nvPr/>
        </p:nvSpPr>
        <p:spPr>
          <a:xfrm rot="-1799972">
            <a:off x="5400263" y="170995"/>
            <a:ext cx="3809454" cy="480149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2"/>
          <p:cNvSpPr/>
          <p:nvPr/>
        </p:nvSpPr>
        <p:spPr>
          <a:xfrm rot="-1799848">
            <a:off x="5570977" y="403056"/>
            <a:ext cx="3401661" cy="437584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3"/>
          <p:cNvSpPr txBox="1">
            <a:spLocks noGrp="1"/>
          </p:cNvSpPr>
          <p:nvPr>
            <p:ph type="subTitle" idx="3"/>
          </p:nvPr>
        </p:nvSpPr>
        <p:spPr>
          <a:xfrm>
            <a:off x="2121500" y="1735700"/>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456" name="Google Shape;456;p43"/>
          <p:cNvSpPr txBox="1">
            <a:spLocks noGrp="1"/>
          </p:cNvSpPr>
          <p:nvPr>
            <p:ph type="subTitle" idx="1"/>
          </p:nvPr>
        </p:nvSpPr>
        <p:spPr>
          <a:xfrm>
            <a:off x="4868825" y="1735700"/>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457" name="Google Shape;457;p43"/>
          <p:cNvSpPr txBox="1">
            <a:spLocks noGrp="1"/>
          </p:cNvSpPr>
          <p:nvPr>
            <p:ph type="subTitle" idx="2"/>
          </p:nvPr>
        </p:nvSpPr>
        <p:spPr>
          <a:xfrm>
            <a:off x="4868825" y="204787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t>It has a beautiful name, but it’s terribly hot</a:t>
            </a:r>
            <a:endParaRPr/>
          </a:p>
        </p:txBody>
      </p:sp>
      <p:sp>
        <p:nvSpPr>
          <p:cNvPr id="458" name="Google Shape;458;p43"/>
          <p:cNvSpPr txBox="1">
            <a:spLocks noGrp="1"/>
          </p:cNvSpPr>
          <p:nvPr>
            <p:ph type="subTitle" idx="4"/>
          </p:nvPr>
        </p:nvSpPr>
        <p:spPr>
          <a:xfrm>
            <a:off x="2121500" y="204787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459" name="Google Shape;459;p43"/>
          <p:cNvSpPr txBox="1">
            <a:spLocks noGrp="1"/>
          </p:cNvSpPr>
          <p:nvPr>
            <p:ph type="subTitle" idx="5"/>
          </p:nvPr>
        </p:nvSpPr>
        <p:spPr>
          <a:xfrm>
            <a:off x="4868825" y="351672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460" name="Google Shape;460;p43"/>
          <p:cNvSpPr txBox="1">
            <a:spLocks noGrp="1"/>
          </p:cNvSpPr>
          <p:nvPr>
            <p:ph type="subTitle" idx="6"/>
          </p:nvPr>
        </p:nvSpPr>
        <p:spPr>
          <a:xfrm>
            <a:off x="4868825" y="382890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t>Despite being red, Mars is a cold place, not hot</a:t>
            </a:r>
            <a:endParaRPr/>
          </a:p>
        </p:txBody>
      </p:sp>
      <p:sp>
        <p:nvSpPr>
          <p:cNvPr id="461" name="Google Shape;461;p43"/>
          <p:cNvSpPr txBox="1">
            <a:spLocks noGrp="1"/>
          </p:cNvSpPr>
          <p:nvPr>
            <p:ph type="subTitle" idx="7"/>
          </p:nvPr>
        </p:nvSpPr>
        <p:spPr>
          <a:xfrm>
            <a:off x="2121500" y="351672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462" name="Google Shape;462;p43"/>
          <p:cNvSpPr txBox="1">
            <a:spLocks noGrp="1"/>
          </p:cNvSpPr>
          <p:nvPr>
            <p:ph type="subTitle" idx="8"/>
          </p:nvPr>
        </p:nvSpPr>
        <p:spPr>
          <a:xfrm>
            <a:off x="2121500" y="382890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t>It’s a gas giant and the biggest planet</a:t>
            </a:r>
            <a:endParaRPr/>
          </a:p>
        </p:txBody>
      </p:sp>
      <p:sp>
        <p:nvSpPr>
          <p:cNvPr id="463" name="Google Shape;463;p43"/>
          <p:cNvSpPr txBox="1">
            <a:spLocks noGrp="1"/>
          </p:cNvSpPr>
          <p:nvPr>
            <p:ph type="title"/>
          </p:nvPr>
        </p:nvSpPr>
        <p:spPr>
          <a:xfrm>
            <a:off x="630000" y="445025"/>
            <a:ext cx="204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a:t>
            </a:r>
            <a:endParaRPr/>
          </a:p>
        </p:txBody>
      </p:sp>
      <p:grpSp>
        <p:nvGrpSpPr>
          <p:cNvPr id="464" name="Google Shape;464;p43"/>
          <p:cNvGrpSpPr/>
          <p:nvPr/>
        </p:nvGrpSpPr>
        <p:grpSpPr>
          <a:xfrm>
            <a:off x="3012458" y="1220587"/>
            <a:ext cx="371785" cy="370879"/>
            <a:chOff x="-41111350" y="3239100"/>
            <a:chExt cx="318200" cy="317425"/>
          </a:xfrm>
        </p:grpSpPr>
        <p:sp>
          <p:nvSpPr>
            <p:cNvPr id="465" name="Google Shape;465;p43"/>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3"/>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3"/>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3"/>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43"/>
          <p:cNvGrpSpPr/>
          <p:nvPr/>
        </p:nvGrpSpPr>
        <p:grpSpPr>
          <a:xfrm>
            <a:off x="5760235" y="1263686"/>
            <a:ext cx="370879" cy="337755"/>
            <a:chOff x="-40378075" y="3267450"/>
            <a:chExt cx="317425" cy="289075"/>
          </a:xfrm>
        </p:grpSpPr>
        <p:sp>
          <p:nvSpPr>
            <p:cNvPr id="470" name="Google Shape;470;p43"/>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3"/>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3"/>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3"/>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43"/>
          <p:cNvGrpSpPr/>
          <p:nvPr/>
        </p:nvGrpSpPr>
        <p:grpSpPr>
          <a:xfrm>
            <a:off x="5760688" y="3011193"/>
            <a:ext cx="369974" cy="369945"/>
            <a:chOff x="-40011050" y="3972375"/>
            <a:chExt cx="316650" cy="316625"/>
          </a:xfrm>
        </p:grpSpPr>
        <p:sp>
          <p:nvSpPr>
            <p:cNvPr id="475" name="Google Shape;475;p43"/>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3"/>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43"/>
          <p:cNvGrpSpPr/>
          <p:nvPr/>
        </p:nvGrpSpPr>
        <p:grpSpPr>
          <a:xfrm>
            <a:off x="3014283" y="3014206"/>
            <a:ext cx="368134" cy="371814"/>
            <a:chOff x="-37804925" y="3953450"/>
            <a:chExt cx="315075" cy="318225"/>
          </a:xfrm>
        </p:grpSpPr>
        <p:sp>
          <p:nvSpPr>
            <p:cNvPr id="478" name="Google Shape;478;p43"/>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3"/>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4"/>
          <p:cNvSpPr/>
          <p:nvPr/>
        </p:nvSpPr>
        <p:spPr>
          <a:xfrm>
            <a:off x="3527075" y="2097975"/>
            <a:ext cx="2507700" cy="1786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4"/>
          <p:cNvSpPr txBox="1"/>
          <p:nvPr/>
        </p:nvSpPr>
        <p:spPr>
          <a:xfrm>
            <a:off x="3862775" y="2442775"/>
            <a:ext cx="1836300" cy="117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dk1"/>
                </a:solidFill>
                <a:latin typeface="Staatliches"/>
                <a:ea typeface="Staatliches"/>
                <a:cs typeface="Staatliches"/>
                <a:sym typeface="Staatliches"/>
              </a:rPr>
              <a:t>100%</a:t>
            </a:r>
            <a:endParaRPr sz="6000">
              <a:solidFill>
                <a:schemeClr val="dk1"/>
              </a:solidFill>
              <a:latin typeface="Staatliches"/>
              <a:ea typeface="Staatliches"/>
              <a:cs typeface="Staatliches"/>
              <a:sym typeface="Staatliches"/>
            </a:endParaRPr>
          </a:p>
        </p:txBody>
      </p:sp>
      <p:grpSp>
        <p:nvGrpSpPr>
          <p:cNvPr id="487" name="Google Shape;487;p44"/>
          <p:cNvGrpSpPr/>
          <p:nvPr/>
        </p:nvGrpSpPr>
        <p:grpSpPr>
          <a:xfrm>
            <a:off x="3459724" y="3644987"/>
            <a:ext cx="555150" cy="479375"/>
            <a:chOff x="-42651700" y="3217825"/>
            <a:chExt cx="367600" cy="317425"/>
          </a:xfrm>
        </p:grpSpPr>
        <p:sp>
          <p:nvSpPr>
            <p:cNvPr id="488" name="Google Shape;488;p44"/>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89" name="Google Shape;489;p44"/>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90" name="Google Shape;490;p44"/>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91" name="Google Shape;491;p44"/>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492" name="Google Shape;492;p44"/>
          <p:cNvSpPr/>
          <p:nvPr/>
        </p:nvSpPr>
        <p:spPr>
          <a:xfrm>
            <a:off x="2941875" y="3444825"/>
            <a:ext cx="1170900" cy="879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4"/>
          <p:cNvSpPr/>
          <p:nvPr/>
        </p:nvSpPr>
        <p:spPr>
          <a:xfrm>
            <a:off x="2941875" y="1658175"/>
            <a:ext cx="1170900" cy="879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4"/>
          <p:cNvSpPr/>
          <p:nvPr/>
        </p:nvSpPr>
        <p:spPr>
          <a:xfrm>
            <a:off x="5443325" y="3444825"/>
            <a:ext cx="1170900" cy="879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4"/>
          <p:cNvSpPr/>
          <p:nvPr/>
        </p:nvSpPr>
        <p:spPr>
          <a:xfrm>
            <a:off x="5443325" y="1658175"/>
            <a:ext cx="1170900" cy="879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4"/>
          <p:cNvSpPr txBox="1">
            <a:spLocks noGrp="1"/>
          </p:cNvSpPr>
          <p:nvPr>
            <p:ph type="title"/>
          </p:nvPr>
        </p:nvSpPr>
        <p:spPr>
          <a:xfrm>
            <a:off x="630000" y="445025"/>
            <a:ext cx="196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STRATEGY</a:t>
            </a:r>
            <a:endParaRPr/>
          </a:p>
        </p:txBody>
      </p:sp>
      <p:sp>
        <p:nvSpPr>
          <p:cNvPr id="497" name="Google Shape;497;p44"/>
          <p:cNvSpPr txBox="1"/>
          <p:nvPr/>
        </p:nvSpPr>
        <p:spPr>
          <a:xfrm>
            <a:off x="705752" y="3833725"/>
            <a:ext cx="17781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 sz="2500">
                <a:solidFill>
                  <a:schemeClr val="dk1"/>
                </a:solidFill>
                <a:latin typeface="Staatliches"/>
                <a:ea typeface="Staatliches"/>
                <a:cs typeface="Staatliches"/>
                <a:sym typeface="Staatliches"/>
              </a:rPr>
              <a:t>Jupiter</a:t>
            </a:r>
            <a:endParaRPr sz="2500">
              <a:solidFill>
                <a:schemeClr val="dk1"/>
              </a:solidFill>
              <a:latin typeface="Staatliches"/>
              <a:ea typeface="Staatliches"/>
              <a:cs typeface="Staatliches"/>
              <a:sym typeface="Staatliches"/>
            </a:endParaRPr>
          </a:p>
        </p:txBody>
      </p:sp>
      <p:sp>
        <p:nvSpPr>
          <p:cNvPr id="498" name="Google Shape;498;p44"/>
          <p:cNvSpPr txBox="1"/>
          <p:nvPr/>
        </p:nvSpPr>
        <p:spPr>
          <a:xfrm>
            <a:off x="705775" y="4097525"/>
            <a:ext cx="1778100" cy="7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It’s a gas giant and the biggest planet</a:t>
            </a:r>
            <a:endParaRPr>
              <a:solidFill>
                <a:schemeClr val="dk1"/>
              </a:solidFill>
              <a:latin typeface="Lato"/>
              <a:ea typeface="Lato"/>
              <a:cs typeface="Lato"/>
              <a:sym typeface="Lato"/>
            </a:endParaRPr>
          </a:p>
        </p:txBody>
      </p:sp>
      <p:sp>
        <p:nvSpPr>
          <p:cNvPr id="499" name="Google Shape;499;p44"/>
          <p:cNvSpPr txBox="1"/>
          <p:nvPr/>
        </p:nvSpPr>
        <p:spPr>
          <a:xfrm>
            <a:off x="705675" y="2052775"/>
            <a:ext cx="1778100" cy="3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 sz="2500">
                <a:solidFill>
                  <a:schemeClr val="dk1"/>
                </a:solidFill>
                <a:latin typeface="Staatliches"/>
                <a:ea typeface="Staatliches"/>
                <a:cs typeface="Staatliches"/>
                <a:sym typeface="Staatliches"/>
              </a:rPr>
              <a:t>Mars</a:t>
            </a:r>
            <a:endParaRPr sz="2500">
              <a:solidFill>
                <a:schemeClr val="dk1"/>
              </a:solidFill>
              <a:latin typeface="Staatliches"/>
              <a:ea typeface="Staatliches"/>
              <a:cs typeface="Staatliches"/>
              <a:sym typeface="Staatliches"/>
            </a:endParaRPr>
          </a:p>
        </p:txBody>
      </p:sp>
      <p:sp>
        <p:nvSpPr>
          <p:cNvPr id="500" name="Google Shape;500;p44"/>
          <p:cNvSpPr txBox="1"/>
          <p:nvPr/>
        </p:nvSpPr>
        <p:spPr>
          <a:xfrm>
            <a:off x="705775" y="2316575"/>
            <a:ext cx="1778100" cy="7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Mars is a cold place, not hot at all</a:t>
            </a:r>
            <a:endParaRPr>
              <a:solidFill>
                <a:schemeClr val="dk1"/>
              </a:solidFill>
              <a:latin typeface="Lato"/>
              <a:ea typeface="Lato"/>
              <a:cs typeface="Lato"/>
              <a:sym typeface="Lato"/>
            </a:endParaRPr>
          </a:p>
        </p:txBody>
      </p:sp>
      <p:sp>
        <p:nvSpPr>
          <p:cNvPr id="501" name="Google Shape;501;p44"/>
          <p:cNvSpPr txBox="1"/>
          <p:nvPr/>
        </p:nvSpPr>
        <p:spPr>
          <a:xfrm>
            <a:off x="6602025" y="3833725"/>
            <a:ext cx="1836300"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600"/>
              </a:spcAft>
              <a:buNone/>
            </a:pPr>
            <a:r>
              <a:rPr lang="en" sz="2500">
                <a:solidFill>
                  <a:schemeClr val="dk1"/>
                </a:solidFill>
                <a:latin typeface="Staatliches"/>
                <a:ea typeface="Staatliches"/>
                <a:cs typeface="Staatliches"/>
                <a:sym typeface="Staatliches"/>
              </a:rPr>
              <a:t>Saturn</a:t>
            </a:r>
            <a:endParaRPr sz="2500">
              <a:solidFill>
                <a:schemeClr val="dk1"/>
              </a:solidFill>
              <a:latin typeface="Staatliches"/>
              <a:ea typeface="Staatliches"/>
              <a:cs typeface="Staatliches"/>
              <a:sym typeface="Staatliches"/>
            </a:endParaRPr>
          </a:p>
        </p:txBody>
      </p:sp>
      <p:sp>
        <p:nvSpPr>
          <p:cNvPr id="502" name="Google Shape;502;p44"/>
          <p:cNvSpPr txBox="1"/>
          <p:nvPr/>
        </p:nvSpPr>
        <p:spPr>
          <a:xfrm>
            <a:off x="6660125" y="4097525"/>
            <a:ext cx="1778100" cy="71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1"/>
                </a:solidFill>
                <a:latin typeface="Lato"/>
                <a:ea typeface="Lato"/>
                <a:cs typeface="Lato"/>
                <a:sym typeface="Lato"/>
              </a:rPr>
              <a:t>Yes, this is the ringed planet</a:t>
            </a:r>
            <a:endParaRPr>
              <a:solidFill>
                <a:schemeClr val="dk1"/>
              </a:solidFill>
              <a:latin typeface="Lato"/>
              <a:ea typeface="Lato"/>
              <a:cs typeface="Lato"/>
              <a:sym typeface="Lato"/>
            </a:endParaRPr>
          </a:p>
        </p:txBody>
      </p:sp>
      <p:sp>
        <p:nvSpPr>
          <p:cNvPr id="503" name="Google Shape;503;p44"/>
          <p:cNvSpPr txBox="1"/>
          <p:nvPr/>
        </p:nvSpPr>
        <p:spPr>
          <a:xfrm>
            <a:off x="6602025" y="2052775"/>
            <a:ext cx="1836300"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600"/>
              </a:spcAft>
              <a:buNone/>
            </a:pPr>
            <a:r>
              <a:rPr lang="en" sz="2500">
                <a:solidFill>
                  <a:schemeClr val="dk1"/>
                </a:solidFill>
                <a:latin typeface="Staatliches"/>
                <a:ea typeface="Staatliches"/>
                <a:cs typeface="Staatliches"/>
                <a:sym typeface="Staatliches"/>
              </a:rPr>
              <a:t>Venus</a:t>
            </a:r>
            <a:endParaRPr sz="2500">
              <a:solidFill>
                <a:schemeClr val="dk1"/>
              </a:solidFill>
              <a:latin typeface="Staatliches"/>
              <a:ea typeface="Staatliches"/>
              <a:cs typeface="Staatliches"/>
              <a:sym typeface="Staatliches"/>
            </a:endParaRPr>
          </a:p>
        </p:txBody>
      </p:sp>
      <p:sp>
        <p:nvSpPr>
          <p:cNvPr id="504" name="Google Shape;504;p44"/>
          <p:cNvSpPr txBox="1"/>
          <p:nvPr/>
        </p:nvSpPr>
        <p:spPr>
          <a:xfrm>
            <a:off x="6660125" y="2316575"/>
            <a:ext cx="1778100" cy="71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dk1"/>
                </a:solidFill>
                <a:latin typeface="Lato"/>
                <a:ea typeface="Lato"/>
                <a:cs typeface="Lato"/>
                <a:sym typeface="Lato"/>
              </a:rPr>
              <a:t>Venus has a beautiful name</a:t>
            </a:r>
            <a:endParaRPr>
              <a:solidFill>
                <a:schemeClr val="dk1"/>
              </a:solidFill>
              <a:latin typeface="Lato"/>
              <a:ea typeface="Lato"/>
              <a:cs typeface="Lato"/>
              <a:sym typeface="Lato"/>
            </a:endParaRPr>
          </a:p>
        </p:txBody>
      </p:sp>
      <p:sp>
        <p:nvSpPr>
          <p:cNvPr id="505" name="Google Shape;505;p44"/>
          <p:cNvSpPr txBox="1"/>
          <p:nvPr/>
        </p:nvSpPr>
        <p:spPr>
          <a:xfrm>
            <a:off x="705775" y="1265600"/>
            <a:ext cx="13659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500">
                <a:solidFill>
                  <a:schemeClr val="accent1"/>
                </a:solidFill>
                <a:latin typeface="Staatliches"/>
                <a:ea typeface="Staatliches"/>
                <a:cs typeface="Staatliches"/>
                <a:sym typeface="Staatliches"/>
              </a:rPr>
              <a:t>40%</a:t>
            </a:r>
            <a:endParaRPr sz="4500">
              <a:solidFill>
                <a:schemeClr val="accent1"/>
              </a:solidFill>
              <a:latin typeface="Staatliches"/>
              <a:ea typeface="Staatliches"/>
              <a:cs typeface="Staatliches"/>
              <a:sym typeface="Staatliches"/>
            </a:endParaRPr>
          </a:p>
        </p:txBody>
      </p:sp>
      <p:sp>
        <p:nvSpPr>
          <p:cNvPr id="506" name="Google Shape;506;p44"/>
          <p:cNvSpPr txBox="1"/>
          <p:nvPr/>
        </p:nvSpPr>
        <p:spPr>
          <a:xfrm>
            <a:off x="705775" y="3062000"/>
            <a:ext cx="13659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500">
                <a:solidFill>
                  <a:schemeClr val="accent4"/>
                </a:solidFill>
                <a:latin typeface="Staatliches"/>
                <a:ea typeface="Staatliches"/>
                <a:cs typeface="Staatliches"/>
                <a:sym typeface="Staatliches"/>
              </a:rPr>
              <a:t>30%</a:t>
            </a:r>
            <a:endParaRPr sz="4500">
              <a:solidFill>
                <a:schemeClr val="accent4"/>
              </a:solidFill>
              <a:latin typeface="Staatliches"/>
              <a:ea typeface="Staatliches"/>
              <a:cs typeface="Staatliches"/>
              <a:sym typeface="Staatliches"/>
            </a:endParaRPr>
          </a:p>
        </p:txBody>
      </p:sp>
      <p:sp>
        <p:nvSpPr>
          <p:cNvPr id="507" name="Google Shape;507;p44"/>
          <p:cNvSpPr txBox="1"/>
          <p:nvPr/>
        </p:nvSpPr>
        <p:spPr>
          <a:xfrm>
            <a:off x="7072325" y="1265600"/>
            <a:ext cx="1365900" cy="667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4500">
                <a:solidFill>
                  <a:schemeClr val="accent4"/>
                </a:solidFill>
                <a:latin typeface="Staatliches"/>
                <a:ea typeface="Staatliches"/>
                <a:cs typeface="Staatliches"/>
                <a:sym typeface="Staatliches"/>
              </a:rPr>
              <a:t>20%</a:t>
            </a:r>
            <a:endParaRPr sz="4500">
              <a:solidFill>
                <a:schemeClr val="accent4"/>
              </a:solidFill>
              <a:latin typeface="Staatliches"/>
              <a:ea typeface="Staatliches"/>
              <a:cs typeface="Staatliches"/>
              <a:sym typeface="Staatliches"/>
            </a:endParaRPr>
          </a:p>
        </p:txBody>
      </p:sp>
      <p:sp>
        <p:nvSpPr>
          <p:cNvPr id="508" name="Google Shape;508;p44"/>
          <p:cNvSpPr txBox="1"/>
          <p:nvPr/>
        </p:nvSpPr>
        <p:spPr>
          <a:xfrm>
            <a:off x="7072325" y="3062000"/>
            <a:ext cx="1365900" cy="667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4500">
                <a:solidFill>
                  <a:schemeClr val="accent3"/>
                </a:solidFill>
                <a:latin typeface="Staatliches"/>
                <a:ea typeface="Staatliches"/>
                <a:cs typeface="Staatliches"/>
                <a:sym typeface="Staatliches"/>
              </a:rPr>
              <a:t>10%</a:t>
            </a:r>
            <a:endParaRPr sz="4500">
              <a:solidFill>
                <a:schemeClr val="accent3"/>
              </a:solidFill>
              <a:latin typeface="Staatliches"/>
              <a:ea typeface="Staatliches"/>
              <a:cs typeface="Staatliches"/>
              <a:sym typeface="Staatliches"/>
            </a:endParaRPr>
          </a:p>
        </p:txBody>
      </p:sp>
      <p:grpSp>
        <p:nvGrpSpPr>
          <p:cNvPr id="509" name="Google Shape;509;p44"/>
          <p:cNvGrpSpPr/>
          <p:nvPr/>
        </p:nvGrpSpPr>
        <p:grpSpPr>
          <a:xfrm>
            <a:off x="3272738" y="3626771"/>
            <a:ext cx="515435" cy="515435"/>
            <a:chOff x="-65145700" y="3727425"/>
            <a:chExt cx="317425" cy="317425"/>
          </a:xfrm>
        </p:grpSpPr>
        <p:sp>
          <p:nvSpPr>
            <p:cNvPr id="510" name="Google Shape;510;p44"/>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44"/>
          <p:cNvSpPr/>
          <p:nvPr/>
        </p:nvSpPr>
        <p:spPr>
          <a:xfrm>
            <a:off x="5812801" y="3627953"/>
            <a:ext cx="436711" cy="513086"/>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p:nvPr/>
        </p:nvSpPr>
        <p:spPr>
          <a:xfrm>
            <a:off x="3257449" y="1887178"/>
            <a:ext cx="539751" cy="42161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44"/>
          <p:cNvGrpSpPr/>
          <p:nvPr/>
        </p:nvGrpSpPr>
        <p:grpSpPr>
          <a:xfrm>
            <a:off x="5780832" y="1857487"/>
            <a:ext cx="500637" cy="481078"/>
            <a:chOff x="-62890750" y="3747425"/>
            <a:chExt cx="330825" cy="317900"/>
          </a:xfrm>
        </p:grpSpPr>
        <p:sp>
          <p:nvSpPr>
            <p:cNvPr id="515" name="Google Shape;515;p44"/>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4"/>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4"/>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4"/>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4"/>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4"/>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4"/>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4"/>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4"/>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4"/>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4"/>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txBox="1">
            <a:spLocks noGrp="1"/>
          </p:cNvSpPr>
          <p:nvPr>
            <p:ph type="title"/>
          </p:nvPr>
        </p:nvSpPr>
        <p:spPr>
          <a:xfrm>
            <a:off x="630000" y="445025"/>
            <a:ext cx="784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Contents of this template</a:t>
            </a:r>
            <a:endParaRPr/>
          </a:p>
        </p:txBody>
      </p:sp>
      <p:sp>
        <p:nvSpPr>
          <p:cNvPr id="234" name="Google Shape;234;p27"/>
          <p:cNvSpPr txBox="1">
            <a:spLocks noGrp="1"/>
          </p:cNvSpPr>
          <p:nvPr>
            <p:ph type="body" idx="1"/>
          </p:nvPr>
        </p:nvSpPr>
        <p:spPr>
          <a:xfrm>
            <a:off x="630000" y="1152475"/>
            <a:ext cx="788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
                <a:solidFill>
                  <a:srgbClr val="171723"/>
                </a:solidFill>
              </a:rPr>
              <a:t>Here’s what you’ll find in this </a:t>
            </a:r>
            <a:r>
              <a:rPr lang="en" b="1">
                <a:solidFill>
                  <a:srgbClr val="171723"/>
                </a:solidFill>
                <a:uFill>
                  <a:noFill/>
                </a:uFill>
                <a:hlinkClick r:id="rId3">
                  <a:extLst>
                    <a:ext uri="{A12FA001-AC4F-418D-AE19-62706E023703}">
                      <ahyp:hlinkClr xmlns:ahyp="http://schemas.microsoft.com/office/drawing/2018/hyperlinkcolor" val="tx"/>
                    </a:ext>
                  </a:extLst>
                </a:hlinkClick>
              </a:rPr>
              <a:t>Slidesgo</a:t>
            </a:r>
            <a:r>
              <a:rPr lang="en">
                <a:solidFill>
                  <a:srgbClr val="171723"/>
                </a:solidFill>
              </a:rPr>
              <a:t> template: </a:t>
            </a:r>
            <a:endParaRPr>
              <a:solidFill>
                <a:srgbClr val="171723"/>
              </a:solidFill>
            </a:endParaRPr>
          </a:p>
          <a:p>
            <a:pPr marL="457200" lvl="0" indent="-298450" algn="l" rtl="0">
              <a:spcBef>
                <a:spcPts val="1200"/>
              </a:spcBef>
              <a:spcAft>
                <a:spcPts val="0"/>
              </a:spcAft>
              <a:buSzPts val="1100"/>
              <a:buFont typeface="Lato"/>
              <a:buChar char="●"/>
            </a:pPr>
            <a:r>
              <a:rPr lang="en">
                <a:solidFill>
                  <a:srgbClr val="171723"/>
                </a:solidFill>
              </a:rPr>
              <a:t>A slide structure based on a social media presentation, which you can easily adapt to your needs. For more info on how to edit the template, please visit </a:t>
            </a:r>
            <a:r>
              <a:rPr lang="en" b="1">
                <a:solidFill>
                  <a:srgbClr val="171723"/>
                </a:solidFill>
                <a:uFill>
                  <a:noFill/>
                </a:uFill>
                <a:hlinkClick r:id="rId4">
                  <a:extLst>
                    <a:ext uri="{A12FA001-AC4F-418D-AE19-62706E023703}">
                      <ahyp:hlinkClr xmlns:ahyp="http://schemas.microsoft.com/office/drawing/2018/hyperlinkcolor" val="tx"/>
                    </a:ext>
                  </a:extLst>
                </a:hlinkClick>
              </a:rPr>
              <a:t>Slidesgo School</a:t>
            </a:r>
            <a:r>
              <a:rPr lang="en">
                <a:solidFill>
                  <a:srgbClr val="171723"/>
                </a:solidFill>
              </a:rPr>
              <a:t> or read our </a:t>
            </a:r>
            <a:r>
              <a:rPr lang="en" b="1">
                <a:solidFill>
                  <a:srgbClr val="171723"/>
                </a:solidFill>
                <a:uFill>
                  <a:noFill/>
                </a:uFill>
                <a:hlinkClick r:id="rId5">
                  <a:extLst>
                    <a:ext uri="{A12FA001-AC4F-418D-AE19-62706E023703}">
                      <ahyp:hlinkClr xmlns:ahyp="http://schemas.microsoft.com/office/drawing/2018/hyperlinkcolor" val="tx"/>
                    </a:ext>
                  </a:extLst>
                </a:hlinkClick>
              </a:rPr>
              <a:t>FAQs</a:t>
            </a:r>
            <a:r>
              <a:rPr lang="en">
                <a:solidFill>
                  <a:srgbClr val="171723"/>
                </a:solidFill>
              </a:rPr>
              <a:t>.</a:t>
            </a:r>
            <a:endParaRPr>
              <a:solidFill>
                <a:srgbClr val="171723"/>
              </a:solidFill>
            </a:endParaRPr>
          </a:p>
          <a:p>
            <a:pPr marL="457200" lvl="0" indent="-298450" algn="l" rtl="0">
              <a:spcBef>
                <a:spcPts val="0"/>
              </a:spcBef>
              <a:spcAft>
                <a:spcPts val="0"/>
              </a:spcAft>
              <a:buSzPts val="1100"/>
              <a:buFont typeface="Lato"/>
              <a:buChar char="●"/>
            </a:pPr>
            <a:r>
              <a:rPr lang="en" sz="1050">
                <a:solidFill>
                  <a:srgbClr val="3C4043"/>
                </a:solidFill>
              </a:rPr>
              <a:t>An assortment of</a:t>
            </a:r>
            <a:r>
              <a:rPr lang="en">
                <a:solidFill>
                  <a:srgbClr val="171723"/>
                </a:solidFill>
              </a:rPr>
              <a:t> graphic resources that are suitable for use in the presentation can be found in the </a:t>
            </a:r>
            <a:r>
              <a:rPr lang="en" b="1">
                <a:solidFill>
                  <a:schemeClr val="hlink"/>
                </a:solidFill>
                <a:uFill>
                  <a:noFill/>
                </a:uFill>
                <a:hlinkClick r:id="rId6" action="ppaction://hlinksldjump"/>
              </a:rPr>
              <a:t>alternative resources</a:t>
            </a:r>
            <a:r>
              <a:rPr lang="en">
                <a:solidFill>
                  <a:srgbClr val="171723"/>
                </a:solidFill>
              </a:rPr>
              <a:t> slide.</a:t>
            </a:r>
            <a:endParaRPr>
              <a:solidFill>
                <a:srgbClr val="171723"/>
              </a:solidFill>
            </a:endParaRPr>
          </a:p>
          <a:p>
            <a:pPr marL="457200" lvl="0" indent="-298450" algn="l" rtl="0">
              <a:spcBef>
                <a:spcPts val="0"/>
              </a:spcBef>
              <a:spcAft>
                <a:spcPts val="0"/>
              </a:spcAft>
              <a:buSzPts val="1100"/>
              <a:buFont typeface="Lato"/>
              <a:buChar char="●"/>
            </a:pPr>
            <a:r>
              <a:rPr lang="en">
                <a:solidFill>
                  <a:srgbClr val="171723"/>
                </a:solidFill>
              </a:rPr>
              <a:t>A </a:t>
            </a:r>
            <a:r>
              <a:rPr lang="en" b="1">
                <a:solidFill>
                  <a:srgbClr val="171723"/>
                </a:solidFill>
                <a:uFill>
                  <a:noFill/>
                </a:uFill>
                <a:hlinkClick r:id="rId7" action="ppaction://hlinksldjump">
                  <a:extLst>
                    <a:ext uri="{A12FA001-AC4F-418D-AE19-62706E023703}">
                      <ahyp:hlinkClr xmlns:ahyp="http://schemas.microsoft.com/office/drawing/2018/hyperlinkcolor" val="tx"/>
                    </a:ext>
                  </a:extLst>
                </a:hlinkClick>
              </a:rPr>
              <a:t>thanks </a:t>
            </a:r>
            <a:r>
              <a:rPr lang="en">
                <a:solidFill>
                  <a:srgbClr val="171723"/>
                </a:solidFill>
                <a:uFill>
                  <a:noFill/>
                </a:uFill>
                <a:hlinkClick r:id="rId7" action="ppaction://hlinksldjump">
                  <a:extLst>
                    <a:ext uri="{A12FA001-AC4F-418D-AE19-62706E023703}">
                      <ahyp:hlinkClr xmlns:ahyp="http://schemas.microsoft.com/office/drawing/2018/hyperlinkcolor" val="tx"/>
                    </a:ext>
                  </a:extLst>
                </a:hlinkClick>
              </a:rPr>
              <a:t>slide</a:t>
            </a:r>
            <a:r>
              <a:rPr lang="en">
                <a:solidFill>
                  <a:srgbClr val="171723"/>
                </a:solidFill>
              </a:rPr>
              <a:t>, which you must keep so that proper credits for our design are given.</a:t>
            </a:r>
            <a:endParaRPr>
              <a:solidFill>
                <a:srgbClr val="171723"/>
              </a:solidFill>
            </a:endParaRPr>
          </a:p>
          <a:p>
            <a:pPr marL="457200" lvl="0" indent="-298450" algn="l" rtl="0">
              <a:spcBef>
                <a:spcPts val="0"/>
              </a:spcBef>
              <a:spcAft>
                <a:spcPts val="0"/>
              </a:spcAft>
              <a:buSzPts val="1100"/>
              <a:buFont typeface="Lato"/>
              <a:buChar char="●"/>
            </a:pPr>
            <a:r>
              <a:rPr lang="en">
                <a:solidFill>
                  <a:srgbClr val="171723"/>
                </a:solidFill>
              </a:rPr>
              <a:t>A </a:t>
            </a:r>
            <a:r>
              <a:rPr lang="en" b="1">
                <a:solidFill>
                  <a:srgbClr val="171723"/>
                </a:solidFill>
                <a:uFill>
                  <a:noFill/>
                </a:uFill>
                <a:hlinkClick r:id="rId8" action="ppaction://hlinksldjump">
                  <a:extLst>
                    <a:ext uri="{A12FA001-AC4F-418D-AE19-62706E023703}">
                      <ahyp:hlinkClr xmlns:ahyp="http://schemas.microsoft.com/office/drawing/2018/hyperlinkcolor" val="tx"/>
                    </a:ext>
                  </a:extLst>
                </a:hlinkClick>
              </a:rPr>
              <a:t>resources</a:t>
            </a:r>
            <a:r>
              <a:rPr lang="en">
                <a:solidFill>
                  <a:srgbClr val="171723"/>
                </a:solidFill>
                <a:uFill>
                  <a:noFill/>
                </a:uFill>
                <a:hlinkClick r:id="rId8" action="ppaction://hlinksldjump">
                  <a:extLst>
                    <a:ext uri="{A12FA001-AC4F-418D-AE19-62706E023703}">
                      <ahyp:hlinkClr xmlns:ahyp="http://schemas.microsoft.com/office/drawing/2018/hyperlinkcolor" val="tx"/>
                    </a:ext>
                  </a:extLst>
                </a:hlinkClick>
              </a:rPr>
              <a:t> </a:t>
            </a:r>
            <a:r>
              <a:rPr lang="en">
                <a:solidFill>
                  <a:srgbClr val="171723"/>
                </a:solidFill>
              </a:rPr>
              <a:t>slide, where you’ll find links to all the elements used in the template.</a:t>
            </a:r>
            <a:endParaRPr>
              <a:solidFill>
                <a:srgbClr val="171723"/>
              </a:solidFill>
            </a:endParaRPr>
          </a:p>
          <a:p>
            <a:pPr marL="457200" lvl="0" indent="-298450" algn="l" rtl="0">
              <a:spcBef>
                <a:spcPts val="0"/>
              </a:spcBef>
              <a:spcAft>
                <a:spcPts val="0"/>
              </a:spcAft>
              <a:buSzPts val="1100"/>
              <a:buFont typeface="Lato"/>
              <a:buChar char="●"/>
            </a:pPr>
            <a:r>
              <a:rPr lang="en" b="1">
                <a:solidFill>
                  <a:srgbClr val="171723"/>
                </a:solidFill>
                <a:uFill>
                  <a:noFill/>
                </a:uFill>
                <a:hlinkClick r:id="rId9" action="ppaction://hlinksldjump">
                  <a:extLst>
                    <a:ext uri="{A12FA001-AC4F-418D-AE19-62706E023703}">
                      <ahyp:hlinkClr xmlns:ahyp="http://schemas.microsoft.com/office/drawing/2018/hyperlinkcolor" val="tx"/>
                    </a:ext>
                  </a:extLst>
                </a:hlinkClick>
              </a:rPr>
              <a:t>Instructions for use</a:t>
            </a:r>
            <a:r>
              <a:rPr lang="en">
                <a:solidFill>
                  <a:srgbClr val="171723"/>
                </a:solidFill>
              </a:rPr>
              <a:t>.</a:t>
            </a:r>
            <a:endParaRPr>
              <a:solidFill>
                <a:srgbClr val="171723"/>
              </a:solidFill>
            </a:endParaRPr>
          </a:p>
          <a:p>
            <a:pPr marL="457200" lvl="0" indent="-298450" algn="l" rtl="0">
              <a:spcBef>
                <a:spcPts val="0"/>
              </a:spcBef>
              <a:spcAft>
                <a:spcPts val="0"/>
              </a:spcAft>
              <a:buSzPts val="1100"/>
              <a:buFont typeface="Lato"/>
              <a:buChar char="●"/>
            </a:pPr>
            <a:r>
              <a:rPr lang="en">
                <a:solidFill>
                  <a:srgbClr val="171723"/>
                </a:solidFill>
              </a:rPr>
              <a:t>Final slides with: </a:t>
            </a:r>
            <a:endParaRPr>
              <a:solidFill>
                <a:srgbClr val="171723"/>
              </a:solidFill>
            </a:endParaRPr>
          </a:p>
          <a:p>
            <a:pPr marL="914400" lvl="0" indent="-298450" algn="l" rtl="0">
              <a:spcBef>
                <a:spcPts val="0"/>
              </a:spcBef>
              <a:spcAft>
                <a:spcPts val="0"/>
              </a:spcAft>
              <a:buSzPts val="1100"/>
              <a:buFont typeface="Lato"/>
              <a:buChar char="●"/>
            </a:pPr>
            <a:r>
              <a:rPr lang="en">
                <a:solidFill>
                  <a:srgbClr val="171723"/>
                </a:solidFill>
              </a:rPr>
              <a:t>The</a:t>
            </a:r>
            <a:r>
              <a:rPr lang="en">
                <a:solidFill>
                  <a:srgbClr val="171723"/>
                </a:solidFill>
                <a:uFill>
                  <a:noFill/>
                </a:uFill>
                <a:hlinkClick r:id="rId10" action="ppaction://hlinksldjump">
                  <a:extLst>
                    <a:ext uri="{A12FA001-AC4F-418D-AE19-62706E023703}">
                      <ahyp:hlinkClr xmlns:ahyp="http://schemas.microsoft.com/office/drawing/2018/hyperlinkcolor" val="tx"/>
                    </a:ext>
                  </a:extLst>
                </a:hlinkClick>
              </a:rPr>
              <a:t> </a:t>
            </a:r>
            <a:r>
              <a:rPr lang="en" b="1">
                <a:solidFill>
                  <a:srgbClr val="171723"/>
                </a:solidFill>
                <a:uFill>
                  <a:noFill/>
                </a:uFill>
                <a:hlinkClick r:id="rId10" action="ppaction://hlinksldjump">
                  <a:extLst>
                    <a:ext uri="{A12FA001-AC4F-418D-AE19-62706E023703}">
                      <ahyp:hlinkClr xmlns:ahyp="http://schemas.microsoft.com/office/drawing/2018/hyperlinkcolor" val="tx"/>
                    </a:ext>
                  </a:extLst>
                </a:hlinkClick>
              </a:rPr>
              <a:t>fonts and colors</a:t>
            </a:r>
            <a:r>
              <a:rPr lang="en">
                <a:solidFill>
                  <a:srgbClr val="171723"/>
                </a:solidFill>
              </a:rPr>
              <a:t> used in the template.</a:t>
            </a:r>
            <a:endParaRPr>
              <a:solidFill>
                <a:srgbClr val="171723"/>
              </a:solidFill>
            </a:endParaRPr>
          </a:p>
          <a:p>
            <a:pPr marL="914400" lvl="0" indent="-298450" algn="l" rtl="0">
              <a:spcBef>
                <a:spcPts val="0"/>
              </a:spcBef>
              <a:spcAft>
                <a:spcPts val="0"/>
              </a:spcAft>
              <a:buSzPts val="1100"/>
              <a:buFont typeface="Lato"/>
              <a:buChar char="●"/>
            </a:pPr>
            <a:r>
              <a:rPr lang="en">
                <a:solidFill>
                  <a:srgbClr val="171723"/>
                </a:solidFill>
              </a:rPr>
              <a:t>A selection of </a:t>
            </a:r>
            <a:r>
              <a:rPr lang="en" b="1">
                <a:solidFill>
                  <a:srgbClr val="171723"/>
                </a:solidFill>
                <a:uFill>
                  <a:noFill/>
                </a:uFill>
                <a:hlinkClick r:id="rId11" action="ppaction://hlinksldjump">
                  <a:extLst>
                    <a:ext uri="{A12FA001-AC4F-418D-AE19-62706E023703}">
                      <ahyp:hlinkClr xmlns:ahyp="http://schemas.microsoft.com/office/drawing/2018/hyperlinkcolor" val="tx"/>
                    </a:ext>
                  </a:extLst>
                </a:hlinkClick>
              </a:rPr>
              <a:t>illustrations</a:t>
            </a:r>
            <a:r>
              <a:rPr lang="en">
                <a:solidFill>
                  <a:srgbClr val="171723"/>
                </a:solidFill>
              </a:rPr>
              <a:t>. You can also customize and animate them as you wish with the online editor. Visit </a:t>
            </a:r>
            <a:r>
              <a:rPr lang="en" b="1">
                <a:solidFill>
                  <a:srgbClr val="171723"/>
                </a:solidFill>
                <a:uFill>
                  <a:noFill/>
                </a:uFill>
                <a:hlinkClick r:id="rId12">
                  <a:extLst>
                    <a:ext uri="{A12FA001-AC4F-418D-AE19-62706E023703}">
                      <ahyp:hlinkClr xmlns:ahyp="http://schemas.microsoft.com/office/drawing/2018/hyperlinkcolor" val="tx"/>
                    </a:ext>
                  </a:extLst>
                </a:hlinkClick>
              </a:rPr>
              <a:t>Storyset</a:t>
            </a:r>
            <a:r>
              <a:rPr lang="en">
                <a:solidFill>
                  <a:srgbClr val="171723"/>
                </a:solidFill>
                <a:uFill>
                  <a:noFill/>
                </a:uFill>
                <a:hlinkClick r:id="rId12">
                  <a:extLst>
                    <a:ext uri="{A12FA001-AC4F-418D-AE19-62706E023703}">
                      <ahyp:hlinkClr xmlns:ahyp="http://schemas.microsoft.com/office/drawing/2018/hyperlinkcolor" val="tx"/>
                    </a:ext>
                  </a:extLst>
                </a:hlinkClick>
              </a:rPr>
              <a:t> </a:t>
            </a:r>
            <a:r>
              <a:rPr lang="en">
                <a:solidFill>
                  <a:srgbClr val="171723"/>
                </a:solidFill>
              </a:rPr>
              <a:t>to find more. </a:t>
            </a:r>
            <a:endParaRPr>
              <a:solidFill>
                <a:srgbClr val="171723"/>
              </a:solidFill>
            </a:endParaRPr>
          </a:p>
          <a:p>
            <a:pPr marL="914400" lvl="0" indent="-298450" algn="l" rtl="0">
              <a:spcBef>
                <a:spcPts val="0"/>
              </a:spcBef>
              <a:spcAft>
                <a:spcPts val="0"/>
              </a:spcAft>
              <a:buSzPts val="1100"/>
              <a:buFont typeface="Lato"/>
              <a:buChar char="●"/>
            </a:pPr>
            <a:r>
              <a:rPr lang="en">
                <a:solidFill>
                  <a:srgbClr val="171723"/>
                </a:solidFill>
              </a:rPr>
              <a:t>More</a:t>
            </a:r>
            <a:r>
              <a:rPr lang="en">
                <a:solidFill>
                  <a:srgbClr val="171723"/>
                </a:solidFill>
                <a:uFill>
                  <a:noFill/>
                </a:uFill>
                <a:hlinkClick r:id="rId13" action="ppaction://hlinksldjump">
                  <a:extLst>
                    <a:ext uri="{A12FA001-AC4F-418D-AE19-62706E023703}">
                      <ahyp:hlinkClr xmlns:ahyp="http://schemas.microsoft.com/office/drawing/2018/hyperlinkcolor" val="tx"/>
                    </a:ext>
                  </a:extLst>
                </a:hlinkClick>
              </a:rPr>
              <a:t> </a:t>
            </a:r>
            <a:r>
              <a:rPr lang="en" b="1">
                <a:solidFill>
                  <a:srgbClr val="171723"/>
                </a:solidFill>
                <a:uFill>
                  <a:noFill/>
                </a:uFill>
                <a:hlinkClick r:id="rId13" action="ppaction://hlinksldjump">
                  <a:extLst>
                    <a:ext uri="{A12FA001-AC4F-418D-AE19-62706E023703}">
                      <ahyp:hlinkClr xmlns:ahyp="http://schemas.microsoft.com/office/drawing/2018/hyperlinkcolor" val="tx"/>
                    </a:ext>
                  </a:extLst>
                </a:hlinkClick>
              </a:rPr>
              <a:t>infographic resources</a:t>
            </a:r>
            <a:r>
              <a:rPr lang="en">
                <a:solidFill>
                  <a:srgbClr val="171723"/>
                </a:solidFill>
              </a:rPr>
              <a:t>, whose size and color can be edited. </a:t>
            </a:r>
            <a:endParaRPr>
              <a:solidFill>
                <a:srgbClr val="171723"/>
              </a:solidFill>
            </a:endParaRPr>
          </a:p>
          <a:p>
            <a:pPr marL="914400" lvl="0" indent="-298450" algn="l" rtl="0">
              <a:spcBef>
                <a:spcPts val="0"/>
              </a:spcBef>
              <a:spcAft>
                <a:spcPts val="0"/>
              </a:spcAft>
              <a:buSzPts val="1100"/>
              <a:buFont typeface="Lato"/>
              <a:buChar char="●"/>
            </a:pPr>
            <a:r>
              <a:rPr lang="en">
                <a:solidFill>
                  <a:srgbClr val="171723"/>
                </a:solidFill>
              </a:rPr>
              <a:t>Sets of </a:t>
            </a:r>
            <a:r>
              <a:rPr lang="en" b="1">
                <a:solidFill>
                  <a:srgbClr val="171723"/>
                </a:solidFill>
                <a:uFill>
                  <a:noFill/>
                </a:uFill>
                <a:hlinkClick r:id="rId14" action="ppaction://hlinksldjump">
                  <a:extLst>
                    <a:ext uri="{A12FA001-AC4F-418D-AE19-62706E023703}">
                      <ahyp:hlinkClr xmlns:ahyp="http://schemas.microsoft.com/office/drawing/2018/hyperlinkcolor" val="tx"/>
                    </a:ext>
                  </a:extLst>
                </a:hlinkClick>
              </a:rPr>
              <a:t>customizable icons</a:t>
            </a:r>
            <a:r>
              <a:rPr lang="en">
                <a:solidFill>
                  <a:srgbClr val="171723"/>
                </a:solidFill>
              </a:rPr>
              <a:t> of the following themes: general, business, avatar, creative process, education, help &amp; support, medical, nature, performing arts, SEO &amp; marketing, and teamwork.</a:t>
            </a:r>
            <a:endParaRPr>
              <a:solidFill>
                <a:srgbClr val="171723"/>
              </a:solidFill>
            </a:endParaRPr>
          </a:p>
          <a:p>
            <a:pPr marL="0" lvl="0" indent="0" algn="l" rtl="0">
              <a:spcBef>
                <a:spcPts val="1200"/>
              </a:spcBef>
              <a:spcAft>
                <a:spcPts val="1200"/>
              </a:spcAft>
              <a:buNone/>
            </a:pPr>
            <a:r>
              <a:rPr lang="en">
                <a:solidFill>
                  <a:srgbClr val="171723"/>
                </a:solidFill>
              </a:rPr>
              <a:t>You can delete this slide when you’re done editing the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5"/>
          <p:cNvSpPr txBox="1">
            <a:spLocks noGrp="1"/>
          </p:cNvSpPr>
          <p:nvPr>
            <p:ph type="subTitle" idx="3"/>
          </p:nvPr>
        </p:nvSpPr>
        <p:spPr>
          <a:xfrm>
            <a:off x="751900" y="1735700"/>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534" name="Google Shape;534;p45"/>
          <p:cNvSpPr txBox="1">
            <a:spLocks noGrp="1"/>
          </p:cNvSpPr>
          <p:nvPr>
            <p:ph type="subTitle" idx="1"/>
          </p:nvPr>
        </p:nvSpPr>
        <p:spPr>
          <a:xfrm>
            <a:off x="3499250" y="1735700"/>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535" name="Google Shape;535;p45"/>
          <p:cNvSpPr txBox="1">
            <a:spLocks noGrp="1"/>
          </p:cNvSpPr>
          <p:nvPr>
            <p:ph type="subTitle" idx="2"/>
          </p:nvPr>
        </p:nvSpPr>
        <p:spPr>
          <a:xfrm>
            <a:off x="3499250" y="204787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t>It has a beautiful name, but it’s terribly hot</a:t>
            </a:r>
            <a:endParaRPr/>
          </a:p>
        </p:txBody>
      </p:sp>
      <p:sp>
        <p:nvSpPr>
          <p:cNvPr id="536" name="Google Shape;536;p45"/>
          <p:cNvSpPr txBox="1">
            <a:spLocks noGrp="1"/>
          </p:cNvSpPr>
          <p:nvPr>
            <p:ph type="subTitle" idx="4"/>
          </p:nvPr>
        </p:nvSpPr>
        <p:spPr>
          <a:xfrm>
            <a:off x="751950" y="204787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537" name="Google Shape;537;p45"/>
          <p:cNvSpPr txBox="1">
            <a:spLocks noGrp="1"/>
          </p:cNvSpPr>
          <p:nvPr>
            <p:ph type="subTitle" idx="5"/>
          </p:nvPr>
        </p:nvSpPr>
        <p:spPr>
          <a:xfrm>
            <a:off x="3499250" y="351672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538" name="Google Shape;538;p45"/>
          <p:cNvSpPr txBox="1">
            <a:spLocks noGrp="1"/>
          </p:cNvSpPr>
          <p:nvPr>
            <p:ph type="subTitle" idx="6"/>
          </p:nvPr>
        </p:nvSpPr>
        <p:spPr>
          <a:xfrm>
            <a:off x="3499250" y="382890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t>Despite being red, Mars is a cold place, not hot</a:t>
            </a:r>
            <a:endParaRPr/>
          </a:p>
        </p:txBody>
      </p:sp>
      <p:sp>
        <p:nvSpPr>
          <p:cNvPr id="539" name="Google Shape;539;p45"/>
          <p:cNvSpPr txBox="1">
            <a:spLocks noGrp="1"/>
          </p:cNvSpPr>
          <p:nvPr>
            <p:ph type="subTitle" idx="7"/>
          </p:nvPr>
        </p:nvSpPr>
        <p:spPr>
          <a:xfrm>
            <a:off x="751900" y="351672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540" name="Google Shape;540;p45"/>
          <p:cNvSpPr txBox="1">
            <a:spLocks noGrp="1"/>
          </p:cNvSpPr>
          <p:nvPr>
            <p:ph type="subTitle" idx="8"/>
          </p:nvPr>
        </p:nvSpPr>
        <p:spPr>
          <a:xfrm>
            <a:off x="751950" y="382890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t>It’s a gas giant and the biggest planet</a:t>
            </a:r>
            <a:endParaRPr/>
          </a:p>
        </p:txBody>
      </p:sp>
      <p:sp>
        <p:nvSpPr>
          <p:cNvPr id="541" name="Google Shape;541;p45"/>
          <p:cNvSpPr txBox="1">
            <a:spLocks noGrp="1"/>
          </p:cNvSpPr>
          <p:nvPr>
            <p:ph type="title"/>
          </p:nvPr>
        </p:nvSpPr>
        <p:spPr>
          <a:xfrm>
            <a:off x="630000" y="445025"/>
            <a:ext cx="4123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AREAS OF EXPERTISE</a:t>
            </a:r>
            <a:endParaRPr/>
          </a:p>
        </p:txBody>
      </p:sp>
      <p:sp>
        <p:nvSpPr>
          <p:cNvPr id="542" name="Google Shape;542;p45"/>
          <p:cNvSpPr txBox="1">
            <a:spLocks noGrp="1"/>
          </p:cNvSpPr>
          <p:nvPr>
            <p:ph type="subTitle" idx="9"/>
          </p:nvPr>
        </p:nvSpPr>
        <p:spPr>
          <a:xfrm>
            <a:off x="6246550" y="1735700"/>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sp>
        <p:nvSpPr>
          <p:cNvPr id="543" name="Google Shape;543;p45"/>
          <p:cNvSpPr txBox="1">
            <a:spLocks noGrp="1"/>
          </p:cNvSpPr>
          <p:nvPr>
            <p:ph type="subTitle" idx="13"/>
          </p:nvPr>
        </p:nvSpPr>
        <p:spPr>
          <a:xfrm>
            <a:off x="6246550" y="2047875"/>
            <a:ext cx="2153700" cy="61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It’s the farthest planet from the Sun</a:t>
            </a:r>
            <a:endParaRPr/>
          </a:p>
        </p:txBody>
      </p:sp>
      <p:sp>
        <p:nvSpPr>
          <p:cNvPr id="544" name="Google Shape;544;p45"/>
          <p:cNvSpPr txBox="1">
            <a:spLocks noGrp="1"/>
          </p:cNvSpPr>
          <p:nvPr>
            <p:ph type="subTitle" idx="14"/>
          </p:nvPr>
        </p:nvSpPr>
        <p:spPr>
          <a:xfrm>
            <a:off x="6246550" y="351672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545" name="Google Shape;545;p45"/>
          <p:cNvSpPr txBox="1">
            <a:spLocks noGrp="1"/>
          </p:cNvSpPr>
          <p:nvPr>
            <p:ph type="subTitle" idx="15"/>
          </p:nvPr>
        </p:nvSpPr>
        <p:spPr>
          <a:xfrm>
            <a:off x="6246550" y="3828900"/>
            <a:ext cx="2153700" cy="61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It’s composed mostly of hydrogen and helium</a:t>
            </a:r>
            <a:endParaRPr/>
          </a:p>
        </p:txBody>
      </p:sp>
      <p:grpSp>
        <p:nvGrpSpPr>
          <p:cNvPr id="546" name="Google Shape;546;p45"/>
          <p:cNvGrpSpPr/>
          <p:nvPr/>
        </p:nvGrpSpPr>
        <p:grpSpPr>
          <a:xfrm>
            <a:off x="1616035" y="1181327"/>
            <a:ext cx="425428" cy="425154"/>
            <a:chOff x="-61351725" y="3372400"/>
            <a:chExt cx="310350" cy="310150"/>
          </a:xfrm>
        </p:grpSpPr>
        <p:sp>
          <p:nvSpPr>
            <p:cNvPr id="547" name="Google Shape;547;p45"/>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5"/>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5"/>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45"/>
          <p:cNvGrpSpPr/>
          <p:nvPr/>
        </p:nvGrpSpPr>
        <p:grpSpPr>
          <a:xfrm>
            <a:off x="7110148" y="2953028"/>
            <a:ext cx="426490" cy="433001"/>
            <a:chOff x="-59400775" y="4084200"/>
            <a:chExt cx="311125" cy="315875"/>
          </a:xfrm>
        </p:grpSpPr>
        <p:sp>
          <p:nvSpPr>
            <p:cNvPr id="551" name="Google Shape;551;p45"/>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5"/>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5"/>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5"/>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5"/>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5"/>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5"/>
          <p:cNvGrpSpPr/>
          <p:nvPr/>
        </p:nvGrpSpPr>
        <p:grpSpPr>
          <a:xfrm>
            <a:off x="4359074" y="1159745"/>
            <a:ext cx="434064" cy="433927"/>
            <a:chOff x="-60255350" y="3733825"/>
            <a:chExt cx="316650" cy="316550"/>
          </a:xfrm>
        </p:grpSpPr>
        <p:sp>
          <p:nvSpPr>
            <p:cNvPr id="558" name="Google Shape;558;p45"/>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5"/>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5"/>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5"/>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5"/>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5"/>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5"/>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5" name="Google Shape;565;p45"/>
          <p:cNvSpPr/>
          <p:nvPr/>
        </p:nvSpPr>
        <p:spPr>
          <a:xfrm>
            <a:off x="1611773" y="2952306"/>
            <a:ext cx="434064" cy="434441"/>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5"/>
          <p:cNvSpPr/>
          <p:nvPr/>
        </p:nvSpPr>
        <p:spPr>
          <a:xfrm>
            <a:off x="4353890" y="3045888"/>
            <a:ext cx="436223" cy="340130"/>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45"/>
          <p:cNvGrpSpPr/>
          <p:nvPr/>
        </p:nvGrpSpPr>
        <p:grpSpPr>
          <a:xfrm>
            <a:off x="7115460" y="1186515"/>
            <a:ext cx="415884" cy="414763"/>
            <a:chOff x="3859600" y="3591950"/>
            <a:chExt cx="296975" cy="296175"/>
          </a:xfrm>
        </p:grpSpPr>
        <p:sp>
          <p:nvSpPr>
            <p:cNvPr id="568" name="Google Shape;568;p45"/>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5"/>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5"/>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6"/>
          <p:cNvSpPr txBox="1">
            <a:spLocks noGrp="1"/>
          </p:cNvSpPr>
          <p:nvPr>
            <p:ph type="subTitle" idx="3"/>
          </p:nvPr>
        </p:nvSpPr>
        <p:spPr>
          <a:xfrm>
            <a:off x="751900" y="2583700"/>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576" name="Google Shape;576;p46"/>
          <p:cNvSpPr txBox="1">
            <a:spLocks noGrp="1"/>
          </p:cNvSpPr>
          <p:nvPr>
            <p:ph type="subTitle" idx="1"/>
          </p:nvPr>
        </p:nvSpPr>
        <p:spPr>
          <a:xfrm>
            <a:off x="3499250" y="2583700"/>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577" name="Google Shape;577;p46"/>
          <p:cNvSpPr txBox="1">
            <a:spLocks noGrp="1"/>
          </p:cNvSpPr>
          <p:nvPr>
            <p:ph type="subTitle" idx="2"/>
          </p:nvPr>
        </p:nvSpPr>
        <p:spPr>
          <a:xfrm>
            <a:off x="3499250" y="289587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t>It has a beautiful name, but it’s terribly hot</a:t>
            </a:r>
            <a:endParaRPr/>
          </a:p>
        </p:txBody>
      </p:sp>
      <p:sp>
        <p:nvSpPr>
          <p:cNvPr id="578" name="Google Shape;578;p46"/>
          <p:cNvSpPr txBox="1">
            <a:spLocks noGrp="1"/>
          </p:cNvSpPr>
          <p:nvPr>
            <p:ph type="subTitle" idx="4"/>
          </p:nvPr>
        </p:nvSpPr>
        <p:spPr>
          <a:xfrm>
            <a:off x="751950" y="289587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579" name="Google Shape;579;p46"/>
          <p:cNvSpPr txBox="1">
            <a:spLocks noGrp="1"/>
          </p:cNvSpPr>
          <p:nvPr>
            <p:ph type="title"/>
          </p:nvPr>
        </p:nvSpPr>
        <p:spPr>
          <a:xfrm>
            <a:off x="630000" y="445025"/>
            <a:ext cx="674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CONTENT ARE WE GOING TO CREATE?</a:t>
            </a:r>
            <a:endParaRPr/>
          </a:p>
        </p:txBody>
      </p:sp>
      <p:sp>
        <p:nvSpPr>
          <p:cNvPr id="580" name="Google Shape;580;p46"/>
          <p:cNvSpPr txBox="1">
            <a:spLocks noGrp="1"/>
          </p:cNvSpPr>
          <p:nvPr>
            <p:ph type="subTitle" idx="9"/>
          </p:nvPr>
        </p:nvSpPr>
        <p:spPr>
          <a:xfrm>
            <a:off x="6246550" y="2583700"/>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sp>
        <p:nvSpPr>
          <p:cNvPr id="581" name="Google Shape;581;p46"/>
          <p:cNvSpPr txBox="1">
            <a:spLocks noGrp="1"/>
          </p:cNvSpPr>
          <p:nvPr>
            <p:ph type="subTitle" idx="13"/>
          </p:nvPr>
        </p:nvSpPr>
        <p:spPr>
          <a:xfrm>
            <a:off x="6246550" y="2895875"/>
            <a:ext cx="2153700" cy="61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It’s the farthest planet from the Sun</a:t>
            </a:r>
            <a:endParaRPr/>
          </a:p>
        </p:txBody>
      </p:sp>
      <p:grpSp>
        <p:nvGrpSpPr>
          <p:cNvPr id="582" name="Google Shape;582;p46"/>
          <p:cNvGrpSpPr/>
          <p:nvPr/>
        </p:nvGrpSpPr>
        <p:grpSpPr>
          <a:xfrm>
            <a:off x="4322954" y="1960592"/>
            <a:ext cx="506290" cy="502197"/>
            <a:chOff x="-4475825" y="3612425"/>
            <a:chExt cx="293825" cy="291450"/>
          </a:xfrm>
        </p:grpSpPr>
        <p:sp>
          <p:nvSpPr>
            <p:cNvPr id="583" name="Google Shape;583;p46"/>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6"/>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6"/>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46"/>
          <p:cNvGrpSpPr/>
          <p:nvPr/>
        </p:nvGrpSpPr>
        <p:grpSpPr>
          <a:xfrm>
            <a:off x="7070308" y="1952227"/>
            <a:ext cx="506286" cy="500944"/>
            <a:chOff x="-1182750" y="3962900"/>
            <a:chExt cx="294575" cy="291450"/>
          </a:xfrm>
        </p:grpSpPr>
        <p:sp>
          <p:nvSpPr>
            <p:cNvPr id="587" name="Google Shape;587;p46"/>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6"/>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6"/>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6"/>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6"/>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6"/>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6"/>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46"/>
          <p:cNvGrpSpPr/>
          <p:nvPr/>
        </p:nvGrpSpPr>
        <p:grpSpPr>
          <a:xfrm>
            <a:off x="1575609" y="1960576"/>
            <a:ext cx="506300" cy="502218"/>
            <a:chOff x="-5613150" y="3991275"/>
            <a:chExt cx="294600" cy="292225"/>
          </a:xfrm>
        </p:grpSpPr>
        <p:sp>
          <p:nvSpPr>
            <p:cNvPr id="595" name="Google Shape;595;p46"/>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6"/>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6"/>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6"/>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6"/>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6"/>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6"/>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6"/>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6"/>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7"/>
          <p:cNvSpPr txBox="1">
            <a:spLocks noGrp="1"/>
          </p:cNvSpPr>
          <p:nvPr>
            <p:ph type="title"/>
          </p:nvPr>
        </p:nvSpPr>
        <p:spPr>
          <a:xfrm flipH="1">
            <a:off x="2137500" y="2588875"/>
            <a:ext cx="6332100" cy="82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CONTENT PLAN</a:t>
            </a:r>
            <a:endParaRPr/>
          </a:p>
        </p:txBody>
      </p:sp>
      <p:sp>
        <p:nvSpPr>
          <p:cNvPr id="609" name="Google Shape;609;p47"/>
          <p:cNvSpPr txBox="1">
            <a:spLocks noGrp="1"/>
          </p:cNvSpPr>
          <p:nvPr>
            <p:ph type="title" idx="2"/>
          </p:nvPr>
        </p:nvSpPr>
        <p:spPr>
          <a:xfrm flipH="1">
            <a:off x="6388500" y="448025"/>
            <a:ext cx="2125500" cy="226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610" name="Google Shape;610;p47"/>
          <p:cNvSpPr txBox="1">
            <a:spLocks noGrp="1"/>
          </p:cNvSpPr>
          <p:nvPr>
            <p:ph type="subTitle" idx="1"/>
          </p:nvPr>
        </p:nvSpPr>
        <p:spPr>
          <a:xfrm flipH="1">
            <a:off x="4219800" y="3488875"/>
            <a:ext cx="4249800" cy="360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Here you could describe the topic of the section</a:t>
            </a:r>
            <a:endParaRPr/>
          </a:p>
        </p:txBody>
      </p:sp>
      <p:pic>
        <p:nvPicPr>
          <p:cNvPr id="611" name="Google Shape;611;p47"/>
          <p:cNvPicPr preferRelativeResize="0"/>
          <p:nvPr/>
        </p:nvPicPr>
        <p:blipFill rotWithShape="1">
          <a:blip r:embed="rId3">
            <a:alphaModFix/>
          </a:blip>
          <a:srcRect l="9958" t="15266" r="8348" b="11548"/>
          <a:stretch/>
        </p:blipFill>
        <p:spPr>
          <a:xfrm flipH="1">
            <a:off x="252425" y="239375"/>
            <a:ext cx="3471600" cy="4659600"/>
          </a:xfrm>
          <a:prstGeom prst="roundRect">
            <a:avLst>
              <a:gd name="adj" fmla="val 0"/>
            </a:avLst>
          </a:prstGeom>
          <a:noFill/>
          <a:ln>
            <a:noFill/>
          </a:ln>
        </p:spPr>
      </p:pic>
      <p:sp>
        <p:nvSpPr>
          <p:cNvPr id="612" name="Google Shape;612;p47"/>
          <p:cNvSpPr/>
          <p:nvPr/>
        </p:nvSpPr>
        <p:spPr>
          <a:xfrm rot="2700000">
            <a:off x="83484" y="-471898"/>
            <a:ext cx="3809467" cy="4801396"/>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7"/>
          <p:cNvSpPr/>
          <p:nvPr/>
        </p:nvSpPr>
        <p:spPr>
          <a:xfrm rot="2700000">
            <a:off x="260151" y="-286230"/>
            <a:ext cx="3401749" cy="437586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8"/>
          <p:cNvSpPr txBox="1">
            <a:spLocks noGrp="1"/>
          </p:cNvSpPr>
          <p:nvPr>
            <p:ph type="title"/>
          </p:nvPr>
        </p:nvSpPr>
        <p:spPr>
          <a:xfrm>
            <a:off x="630000" y="445025"/>
            <a:ext cx="767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PLATFORMS ARE WE GOING TO USE?</a:t>
            </a:r>
            <a:endParaRPr/>
          </a:p>
        </p:txBody>
      </p:sp>
      <p:sp>
        <p:nvSpPr>
          <p:cNvPr id="619" name="Google Shape;619;p48"/>
          <p:cNvSpPr/>
          <p:nvPr/>
        </p:nvSpPr>
        <p:spPr>
          <a:xfrm>
            <a:off x="1417900" y="1988714"/>
            <a:ext cx="813655" cy="569220"/>
          </a:xfrm>
          <a:custGeom>
            <a:avLst/>
            <a:gdLst/>
            <a:ahLst/>
            <a:cxnLst/>
            <a:rect l="l" t="t" r="r" b="b"/>
            <a:pathLst>
              <a:path w="196298" h="137327" extrusionOk="0">
                <a:moveTo>
                  <a:pt x="78519" y="39260"/>
                </a:moveTo>
                <a:lnTo>
                  <a:pt x="129558" y="68673"/>
                </a:lnTo>
                <a:lnTo>
                  <a:pt x="78519" y="98067"/>
                </a:lnTo>
                <a:lnTo>
                  <a:pt x="78519" y="39260"/>
                </a:lnTo>
                <a:close/>
                <a:moveTo>
                  <a:pt x="98066" y="1"/>
                </a:moveTo>
                <a:cubicBezTo>
                  <a:pt x="98066" y="1"/>
                  <a:pt x="36664" y="1"/>
                  <a:pt x="21314" y="4050"/>
                </a:cubicBezTo>
                <a:cubicBezTo>
                  <a:pt x="13087" y="6314"/>
                  <a:pt x="6295" y="13087"/>
                  <a:pt x="4031" y="21499"/>
                </a:cubicBezTo>
                <a:cubicBezTo>
                  <a:pt x="0" y="36849"/>
                  <a:pt x="0" y="68673"/>
                  <a:pt x="0" y="68673"/>
                </a:cubicBezTo>
                <a:cubicBezTo>
                  <a:pt x="0" y="68673"/>
                  <a:pt x="0" y="100662"/>
                  <a:pt x="4031" y="115847"/>
                </a:cubicBezTo>
                <a:cubicBezTo>
                  <a:pt x="6295" y="124240"/>
                  <a:pt x="12921" y="130866"/>
                  <a:pt x="21314" y="133130"/>
                </a:cubicBezTo>
                <a:cubicBezTo>
                  <a:pt x="36830" y="137326"/>
                  <a:pt x="98066" y="137326"/>
                  <a:pt x="98066" y="137326"/>
                </a:cubicBezTo>
                <a:cubicBezTo>
                  <a:pt x="98066" y="137326"/>
                  <a:pt x="159449" y="137326"/>
                  <a:pt x="174800" y="133295"/>
                </a:cubicBezTo>
                <a:cubicBezTo>
                  <a:pt x="183211" y="131031"/>
                  <a:pt x="189837" y="124405"/>
                  <a:pt x="192083" y="116012"/>
                </a:cubicBezTo>
                <a:cubicBezTo>
                  <a:pt x="196132" y="100662"/>
                  <a:pt x="196132" y="68838"/>
                  <a:pt x="196132" y="68838"/>
                </a:cubicBezTo>
                <a:cubicBezTo>
                  <a:pt x="196132" y="68838"/>
                  <a:pt x="196298" y="36849"/>
                  <a:pt x="192083" y="21499"/>
                </a:cubicBezTo>
                <a:cubicBezTo>
                  <a:pt x="189837" y="13087"/>
                  <a:pt x="183211" y="6461"/>
                  <a:pt x="174800" y="4215"/>
                </a:cubicBezTo>
                <a:cubicBezTo>
                  <a:pt x="159449" y="1"/>
                  <a:pt x="98066" y="1"/>
                  <a:pt x="98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620" name="Google Shape;620;p48"/>
          <p:cNvGrpSpPr/>
          <p:nvPr/>
        </p:nvGrpSpPr>
        <p:grpSpPr>
          <a:xfrm>
            <a:off x="7007011" y="1961016"/>
            <a:ext cx="624649" cy="624563"/>
            <a:chOff x="864491" y="1723250"/>
            <a:chExt cx="397866" cy="397887"/>
          </a:xfrm>
        </p:grpSpPr>
        <p:sp>
          <p:nvSpPr>
            <p:cNvPr id="621" name="Google Shape;621;p4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2" name="Google Shape;622;p4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3" name="Google Shape;623;p48"/>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624" name="Google Shape;624;p48"/>
          <p:cNvSpPr txBox="1"/>
          <p:nvPr/>
        </p:nvSpPr>
        <p:spPr>
          <a:xfrm>
            <a:off x="747825" y="29223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mERCURY</a:t>
            </a:r>
            <a:endParaRPr sz="2500">
              <a:solidFill>
                <a:srgbClr val="2E2E2E"/>
              </a:solidFill>
              <a:latin typeface="Staatliches"/>
              <a:ea typeface="Staatliches"/>
              <a:cs typeface="Staatliches"/>
              <a:sym typeface="Staatliches"/>
            </a:endParaRPr>
          </a:p>
        </p:txBody>
      </p:sp>
      <p:sp>
        <p:nvSpPr>
          <p:cNvPr id="625" name="Google Shape;625;p48"/>
          <p:cNvSpPr txBox="1"/>
          <p:nvPr/>
        </p:nvSpPr>
        <p:spPr>
          <a:xfrm>
            <a:off x="3495175" y="29223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VENUS</a:t>
            </a:r>
            <a:endParaRPr sz="2500">
              <a:solidFill>
                <a:srgbClr val="2E2E2E"/>
              </a:solidFill>
              <a:latin typeface="Staatliches"/>
              <a:ea typeface="Staatliches"/>
              <a:cs typeface="Staatliches"/>
              <a:sym typeface="Staatliches"/>
            </a:endParaRPr>
          </a:p>
        </p:txBody>
      </p:sp>
      <p:sp>
        <p:nvSpPr>
          <p:cNvPr id="626" name="Google Shape;626;p48"/>
          <p:cNvSpPr txBox="1"/>
          <p:nvPr/>
        </p:nvSpPr>
        <p:spPr>
          <a:xfrm>
            <a:off x="3495175" y="3234525"/>
            <a:ext cx="21537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 has a beautiful name, but it’s terribly hot</a:t>
            </a:r>
            <a:endParaRPr>
              <a:solidFill>
                <a:srgbClr val="2E2E2E"/>
              </a:solidFill>
              <a:latin typeface="Lato"/>
              <a:ea typeface="Lato"/>
              <a:cs typeface="Lato"/>
              <a:sym typeface="Lato"/>
            </a:endParaRPr>
          </a:p>
        </p:txBody>
      </p:sp>
      <p:sp>
        <p:nvSpPr>
          <p:cNvPr id="627" name="Google Shape;627;p48"/>
          <p:cNvSpPr txBox="1"/>
          <p:nvPr/>
        </p:nvSpPr>
        <p:spPr>
          <a:xfrm>
            <a:off x="747875" y="3234525"/>
            <a:ext cx="21537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Mercury is the closest planet to the Sun</a:t>
            </a:r>
            <a:endParaRPr>
              <a:solidFill>
                <a:srgbClr val="2E2E2E"/>
              </a:solidFill>
              <a:latin typeface="Lato"/>
              <a:ea typeface="Lato"/>
              <a:cs typeface="Lato"/>
              <a:sym typeface="Lato"/>
            </a:endParaRPr>
          </a:p>
        </p:txBody>
      </p:sp>
      <p:sp>
        <p:nvSpPr>
          <p:cNvPr id="628" name="Google Shape;628;p48"/>
          <p:cNvSpPr txBox="1"/>
          <p:nvPr/>
        </p:nvSpPr>
        <p:spPr>
          <a:xfrm>
            <a:off x="6242475" y="29223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Neptune</a:t>
            </a:r>
            <a:endParaRPr sz="2500">
              <a:solidFill>
                <a:srgbClr val="2E2E2E"/>
              </a:solidFill>
              <a:latin typeface="Staatliches"/>
              <a:ea typeface="Staatliches"/>
              <a:cs typeface="Staatliches"/>
              <a:sym typeface="Staatliches"/>
            </a:endParaRPr>
          </a:p>
        </p:txBody>
      </p:sp>
      <p:sp>
        <p:nvSpPr>
          <p:cNvPr id="629" name="Google Shape;629;p48"/>
          <p:cNvSpPr txBox="1"/>
          <p:nvPr/>
        </p:nvSpPr>
        <p:spPr>
          <a:xfrm>
            <a:off x="6242475" y="3234525"/>
            <a:ext cx="2153700" cy="6186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2E2E2E"/>
                </a:solidFill>
                <a:latin typeface="Lato"/>
                <a:ea typeface="Lato"/>
                <a:cs typeface="Lato"/>
                <a:sym typeface="Lato"/>
              </a:rPr>
              <a:t>It’s the farthest planet from the Sun</a:t>
            </a:r>
            <a:endParaRPr>
              <a:solidFill>
                <a:srgbClr val="2E2E2E"/>
              </a:solidFill>
              <a:latin typeface="Lato"/>
              <a:ea typeface="Lato"/>
              <a:cs typeface="Lato"/>
              <a:sym typeface="Lato"/>
            </a:endParaRPr>
          </a:p>
        </p:txBody>
      </p:sp>
      <p:grpSp>
        <p:nvGrpSpPr>
          <p:cNvPr id="630" name="Google Shape;630;p48"/>
          <p:cNvGrpSpPr/>
          <p:nvPr/>
        </p:nvGrpSpPr>
        <p:grpSpPr>
          <a:xfrm>
            <a:off x="4259686" y="1947143"/>
            <a:ext cx="624635" cy="624523"/>
            <a:chOff x="266768" y="1721375"/>
            <a:chExt cx="397907" cy="397887"/>
          </a:xfrm>
        </p:grpSpPr>
        <p:sp>
          <p:nvSpPr>
            <p:cNvPr id="631" name="Google Shape;631;p48"/>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8"/>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aphicFrame>
        <p:nvGraphicFramePr>
          <p:cNvPr id="637" name="Google Shape;637;p49"/>
          <p:cNvGraphicFramePr/>
          <p:nvPr/>
        </p:nvGraphicFramePr>
        <p:xfrm>
          <a:off x="740838" y="1381975"/>
          <a:ext cx="3000000" cy="3000000"/>
        </p:xfrm>
        <a:graphic>
          <a:graphicData uri="http://schemas.openxmlformats.org/drawingml/2006/table">
            <a:tbl>
              <a:tblPr>
                <a:noFill/>
                <a:tableStyleId>{A5C66657-D347-4858-8A8F-4304E92D1880}</a:tableStyleId>
              </a:tblPr>
              <a:tblGrid>
                <a:gridCol w="1710050">
                  <a:extLst>
                    <a:ext uri="{9D8B030D-6E8A-4147-A177-3AD203B41FA5}">
                      <a16:colId xmlns:a16="http://schemas.microsoft.com/office/drawing/2014/main" val="20000"/>
                    </a:ext>
                  </a:extLst>
                </a:gridCol>
                <a:gridCol w="1399200">
                  <a:extLst>
                    <a:ext uri="{9D8B030D-6E8A-4147-A177-3AD203B41FA5}">
                      <a16:colId xmlns:a16="http://schemas.microsoft.com/office/drawing/2014/main" val="20001"/>
                    </a:ext>
                  </a:extLst>
                </a:gridCol>
                <a:gridCol w="1554625">
                  <a:extLst>
                    <a:ext uri="{9D8B030D-6E8A-4147-A177-3AD203B41FA5}">
                      <a16:colId xmlns:a16="http://schemas.microsoft.com/office/drawing/2014/main" val="20002"/>
                    </a:ext>
                  </a:extLst>
                </a:gridCol>
                <a:gridCol w="1554625">
                  <a:extLst>
                    <a:ext uri="{9D8B030D-6E8A-4147-A177-3AD203B41FA5}">
                      <a16:colId xmlns:a16="http://schemas.microsoft.com/office/drawing/2014/main" val="20003"/>
                    </a:ext>
                  </a:extLst>
                </a:gridCol>
                <a:gridCol w="1554625">
                  <a:extLst>
                    <a:ext uri="{9D8B030D-6E8A-4147-A177-3AD203B41FA5}">
                      <a16:colId xmlns:a16="http://schemas.microsoft.com/office/drawing/2014/main" val="20004"/>
                    </a:ext>
                  </a:extLst>
                </a:gridCol>
              </a:tblGrid>
              <a:tr h="413975">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700">
                          <a:solidFill>
                            <a:schemeClr val="lt1"/>
                          </a:solidFill>
                          <a:latin typeface="Staatliches"/>
                          <a:ea typeface="Staatliches"/>
                          <a:cs typeface="Staatliches"/>
                          <a:sym typeface="Staatliches"/>
                        </a:rPr>
                        <a:t>INSTAGRAM</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Clr>
                          <a:schemeClr val="hlink"/>
                        </a:buClr>
                        <a:buSzPts val="1100"/>
                        <a:buFont typeface="Arial"/>
                        <a:buNone/>
                      </a:pPr>
                      <a:r>
                        <a:rPr lang="en" sz="1700">
                          <a:solidFill>
                            <a:schemeClr val="lt1"/>
                          </a:solidFill>
                          <a:latin typeface="Staatliches"/>
                          <a:ea typeface="Staatliches"/>
                          <a:cs typeface="Staatliches"/>
                          <a:sym typeface="Staatliches"/>
                        </a:rPr>
                        <a:t>TWITCH</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700">
                          <a:solidFill>
                            <a:schemeClr val="lt1"/>
                          </a:solidFill>
                          <a:latin typeface="Staatliches"/>
                          <a:ea typeface="Staatliches"/>
                          <a:cs typeface="Staatliches"/>
                          <a:sym typeface="Staatliches"/>
                        </a:rPr>
                        <a:t>TWITTER</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700">
                          <a:solidFill>
                            <a:schemeClr val="lt1"/>
                          </a:solidFill>
                          <a:latin typeface="Staatliches"/>
                          <a:ea typeface="Staatliches"/>
                          <a:cs typeface="Staatliches"/>
                          <a:sym typeface="Staatliches"/>
                        </a:rPr>
                        <a:t>FACEBOOK</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13975">
                <a:tc>
                  <a:txBody>
                    <a:bodyPr/>
                    <a:lstStyle/>
                    <a:p>
                      <a:pPr marL="0" lvl="0" indent="0" algn="l" rtl="0">
                        <a:spcBef>
                          <a:spcPts val="0"/>
                        </a:spcBef>
                        <a:spcAft>
                          <a:spcPts val="0"/>
                        </a:spcAft>
                        <a:buNone/>
                      </a:pPr>
                      <a:r>
                        <a:rPr lang="en" sz="1700">
                          <a:solidFill>
                            <a:schemeClr val="lt1"/>
                          </a:solidFill>
                          <a:latin typeface="Staatliches"/>
                          <a:ea typeface="Staatliches"/>
                          <a:cs typeface="Staatliches"/>
                          <a:sym typeface="Staatliches"/>
                        </a:rPr>
                        <a:t>ON PUBLISH</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442750">
                <a:tc>
                  <a:txBody>
                    <a:bodyPr/>
                    <a:lstStyle/>
                    <a:p>
                      <a:pPr marL="0" lvl="0" indent="0" algn="l" rtl="0">
                        <a:spcBef>
                          <a:spcPts val="0"/>
                        </a:spcBef>
                        <a:spcAft>
                          <a:spcPts val="0"/>
                        </a:spcAft>
                        <a:buNone/>
                      </a:pPr>
                      <a:r>
                        <a:rPr lang="en" sz="1700">
                          <a:solidFill>
                            <a:schemeClr val="lt1"/>
                          </a:solidFill>
                          <a:latin typeface="Staatliches"/>
                          <a:ea typeface="Staatliches"/>
                          <a:cs typeface="Staatliches"/>
                          <a:sym typeface="Staatliches"/>
                        </a:rPr>
                        <a:t>SAME DAY AS POST</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42750">
                <a:tc>
                  <a:txBody>
                    <a:bodyPr/>
                    <a:lstStyle/>
                    <a:p>
                      <a:pPr marL="0" lvl="0" indent="0" algn="l" rtl="0">
                        <a:spcBef>
                          <a:spcPts val="0"/>
                        </a:spcBef>
                        <a:spcAft>
                          <a:spcPts val="0"/>
                        </a:spcAft>
                        <a:buNone/>
                      </a:pPr>
                      <a:r>
                        <a:rPr lang="en" sz="1700">
                          <a:solidFill>
                            <a:schemeClr val="lt1"/>
                          </a:solidFill>
                          <a:latin typeface="Staatliches"/>
                          <a:ea typeface="Staatliches"/>
                          <a:cs typeface="Staatliches"/>
                          <a:sym typeface="Staatliches"/>
                        </a:rPr>
                        <a:t>DAY AFTER POST</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442750">
                <a:tc>
                  <a:txBody>
                    <a:bodyPr/>
                    <a:lstStyle/>
                    <a:p>
                      <a:pPr marL="0" lvl="0" indent="0" algn="l" rtl="0">
                        <a:spcBef>
                          <a:spcPts val="0"/>
                        </a:spcBef>
                        <a:spcAft>
                          <a:spcPts val="0"/>
                        </a:spcAft>
                        <a:buNone/>
                      </a:pPr>
                      <a:r>
                        <a:rPr lang="en" sz="1700">
                          <a:solidFill>
                            <a:schemeClr val="lt1"/>
                          </a:solidFill>
                          <a:latin typeface="Staatliches"/>
                          <a:ea typeface="Staatliches"/>
                          <a:cs typeface="Staatliches"/>
                          <a:sym typeface="Staatliches"/>
                        </a:rPr>
                        <a:t>WEEK AFTER POST</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442750">
                <a:tc>
                  <a:txBody>
                    <a:bodyPr/>
                    <a:lstStyle/>
                    <a:p>
                      <a:pPr marL="0" lvl="0" indent="0" algn="l" rtl="0">
                        <a:spcBef>
                          <a:spcPts val="0"/>
                        </a:spcBef>
                        <a:spcAft>
                          <a:spcPts val="0"/>
                        </a:spcAft>
                        <a:buNone/>
                      </a:pPr>
                      <a:r>
                        <a:rPr lang="en" sz="1700">
                          <a:solidFill>
                            <a:schemeClr val="lt1"/>
                          </a:solidFill>
                          <a:latin typeface="Staatliches"/>
                          <a:ea typeface="Staatliches"/>
                          <a:cs typeface="Staatliches"/>
                          <a:sym typeface="Staatliches"/>
                        </a:rPr>
                        <a:t>MONTH AFTER POST</a:t>
                      </a: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442750">
                <a:tc>
                  <a:txBody>
                    <a:bodyPr/>
                    <a:lstStyle/>
                    <a:p>
                      <a:pPr marL="0" lvl="0" indent="0" algn="l" rtl="0">
                        <a:spcBef>
                          <a:spcPts val="0"/>
                        </a:spcBef>
                        <a:spcAft>
                          <a:spcPts val="0"/>
                        </a:spcAft>
                        <a:buNone/>
                      </a:pPr>
                      <a:r>
                        <a:rPr lang="en" sz="1700">
                          <a:solidFill>
                            <a:schemeClr val="lt1"/>
                          </a:solidFill>
                          <a:latin typeface="Staatliches"/>
                          <a:ea typeface="Staatliches"/>
                          <a:cs typeface="Staatliches"/>
                          <a:sym typeface="Staatliches"/>
                        </a:rPr>
                        <a:t>CUSTOM DATE</a:t>
                      </a:r>
                      <a:endParaRPr sz="11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700">
                        <a:solidFill>
                          <a:schemeClr val="lt1"/>
                        </a:solidFill>
                        <a:latin typeface="Staatliches"/>
                        <a:ea typeface="Staatliches"/>
                        <a:cs typeface="Staatliches"/>
                        <a:sym typeface="Staatliches"/>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bl>
          </a:graphicData>
        </a:graphic>
      </p:graphicFrame>
      <p:sp>
        <p:nvSpPr>
          <p:cNvPr id="638" name="Google Shape;638;p49"/>
          <p:cNvSpPr/>
          <p:nvPr/>
        </p:nvSpPr>
        <p:spPr>
          <a:xfrm>
            <a:off x="2479250" y="2013700"/>
            <a:ext cx="6001800" cy="5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9"/>
          <p:cNvSpPr/>
          <p:nvPr/>
        </p:nvSpPr>
        <p:spPr>
          <a:xfrm>
            <a:off x="2479250" y="2458588"/>
            <a:ext cx="6001800" cy="5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9"/>
          <p:cNvSpPr/>
          <p:nvPr/>
        </p:nvSpPr>
        <p:spPr>
          <a:xfrm>
            <a:off x="2479250" y="2903475"/>
            <a:ext cx="6001800" cy="5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9"/>
          <p:cNvSpPr/>
          <p:nvPr/>
        </p:nvSpPr>
        <p:spPr>
          <a:xfrm>
            <a:off x="2479387" y="3348350"/>
            <a:ext cx="6001800" cy="5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9"/>
          <p:cNvSpPr/>
          <p:nvPr/>
        </p:nvSpPr>
        <p:spPr>
          <a:xfrm>
            <a:off x="2479250" y="3793225"/>
            <a:ext cx="6001800" cy="5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9"/>
          <p:cNvSpPr/>
          <p:nvPr/>
        </p:nvSpPr>
        <p:spPr>
          <a:xfrm>
            <a:off x="2479250" y="4238100"/>
            <a:ext cx="6001800" cy="5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9"/>
          <p:cNvSpPr txBox="1">
            <a:spLocks noGrp="1"/>
          </p:cNvSpPr>
          <p:nvPr>
            <p:ph type="title"/>
          </p:nvPr>
        </p:nvSpPr>
        <p:spPr>
          <a:xfrm>
            <a:off x="630000" y="445025"/>
            <a:ext cx="409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SHARING PLAN</a:t>
            </a:r>
            <a:endParaRPr/>
          </a:p>
        </p:txBody>
      </p:sp>
      <p:sp>
        <p:nvSpPr>
          <p:cNvPr id="645" name="Google Shape;645;p49"/>
          <p:cNvSpPr/>
          <p:nvPr/>
        </p:nvSpPr>
        <p:spPr>
          <a:xfrm>
            <a:off x="3029925" y="1937663"/>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9"/>
          <p:cNvSpPr/>
          <p:nvPr/>
        </p:nvSpPr>
        <p:spPr>
          <a:xfrm>
            <a:off x="4519035" y="1937663"/>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9"/>
          <p:cNvSpPr/>
          <p:nvPr/>
        </p:nvSpPr>
        <p:spPr>
          <a:xfrm>
            <a:off x="6089560" y="2384475"/>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9"/>
          <p:cNvSpPr/>
          <p:nvPr/>
        </p:nvSpPr>
        <p:spPr>
          <a:xfrm>
            <a:off x="7666391" y="2384475"/>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9"/>
          <p:cNvSpPr/>
          <p:nvPr/>
        </p:nvSpPr>
        <p:spPr>
          <a:xfrm>
            <a:off x="3029925" y="2828400"/>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6089560" y="2828400"/>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9"/>
          <p:cNvSpPr/>
          <p:nvPr/>
        </p:nvSpPr>
        <p:spPr>
          <a:xfrm>
            <a:off x="6089560" y="3275213"/>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9"/>
          <p:cNvSpPr/>
          <p:nvPr/>
        </p:nvSpPr>
        <p:spPr>
          <a:xfrm>
            <a:off x="7666391" y="3275213"/>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9"/>
          <p:cNvSpPr/>
          <p:nvPr/>
        </p:nvSpPr>
        <p:spPr>
          <a:xfrm>
            <a:off x="4519035" y="3719113"/>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9"/>
          <p:cNvSpPr/>
          <p:nvPr/>
        </p:nvSpPr>
        <p:spPr>
          <a:xfrm>
            <a:off x="7666391" y="3719113"/>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9"/>
          <p:cNvSpPr/>
          <p:nvPr/>
        </p:nvSpPr>
        <p:spPr>
          <a:xfrm>
            <a:off x="6089560" y="4163013"/>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9"/>
          <p:cNvSpPr/>
          <p:nvPr/>
        </p:nvSpPr>
        <p:spPr>
          <a:xfrm>
            <a:off x="4519035" y="4163988"/>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9"/>
          <p:cNvSpPr/>
          <p:nvPr/>
        </p:nvSpPr>
        <p:spPr>
          <a:xfrm>
            <a:off x="3031650" y="4163988"/>
            <a:ext cx="202800" cy="2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0"/>
          <p:cNvSpPr txBox="1">
            <a:spLocks noGrp="1"/>
          </p:cNvSpPr>
          <p:nvPr>
            <p:ph type="title"/>
          </p:nvPr>
        </p:nvSpPr>
        <p:spPr>
          <a:xfrm>
            <a:off x="630000" y="445025"/>
            <a:ext cx="215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CALENDAR</a:t>
            </a:r>
            <a:endParaRPr/>
          </a:p>
        </p:txBody>
      </p:sp>
      <p:graphicFrame>
        <p:nvGraphicFramePr>
          <p:cNvPr id="663" name="Google Shape;663;p50"/>
          <p:cNvGraphicFramePr/>
          <p:nvPr/>
        </p:nvGraphicFramePr>
        <p:xfrm>
          <a:off x="711863" y="1271963"/>
          <a:ext cx="3000000" cy="3000000"/>
        </p:xfrm>
        <a:graphic>
          <a:graphicData uri="http://schemas.openxmlformats.org/drawingml/2006/table">
            <a:tbl>
              <a:tblPr>
                <a:noFill/>
                <a:tableStyleId>{A5C66657-D347-4858-8A8F-4304E92D1880}</a:tableStyleId>
              </a:tblPr>
              <a:tblGrid>
                <a:gridCol w="864800">
                  <a:extLst>
                    <a:ext uri="{9D8B030D-6E8A-4147-A177-3AD203B41FA5}">
                      <a16:colId xmlns:a16="http://schemas.microsoft.com/office/drawing/2014/main" val="20000"/>
                    </a:ext>
                  </a:extLst>
                </a:gridCol>
                <a:gridCol w="864800">
                  <a:extLst>
                    <a:ext uri="{9D8B030D-6E8A-4147-A177-3AD203B41FA5}">
                      <a16:colId xmlns:a16="http://schemas.microsoft.com/office/drawing/2014/main" val="20001"/>
                    </a:ext>
                  </a:extLst>
                </a:gridCol>
                <a:gridCol w="864800">
                  <a:extLst>
                    <a:ext uri="{9D8B030D-6E8A-4147-A177-3AD203B41FA5}">
                      <a16:colId xmlns:a16="http://schemas.microsoft.com/office/drawing/2014/main" val="20002"/>
                    </a:ext>
                  </a:extLst>
                </a:gridCol>
                <a:gridCol w="864800">
                  <a:extLst>
                    <a:ext uri="{9D8B030D-6E8A-4147-A177-3AD203B41FA5}">
                      <a16:colId xmlns:a16="http://schemas.microsoft.com/office/drawing/2014/main" val="20003"/>
                    </a:ext>
                  </a:extLst>
                </a:gridCol>
                <a:gridCol w="864800">
                  <a:extLst>
                    <a:ext uri="{9D8B030D-6E8A-4147-A177-3AD203B41FA5}">
                      <a16:colId xmlns:a16="http://schemas.microsoft.com/office/drawing/2014/main" val="20004"/>
                    </a:ext>
                  </a:extLst>
                </a:gridCol>
                <a:gridCol w="864800">
                  <a:extLst>
                    <a:ext uri="{9D8B030D-6E8A-4147-A177-3AD203B41FA5}">
                      <a16:colId xmlns:a16="http://schemas.microsoft.com/office/drawing/2014/main" val="20005"/>
                    </a:ext>
                  </a:extLst>
                </a:gridCol>
                <a:gridCol w="864800">
                  <a:extLst>
                    <a:ext uri="{9D8B030D-6E8A-4147-A177-3AD203B41FA5}">
                      <a16:colId xmlns:a16="http://schemas.microsoft.com/office/drawing/2014/main" val="20006"/>
                    </a:ext>
                  </a:extLst>
                </a:gridCol>
              </a:tblGrid>
              <a:tr h="407900">
                <a:tc>
                  <a:txBody>
                    <a:bodyPr/>
                    <a:lstStyle/>
                    <a:p>
                      <a:pPr marL="0" lvl="0" indent="0" algn="ctr" rtl="0">
                        <a:spcBef>
                          <a:spcPts val="0"/>
                        </a:spcBef>
                        <a:spcAft>
                          <a:spcPts val="0"/>
                        </a:spcAft>
                        <a:buNone/>
                      </a:pPr>
                      <a:r>
                        <a:rPr lang="en" sz="1600">
                          <a:solidFill>
                            <a:schemeClr val="lt1"/>
                          </a:solidFill>
                          <a:latin typeface="Staatliches"/>
                          <a:ea typeface="Staatliches"/>
                          <a:cs typeface="Staatliches"/>
                          <a:sym typeface="Staatliches"/>
                        </a:rPr>
                        <a:t>Su</a:t>
                      </a:r>
                      <a:endParaRPr sz="1600">
                        <a:solidFill>
                          <a:schemeClr val="lt1"/>
                        </a:solidFill>
                        <a:latin typeface="Staatliches"/>
                        <a:ea typeface="Staatliches"/>
                        <a:cs typeface="Staatliches"/>
                        <a:sym typeface="Staatliche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600">
                          <a:solidFill>
                            <a:schemeClr val="lt1"/>
                          </a:solidFill>
                          <a:latin typeface="Staatliches"/>
                          <a:ea typeface="Staatliches"/>
                          <a:cs typeface="Staatliches"/>
                          <a:sym typeface="Staatliches"/>
                        </a:rPr>
                        <a:t>Mo</a:t>
                      </a:r>
                      <a:endParaRPr sz="1600">
                        <a:solidFill>
                          <a:schemeClr val="lt1"/>
                        </a:solidFill>
                        <a:latin typeface="Staatliches"/>
                        <a:ea typeface="Staatliches"/>
                        <a:cs typeface="Staatliches"/>
                        <a:sym typeface="Staatliche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600">
                          <a:solidFill>
                            <a:schemeClr val="lt1"/>
                          </a:solidFill>
                          <a:latin typeface="Staatliches"/>
                          <a:ea typeface="Staatliches"/>
                          <a:cs typeface="Staatliches"/>
                          <a:sym typeface="Staatliches"/>
                        </a:rPr>
                        <a:t>Tu</a:t>
                      </a:r>
                      <a:endParaRPr sz="1600">
                        <a:solidFill>
                          <a:schemeClr val="lt1"/>
                        </a:solidFill>
                        <a:latin typeface="Staatliches"/>
                        <a:ea typeface="Staatliches"/>
                        <a:cs typeface="Staatliches"/>
                        <a:sym typeface="Staatliche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600">
                          <a:solidFill>
                            <a:schemeClr val="lt1"/>
                          </a:solidFill>
                          <a:latin typeface="Staatliches"/>
                          <a:ea typeface="Staatliches"/>
                          <a:cs typeface="Staatliches"/>
                          <a:sym typeface="Staatliches"/>
                        </a:rPr>
                        <a:t>We</a:t>
                      </a:r>
                      <a:endParaRPr sz="1600">
                        <a:solidFill>
                          <a:schemeClr val="lt1"/>
                        </a:solidFill>
                        <a:latin typeface="Staatliches"/>
                        <a:ea typeface="Staatliches"/>
                        <a:cs typeface="Staatliches"/>
                        <a:sym typeface="Staatliche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600">
                          <a:solidFill>
                            <a:schemeClr val="lt1"/>
                          </a:solidFill>
                          <a:latin typeface="Staatliches"/>
                          <a:ea typeface="Staatliches"/>
                          <a:cs typeface="Staatliches"/>
                          <a:sym typeface="Staatliches"/>
                        </a:rPr>
                        <a:t>Th</a:t>
                      </a:r>
                      <a:endParaRPr sz="1600">
                        <a:solidFill>
                          <a:schemeClr val="lt1"/>
                        </a:solidFill>
                        <a:latin typeface="Staatliches"/>
                        <a:ea typeface="Staatliches"/>
                        <a:cs typeface="Staatliches"/>
                        <a:sym typeface="Staatliche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600">
                          <a:solidFill>
                            <a:schemeClr val="lt1"/>
                          </a:solidFill>
                          <a:latin typeface="Staatliches"/>
                          <a:ea typeface="Staatliches"/>
                          <a:cs typeface="Staatliches"/>
                          <a:sym typeface="Staatliches"/>
                        </a:rPr>
                        <a:t>Fr</a:t>
                      </a:r>
                      <a:endParaRPr sz="1600">
                        <a:solidFill>
                          <a:schemeClr val="lt1"/>
                        </a:solidFill>
                        <a:latin typeface="Staatliches"/>
                        <a:ea typeface="Staatliches"/>
                        <a:cs typeface="Staatliches"/>
                        <a:sym typeface="Staatliche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600">
                          <a:solidFill>
                            <a:schemeClr val="lt1"/>
                          </a:solidFill>
                          <a:latin typeface="Staatliches"/>
                          <a:ea typeface="Staatliches"/>
                          <a:cs typeface="Staatliches"/>
                          <a:sym typeface="Staatliches"/>
                        </a:rPr>
                        <a:t>Su</a:t>
                      </a:r>
                      <a:endParaRPr sz="1600">
                        <a:solidFill>
                          <a:schemeClr val="lt1"/>
                        </a:solidFill>
                        <a:latin typeface="Staatliches"/>
                        <a:ea typeface="Staatliches"/>
                        <a:cs typeface="Staatliches"/>
                        <a:sym typeface="Staatliche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464725">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01</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02</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64725">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03</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04</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05</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06</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07</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08</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09</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4725">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10</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11</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12</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13</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14</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15</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16</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64725">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17</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18</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19</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20</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21</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22</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23</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64725">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24</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25</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26</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27</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28</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29</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30</a:t>
                      </a:r>
                      <a:endParaRPr sz="1200">
                        <a:solidFill>
                          <a:schemeClr val="dk2"/>
                        </a:solidFill>
                        <a:latin typeface="Lato"/>
                        <a:ea typeface="Lato"/>
                        <a:cs typeface="Lato"/>
                        <a:sym typeface="Lato"/>
                      </a:endParaRPr>
                    </a:p>
                  </a:txBody>
                  <a:tcPr marL="171450"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64725">
                <a:tc>
                  <a:txBody>
                    <a:bodyPr/>
                    <a:lstStyle/>
                    <a:p>
                      <a:pPr marL="0" lvl="0" indent="0" algn="r" rtl="0">
                        <a:spcBef>
                          <a:spcPts val="0"/>
                        </a:spcBef>
                        <a:spcAft>
                          <a:spcPts val="0"/>
                        </a:spcAft>
                        <a:buNone/>
                      </a:pPr>
                      <a:r>
                        <a:rPr lang="en" sz="1200">
                          <a:solidFill>
                            <a:schemeClr val="dk2"/>
                          </a:solidFill>
                          <a:latin typeface="Lato"/>
                          <a:ea typeface="Lato"/>
                          <a:cs typeface="Lato"/>
                          <a:sym typeface="Lato"/>
                        </a:rPr>
                        <a:t>31</a:t>
                      </a: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solidFill>
                          <a:schemeClr val="dk2"/>
                        </a:solidFill>
                        <a:latin typeface="Lato"/>
                        <a:ea typeface="Lato"/>
                        <a:cs typeface="Lato"/>
                        <a:sym typeface="Lato"/>
                      </a:endParaRPr>
                    </a:p>
                  </a:txBody>
                  <a:tcPr marL="171450"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664" name="Google Shape;664;p50"/>
          <p:cNvSpPr txBox="1"/>
          <p:nvPr/>
        </p:nvSpPr>
        <p:spPr>
          <a:xfrm>
            <a:off x="4611775" y="877975"/>
            <a:ext cx="2153700" cy="357000"/>
          </a:xfrm>
          <a:prstGeom prst="rect">
            <a:avLst/>
          </a:prstGeom>
          <a:noFill/>
          <a:ln>
            <a:noFill/>
          </a:ln>
          <a:effectLst>
            <a:outerShdw dist="19050" dir="2700000" algn="bl" rotWithShape="0">
              <a:schemeClr val="accent1"/>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500">
                <a:solidFill>
                  <a:srgbClr val="2E2E2E"/>
                </a:solidFill>
                <a:latin typeface="Staatliches"/>
                <a:ea typeface="Staatliches"/>
                <a:cs typeface="Staatliches"/>
                <a:sym typeface="Staatliches"/>
              </a:rPr>
              <a:t>JANUARY 2022</a:t>
            </a:r>
            <a:endParaRPr sz="2500">
              <a:solidFill>
                <a:srgbClr val="2E2E2E"/>
              </a:solidFill>
              <a:latin typeface="Staatliches"/>
              <a:ea typeface="Staatliches"/>
              <a:cs typeface="Staatliches"/>
              <a:sym typeface="Staatliches"/>
            </a:endParaRPr>
          </a:p>
        </p:txBody>
      </p:sp>
      <p:sp>
        <p:nvSpPr>
          <p:cNvPr id="665" name="Google Shape;665;p50"/>
          <p:cNvSpPr/>
          <p:nvPr/>
        </p:nvSpPr>
        <p:spPr>
          <a:xfrm>
            <a:off x="864275" y="2304225"/>
            <a:ext cx="191400" cy="19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0"/>
          <p:cNvSpPr/>
          <p:nvPr/>
        </p:nvSpPr>
        <p:spPr>
          <a:xfrm>
            <a:off x="864275" y="3224100"/>
            <a:ext cx="191400" cy="19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0"/>
          <p:cNvSpPr/>
          <p:nvPr/>
        </p:nvSpPr>
        <p:spPr>
          <a:xfrm>
            <a:off x="5188275" y="3705575"/>
            <a:ext cx="191400" cy="19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0"/>
          <p:cNvSpPr/>
          <p:nvPr/>
        </p:nvSpPr>
        <p:spPr>
          <a:xfrm>
            <a:off x="4323475" y="3224100"/>
            <a:ext cx="191400" cy="19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0"/>
          <p:cNvSpPr/>
          <p:nvPr/>
        </p:nvSpPr>
        <p:spPr>
          <a:xfrm>
            <a:off x="2593875" y="3224100"/>
            <a:ext cx="191400" cy="19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0"/>
          <p:cNvSpPr/>
          <p:nvPr/>
        </p:nvSpPr>
        <p:spPr>
          <a:xfrm>
            <a:off x="5188275" y="2304225"/>
            <a:ext cx="191400" cy="19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0"/>
          <p:cNvSpPr/>
          <p:nvPr/>
        </p:nvSpPr>
        <p:spPr>
          <a:xfrm>
            <a:off x="8227400" y="2304225"/>
            <a:ext cx="191400" cy="19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0"/>
          <p:cNvSpPr txBox="1"/>
          <p:nvPr/>
        </p:nvSpPr>
        <p:spPr>
          <a:xfrm>
            <a:off x="6918500" y="2509225"/>
            <a:ext cx="1595400" cy="99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2E2E2E"/>
                </a:solidFill>
                <a:latin typeface="Lato"/>
                <a:ea typeface="Lato"/>
                <a:cs typeface="Lato"/>
                <a:sym typeface="Lato"/>
              </a:rPr>
              <a:t>Despite being red, Mars is a cold place, not hot</a:t>
            </a:r>
            <a:endParaRPr>
              <a:solidFill>
                <a:srgbClr val="2E2E2E"/>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1"/>
          <p:cNvSpPr txBox="1">
            <a:spLocks noGrp="1"/>
          </p:cNvSpPr>
          <p:nvPr>
            <p:ph type="title"/>
          </p:nvPr>
        </p:nvSpPr>
        <p:spPr>
          <a:xfrm>
            <a:off x="674400" y="2588875"/>
            <a:ext cx="6332100" cy="8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budget</a:t>
            </a:r>
            <a:endParaRPr/>
          </a:p>
        </p:txBody>
      </p:sp>
      <p:sp>
        <p:nvSpPr>
          <p:cNvPr id="678" name="Google Shape;678;p51"/>
          <p:cNvSpPr txBox="1">
            <a:spLocks noGrp="1"/>
          </p:cNvSpPr>
          <p:nvPr>
            <p:ph type="title" idx="2"/>
          </p:nvPr>
        </p:nvSpPr>
        <p:spPr>
          <a:xfrm>
            <a:off x="630000" y="448025"/>
            <a:ext cx="2125500" cy="226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sp>
        <p:nvSpPr>
          <p:cNvPr id="679" name="Google Shape;679;p51"/>
          <p:cNvSpPr txBox="1">
            <a:spLocks noGrp="1"/>
          </p:cNvSpPr>
          <p:nvPr>
            <p:ph type="subTitle" idx="1"/>
          </p:nvPr>
        </p:nvSpPr>
        <p:spPr>
          <a:xfrm>
            <a:off x="674400" y="3488875"/>
            <a:ext cx="4249800" cy="36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could describe the topic of the section</a:t>
            </a:r>
            <a:endParaRPr/>
          </a:p>
        </p:txBody>
      </p:sp>
      <p:pic>
        <p:nvPicPr>
          <p:cNvPr id="680" name="Google Shape;680;p51"/>
          <p:cNvPicPr preferRelativeResize="0"/>
          <p:nvPr/>
        </p:nvPicPr>
        <p:blipFill rotWithShape="1">
          <a:blip r:embed="rId3">
            <a:alphaModFix/>
          </a:blip>
          <a:srcRect t="5823" b="5814"/>
          <a:stretch/>
        </p:blipFill>
        <p:spPr>
          <a:xfrm>
            <a:off x="5435100" y="239375"/>
            <a:ext cx="3471600" cy="4659600"/>
          </a:xfrm>
          <a:prstGeom prst="roundRect">
            <a:avLst>
              <a:gd name="adj" fmla="val 0"/>
            </a:avLst>
          </a:prstGeom>
          <a:noFill/>
          <a:ln>
            <a:noFill/>
          </a:ln>
        </p:spPr>
      </p:pic>
      <p:sp>
        <p:nvSpPr>
          <p:cNvPr id="681" name="Google Shape;681;p51"/>
          <p:cNvSpPr/>
          <p:nvPr/>
        </p:nvSpPr>
        <p:spPr>
          <a:xfrm rot="2700000">
            <a:off x="5166534" y="68277"/>
            <a:ext cx="3809467" cy="4801396"/>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1"/>
          <p:cNvSpPr/>
          <p:nvPr/>
        </p:nvSpPr>
        <p:spPr>
          <a:xfrm rot="2700000">
            <a:off x="5343201" y="253945"/>
            <a:ext cx="3401749" cy="437586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2"/>
          <p:cNvSpPr txBox="1">
            <a:spLocks noGrp="1"/>
          </p:cNvSpPr>
          <p:nvPr>
            <p:ph type="title"/>
          </p:nvPr>
        </p:nvSpPr>
        <p:spPr>
          <a:xfrm>
            <a:off x="630000" y="445025"/>
            <a:ext cx="767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
              <a:t>AUDIENCE DEMOGRAPHICS</a:t>
            </a:r>
            <a:endParaRPr/>
          </a:p>
        </p:txBody>
      </p:sp>
      <p:grpSp>
        <p:nvGrpSpPr>
          <p:cNvPr id="688" name="Google Shape;688;p52"/>
          <p:cNvGrpSpPr/>
          <p:nvPr/>
        </p:nvGrpSpPr>
        <p:grpSpPr>
          <a:xfrm>
            <a:off x="630002" y="1435760"/>
            <a:ext cx="5238064" cy="2790508"/>
            <a:chOff x="233350" y="949250"/>
            <a:chExt cx="7137300" cy="3802300"/>
          </a:xfrm>
        </p:grpSpPr>
        <p:sp>
          <p:nvSpPr>
            <p:cNvPr id="689" name="Google Shape;689;p52"/>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2"/>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2"/>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2"/>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2"/>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2"/>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2"/>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2"/>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2"/>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2"/>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2"/>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2"/>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2"/>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2"/>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2"/>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2"/>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2"/>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2"/>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2"/>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2"/>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2"/>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2"/>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2"/>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2"/>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2"/>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2"/>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2"/>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2"/>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2"/>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2"/>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2"/>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2"/>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2"/>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2"/>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2"/>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2"/>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2"/>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2"/>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2"/>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2"/>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2"/>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2"/>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2"/>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2"/>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2"/>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2"/>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2"/>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2"/>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2"/>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2"/>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2"/>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52"/>
          <p:cNvSpPr txBox="1"/>
          <p:nvPr/>
        </p:nvSpPr>
        <p:spPr>
          <a:xfrm>
            <a:off x="5957925" y="2444875"/>
            <a:ext cx="2153700"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500">
                <a:solidFill>
                  <a:srgbClr val="2E2E2E"/>
                </a:solidFill>
                <a:latin typeface="Staatliches"/>
                <a:ea typeface="Staatliches"/>
                <a:cs typeface="Staatliches"/>
                <a:sym typeface="Staatliches"/>
              </a:rPr>
              <a:t>MARS</a:t>
            </a:r>
            <a:endParaRPr sz="2500">
              <a:solidFill>
                <a:srgbClr val="2E2E2E"/>
              </a:solidFill>
              <a:latin typeface="Staatliches"/>
              <a:ea typeface="Staatliches"/>
              <a:cs typeface="Staatliches"/>
              <a:sym typeface="Staatliches"/>
            </a:endParaRPr>
          </a:p>
        </p:txBody>
      </p:sp>
      <p:sp>
        <p:nvSpPr>
          <p:cNvPr id="741" name="Google Shape;741;p52"/>
          <p:cNvSpPr txBox="1"/>
          <p:nvPr/>
        </p:nvSpPr>
        <p:spPr>
          <a:xfrm>
            <a:off x="5957925" y="2757050"/>
            <a:ext cx="2153700" cy="61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2E2E2E"/>
                </a:solidFill>
                <a:latin typeface="Lato"/>
                <a:ea typeface="Lato"/>
                <a:cs typeface="Lato"/>
                <a:sym typeface="Lato"/>
              </a:rPr>
              <a:t>Despite being red, Mars is a cold place, not hot</a:t>
            </a:r>
            <a:endParaRPr>
              <a:solidFill>
                <a:srgbClr val="2E2E2E"/>
              </a:solidFill>
              <a:latin typeface="Lato"/>
              <a:ea typeface="Lato"/>
              <a:cs typeface="Lato"/>
              <a:sym typeface="Lato"/>
            </a:endParaRPr>
          </a:p>
        </p:txBody>
      </p:sp>
      <p:sp>
        <p:nvSpPr>
          <p:cNvPr id="742" name="Google Shape;742;p52"/>
          <p:cNvSpPr txBox="1"/>
          <p:nvPr/>
        </p:nvSpPr>
        <p:spPr>
          <a:xfrm>
            <a:off x="5957925" y="1373050"/>
            <a:ext cx="2153700"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500">
                <a:solidFill>
                  <a:srgbClr val="2E2E2E"/>
                </a:solidFill>
                <a:latin typeface="Staatliches"/>
                <a:ea typeface="Staatliches"/>
                <a:cs typeface="Staatliches"/>
                <a:sym typeface="Staatliches"/>
              </a:rPr>
              <a:t>Neptune</a:t>
            </a:r>
            <a:endParaRPr sz="2500">
              <a:solidFill>
                <a:srgbClr val="2E2E2E"/>
              </a:solidFill>
              <a:latin typeface="Staatliches"/>
              <a:ea typeface="Staatliches"/>
              <a:cs typeface="Staatliches"/>
              <a:sym typeface="Staatliches"/>
            </a:endParaRPr>
          </a:p>
        </p:txBody>
      </p:sp>
      <p:sp>
        <p:nvSpPr>
          <p:cNvPr id="743" name="Google Shape;743;p52"/>
          <p:cNvSpPr txBox="1"/>
          <p:nvPr/>
        </p:nvSpPr>
        <p:spPr>
          <a:xfrm>
            <a:off x="5957925" y="1685225"/>
            <a:ext cx="2153700" cy="618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r>
              <a:rPr lang="en">
                <a:solidFill>
                  <a:srgbClr val="2E2E2E"/>
                </a:solidFill>
                <a:latin typeface="Lato"/>
                <a:ea typeface="Lato"/>
                <a:cs typeface="Lato"/>
                <a:sym typeface="Lato"/>
              </a:rPr>
              <a:t>It’s the farthest planet from the Sun</a:t>
            </a:r>
            <a:endParaRPr>
              <a:solidFill>
                <a:srgbClr val="2E2E2E"/>
              </a:solidFill>
              <a:latin typeface="Lato"/>
              <a:ea typeface="Lato"/>
              <a:cs typeface="Lato"/>
              <a:sym typeface="Lato"/>
            </a:endParaRPr>
          </a:p>
        </p:txBody>
      </p:sp>
      <p:sp>
        <p:nvSpPr>
          <p:cNvPr id="744" name="Google Shape;744;p52"/>
          <p:cNvSpPr txBox="1"/>
          <p:nvPr/>
        </p:nvSpPr>
        <p:spPr>
          <a:xfrm>
            <a:off x="5957925" y="3516725"/>
            <a:ext cx="2153700" cy="35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500">
                <a:solidFill>
                  <a:srgbClr val="2E2E2E"/>
                </a:solidFill>
                <a:latin typeface="Staatliches"/>
                <a:ea typeface="Staatliches"/>
                <a:cs typeface="Staatliches"/>
                <a:sym typeface="Staatliches"/>
              </a:rPr>
              <a:t>saturn</a:t>
            </a:r>
            <a:endParaRPr sz="2500">
              <a:solidFill>
                <a:srgbClr val="2E2E2E"/>
              </a:solidFill>
              <a:latin typeface="Staatliches"/>
              <a:ea typeface="Staatliches"/>
              <a:cs typeface="Staatliches"/>
              <a:sym typeface="Staatliches"/>
            </a:endParaRPr>
          </a:p>
        </p:txBody>
      </p:sp>
      <p:sp>
        <p:nvSpPr>
          <p:cNvPr id="745" name="Google Shape;745;p52"/>
          <p:cNvSpPr txBox="1"/>
          <p:nvPr/>
        </p:nvSpPr>
        <p:spPr>
          <a:xfrm>
            <a:off x="5957925" y="3828900"/>
            <a:ext cx="2153700" cy="618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r>
              <a:rPr lang="en">
                <a:solidFill>
                  <a:srgbClr val="2E2E2E"/>
                </a:solidFill>
                <a:latin typeface="Lato"/>
                <a:ea typeface="Lato"/>
                <a:cs typeface="Lato"/>
                <a:sym typeface="Lato"/>
              </a:rPr>
              <a:t>It’s composed mostly of hydrogen and helium</a:t>
            </a:r>
            <a:endParaRPr>
              <a:solidFill>
                <a:srgbClr val="2E2E2E"/>
              </a:solidFill>
              <a:latin typeface="Lato"/>
              <a:ea typeface="Lato"/>
              <a:cs typeface="Lato"/>
              <a:sym typeface="Lato"/>
            </a:endParaRPr>
          </a:p>
        </p:txBody>
      </p:sp>
      <p:grpSp>
        <p:nvGrpSpPr>
          <p:cNvPr id="746" name="Google Shape;746;p52"/>
          <p:cNvGrpSpPr/>
          <p:nvPr/>
        </p:nvGrpSpPr>
        <p:grpSpPr>
          <a:xfrm>
            <a:off x="8306770" y="2529594"/>
            <a:ext cx="187557" cy="187557"/>
            <a:chOff x="8565775" y="671075"/>
            <a:chExt cx="441000" cy="441000"/>
          </a:xfrm>
        </p:grpSpPr>
        <p:sp>
          <p:nvSpPr>
            <p:cNvPr id="747" name="Google Shape;747;p52"/>
            <p:cNvSpPr/>
            <p:nvPr/>
          </p:nvSpPr>
          <p:spPr>
            <a:xfrm>
              <a:off x="8565775" y="671075"/>
              <a:ext cx="441000" cy="441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2"/>
            <p:cNvSpPr/>
            <p:nvPr/>
          </p:nvSpPr>
          <p:spPr>
            <a:xfrm>
              <a:off x="8706625" y="811925"/>
              <a:ext cx="159300" cy="159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52"/>
          <p:cNvSpPr/>
          <p:nvPr/>
        </p:nvSpPr>
        <p:spPr>
          <a:xfrm>
            <a:off x="8303710" y="1435752"/>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2"/>
          <p:cNvSpPr/>
          <p:nvPr/>
        </p:nvSpPr>
        <p:spPr>
          <a:xfrm flipH="1">
            <a:off x="8311261" y="3563820"/>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52"/>
          <p:cNvGrpSpPr/>
          <p:nvPr/>
        </p:nvGrpSpPr>
        <p:grpSpPr>
          <a:xfrm>
            <a:off x="3226120" y="1942706"/>
            <a:ext cx="187557" cy="187557"/>
            <a:chOff x="8565775" y="671075"/>
            <a:chExt cx="441000" cy="441000"/>
          </a:xfrm>
        </p:grpSpPr>
        <p:sp>
          <p:nvSpPr>
            <p:cNvPr id="752" name="Google Shape;752;p52"/>
            <p:cNvSpPr/>
            <p:nvPr/>
          </p:nvSpPr>
          <p:spPr>
            <a:xfrm>
              <a:off x="8565775" y="671075"/>
              <a:ext cx="441000" cy="441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2"/>
            <p:cNvSpPr/>
            <p:nvPr/>
          </p:nvSpPr>
          <p:spPr>
            <a:xfrm>
              <a:off x="8706625" y="811925"/>
              <a:ext cx="159300" cy="159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52"/>
          <p:cNvSpPr/>
          <p:nvPr/>
        </p:nvSpPr>
        <p:spPr>
          <a:xfrm>
            <a:off x="4310610" y="2205514"/>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2"/>
          <p:cNvSpPr/>
          <p:nvPr/>
        </p:nvSpPr>
        <p:spPr>
          <a:xfrm flipH="1">
            <a:off x="1503311" y="194270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53"/>
          <p:cNvSpPr txBox="1">
            <a:spLocks noGrp="1"/>
          </p:cNvSpPr>
          <p:nvPr>
            <p:ph type="title"/>
          </p:nvPr>
        </p:nvSpPr>
        <p:spPr>
          <a:xfrm>
            <a:off x="5610457" y="718600"/>
            <a:ext cx="21291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50,000</a:t>
            </a:r>
            <a:endParaRPr/>
          </a:p>
        </p:txBody>
      </p:sp>
      <p:sp>
        <p:nvSpPr>
          <p:cNvPr id="761" name="Google Shape;761;p53"/>
          <p:cNvSpPr txBox="1">
            <a:spLocks noGrp="1"/>
          </p:cNvSpPr>
          <p:nvPr>
            <p:ph type="subTitle" idx="1"/>
          </p:nvPr>
        </p:nvSpPr>
        <p:spPr>
          <a:xfrm>
            <a:off x="5610462" y="1350375"/>
            <a:ext cx="2129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Visits per day</a:t>
            </a:r>
            <a:endParaRPr/>
          </a:p>
        </p:txBody>
      </p:sp>
      <p:sp>
        <p:nvSpPr>
          <p:cNvPr id="762" name="Google Shape;762;p53"/>
          <p:cNvSpPr txBox="1">
            <a:spLocks noGrp="1"/>
          </p:cNvSpPr>
          <p:nvPr>
            <p:ph type="title" idx="2"/>
          </p:nvPr>
        </p:nvSpPr>
        <p:spPr>
          <a:xfrm>
            <a:off x="5610457" y="2067025"/>
            <a:ext cx="21291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20,000</a:t>
            </a:r>
            <a:endParaRPr/>
          </a:p>
        </p:txBody>
      </p:sp>
      <p:sp>
        <p:nvSpPr>
          <p:cNvPr id="763" name="Google Shape;763;p53"/>
          <p:cNvSpPr txBox="1">
            <a:spLocks noGrp="1"/>
          </p:cNvSpPr>
          <p:nvPr>
            <p:ph type="subTitle" idx="3"/>
          </p:nvPr>
        </p:nvSpPr>
        <p:spPr>
          <a:xfrm>
            <a:off x="5610462" y="2698800"/>
            <a:ext cx="2129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Likes</a:t>
            </a:r>
            <a:endParaRPr/>
          </a:p>
        </p:txBody>
      </p:sp>
      <p:sp>
        <p:nvSpPr>
          <p:cNvPr id="764" name="Google Shape;764;p53"/>
          <p:cNvSpPr txBox="1">
            <a:spLocks noGrp="1"/>
          </p:cNvSpPr>
          <p:nvPr>
            <p:ph type="title" idx="4"/>
          </p:nvPr>
        </p:nvSpPr>
        <p:spPr>
          <a:xfrm>
            <a:off x="5610457" y="3415450"/>
            <a:ext cx="2129100" cy="6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5,000</a:t>
            </a:r>
            <a:endParaRPr/>
          </a:p>
        </p:txBody>
      </p:sp>
      <p:sp>
        <p:nvSpPr>
          <p:cNvPr id="765" name="Google Shape;765;p53"/>
          <p:cNvSpPr txBox="1">
            <a:spLocks noGrp="1"/>
          </p:cNvSpPr>
          <p:nvPr>
            <p:ph type="subTitle" idx="5"/>
          </p:nvPr>
        </p:nvSpPr>
        <p:spPr>
          <a:xfrm>
            <a:off x="5610462" y="4047225"/>
            <a:ext cx="2129100" cy="377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New followers</a:t>
            </a:r>
            <a:endParaRPr/>
          </a:p>
        </p:txBody>
      </p:sp>
      <p:pic>
        <p:nvPicPr>
          <p:cNvPr id="766" name="Google Shape;766;p53"/>
          <p:cNvPicPr preferRelativeResize="0"/>
          <p:nvPr/>
        </p:nvPicPr>
        <p:blipFill rotWithShape="1">
          <a:blip r:embed="rId3">
            <a:alphaModFix/>
          </a:blip>
          <a:srcRect t="5325" b="5316"/>
          <a:stretch/>
        </p:blipFill>
        <p:spPr>
          <a:xfrm flipH="1">
            <a:off x="258200" y="239375"/>
            <a:ext cx="3471600" cy="4659600"/>
          </a:xfrm>
          <a:prstGeom prst="roundRect">
            <a:avLst>
              <a:gd name="adj" fmla="val 0"/>
            </a:avLst>
          </a:prstGeom>
          <a:noFill/>
          <a:ln>
            <a:noFill/>
          </a:ln>
        </p:spPr>
      </p:pic>
      <p:sp>
        <p:nvSpPr>
          <p:cNvPr id="767" name="Google Shape;767;p53"/>
          <p:cNvSpPr/>
          <p:nvPr/>
        </p:nvSpPr>
        <p:spPr>
          <a:xfrm rot="-2700191">
            <a:off x="-122136" y="643548"/>
            <a:ext cx="3809679" cy="4801396"/>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3"/>
          <p:cNvSpPr/>
          <p:nvPr/>
        </p:nvSpPr>
        <p:spPr>
          <a:xfrm rot="-2700000">
            <a:off x="54728" y="883658"/>
            <a:ext cx="3401749" cy="437586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4"/>
          <p:cNvSpPr txBox="1">
            <a:spLocks noGrp="1"/>
          </p:cNvSpPr>
          <p:nvPr>
            <p:ph type="title"/>
          </p:nvPr>
        </p:nvSpPr>
        <p:spPr>
          <a:xfrm>
            <a:off x="630000" y="445025"/>
            <a:ext cx="4610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
              <a:t>WHAT TONE ARE WE GOING TO USE?</a:t>
            </a:r>
            <a:endParaRPr/>
          </a:p>
          <a:p>
            <a:pPr marL="0" lvl="0" indent="0" algn="l" rtl="0">
              <a:spcBef>
                <a:spcPts val="0"/>
              </a:spcBef>
              <a:spcAft>
                <a:spcPts val="0"/>
              </a:spcAft>
              <a:buNone/>
            </a:pPr>
            <a:endParaRPr/>
          </a:p>
        </p:txBody>
      </p:sp>
      <p:sp>
        <p:nvSpPr>
          <p:cNvPr id="774" name="Google Shape;774;p54"/>
          <p:cNvSpPr txBox="1">
            <a:spLocks noGrp="1"/>
          </p:cNvSpPr>
          <p:nvPr>
            <p:ph type="subTitle" idx="1"/>
          </p:nvPr>
        </p:nvSpPr>
        <p:spPr>
          <a:xfrm>
            <a:off x="2542050" y="3789100"/>
            <a:ext cx="4059900" cy="8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 is the closest planet to the Sun and the smallest one in the Solar System—it’s only a bit larger than the Moon</a:t>
            </a:r>
            <a:endParaRPr/>
          </a:p>
        </p:txBody>
      </p:sp>
      <p:sp>
        <p:nvSpPr>
          <p:cNvPr id="775" name="Google Shape;775;p54"/>
          <p:cNvSpPr/>
          <p:nvPr/>
        </p:nvSpPr>
        <p:spPr>
          <a:xfrm>
            <a:off x="2842457" y="3132045"/>
            <a:ext cx="3459112" cy="481278"/>
          </a:xfrm>
          <a:custGeom>
            <a:avLst/>
            <a:gdLst/>
            <a:ahLst/>
            <a:cxnLst/>
            <a:rect l="l" t="t" r="r" b="b"/>
            <a:pathLst>
              <a:path w="249981" h="24091" extrusionOk="0">
                <a:moveTo>
                  <a:pt x="0" y="1"/>
                </a:moveTo>
                <a:lnTo>
                  <a:pt x="0" y="17892"/>
                </a:lnTo>
                <a:cubicBezTo>
                  <a:pt x="0" y="21343"/>
                  <a:pt x="2817" y="24090"/>
                  <a:pt x="6198" y="24090"/>
                </a:cubicBezTo>
                <a:lnTo>
                  <a:pt x="243782" y="24090"/>
                </a:lnTo>
                <a:cubicBezTo>
                  <a:pt x="247233" y="24090"/>
                  <a:pt x="249980" y="21343"/>
                  <a:pt x="249980" y="17892"/>
                </a:cubicBezTo>
                <a:lnTo>
                  <a:pt x="2499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4"/>
          <p:cNvSpPr/>
          <p:nvPr/>
        </p:nvSpPr>
        <p:spPr>
          <a:xfrm>
            <a:off x="2842445" y="1330573"/>
            <a:ext cx="3459112" cy="2091418"/>
          </a:xfrm>
          <a:custGeom>
            <a:avLst/>
            <a:gdLst/>
            <a:ahLst/>
            <a:cxnLst/>
            <a:rect l="l" t="t" r="r" b="b"/>
            <a:pathLst>
              <a:path w="249981" h="157427" extrusionOk="0">
                <a:moveTo>
                  <a:pt x="6198" y="0"/>
                </a:moveTo>
                <a:cubicBezTo>
                  <a:pt x="2817" y="0"/>
                  <a:pt x="0" y="2817"/>
                  <a:pt x="0" y="6198"/>
                </a:cubicBezTo>
                <a:lnTo>
                  <a:pt x="0" y="157427"/>
                </a:lnTo>
                <a:lnTo>
                  <a:pt x="249980" y="157427"/>
                </a:lnTo>
                <a:lnTo>
                  <a:pt x="249980" y="6198"/>
                </a:lnTo>
                <a:cubicBezTo>
                  <a:pt x="249980" y="2817"/>
                  <a:pt x="247233" y="0"/>
                  <a:pt x="243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7" name="Google Shape;777;p54"/>
          <p:cNvPicPr preferRelativeResize="0"/>
          <p:nvPr/>
        </p:nvPicPr>
        <p:blipFill rotWithShape="1">
          <a:blip r:embed="rId3">
            <a:alphaModFix/>
          </a:blip>
          <a:srcRect l="932" r="922"/>
          <a:stretch/>
        </p:blipFill>
        <p:spPr>
          <a:xfrm>
            <a:off x="2974628" y="1545556"/>
            <a:ext cx="3194400" cy="1830900"/>
          </a:xfrm>
          <a:prstGeom prst="roundRect">
            <a:avLst>
              <a:gd name="adj" fmla="val 3535"/>
            </a:avLst>
          </a:prstGeom>
          <a:noFill/>
          <a:ln>
            <a:noFill/>
          </a:ln>
        </p:spPr>
      </p:pic>
      <p:grpSp>
        <p:nvGrpSpPr>
          <p:cNvPr id="778" name="Google Shape;778;p54"/>
          <p:cNvGrpSpPr/>
          <p:nvPr/>
        </p:nvGrpSpPr>
        <p:grpSpPr>
          <a:xfrm>
            <a:off x="4166375" y="2055538"/>
            <a:ext cx="810900" cy="810900"/>
            <a:chOff x="1410825" y="1854250"/>
            <a:chExt cx="810900" cy="810900"/>
          </a:xfrm>
        </p:grpSpPr>
        <p:sp>
          <p:nvSpPr>
            <p:cNvPr id="779" name="Google Shape;779;p54"/>
            <p:cNvSpPr/>
            <p:nvPr/>
          </p:nvSpPr>
          <p:spPr>
            <a:xfrm>
              <a:off x="1410825" y="1854250"/>
              <a:ext cx="810900" cy="810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4"/>
            <p:cNvSpPr/>
            <p:nvPr/>
          </p:nvSpPr>
          <p:spPr>
            <a:xfrm rot="5400000">
              <a:off x="1692975" y="2125150"/>
              <a:ext cx="311100" cy="2691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idx="21"/>
          </p:nvPr>
        </p:nvSpPr>
        <p:spPr>
          <a:xfrm>
            <a:off x="630000" y="445025"/>
            <a:ext cx="292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Table of contents</a:t>
            </a:r>
            <a:endParaRPr/>
          </a:p>
        </p:txBody>
      </p:sp>
      <p:sp>
        <p:nvSpPr>
          <p:cNvPr id="240" name="Google Shape;240;p28"/>
          <p:cNvSpPr txBox="1">
            <a:spLocks noGrp="1"/>
          </p:cNvSpPr>
          <p:nvPr>
            <p:ph type="subTitle" idx="3"/>
          </p:nvPr>
        </p:nvSpPr>
        <p:spPr>
          <a:xfrm>
            <a:off x="735100" y="1942913"/>
            <a:ext cx="2316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About us</a:t>
            </a:r>
            <a:endParaRPr dirty="0"/>
          </a:p>
        </p:txBody>
      </p:sp>
      <p:sp>
        <p:nvSpPr>
          <p:cNvPr id="241" name="Google Shape;241;p28"/>
          <p:cNvSpPr txBox="1">
            <a:spLocks noGrp="1"/>
          </p:cNvSpPr>
          <p:nvPr>
            <p:ph type="subTitle" idx="1"/>
          </p:nvPr>
        </p:nvSpPr>
        <p:spPr>
          <a:xfrm>
            <a:off x="3371450" y="1942913"/>
            <a:ext cx="2316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Market analysis</a:t>
            </a:r>
            <a:endParaRPr/>
          </a:p>
        </p:txBody>
      </p:sp>
      <p:sp>
        <p:nvSpPr>
          <p:cNvPr id="242" name="Google Shape;242;p28"/>
          <p:cNvSpPr txBox="1">
            <a:spLocks noGrp="1"/>
          </p:cNvSpPr>
          <p:nvPr>
            <p:ph type="subTitle" idx="2"/>
          </p:nvPr>
        </p:nvSpPr>
        <p:spPr>
          <a:xfrm>
            <a:off x="3452600" y="225510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t>Here you could describe the topic of the section</a:t>
            </a:r>
            <a:endParaRPr/>
          </a:p>
        </p:txBody>
      </p:sp>
      <p:sp>
        <p:nvSpPr>
          <p:cNvPr id="243" name="Google Shape;243;p28"/>
          <p:cNvSpPr txBox="1">
            <a:spLocks noGrp="1"/>
          </p:cNvSpPr>
          <p:nvPr>
            <p:ph type="subTitle" idx="4"/>
          </p:nvPr>
        </p:nvSpPr>
        <p:spPr>
          <a:xfrm>
            <a:off x="816300" y="225510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Here you could describe the topic of the section</a:t>
            </a:r>
            <a:endParaRPr dirty="0"/>
          </a:p>
        </p:txBody>
      </p:sp>
      <p:sp>
        <p:nvSpPr>
          <p:cNvPr id="244" name="Google Shape;244;p28"/>
          <p:cNvSpPr txBox="1">
            <a:spLocks noGrp="1"/>
          </p:cNvSpPr>
          <p:nvPr>
            <p:ph type="subTitle" idx="5"/>
          </p:nvPr>
        </p:nvSpPr>
        <p:spPr>
          <a:xfrm>
            <a:off x="3371450" y="3723938"/>
            <a:ext cx="2316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budget</a:t>
            </a:r>
            <a:endParaRPr/>
          </a:p>
        </p:txBody>
      </p:sp>
      <p:sp>
        <p:nvSpPr>
          <p:cNvPr id="245" name="Google Shape;245;p28"/>
          <p:cNvSpPr txBox="1">
            <a:spLocks noGrp="1"/>
          </p:cNvSpPr>
          <p:nvPr>
            <p:ph type="subTitle" idx="6"/>
          </p:nvPr>
        </p:nvSpPr>
        <p:spPr>
          <a:xfrm>
            <a:off x="3452600" y="403612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t>Here you could describe the topic of the section</a:t>
            </a:r>
            <a:endParaRPr/>
          </a:p>
        </p:txBody>
      </p:sp>
      <p:sp>
        <p:nvSpPr>
          <p:cNvPr id="246" name="Google Shape;246;p28"/>
          <p:cNvSpPr txBox="1">
            <a:spLocks noGrp="1"/>
          </p:cNvSpPr>
          <p:nvPr>
            <p:ph type="subTitle" idx="7"/>
          </p:nvPr>
        </p:nvSpPr>
        <p:spPr>
          <a:xfrm>
            <a:off x="735100" y="3723938"/>
            <a:ext cx="2316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content plan</a:t>
            </a:r>
            <a:endParaRPr/>
          </a:p>
        </p:txBody>
      </p:sp>
      <p:sp>
        <p:nvSpPr>
          <p:cNvPr id="247" name="Google Shape;247;p28"/>
          <p:cNvSpPr txBox="1">
            <a:spLocks noGrp="1"/>
          </p:cNvSpPr>
          <p:nvPr>
            <p:ph type="subTitle" idx="8"/>
          </p:nvPr>
        </p:nvSpPr>
        <p:spPr>
          <a:xfrm>
            <a:off x="816300" y="403612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t>Here you could describe the topic of the section</a:t>
            </a:r>
            <a:endParaRPr/>
          </a:p>
        </p:txBody>
      </p:sp>
      <p:sp>
        <p:nvSpPr>
          <p:cNvPr id="248" name="Google Shape;248;p28"/>
          <p:cNvSpPr txBox="1">
            <a:spLocks noGrp="1"/>
          </p:cNvSpPr>
          <p:nvPr>
            <p:ph type="title"/>
          </p:nvPr>
        </p:nvSpPr>
        <p:spPr>
          <a:xfrm>
            <a:off x="1373550" y="1343588"/>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solidFill>
                  <a:schemeClr val="accent1"/>
                </a:solidFill>
              </a:rPr>
              <a:t>01</a:t>
            </a:r>
            <a:endParaRPr dirty="0">
              <a:solidFill>
                <a:schemeClr val="accent1"/>
              </a:solidFill>
            </a:endParaRPr>
          </a:p>
        </p:txBody>
      </p:sp>
      <p:sp>
        <p:nvSpPr>
          <p:cNvPr id="249" name="Google Shape;249;p28"/>
          <p:cNvSpPr txBox="1">
            <a:spLocks noGrp="1"/>
          </p:cNvSpPr>
          <p:nvPr>
            <p:ph type="title" idx="9"/>
          </p:nvPr>
        </p:nvSpPr>
        <p:spPr>
          <a:xfrm>
            <a:off x="4009850" y="1343588"/>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1"/>
                </a:solidFill>
              </a:rPr>
              <a:t>02</a:t>
            </a:r>
            <a:endParaRPr>
              <a:solidFill>
                <a:schemeClr val="accent1"/>
              </a:solidFill>
            </a:endParaRPr>
          </a:p>
        </p:txBody>
      </p:sp>
      <p:sp>
        <p:nvSpPr>
          <p:cNvPr id="250" name="Google Shape;250;p28"/>
          <p:cNvSpPr txBox="1">
            <a:spLocks noGrp="1"/>
          </p:cNvSpPr>
          <p:nvPr>
            <p:ph type="title" idx="13"/>
          </p:nvPr>
        </p:nvSpPr>
        <p:spPr>
          <a:xfrm>
            <a:off x="1373550" y="3122738"/>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1"/>
                </a:solidFill>
              </a:rPr>
              <a:t>04</a:t>
            </a:r>
            <a:endParaRPr>
              <a:solidFill>
                <a:schemeClr val="accent1"/>
              </a:solidFill>
            </a:endParaRPr>
          </a:p>
        </p:txBody>
      </p:sp>
      <p:sp>
        <p:nvSpPr>
          <p:cNvPr id="251" name="Google Shape;251;p28"/>
          <p:cNvSpPr txBox="1">
            <a:spLocks noGrp="1"/>
          </p:cNvSpPr>
          <p:nvPr>
            <p:ph type="title" idx="14"/>
          </p:nvPr>
        </p:nvSpPr>
        <p:spPr>
          <a:xfrm>
            <a:off x="4009850" y="3122738"/>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1"/>
                </a:solidFill>
              </a:rPr>
              <a:t>05</a:t>
            </a:r>
            <a:endParaRPr>
              <a:solidFill>
                <a:schemeClr val="accent1"/>
              </a:solidFill>
            </a:endParaRPr>
          </a:p>
        </p:txBody>
      </p:sp>
      <p:sp>
        <p:nvSpPr>
          <p:cNvPr id="252" name="Google Shape;252;p28"/>
          <p:cNvSpPr txBox="1">
            <a:spLocks noGrp="1"/>
          </p:cNvSpPr>
          <p:nvPr>
            <p:ph type="subTitle" idx="15"/>
          </p:nvPr>
        </p:nvSpPr>
        <p:spPr>
          <a:xfrm>
            <a:off x="6092850" y="1942913"/>
            <a:ext cx="2316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goals &amp; strategy</a:t>
            </a:r>
            <a:endParaRPr/>
          </a:p>
        </p:txBody>
      </p:sp>
      <p:sp>
        <p:nvSpPr>
          <p:cNvPr id="253" name="Google Shape;253;p28"/>
          <p:cNvSpPr txBox="1">
            <a:spLocks noGrp="1"/>
          </p:cNvSpPr>
          <p:nvPr>
            <p:ph type="subTitle" idx="16"/>
          </p:nvPr>
        </p:nvSpPr>
        <p:spPr>
          <a:xfrm>
            <a:off x="6174000" y="225510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t>Here you could describe the topic of the section</a:t>
            </a:r>
            <a:endParaRPr/>
          </a:p>
        </p:txBody>
      </p:sp>
      <p:sp>
        <p:nvSpPr>
          <p:cNvPr id="254" name="Google Shape;254;p28"/>
          <p:cNvSpPr txBox="1">
            <a:spLocks noGrp="1"/>
          </p:cNvSpPr>
          <p:nvPr>
            <p:ph type="subTitle" idx="17"/>
          </p:nvPr>
        </p:nvSpPr>
        <p:spPr>
          <a:xfrm>
            <a:off x="6092850" y="3723938"/>
            <a:ext cx="2316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kpi overview</a:t>
            </a:r>
            <a:endParaRPr/>
          </a:p>
        </p:txBody>
      </p:sp>
      <p:sp>
        <p:nvSpPr>
          <p:cNvPr id="255" name="Google Shape;255;p28"/>
          <p:cNvSpPr txBox="1">
            <a:spLocks noGrp="1"/>
          </p:cNvSpPr>
          <p:nvPr>
            <p:ph type="subTitle" idx="18"/>
          </p:nvPr>
        </p:nvSpPr>
        <p:spPr>
          <a:xfrm>
            <a:off x="6174000" y="4036125"/>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t>Here you could describe the topic of the section</a:t>
            </a:r>
            <a:endParaRPr/>
          </a:p>
        </p:txBody>
      </p:sp>
      <p:sp>
        <p:nvSpPr>
          <p:cNvPr id="256" name="Google Shape;256;p28"/>
          <p:cNvSpPr txBox="1">
            <a:spLocks noGrp="1"/>
          </p:cNvSpPr>
          <p:nvPr>
            <p:ph type="title" idx="19"/>
          </p:nvPr>
        </p:nvSpPr>
        <p:spPr>
          <a:xfrm>
            <a:off x="6731250" y="1343588"/>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1"/>
                </a:solidFill>
              </a:rPr>
              <a:t>03</a:t>
            </a:r>
            <a:endParaRPr>
              <a:solidFill>
                <a:schemeClr val="accent1"/>
              </a:solidFill>
            </a:endParaRPr>
          </a:p>
        </p:txBody>
      </p:sp>
      <p:sp>
        <p:nvSpPr>
          <p:cNvPr id="257" name="Google Shape;257;p28"/>
          <p:cNvSpPr txBox="1">
            <a:spLocks noGrp="1"/>
          </p:cNvSpPr>
          <p:nvPr>
            <p:ph type="title" idx="20"/>
          </p:nvPr>
        </p:nvSpPr>
        <p:spPr>
          <a:xfrm>
            <a:off x="6731250" y="3122738"/>
            <a:ext cx="1039200" cy="667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accent1"/>
                </a:solidFill>
              </a:rPr>
              <a:t>06</a:t>
            </a:r>
            <a:endParaRPr>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55"/>
          <p:cNvSpPr txBox="1">
            <a:spLocks noGrp="1"/>
          </p:cNvSpPr>
          <p:nvPr>
            <p:ph type="title"/>
          </p:nvPr>
        </p:nvSpPr>
        <p:spPr>
          <a:xfrm flipH="1">
            <a:off x="2137500" y="2588875"/>
            <a:ext cx="6332100" cy="82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kpi overview</a:t>
            </a:r>
            <a:endParaRPr/>
          </a:p>
        </p:txBody>
      </p:sp>
      <p:sp>
        <p:nvSpPr>
          <p:cNvPr id="786" name="Google Shape;786;p55"/>
          <p:cNvSpPr txBox="1">
            <a:spLocks noGrp="1"/>
          </p:cNvSpPr>
          <p:nvPr>
            <p:ph type="title" idx="2"/>
          </p:nvPr>
        </p:nvSpPr>
        <p:spPr>
          <a:xfrm flipH="1">
            <a:off x="6388500" y="448025"/>
            <a:ext cx="2125500" cy="226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06</a:t>
            </a:r>
            <a:endParaRPr/>
          </a:p>
        </p:txBody>
      </p:sp>
      <p:sp>
        <p:nvSpPr>
          <p:cNvPr id="787" name="Google Shape;787;p55"/>
          <p:cNvSpPr txBox="1">
            <a:spLocks noGrp="1"/>
          </p:cNvSpPr>
          <p:nvPr>
            <p:ph type="subTitle" idx="1"/>
          </p:nvPr>
        </p:nvSpPr>
        <p:spPr>
          <a:xfrm flipH="1">
            <a:off x="4219800" y="3488875"/>
            <a:ext cx="4249800" cy="360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Here you could describe the topic of the section</a:t>
            </a:r>
            <a:endParaRPr/>
          </a:p>
        </p:txBody>
      </p:sp>
      <p:pic>
        <p:nvPicPr>
          <p:cNvPr id="788" name="Google Shape;788;p55"/>
          <p:cNvPicPr preferRelativeResize="0"/>
          <p:nvPr/>
        </p:nvPicPr>
        <p:blipFill rotWithShape="1">
          <a:blip r:embed="rId3">
            <a:alphaModFix/>
          </a:blip>
          <a:srcRect t="5325" b="5316"/>
          <a:stretch/>
        </p:blipFill>
        <p:spPr>
          <a:xfrm flipH="1">
            <a:off x="252425" y="239375"/>
            <a:ext cx="3471600" cy="4659600"/>
          </a:xfrm>
          <a:prstGeom prst="roundRect">
            <a:avLst>
              <a:gd name="adj" fmla="val 0"/>
            </a:avLst>
          </a:prstGeom>
          <a:noFill/>
          <a:ln>
            <a:noFill/>
          </a:ln>
        </p:spPr>
      </p:pic>
      <p:sp>
        <p:nvSpPr>
          <p:cNvPr id="789" name="Google Shape;789;p55"/>
          <p:cNvSpPr/>
          <p:nvPr/>
        </p:nvSpPr>
        <p:spPr>
          <a:xfrm rot="-2700000">
            <a:off x="426816" y="-85625"/>
            <a:ext cx="3245620" cy="4091178"/>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5"/>
          <p:cNvSpPr/>
          <p:nvPr/>
        </p:nvSpPr>
        <p:spPr>
          <a:xfrm rot="-2700000">
            <a:off x="577315" y="118735"/>
            <a:ext cx="2898572" cy="372843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56"/>
          <p:cNvSpPr/>
          <p:nvPr/>
        </p:nvSpPr>
        <p:spPr>
          <a:xfrm>
            <a:off x="6347425" y="1272100"/>
            <a:ext cx="2153700" cy="16236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6"/>
          <p:cNvSpPr/>
          <p:nvPr/>
        </p:nvSpPr>
        <p:spPr>
          <a:xfrm>
            <a:off x="4104025" y="1272100"/>
            <a:ext cx="2153700" cy="16236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6"/>
          <p:cNvSpPr/>
          <p:nvPr/>
        </p:nvSpPr>
        <p:spPr>
          <a:xfrm flipH="1">
            <a:off x="4104025" y="3090800"/>
            <a:ext cx="2153700" cy="1623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6"/>
          <p:cNvSpPr/>
          <p:nvPr/>
        </p:nvSpPr>
        <p:spPr>
          <a:xfrm flipH="1">
            <a:off x="6347425" y="3090800"/>
            <a:ext cx="2153700" cy="1623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6"/>
          <p:cNvSpPr txBox="1">
            <a:spLocks noGrp="1"/>
          </p:cNvSpPr>
          <p:nvPr>
            <p:ph type="title"/>
          </p:nvPr>
        </p:nvSpPr>
        <p:spPr>
          <a:xfrm>
            <a:off x="630000" y="445025"/>
            <a:ext cx="352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KPI OVERVIEW graphics</a:t>
            </a:r>
            <a:endParaRPr/>
          </a:p>
        </p:txBody>
      </p:sp>
      <p:sp>
        <p:nvSpPr>
          <p:cNvPr id="800" name="Google Shape;800;p56"/>
          <p:cNvSpPr txBox="1"/>
          <p:nvPr/>
        </p:nvSpPr>
        <p:spPr>
          <a:xfrm>
            <a:off x="4096150" y="19619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Staatliches"/>
                <a:ea typeface="Staatliches"/>
                <a:cs typeface="Staatliches"/>
                <a:sym typeface="Staatliches"/>
              </a:rPr>
              <a:t>mercury</a:t>
            </a:r>
            <a:endParaRPr sz="2500">
              <a:solidFill>
                <a:schemeClr val="dk1"/>
              </a:solidFill>
              <a:latin typeface="Staatliches"/>
              <a:ea typeface="Staatliches"/>
              <a:cs typeface="Staatliches"/>
              <a:sym typeface="Staatliches"/>
            </a:endParaRPr>
          </a:p>
        </p:txBody>
      </p:sp>
      <p:sp>
        <p:nvSpPr>
          <p:cNvPr id="801" name="Google Shape;801;p56"/>
          <p:cNvSpPr txBox="1"/>
          <p:nvPr/>
        </p:nvSpPr>
        <p:spPr>
          <a:xfrm>
            <a:off x="6360300" y="19619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Staatliches"/>
                <a:ea typeface="Staatliches"/>
                <a:cs typeface="Staatliches"/>
                <a:sym typeface="Staatliches"/>
              </a:rPr>
              <a:t>Venus</a:t>
            </a:r>
            <a:endParaRPr sz="2500">
              <a:solidFill>
                <a:schemeClr val="dk1"/>
              </a:solidFill>
              <a:latin typeface="Staatliches"/>
              <a:ea typeface="Staatliches"/>
              <a:cs typeface="Staatliches"/>
              <a:sym typeface="Staatliches"/>
            </a:endParaRPr>
          </a:p>
        </p:txBody>
      </p:sp>
      <p:sp>
        <p:nvSpPr>
          <p:cNvPr id="802" name="Google Shape;802;p56"/>
          <p:cNvSpPr txBox="1"/>
          <p:nvPr/>
        </p:nvSpPr>
        <p:spPr>
          <a:xfrm>
            <a:off x="6360300" y="2274125"/>
            <a:ext cx="21537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 has a beautiful name, but it’s terribly hot</a:t>
            </a:r>
            <a:endParaRPr>
              <a:solidFill>
                <a:srgbClr val="2E2E2E"/>
              </a:solidFill>
              <a:latin typeface="Lato"/>
              <a:ea typeface="Lato"/>
              <a:cs typeface="Lato"/>
              <a:sym typeface="Lato"/>
            </a:endParaRPr>
          </a:p>
        </p:txBody>
      </p:sp>
      <p:sp>
        <p:nvSpPr>
          <p:cNvPr id="803" name="Google Shape;803;p56"/>
          <p:cNvSpPr txBox="1"/>
          <p:nvPr/>
        </p:nvSpPr>
        <p:spPr>
          <a:xfrm>
            <a:off x="4096200" y="2274125"/>
            <a:ext cx="21537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Mercury is the closest planet to the Sun</a:t>
            </a:r>
            <a:endParaRPr>
              <a:solidFill>
                <a:srgbClr val="2E2E2E"/>
              </a:solidFill>
              <a:latin typeface="Lato"/>
              <a:ea typeface="Lato"/>
              <a:cs typeface="Lato"/>
              <a:sym typeface="Lato"/>
            </a:endParaRPr>
          </a:p>
        </p:txBody>
      </p:sp>
      <p:sp>
        <p:nvSpPr>
          <p:cNvPr id="804" name="Google Shape;804;p56"/>
          <p:cNvSpPr txBox="1"/>
          <p:nvPr/>
        </p:nvSpPr>
        <p:spPr>
          <a:xfrm>
            <a:off x="6368125" y="379760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Staatliches"/>
                <a:ea typeface="Staatliches"/>
                <a:cs typeface="Staatliches"/>
                <a:sym typeface="Staatliches"/>
              </a:rPr>
              <a:t>mars</a:t>
            </a:r>
            <a:endParaRPr sz="2500">
              <a:solidFill>
                <a:schemeClr val="dk1"/>
              </a:solidFill>
              <a:latin typeface="Staatliches"/>
              <a:ea typeface="Staatliches"/>
              <a:cs typeface="Staatliches"/>
              <a:sym typeface="Staatliches"/>
            </a:endParaRPr>
          </a:p>
        </p:txBody>
      </p:sp>
      <p:sp>
        <p:nvSpPr>
          <p:cNvPr id="805" name="Google Shape;805;p56"/>
          <p:cNvSpPr txBox="1"/>
          <p:nvPr/>
        </p:nvSpPr>
        <p:spPr>
          <a:xfrm>
            <a:off x="6368125" y="4109775"/>
            <a:ext cx="21537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Despite being red, Mars is a cold place, not hot</a:t>
            </a:r>
            <a:endParaRPr>
              <a:solidFill>
                <a:srgbClr val="2E2E2E"/>
              </a:solidFill>
              <a:latin typeface="Lato"/>
              <a:ea typeface="Lato"/>
              <a:cs typeface="Lato"/>
              <a:sym typeface="Lato"/>
            </a:endParaRPr>
          </a:p>
        </p:txBody>
      </p:sp>
      <p:sp>
        <p:nvSpPr>
          <p:cNvPr id="806" name="Google Shape;806;p56"/>
          <p:cNvSpPr txBox="1"/>
          <p:nvPr/>
        </p:nvSpPr>
        <p:spPr>
          <a:xfrm>
            <a:off x="4103975" y="379760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Staatliches"/>
                <a:ea typeface="Staatliches"/>
                <a:cs typeface="Staatliches"/>
                <a:sym typeface="Staatliches"/>
              </a:rPr>
              <a:t>jupiter</a:t>
            </a:r>
            <a:endParaRPr sz="2500">
              <a:solidFill>
                <a:schemeClr val="dk1"/>
              </a:solidFill>
              <a:latin typeface="Staatliches"/>
              <a:ea typeface="Staatliches"/>
              <a:cs typeface="Staatliches"/>
              <a:sym typeface="Staatliches"/>
            </a:endParaRPr>
          </a:p>
        </p:txBody>
      </p:sp>
      <p:sp>
        <p:nvSpPr>
          <p:cNvPr id="807" name="Google Shape;807;p56"/>
          <p:cNvSpPr txBox="1"/>
          <p:nvPr/>
        </p:nvSpPr>
        <p:spPr>
          <a:xfrm>
            <a:off x="4104025" y="4109775"/>
            <a:ext cx="21537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It’s a gas giant and the biggest planet</a:t>
            </a:r>
            <a:endParaRPr>
              <a:solidFill>
                <a:srgbClr val="2E2E2E"/>
              </a:solidFill>
              <a:latin typeface="Lato"/>
              <a:ea typeface="Lato"/>
              <a:cs typeface="Lato"/>
              <a:sym typeface="Lato"/>
            </a:endParaRPr>
          </a:p>
        </p:txBody>
      </p:sp>
      <p:sp>
        <p:nvSpPr>
          <p:cNvPr id="808" name="Google Shape;808;p56"/>
          <p:cNvSpPr txBox="1"/>
          <p:nvPr/>
        </p:nvSpPr>
        <p:spPr>
          <a:xfrm>
            <a:off x="630000" y="4220025"/>
            <a:ext cx="3213900" cy="3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latin typeface="Lato"/>
                <a:ea typeface="Lato"/>
                <a:cs typeface="Lato"/>
                <a:sym typeface="Lato"/>
              </a:rPr>
              <a:t>If you want to modify this graph, click on it, follow the link, change the data and replace it</a:t>
            </a:r>
            <a:endParaRPr sz="1000">
              <a:solidFill>
                <a:schemeClr val="dk1"/>
              </a:solidFill>
              <a:latin typeface="Lato"/>
              <a:ea typeface="Lato"/>
              <a:cs typeface="Lato"/>
              <a:sym typeface="Lato"/>
            </a:endParaRPr>
          </a:p>
        </p:txBody>
      </p:sp>
      <p:pic>
        <p:nvPicPr>
          <p:cNvPr id="809" name="Google Shape;809;p56" title="Points scored">
            <a:hlinkClick r:id="rId3"/>
          </p:cNvPr>
          <p:cNvPicPr preferRelativeResize="0"/>
          <p:nvPr/>
        </p:nvPicPr>
        <p:blipFill>
          <a:blip r:embed="rId4">
            <a:alphaModFix/>
          </a:blip>
          <a:stretch>
            <a:fillRect/>
          </a:stretch>
        </p:blipFill>
        <p:spPr>
          <a:xfrm>
            <a:off x="476100" y="1670200"/>
            <a:ext cx="3440550" cy="2127399"/>
          </a:xfrm>
          <a:prstGeom prst="rect">
            <a:avLst/>
          </a:prstGeom>
          <a:noFill/>
          <a:ln>
            <a:noFill/>
          </a:ln>
        </p:spPr>
      </p:pic>
      <p:sp>
        <p:nvSpPr>
          <p:cNvPr id="810" name="Google Shape;810;p56"/>
          <p:cNvSpPr txBox="1"/>
          <p:nvPr/>
        </p:nvSpPr>
        <p:spPr>
          <a:xfrm>
            <a:off x="4096150" y="148830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2"/>
                </a:solidFill>
                <a:latin typeface="Staatliches"/>
                <a:ea typeface="Staatliches"/>
                <a:cs typeface="Staatliches"/>
                <a:sym typeface="Staatliches"/>
              </a:rPr>
              <a:t>23%</a:t>
            </a:r>
            <a:endParaRPr sz="3500">
              <a:solidFill>
                <a:schemeClr val="accent2"/>
              </a:solidFill>
              <a:latin typeface="Staatliches"/>
              <a:ea typeface="Staatliches"/>
              <a:cs typeface="Staatliches"/>
              <a:sym typeface="Staatliches"/>
            </a:endParaRPr>
          </a:p>
        </p:txBody>
      </p:sp>
      <p:sp>
        <p:nvSpPr>
          <p:cNvPr id="811" name="Google Shape;811;p56"/>
          <p:cNvSpPr txBox="1"/>
          <p:nvPr/>
        </p:nvSpPr>
        <p:spPr>
          <a:xfrm>
            <a:off x="6360300" y="148830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4"/>
                </a:solidFill>
                <a:latin typeface="Staatliches"/>
                <a:ea typeface="Staatliches"/>
                <a:cs typeface="Staatliches"/>
                <a:sym typeface="Staatliches"/>
              </a:rPr>
              <a:t>37%</a:t>
            </a:r>
            <a:endParaRPr sz="3500">
              <a:solidFill>
                <a:schemeClr val="accent4"/>
              </a:solidFill>
              <a:latin typeface="Staatliches"/>
              <a:ea typeface="Staatliches"/>
              <a:cs typeface="Staatliches"/>
              <a:sym typeface="Staatliches"/>
            </a:endParaRPr>
          </a:p>
        </p:txBody>
      </p:sp>
      <p:sp>
        <p:nvSpPr>
          <p:cNvPr id="812" name="Google Shape;812;p56"/>
          <p:cNvSpPr txBox="1"/>
          <p:nvPr/>
        </p:nvSpPr>
        <p:spPr>
          <a:xfrm>
            <a:off x="6368125" y="33239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1"/>
                </a:solidFill>
                <a:latin typeface="Staatliches"/>
                <a:ea typeface="Staatliches"/>
                <a:cs typeface="Staatliches"/>
                <a:sym typeface="Staatliches"/>
              </a:rPr>
              <a:t>38%</a:t>
            </a:r>
            <a:endParaRPr sz="3500">
              <a:solidFill>
                <a:schemeClr val="accent1"/>
              </a:solidFill>
              <a:latin typeface="Staatliches"/>
              <a:ea typeface="Staatliches"/>
              <a:cs typeface="Staatliches"/>
              <a:sym typeface="Staatliches"/>
            </a:endParaRPr>
          </a:p>
        </p:txBody>
      </p:sp>
      <p:sp>
        <p:nvSpPr>
          <p:cNvPr id="813" name="Google Shape;813;p56"/>
          <p:cNvSpPr txBox="1"/>
          <p:nvPr/>
        </p:nvSpPr>
        <p:spPr>
          <a:xfrm>
            <a:off x="4103975" y="33239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1"/>
                </a:solidFill>
                <a:latin typeface="Staatliches"/>
                <a:ea typeface="Staatliches"/>
                <a:cs typeface="Staatliches"/>
                <a:sym typeface="Staatliches"/>
              </a:rPr>
              <a:t>21%</a:t>
            </a:r>
            <a:endParaRPr sz="3500">
              <a:solidFill>
                <a:schemeClr val="accent1"/>
              </a:solidFill>
              <a:latin typeface="Staatliches"/>
              <a:ea typeface="Staatliches"/>
              <a:cs typeface="Staatliches"/>
              <a:sym typeface="Staatliches"/>
            </a:endParaRPr>
          </a:p>
        </p:txBody>
      </p:sp>
      <p:sp>
        <p:nvSpPr>
          <p:cNvPr id="814" name="Google Shape;814;p56"/>
          <p:cNvSpPr txBox="1"/>
          <p:nvPr/>
        </p:nvSpPr>
        <p:spPr>
          <a:xfrm>
            <a:off x="880350" y="3724100"/>
            <a:ext cx="7551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Staatliches"/>
                <a:ea typeface="Staatliches"/>
                <a:cs typeface="Staatliches"/>
                <a:sym typeface="Staatliches"/>
              </a:rPr>
              <a:t>mercury</a:t>
            </a:r>
            <a:endParaRPr>
              <a:solidFill>
                <a:schemeClr val="dk1"/>
              </a:solidFill>
              <a:latin typeface="Staatliches"/>
              <a:ea typeface="Staatliches"/>
              <a:cs typeface="Staatliches"/>
              <a:sym typeface="Staatliches"/>
            </a:endParaRPr>
          </a:p>
        </p:txBody>
      </p:sp>
      <p:sp>
        <p:nvSpPr>
          <p:cNvPr id="815" name="Google Shape;815;p56"/>
          <p:cNvSpPr txBox="1"/>
          <p:nvPr/>
        </p:nvSpPr>
        <p:spPr>
          <a:xfrm>
            <a:off x="1590875" y="3724100"/>
            <a:ext cx="7551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Staatliches"/>
                <a:ea typeface="Staatliches"/>
                <a:cs typeface="Staatliches"/>
                <a:sym typeface="Staatliches"/>
              </a:rPr>
              <a:t>venus</a:t>
            </a:r>
            <a:endParaRPr>
              <a:solidFill>
                <a:schemeClr val="dk1"/>
              </a:solidFill>
              <a:latin typeface="Staatliches"/>
              <a:ea typeface="Staatliches"/>
              <a:cs typeface="Staatliches"/>
              <a:sym typeface="Staatliches"/>
            </a:endParaRPr>
          </a:p>
        </p:txBody>
      </p:sp>
      <p:sp>
        <p:nvSpPr>
          <p:cNvPr id="816" name="Google Shape;816;p56"/>
          <p:cNvSpPr txBox="1"/>
          <p:nvPr/>
        </p:nvSpPr>
        <p:spPr>
          <a:xfrm>
            <a:off x="2271750" y="3724100"/>
            <a:ext cx="7551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Staatliches"/>
                <a:ea typeface="Staatliches"/>
                <a:cs typeface="Staatliches"/>
                <a:sym typeface="Staatliches"/>
              </a:rPr>
              <a:t>jupiter</a:t>
            </a:r>
            <a:endParaRPr>
              <a:solidFill>
                <a:schemeClr val="dk1"/>
              </a:solidFill>
              <a:latin typeface="Staatliches"/>
              <a:ea typeface="Staatliches"/>
              <a:cs typeface="Staatliches"/>
              <a:sym typeface="Staatliches"/>
            </a:endParaRPr>
          </a:p>
        </p:txBody>
      </p:sp>
      <p:sp>
        <p:nvSpPr>
          <p:cNvPr id="817" name="Google Shape;817;p56"/>
          <p:cNvSpPr txBox="1"/>
          <p:nvPr/>
        </p:nvSpPr>
        <p:spPr>
          <a:xfrm>
            <a:off x="2970450" y="3724100"/>
            <a:ext cx="7551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Staatliches"/>
                <a:ea typeface="Staatliches"/>
                <a:cs typeface="Staatliches"/>
                <a:sym typeface="Staatliches"/>
              </a:rPr>
              <a:t>mars</a:t>
            </a:r>
            <a:endParaRPr>
              <a:solidFill>
                <a:schemeClr val="dk1"/>
              </a:solidFill>
              <a:latin typeface="Staatliches"/>
              <a:ea typeface="Staatliches"/>
              <a:cs typeface="Staatliches"/>
              <a:sym typeface="Staatliche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57"/>
          <p:cNvSpPr txBox="1">
            <a:spLocks noGrp="1"/>
          </p:cNvSpPr>
          <p:nvPr>
            <p:ph type="subTitle" idx="1"/>
          </p:nvPr>
        </p:nvSpPr>
        <p:spPr>
          <a:xfrm>
            <a:off x="5145900" y="338947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jane smith</a:t>
            </a:r>
            <a:endParaRPr/>
          </a:p>
        </p:txBody>
      </p:sp>
      <p:sp>
        <p:nvSpPr>
          <p:cNvPr id="823" name="Google Shape;823;p57"/>
          <p:cNvSpPr txBox="1">
            <a:spLocks noGrp="1"/>
          </p:cNvSpPr>
          <p:nvPr>
            <p:ph type="subTitle" idx="2"/>
          </p:nvPr>
        </p:nvSpPr>
        <p:spPr>
          <a:xfrm>
            <a:off x="4820000" y="3701650"/>
            <a:ext cx="28056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replace the image on the screen with your own</a:t>
            </a:r>
            <a:endParaRPr/>
          </a:p>
        </p:txBody>
      </p:sp>
      <p:sp>
        <p:nvSpPr>
          <p:cNvPr id="824" name="Google Shape;824;p57"/>
          <p:cNvSpPr txBox="1">
            <a:spLocks noGrp="1"/>
          </p:cNvSpPr>
          <p:nvPr>
            <p:ph type="subTitle" idx="3"/>
          </p:nvPr>
        </p:nvSpPr>
        <p:spPr>
          <a:xfrm>
            <a:off x="1844400" y="338947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Jenna doe</a:t>
            </a:r>
            <a:endParaRPr/>
          </a:p>
        </p:txBody>
      </p:sp>
      <p:sp>
        <p:nvSpPr>
          <p:cNvPr id="825" name="Google Shape;825;p57"/>
          <p:cNvSpPr txBox="1">
            <a:spLocks noGrp="1"/>
          </p:cNvSpPr>
          <p:nvPr>
            <p:ph type="subTitle" idx="4"/>
          </p:nvPr>
        </p:nvSpPr>
        <p:spPr>
          <a:xfrm>
            <a:off x="1518500" y="3701650"/>
            <a:ext cx="28056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replace the image on the screen with your own</a:t>
            </a:r>
            <a:endParaRPr/>
          </a:p>
        </p:txBody>
      </p:sp>
      <p:sp>
        <p:nvSpPr>
          <p:cNvPr id="826" name="Google Shape;826;p57"/>
          <p:cNvSpPr txBox="1">
            <a:spLocks noGrp="1"/>
          </p:cNvSpPr>
          <p:nvPr>
            <p:ph type="title"/>
          </p:nvPr>
        </p:nvSpPr>
        <p:spPr>
          <a:xfrm>
            <a:off x="630000" y="445025"/>
            <a:ext cx="2234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Team</a:t>
            </a:r>
            <a:endParaRPr/>
          </a:p>
        </p:txBody>
      </p:sp>
      <p:pic>
        <p:nvPicPr>
          <p:cNvPr id="827" name="Google Shape;827;p57"/>
          <p:cNvPicPr preferRelativeResize="0"/>
          <p:nvPr/>
        </p:nvPicPr>
        <p:blipFill rotWithShape="1">
          <a:blip r:embed="rId3">
            <a:alphaModFix/>
          </a:blip>
          <a:srcRect t="12644" b="22513"/>
          <a:stretch/>
        </p:blipFill>
        <p:spPr>
          <a:xfrm flipH="1">
            <a:off x="5277450" y="1341875"/>
            <a:ext cx="1890600" cy="1836300"/>
          </a:xfrm>
          <a:prstGeom prst="roundRect">
            <a:avLst>
              <a:gd name="adj" fmla="val 0"/>
            </a:avLst>
          </a:prstGeom>
          <a:noFill/>
          <a:ln>
            <a:noFill/>
          </a:ln>
        </p:spPr>
      </p:pic>
      <p:pic>
        <p:nvPicPr>
          <p:cNvPr id="828" name="Google Shape;828;p57"/>
          <p:cNvPicPr preferRelativeResize="0"/>
          <p:nvPr/>
        </p:nvPicPr>
        <p:blipFill rotWithShape="1">
          <a:blip r:embed="rId4">
            <a:alphaModFix/>
          </a:blip>
          <a:srcRect t="17672" b="17665"/>
          <a:stretch/>
        </p:blipFill>
        <p:spPr>
          <a:xfrm flipH="1">
            <a:off x="1976000" y="1341875"/>
            <a:ext cx="1890600" cy="1836300"/>
          </a:xfrm>
          <a:prstGeom prst="roundRect">
            <a:avLst>
              <a:gd name="adj" fmla="val 0"/>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2"/>
        <p:cNvGrpSpPr/>
        <p:nvPr/>
      </p:nvGrpSpPr>
      <p:grpSpPr>
        <a:xfrm>
          <a:off x="0" y="0"/>
          <a:ext cx="0" cy="0"/>
          <a:chOff x="0" y="0"/>
          <a:chExt cx="0" cy="0"/>
        </a:xfrm>
      </p:grpSpPr>
      <p:sp>
        <p:nvSpPr>
          <p:cNvPr id="833" name="Google Shape;833;p58"/>
          <p:cNvSpPr txBox="1">
            <a:spLocks noGrp="1"/>
          </p:cNvSpPr>
          <p:nvPr>
            <p:ph type="title"/>
          </p:nvPr>
        </p:nvSpPr>
        <p:spPr>
          <a:xfrm>
            <a:off x="774752" y="960288"/>
            <a:ext cx="3500700" cy="71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834" name="Google Shape;834;p58"/>
          <p:cNvSpPr txBox="1">
            <a:spLocks noGrp="1"/>
          </p:cNvSpPr>
          <p:nvPr>
            <p:ph type="subTitle" idx="1"/>
          </p:nvPr>
        </p:nvSpPr>
        <p:spPr>
          <a:xfrm>
            <a:off x="936452" y="1799400"/>
            <a:ext cx="3177300" cy="1090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rPr>
              <a:t>Do you have any questions?</a:t>
            </a:r>
            <a:endParaRPr>
              <a:solidFill>
                <a:schemeClr val="lt1"/>
              </a:solidFill>
            </a:endParaRPr>
          </a:p>
          <a:p>
            <a:pPr marL="0" lvl="0" indent="0" algn="ctr" rtl="0">
              <a:spcBef>
                <a:spcPts val="0"/>
              </a:spcBef>
              <a:spcAft>
                <a:spcPts val="0"/>
              </a:spcAft>
              <a:buNone/>
            </a:pPr>
            <a:r>
              <a:rPr lang="en">
                <a:solidFill>
                  <a:schemeClr val="lt1"/>
                </a:solidFill>
              </a:rPr>
              <a:t>your email@freepik.com</a:t>
            </a:r>
            <a:endParaRPr>
              <a:solidFill>
                <a:schemeClr val="lt1"/>
              </a:solidFill>
            </a:endParaRPr>
          </a:p>
          <a:p>
            <a:pPr marL="0" lvl="0" indent="0" algn="ctr" rtl="0">
              <a:spcBef>
                <a:spcPts val="0"/>
              </a:spcBef>
              <a:spcAft>
                <a:spcPts val="0"/>
              </a:spcAft>
              <a:buNone/>
            </a:pPr>
            <a:r>
              <a:rPr lang="en">
                <a:solidFill>
                  <a:schemeClr val="lt1"/>
                </a:solidFill>
              </a:rPr>
              <a:t>+91 620 421 838 yourcompany.com</a:t>
            </a:r>
            <a:endParaRPr>
              <a:solidFill>
                <a:schemeClr val="lt1"/>
              </a:solidFill>
            </a:endParaRPr>
          </a:p>
        </p:txBody>
      </p:sp>
      <p:sp>
        <p:nvSpPr>
          <p:cNvPr id="835" name="Google Shape;835;p58"/>
          <p:cNvSpPr txBox="1">
            <a:spLocks noGrp="1"/>
          </p:cNvSpPr>
          <p:nvPr>
            <p:ph type="subTitle" idx="2"/>
          </p:nvPr>
        </p:nvSpPr>
        <p:spPr>
          <a:xfrm>
            <a:off x="630002" y="3903313"/>
            <a:ext cx="3790200" cy="279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t>Please keep this slide for attribution</a:t>
            </a:r>
            <a:endParaRPr/>
          </a:p>
        </p:txBody>
      </p:sp>
      <p:grpSp>
        <p:nvGrpSpPr>
          <p:cNvPr id="836" name="Google Shape;836;p58"/>
          <p:cNvGrpSpPr/>
          <p:nvPr/>
        </p:nvGrpSpPr>
        <p:grpSpPr>
          <a:xfrm>
            <a:off x="2887221" y="2734244"/>
            <a:ext cx="416269" cy="416229"/>
            <a:chOff x="1379798" y="1723250"/>
            <a:chExt cx="397887" cy="397887"/>
          </a:xfrm>
        </p:grpSpPr>
        <p:sp>
          <p:nvSpPr>
            <p:cNvPr id="837" name="Google Shape;837;p58"/>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8"/>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8"/>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8"/>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58"/>
          <p:cNvGrpSpPr/>
          <p:nvPr/>
        </p:nvGrpSpPr>
        <p:grpSpPr>
          <a:xfrm>
            <a:off x="1746719" y="2734244"/>
            <a:ext cx="416291" cy="416229"/>
            <a:chOff x="266768" y="1721375"/>
            <a:chExt cx="397907" cy="397887"/>
          </a:xfrm>
        </p:grpSpPr>
        <p:sp>
          <p:nvSpPr>
            <p:cNvPr id="842" name="Google Shape;842;p58"/>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8"/>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58"/>
          <p:cNvGrpSpPr/>
          <p:nvPr/>
        </p:nvGrpSpPr>
        <p:grpSpPr>
          <a:xfrm>
            <a:off x="2304493" y="2734244"/>
            <a:ext cx="416247" cy="416229"/>
            <a:chOff x="864491" y="1723250"/>
            <a:chExt cx="397866" cy="397887"/>
          </a:xfrm>
        </p:grpSpPr>
        <p:sp>
          <p:nvSpPr>
            <p:cNvPr id="845" name="Google Shape;845;p5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8"/>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59"/>
          <p:cNvSpPr txBox="1">
            <a:spLocks noGrp="1"/>
          </p:cNvSpPr>
          <p:nvPr>
            <p:ph type="subTitle" idx="2"/>
          </p:nvPr>
        </p:nvSpPr>
        <p:spPr>
          <a:xfrm>
            <a:off x="630000" y="1632250"/>
            <a:ext cx="3717300" cy="297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solidFill>
                  <a:schemeClr val="hlink"/>
                </a:solidFill>
                <a:uFill>
                  <a:noFill/>
                </a:uFill>
                <a:hlinkClick r:id="rId3"/>
              </a:rPr>
              <a:t>Medium shot with sunglasses and bags</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4"/>
              </a:rPr>
              <a:t>Blonde woman staying outside</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5"/>
              </a:rPr>
              <a:t>Medium shot smiley woman holding phone</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6"/>
              </a:rPr>
              <a:t>Medium shot model posing near wall</a:t>
            </a:r>
            <a:endParaRPr/>
          </a:p>
          <a:p>
            <a:pPr marL="457200" lvl="0" indent="-304800" algn="l" rtl="0">
              <a:spcBef>
                <a:spcPts val="1000"/>
              </a:spcBef>
              <a:spcAft>
                <a:spcPts val="0"/>
              </a:spcAft>
              <a:buClr>
                <a:schemeClr val="accent1"/>
              </a:buClr>
              <a:buSzPts val="1200"/>
              <a:buChar char="●"/>
            </a:pPr>
            <a:r>
              <a:rPr lang="en">
                <a:solidFill>
                  <a:schemeClr val="hlink"/>
                </a:solidFill>
                <a:uFill>
                  <a:noFill/>
                </a:uFill>
                <a:hlinkClick r:id="rId7"/>
              </a:rPr>
              <a:t>Low angle stylish model posing</a:t>
            </a:r>
            <a:endParaRPr>
              <a:solidFill>
                <a:srgbClr val="374957"/>
              </a:solidFill>
            </a:endParaRPr>
          </a:p>
          <a:p>
            <a:pPr marL="457200" lvl="0" indent="-304800" algn="l" rtl="0">
              <a:spcBef>
                <a:spcPts val="1000"/>
              </a:spcBef>
              <a:spcAft>
                <a:spcPts val="0"/>
              </a:spcAft>
              <a:buClr>
                <a:schemeClr val="accent1"/>
              </a:buClr>
              <a:buSzPts val="1200"/>
              <a:buChar char="●"/>
            </a:pPr>
            <a:r>
              <a:rPr lang="en">
                <a:solidFill>
                  <a:schemeClr val="hlink"/>
                </a:solidFill>
                <a:uFill>
                  <a:noFill/>
                </a:uFill>
                <a:hlinkClick r:id="rId8"/>
              </a:rPr>
              <a:t>Portrait of beautiful young woman posing</a:t>
            </a:r>
            <a:endParaRPr/>
          </a:p>
          <a:p>
            <a:pPr marL="457200" lvl="0" indent="-304800" algn="l" rtl="0">
              <a:spcBef>
                <a:spcPts val="1000"/>
              </a:spcBef>
              <a:spcAft>
                <a:spcPts val="0"/>
              </a:spcAft>
              <a:buSzPts val="1200"/>
              <a:buChar char="●"/>
            </a:pPr>
            <a:r>
              <a:rPr lang="en">
                <a:solidFill>
                  <a:schemeClr val="hlink"/>
                </a:solidFill>
                <a:uFill>
                  <a:noFill/>
                </a:uFill>
                <a:hlinkClick r:id="rId9"/>
              </a:rPr>
              <a:t>Front view blonde woman staying outside</a:t>
            </a:r>
            <a:endParaRPr/>
          </a:p>
          <a:p>
            <a:pPr marL="457200" lvl="0" indent="-304800" algn="l" rtl="0">
              <a:spcBef>
                <a:spcPts val="1000"/>
              </a:spcBef>
              <a:spcAft>
                <a:spcPts val="1000"/>
              </a:spcAft>
              <a:buSzPts val="1200"/>
              <a:buChar char="●"/>
            </a:pPr>
            <a:r>
              <a:rPr lang="en">
                <a:solidFill>
                  <a:schemeClr val="hlink"/>
                </a:solidFill>
                <a:uFill>
                  <a:noFill/>
                </a:uFill>
                <a:hlinkClick r:id="rId10"/>
              </a:rPr>
              <a:t>Beautiful woman staying outside with copy space</a:t>
            </a:r>
            <a:endParaRPr/>
          </a:p>
        </p:txBody>
      </p:sp>
      <p:sp>
        <p:nvSpPr>
          <p:cNvPr id="853" name="Google Shape;853;p59"/>
          <p:cNvSpPr txBox="1">
            <a:spLocks noGrp="1"/>
          </p:cNvSpPr>
          <p:nvPr>
            <p:ph type="title"/>
          </p:nvPr>
        </p:nvSpPr>
        <p:spPr>
          <a:xfrm>
            <a:off x="630000" y="445025"/>
            <a:ext cx="371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RESOURCES</a:t>
            </a:r>
            <a:endParaRPr/>
          </a:p>
        </p:txBody>
      </p:sp>
      <p:sp>
        <p:nvSpPr>
          <p:cNvPr id="854" name="Google Shape;854;p59"/>
          <p:cNvSpPr txBox="1">
            <a:spLocks noGrp="1"/>
          </p:cNvSpPr>
          <p:nvPr>
            <p:ph type="subTitle" idx="1"/>
          </p:nvPr>
        </p:nvSpPr>
        <p:spPr>
          <a:xfrm>
            <a:off x="742875" y="1275238"/>
            <a:ext cx="2316000" cy="3570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photos</a:t>
            </a:r>
            <a:endParaRPr/>
          </a:p>
        </p:txBody>
      </p:sp>
      <p:sp>
        <p:nvSpPr>
          <p:cNvPr id="855" name="Google Shape;855;p59"/>
          <p:cNvSpPr txBox="1">
            <a:spLocks noGrp="1"/>
          </p:cNvSpPr>
          <p:nvPr>
            <p:ph type="subTitle" idx="3"/>
          </p:nvPr>
        </p:nvSpPr>
        <p:spPr>
          <a:xfrm>
            <a:off x="4712400" y="1632250"/>
            <a:ext cx="3801600" cy="29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04800" algn="l" rtl="0">
              <a:spcBef>
                <a:spcPts val="1000"/>
              </a:spcBef>
              <a:spcAft>
                <a:spcPts val="0"/>
              </a:spcAft>
              <a:buSzPts val="1200"/>
              <a:buChar char="●"/>
            </a:pPr>
            <a:r>
              <a:rPr lang="en">
                <a:solidFill>
                  <a:schemeClr val="hlink"/>
                </a:solidFill>
                <a:uFill>
                  <a:noFill/>
                </a:uFill>
                <a:hlinkClick r:id="rId11"/>
              </a:rPr>
              <a:t>Stylish young woman in coat with scarf on street </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12"/>
              </a:rPr>
              <a:t>Close-up beautiful asian model posing</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13"/>
              </a:rPr>
              <a:t>Portrait of beautiful young woman talking on the phone</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14"/>
              </a:rPr>
              <a:t>Portrait of beautiful young woman talking on the phone</a:t>
            </a:r>
            <a:endParaRPr/>
          </a:p>
          <a:p>
            <a:pPr marL="457200" lvl="0" indent="-304800" algn="l" rtl="0">
              <a:spcBef>
                <a:spcPts val="1000"/>
              </a:spcBef>
              <a:spcAft>
                <a:spcPts val="0"/>
              </a:spcAft>
              <a:buSzPts val="1200"/>
              <a:buChar char="●"/>
            </a:pPr>
            <a:r>
              <a:rPr lang="en">
                <a:solidFill>
                  <a:schemeClr val="hlink"/>
                </a:solidFill>
                <a:uFill>
                  <a:noFill/>
                </a:uFill>
                <a:hlinkClick r:id="rId15"/>
              </a:rPr>
              <a:t>Portrait of beautiful young woman posing</a:t>
            </a:r>
            <a:endParaRPr/>
          </a:p>
          <a:p>
            <a:pPr marL="0" lvl="0" indent="0" algn="l" rtl="0">
              <a:spcBef>
                <a:spcPts val="1000"/>
              </a:spcBef>
              <a:spcAft>
                <a:spcPts val="10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59"/>
        <p:cNvGrpSpPr/>
        <p:nvPr/>
      </p:nvGrpSpPr>
      <p:grpSpPr>
        <a:xfrm>
          <a:off x="0" y="0"/>
          <a:ext cx="0" cy="0"/>
          <a:chOff x="0" y="0"/>
          <a:chExt cx="0" cy="0"/>
        </a:xfrm>
      </p:grpSpPr>
      <p:sp>
        <p:nvSpPr>
          <p:cNvPr id="860" name="Google Shape;860;p60"/>
          <p:cNvSpPr txBox="1">
            <a:spLocks noGrp="1"/>
          </p:cNvSpPr>
          <p:nvPr>
            <p:ph type="subTitle" idx="2"/>
          </p:nvPr>
        </p:nvSpPr>
        <p:spPr>
          <a:xfrm>
            <a:off x="630000" y="1632250"/>
            <a:ext cx="3717300" cy="297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accent1"/>
              </a:buClr>
              <a:buSzPts val="1200"/>
              <a:buChar char="●"/>
            </a:pPr>
            <a:r>
              <a:rPr lang="en">
                <a:solidFill>
                  <a:schemeClr val="hlink"/>
                </a:solidFill>
                <a:uFill>
                  <a:noFill/>
                </a:uFill>
                <a:hlinkClick r:id="rId3"/>
              </a:rPr>
              <a:t>Elegant young woman in hat and coat with scarf on street</a:t>
            </a:r>
            <a:endParaRPr>
              <a:solidFill>
                <a:srgbClr val="374957"/>
              </a:solidFill>
            </a:endParaRPr>
          </a:p>
          <a:p>
            <a:pPr marL="457200" lvl="0" indent="-304800" algn="l" rtl="0">
              <a:spcBef>
                <a:spcPts val="1000"/>
              </a:spcBef>
              <a:spcAft>
                <a:spcPts val="0"/>
              </a:spcAft>
              <a:buClr>
                <a:schemeClr val="accent1"/>
              </a:buClr>
              <a:buSzPts val="1200"/>
              <a:buChar char="●"/>
            </a:pPr>
            <a:r>
              <a:rPr lang="en">
                <a:solidFill>
                  <a:schemeClr val="hlink"/>
                </a:solidFill>
                <a:uFill>
                  <a:noFill/>
                </a:uFill>
                <a:hlinkClick r:id="rId4"/>
              </a:rPr>
              <a:t>Low angle asian model posing </a:t>
            </a:r>
            <a:endParaRPr>
              <a:solidFill>
                <a:srgbClr val="374957"/>
              </a:solidFill>
            </a:endParaRPr>
          </a:p>
          <a:p>
            <a:pPr marL="457200" lvl="0" indent="-304800" algn="l" rtl="0">
              <a:spcBef>
                <a:spcPts val="1000"/>
              </a:spcBef>
              <a:spcAft>
                <a:spcPts val="0"/>
              </a:spcAft>
              <a:buClr>
                <a:schemeClr val="accent1"/>
              </a:buClr>
              <a:buSzPts val="1200"/>
              <a:buChar char="●"/>
            </a:pPr>
            <a:r>
              <a:rPr lang="en">
                <a:solidFill>
                  <a:schemeClr val="hlink"/>
                </a:solidFill>
                <a:uFill>
                  <a:noFill/>
                </a:uFill>
                <a:hlinkClick r:id="rId5"/>
              </a:rPr>
              <a:t>Confident elegant young woman in coat with scarf</a:t>
            </a:r>
            <a:endParaRPr>
              <a:solidFill>
                <a:srgbClr val="374957"/>
              </a:solidFill>
            </a:endParaRPr>
          </a:p>
          <a:p>
            <a:pPr marL="457200" lvl="0" indent="-304800" algn="l" rtl="0">
              <a:spcBef>
                <a:spcPts val="1000"/>
              </a:spcBef>
              <a:spcAft>
                <a:spcPts val="0"/>
              </a:spcAft>
              <a:buClr>
                <a:schemeClr val="accent1"/>
              </a:buClr>
              <a:buSzPts val="1200"/>
              <a:buChar char="●"/>
            </a:pPr>
            <a:r>
              <a:rPr lang="en">
                <a:solidFill>
                  <a:schemeClr val="hlink"/>
                </a:solidFill>
                <a:uFill>
                  <a:noFill/>
                </a:uFill>
                <a:hlinkClick r:id="rId6"/>
              </a:rPr>
              <a:t>Elegant young woman in hat and coat on street</a:t>
            </a:r>
            <a:endParaRPr>
              <a:solidFill>
                <a:srgbClr val="374957"/>
              </a:solidFill>
            </a:endParaRPr>
          </a:p>
          <a:p>
            <a:pPr marL="457200" lvl="0" indent="-304800" algn="l" rtl="0">
              <a:spcBef>
                <a:spcPts val="1000"/>
              </a:spcBef>
              <a:spcAft>
                <a:spcPts val="0"/>
              </a:spcAft>
              <a:buClr>
                <a:schemeClr val="accent1"/>
              </a:buClr>
              <a:buSzPts val="1200"/>
              <a:buChar char="●"/>
            </a:pPr>
            <a:r>
              <a:rPr lang="en">
                <a:solidFill>
                  <a:schemeClr val="hlink"/>
                </a:solidFill>
                <a:uFill>
                  <a:noFill/>
                </a:uFill>
                <a:hlinkClick r:id="rId7"/>
              </a:rPr>
              <a:t>Elegant young woman in coat with scarf </a:t>
            </a:r>
            <a:endParaRPr/>
          </a:p>
          <a:p>
            <a:pPr marL="457200" lvl="0" indent="-304800" algn="l" rtl="0">
              <a:spcBef>
                <a:spcPts val="1000"/>
              </a:spcBef>
              <a:spcAft>
                <a:spcPts val="0"/>
              </a:spcAft>
              <a:buClr>
                <a:schemeClr val="accent1"/>
              </a:buClr>
              <a:buSzPts val="1200"/>
              <a:buChar char="●"/>
            </a:pPr>
            <a:r>
              <a:rPr lang="en">
                <a:solidFill>
                  <a:schemeClr val="hlink"/>
                </a:solidFill>
                <a:uFill>
                  <a:noFill/>
                </a:uFill>
                <a:hlinkClick r:id="rId8"/>
              </a:rPr>
              <a:t>Medium shot woman posing outdoors</a:t>
            </a:r>
            <a:endParaRPr/>
          </a:p>
          <a:p>
            <a:pPr marL="457200" lvl="0" indent="-304800" algn="l" rtl="0">
              <a:spcBef>
                <a:spcPts val="1000"/>
              </a:spcBef>
              <a:spcAft>
                <a:spcPts val="1000"/>
              </a:spcAft>
              <a:buClr>
                <a:schemeClr val="accent1"/>
              </a:buClr>
              <a:buSzPts val="1200"/>
              <a:buChar char="●"/>
            </a:pPr>
            <a:r>
              <a:rPr lang="en">
                <a:solidFill>
                  <a:schemeClr val="hlink"/>
                </a:solidFill>
                <a:uFill>
                  <a:noFill/>
                </a:uFill>
                <a:hlinkClick r:id="rId9"/>
              </a:rPr>
              <a:t>Portrait beautiful young  woman posing</a:t>
            </a:r>
            <a:endParaRPr/>
          </a:p>
        </p:txBody>
      </p:sp>
      <p:sp>
        <p:nvSpPr>
          <p:cNvPr id="861" name="Google Shape;861;p60"/>
          <p:cNvSpPr txBox="1">
            <a:spLocks noGrp="1"/>
          </p:cNvSpPr>
          <p:nvPr>
            <p:ph type="title"/>
          </p:nvPr>
        </p:nvSpPr>
        <p:spPr>
          <a:xfrm>
            <a:off x="630000" y="445025"/>
            <a:ext cx="371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862" name="Google Shape;862;p60"/>
          <p:cNvSpPr txBox="1">
            <a:spLocks noGrp="1"/>
          </p:cNvSpPr>
          <p:nvPr>
            <p:ph type="subTitle" idx="1"/>
          </p:nvPr>
        </p:nvSpPr>
        <p:spPr>
          <a:xfrm>
            <a:off x="742875" y="1275238"/>
            <a:ext cx="2316000" cy="3570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photos</a:t>
            </a:r>
            <a:endParaRPr/>
          </a:p>
        </p:txBody>
      </p:sp>
      <p:sp>
        <p:nvSpPr>
          <p:cNvPr id="863" name="Google Shape;863;p60"/>
          <p:cNvSpPr txBox="1">
            <a:spLocks noGrp="1"/>
          </p:cNvSpPr>
          <p:nvPr>
            <p:ph type="subTitle" idx="3"/>
          </p:nvPr>
        </p:nvSpPr>
        <p:spPr>
          <a:xfrm>
            <a:off x="4712400" y="1632250"/>
            <a:ext cx="3801600" cy="2971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solidFill>
                  <a:schemeClr val="hlink"/>
                </a:solidFill>
                <a:uFill>
                  <a:noFill/>
                </a:uFill>
                <a:hlinkClick r:id="rId10"/>
              </a:rPr>
              <a:t>Asian model wearing scarf </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11"/>
              </a:rPr>
              <a:t>Blonde woman warming herself with a big scarf</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12"/>
              </a:rPr>
              <a:t>Elegant young woman in coat with scarf holding hair</a:t>
            </a:r>
            <a:endParaRPr>
              <a:solidFill>
                <a:srgbClr val="374957"/>
              </a:solidFill>
            </a:endParaRPr>
          </a:p>
          <a:p>
            <a:pPr marL="457200" lvl="0" indent="-304800" algn="l" rtl="0">
              <a:spcBef>
                <a:spcPts val="1000"/>
              </a:spcBef>
              <a:spcAft>
                <a:spcPts val="0"/>
              </a:spcAft>
              <a:buSzPts val="1200"/>
              <a:buChar char="●"/>
            </a:pPr>
            <a:r>
              <a:rPr lang="en">
                <a:solidFill>
                  <a:schemeClr val="hlink"/>
                </a:solidFill>
                <a:uFill>
                  <a:noFill/>
                </a:uFill>
                <a:hlinkClick r:id="rId13"/>
              </a:rPr>
              <a:t>Elegant young woman in coat with scarf near grey wall </a:t>
            </a:r>
            <a:endParaRPr/>
          </a:p>
          <a:p>
            <a:pPr marL="457200" lvl="0" indent="-304800" algn="l" rtl="0">
              <a:spcBef>
                <a:spcPts val="1000"/>
              </a:spcBef>
              <a:spcAft>
                <a:spcPts val="0"/>
              </a:spcAft>
              <a:buSzPts val="1200"/>
              <a:buChar char="●"/>
            </a:pPr>
            <a:r>
              <a:rPr lang="en">
                <a:solidFill>
                  <a:schemeClr val="hlink"/>
                </a:solidFill>
                <a:uFill>
                  <a:noFill/>
                </a:uFill>
                <a:hlinkClick r:id="rId14"/>
              </a:rPr>
              <a:t>Portrait of beautiful young girl posing </a:t>
            </a:r>
            <a:endParaRPr/>
          </a:p>
          <a:p>
            <a:pPr marL="457200" lvl="0" indent="-304800" algn="l" rtl="0">
              <a:spcBef>
                <a:spcPts val="1000"/>
              </a:spcBef>
              <a:spcAft>
                <a:spcPts val="0"/>
              </a:spcAft>
              <a:buSzPts val="1200"/>
              <a:buChar char="●"/>
            </a:pPr>
            <a:r>
              <a:rPr lang="en">
                <a:solidFill>
                  <a:schemeClr val="hlink"/>
                </a:solidFill>
                <a:uFill>
                  <a:noFill/>
                </a:uFill>
                <a:hlinkClick r:id="rId15"/>
              </a:rPr>
              <a:t>Portrait of cute young girl posing</a:t>
            </a:r>
            <a:endParaRPr/>
          </a:p>
          <a:p>
            <a:pPr marL="457200" lvl="0" indent="0" algn="l" rtl="0">
              <a:spcBef>
                <a:spcPts val="1000"/>
              </a:spcBef>
              <a:spcAft>
                <a:spcPts val="10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67"/>
        <p:cNvGrpSpPr/>
        <p:nvPr/>
      </p:nvGrpSpPr>
      <p:grpSpPr>
        <a:xfrm>
          <a:off x="0" y="0"/>
          <a:ext cx="0" cy="0"/>
          <a:chOff x="0" y="0"/>
          <a:chExt cx="0" cy="0"/>
        </a:xfrm>
      </p:grpSpPr>
      <p:sp>
        <p:nvSpPr>
          <p:cNvPr id="868" name="Google Shape;868;p61"/>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Instructions for use</a:t>
            </a:r>
            <a:endParaRPr>
              <a:solidFill>
                <a:srgbClr val="FFFFFF"/>
              </a:solidFill>
              <a:latin typeface="Arial"/>
              <a:ea typeface="Arial"/>
              <a:cs typeface="Arial"/>
              <a:sym typeface="Arial"/>
            </a:endParaRPr>
          </a:p>
        </p:txBody>
      </p:sp>
      <p:sp>
        <p:nvSpPr>
          <p:cNvPr id="869" name="Google Shape;869;p61"/>
          <p:cNvSpPr txBox="1">
            <a:spLocks noGrp="1"/>
          </p:cNvSpPr>
          <p:nvPr>
            <p:ph type="body" idx="4294967295"/>
          </p:nvPr>
        </p:nvSpPr>
        <p:spPr>
          <a:xfrm>
            <a:off x="1220500" y="1299875"/>
            <a:ext cx="7047300" cy="440100"/>
          </a:xfrm>
          <a:prstGeom prst="rect">
            <a:avLst/>
          </a:prstGeom>
        </p:spPr>
        <p:txBody>
          <a:bodyPr spcFirstLastPara="1" wrap="square" lIns="91425" tIns="91425" rIns="91425" bIns="91425" anchor="t" anchorCtr="0">
            <a:noAutofit/>
          </a:bodyPr>
          <a:lstStyle/>
          <a:p>
            <a:pPr marL="0" marR="0" lvl="0" indent="0" algn="l" rtl="0">
              <a:lnSpc>
                <a:spcPct val="115000"/>
              </a:lnSpc>
              <a:spcBef>
                <a:spcPts val="1400"/>
              </a:spcBef>
              <a:spcAft>
                <a:spcPts val="0"/>
              </a:spcAft>
              <a:buNone/>
            </a:pPr>
            <a:r>
              <a:rPr lang="en" sz="1200">
                <a:solidFill>
                  <a:srgbClr val="FFFFFF"/>
                </a:solidFill>
                <a:latin typeface="Arial"/>
                <a:ea typeface="Arial"/>
                <a:cs typeface="Arial"/>
                <a:sym typeface="Arial"/>
              </a:rPr>
              <a:t>In order to use this template, you must credit </a:t>
            </a:r>
            <a:r>
              <a:rPr lang="en" b="1" u="sng">
                <a:solidFill>
                  <a:srgbClr val="869FB2"/>
                </a:solidFill>
                <a:latin typeface="Arial"/>
                <a:ea typeface="Arial"/>
                <a:cs typeface="Arial"/>
                <a:sym typeface="Arial"/>
              </a:rPr>
              <a:t>S</a:t>
            </a:r>
            <a:r>
              <a:rPr lang="en" sz="1200" b="1" u="sng">
                <a:solidFill>
                  <a:srgbClr val="869FB2"/>
                </a:solidFill>
                <a:latin typeface="Arial"/>
                <a:ea typeface="Arial"/>
                <a:cs typeface="Arial"/>
                <a:sym typeface="Arial"/>
                <a:hlinkClick r:id="rId3">
                  <a:extLst>
                    <a:ext uri="{A12FA001-AC4F-418D-AE19-62706E023703}">
                      <ahyp:hlinkClr xmlns:ahyp="http://schemas.microsoft.com/office/drawing/2018/hyperlinkcolor" val="tx"/>
                    </a:ext>
                  </a:extLst>
                </a:hlinkClick>
              </a:rPr>
              <a:t>lidesgo</a:t>
            </a:r>
            <a:r>
              <a:rPr lang="en" sz="1200">
                <a:solidFill>
                  <a:srgbClr val="435D74"/>
                </a:solidFill>
                <a:latin typeface="Arial"/>
                <a:ea typeface="Arial"/>
                <a:cs typeface="Arial"/>
                <a:sym typeface="Arial"/>
              </a:rPr>
              <a:t> </a:t>
            </a:r>
            <a:r>
              <a:rPr lang="en" sz="1200">
                <a:solidFill>
                  <a:srgbClr val="FFFFFF"/>
                </a:solidFill>
                <a:latin typeface="Arial"/>
                <a:ea typeface="Arial"/>
                <a:cs typeface="Arial"/>
                <a:sym typeface="Arial"/>
              </a:rPr>
              <a:t>by keeping the </a:t>
            </a:r>
            <a:r>
              <a:rPr lang="en" sz="1200" u="sng">
                <a:solidFill>
                  <a:srgbClr val="869FB2"/>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Thanks</a:t>
            </a:r>
            <a:r>
              <a:rPr lang="en" sz="1200">
                <a:solidFill>
                  <a:srgbClr val="869FB2"/>
                </a:solidFill>
                <a:latin typeface="Arial"/>
                <a:ea typeface="Arial"/>
                <a:cs typeface="Arial"/>
                <a:sym typeface="Arial"/>
              </a:rPr>
              <a:t> </a:t>
            </a:r>
            <a:r>
              <a:rPr lang="en" sz="1200">
                <a:solidFill>
                  <a:srgbClr val="FFFFFF"/>
                </a:solidFill>
                <a:latin typeface="Arial"/>
                <a:ea typeface="Arial"/>
                <a:cs typeface="Arial"/>
                <a:sym typeface="Arial"/>
              </a:rPr>
              <a:t>slide.</a:t>
            </a:r>
            <a:endParaRPr sz="1200">
              <a:solidFill>
                <a:srgbClr val="FFFFFF"/>
              </a:solidFill>
              <a:latin typeface="Arial"/>
              <a:ea typeface="Arial"/>
              <a:cs typeface="Arial"/>
              <a:sym typeface="Arial"/>
            </a:endParaRPr>
          </a:p>
          <a:p>
            <a:pPr marL="0" marR="0" lvl="0" indent="0" algn="l" rtl="0">
              <a:lnSpc>
                <a:spcPct val="115000"/>
              </a:lnSpc>
              <a:spcBef>
                <a:spcPts val="1400"/>
              </a:spcBef>
              <a:spcAft>
                <a:spcPts val="0"/>
              </a:spcAft>
              <a:buNone/>
            </a:pPr>
            <a:r>
              <a:rPr lang="en" sz="1100" b="1">
                <a:solidFill>
                  <a:srgbClr val="869FB2"/>
                </a:solidFill>
                <a:latin typeface="Arial"/>
                <a:ea typeface="Arial"/>
                <a:cs typeface="Arial"/>
                <a:sym typeface="Arial"/>
              </a:rPr>
              <a:t>You are allowed to:</a:t>
            </a:r>
            <a:endParaRPr sz="1100" b="1">
              <a:solidFill>
                <a:srgbClr val="869FB2"/>
              </a:solidFill>
              <a:latin typeface="Arial"/>
              <a:ea typeface="Arial"/>
              <a:cs typeface="Arial"/>
              <a:sym typeface="Arial"/>
            </a:endParaRPr>
          </a:p>
          <a:p>
            <a:pPr marL="0" lvl="0" indent="0" algn="l" rtl="0">
              <a:lnSpc>
                <a:spcPct val="115000"/>
              </a:lnSpc>
              <a:spcBef>
                <a:spcPts val="400"/>
              </a:spcBef>
              <a:spcAft>
                <a:spcPts val="0"/>
              </a:spcAft>
              <a:buNone/>
            </a:pPr>
            <a:r>
              <a:rPr lang="en" sz="1100">
                <a:solidFill>
                  <a:srgbClr val="FFFFFF"/>
                </a:solidFill>
                <a:latin typeface="Arial"/>
                <a:ea typeface="Arial"/>
                <a:cs typeface="Arial"/>
                <a:sym typeface="Arial"/>
              </a:rPr>
              <a:t>- Modify this template.</a:t>
            </a:r>
            <a:endParaRPr sz="1100">
              <a:solidFill>
                <a:srgbClr val="FFFFFF"/>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FFFFFF"/>
                </a:solidFill>
                <a:latin typeface="Arial"/>
                <a:ea typeface="Arial"/>
                <a:cs typeface="Arial"/>
                <a:sym typeface="Arial"/>
              </a:rPr>
              <a:t>- Use it for both personal and commercial projects.</a:t>
            </a:r>
            <a:endParaRPr sz="1100">
              <a:solidFill>
                <a:srgbClr val="FFFFFF"/>
              </a:solidFill>
              <a:latin typeface="Arial"/>
              <a:ea typeface="Arial"/>
              <a:cs typeface="Arial"/>
              <a:sym typeface="Arial"/>
            </a:endParaRPr>
          </a:p>
          <a:p>
            <a:pPr marL="0" lvl="0" indent="0" algn="l" rtl="0">
              <a:lnSpc>
                <a:spcPct val="115000"/>
              </a:lnSpc>
              <a:spcBef>
                <a:spcPts val="1400"/>
              </a:spcBef>
              <a:spcAft>
                <a:spcPts val="0"/>
              </a:spcAft>
              <a:buNone/>
            </a:pPr>
            <a:r>
              <a:rPr lang="en" sz="1100" b="1">
                <a:solidFill>
                  <a:srgbClr val="869FB2"/>
                </a:solidFill>
                <a:latin typeface="Arial"/>
                <a:ea typeface="Arial"/>
                <a:cs typeface="Arial"/>
                <a:sym typeface="Arial"/>
              </a:rPr>
              <a:t>You are not allowed to:</a:t>
            </a:r>
            <a:endParaRPr sz="1100" b="1">
              <a:solidFill>
                <a:srgbClr val="869FB2"/>
              </a:solidFill>
              <a:latin typeface="Arial"/>
              <a:ea typeface="Arial"/>
              <a:cs typeface="Arial"/>
              <a:sym typeface="Arial"/>
            </a:endParaRPr>
          </a:p>
          <a:p>
            <a:pPr marL="0" lvl="0" indent="0" algn="l" rtl="0">
              <a:lnSpc>
                <a:spcPct val="115000"/>
              </a:lnSpc>
              <a:spcBef>
                <a:spcPts val="400"/>
              </a:spcBef>
              <a:spcAft>
                <a:spcPts val="0"/>
              </a:spcAft>
              <a:buNone/>
            </a:pPr>
            <a:r>
              <a:rPr lang="en" sz="1100">
                <a:solidFill>
                  <a:srgbClr val="FFFFFF"/>
                </a:solidFill>
                <a:latin typeface="Arial"/>
                <a:ea typeface="Arial"/>
                <a:cs typeface="Arial"/>
                <a:sym typeface="Arial"/>
              </a:rPr>
              <a:t>- Sublicense, sell or rent any of Slidesgo Content (or a modified version of Slidesgo Content).</a:t>
            </a:r>
            <a:endParaRPr sz="1100">
              <a:solidFill>
                <a:srgbClr val="FFFFFF"/>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FFFFFF"/>
                </a:solidFill>
                <a:latin typeface="Arial"/>
                <a:ea typeface="Arial"/>
                <a:cs typeface="Arial"/>
                <a:sym typeface="Arial"/>
              </a:rPr>
              <a:t>- Distribute Slidesgo Content unless it has been expressly authorized by Slidesgo.</a:t>
            </a:r>
            <a:endParaRPr sz="1100">
              <a:solidFill>
                <a:srgbClr val="FFFFFF"/>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FFFFFF"/>
                </a:solidFill>
                <a:latin typeface="Arial"/>
                <a:ea typeface="Arial"/>
                <a:cs typeface="Arial"/>
                <a:sym typeface="Arial"/>
              </a:rPr>
              <a:t>- Include Slidesgo Content in an online or offline database or file.</a:t>
            </a:r>
            <a:endParaRPr sz="1100">
              <a:solidFill>
                <a:srgbClr val="FFFFFF"/>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FFFFFF"/>
                </a:solidFill>
                <a:latin typeface="Arial"/>
                <a:ea typeface="Arial"/>
                <a:cs typeface="Arial"/>
                <a:sym typeface="Arial"/>
              </a:rPr>
              <a:t>- Offer Slidesgo templates (or modified versions of Slidesgo templates) for download.</a:t>
            </a:r>
            <a:endParaRPr sz="1100">
              <a:solidFill>
                <a:srgbClr val="FFFFFF"/>
              </a:solidFill>
              <a:latin typeface="Arial"/>
              <a:ea typeface="Arial"/>
              <a:cs typeface="Arial"/>
              <a:sym typeface="Arial"/>
            </a:endParaRPr>
          </a:p>
          <a:p>
            <a:pPr marL="0" lvl="0" indent="0" algn="l" rtl="0">
              <a:lnSpc>
                <a:spcPct val="115000"/>
              </a:lnSpc>
              <a:spcBef>
                <a:spcPts val="0"/>
              </a:spcBef>
              <a:spcAft>
                <a:spcPts val="0"/>
              </a:spcAft>
              <a:buNone/>
            </a:pPr>
            <a:r>
              <a:rPr lang="en" sz="1100">
                <a:solidFill>
                  <a:srgbClr val="FFFFFF"/>
                </a:solidFill>
                <a:latin typeface="Arial"/>
                <a:ea typeface="Arial"/>
                <a:cs typeface="Arial"/>
                <a:sym typeface="Arial"/>
              </a:rPr>
              <a:t>- Acquire the copyright of Slidesgo Content.</a:t>
            </a:r>
            <a:endParaRPr sz="1100">
              <a:solidFill>
                <a:srgbClr val="FFFFFF"/>
              </a:solidFill>
              <a:latin typeface="Arial"/>
              <a:ea typeface="Arial"/>
              <a:cs typeface="Arial"/>
              <a:sym typeface="Arial"/>
            </a:endParaRPr>
          </a:p>
          <a:p>
            <a:pPr marL="0" lvl="0" indent="0" algn="ctr" rtl="0">
              <a:spcBef>
                <a:spcPts val="0"/>
              </a:spcBef>
              <a:spcAft>
                <a:spcPts val="0"/>
              </a:spcAft>
              <a:buNone/>
            </a:pPr>
            <a:endParaRPr sz="1100">
              <a:solidFill>
                <a:srgbClr val="435D74"/>
              </a:solidFill>
              <a:latin typeface="Arial"/>
              <a:ea typeface="Arial"/>
              <a:cs typeface="Arial"/>
              <a:sym typeface="Arial"/>
            </a:endParaRPr>
          </a:p>
          <a:p>
            <a:pPr marL="0" lvl="0" indent="0" algn="ctr" rtl="0">
              <a:spcBef>
                <a:spcPts val="0"/>
              </a:spcBef>
              <a:spcAft>
                <a:spcPts val="0"/>
              </a:spcAft>
              <a:buNone/>
            </a:pPr>
            <a:endParaRPr sz="1400">
              <a:solidFill>
                <a:srgbClr val="435D74"/>
              </a:solidFill>
              <a:latin typeface="Arial"/>
              <a:ea typeface="Arial"/>
              <a:cs typeface="Arial"/>
              <a:sym typeface="Arial"/>
            </a:endParaRPr>
          </a:p>
          <a:p>
            <a:pPr marL="0" lvl="0" indent="0" algn="l" rtl="0">
              <a:spcBef>
                <a:spcPts val="0"/>
              </a:spcBef>
              <a:spcAft>
                <a:spcPts val="0"/>
              </a:spcAft>
              <a:buNone/>
            </a:pPr>
            <a:endParaRPr sz="1400">
              <a:solidFill>
                <a:srgbClr val="435D74"/>
              </a:solidFill>
              <a:latin typeface="Arial"/>
              <a:ea typeface="Arial"/>
              <a:cs typeface="Arial"/>
              <a:sym typeface="Arial"/>
            </a:endParaRPr>
          </a:p>
        </p:txBody>
      </p:sp>
      <p:sp>
        <p:nvSpPr>
          <p:cNvPr id="870" name="Google Shape;870;p61"/>
          <p:cNvSpPr txBox="1">
            <a:spLocks noGrp="1"/>
          </p:cNvSpPr>
          <p:nvPr>
            <p:ph type="body" idx="4294967295"/>
          </p:nvPr>
        </p:nvSpPr>
        <p:spPr>
          <a:xfrm>
            <a:off x="1048350" y="4124425"/>
            <a:ext cx="7047300" cy="4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Arial"/>
                <a:ea typeface="Arial"/>
                <a:cs typeface="Arial"/>
                <a:sym typeface="Arial"/>
              </a:rPr>
              <a:t>For more information about editing slides, please </a:t>
            </a:r>
            <a:r>
              <a:rPr lang="en">
                <a:solidFill>
                  <a:srgbClr val="FFFFFF"/>
                </a:solidFill>
                <a:latin typeface="Arial"/>
                <a:ea typeface="Arial"/>
                <a:cs typeface="Arial"/>
                <a:sym typeface="Arial"/>
              </a:rPr>
              <a:t>read </a:t>
            </a:r>
            <a:r>
              <a:rPr lang="en" sz="1200">
                <a:solidFill>
                  <a:srgbClr val="FFFFFF"/>
                </a:solidFill>
                <a:latin typeface="Arial"/>
                <a:ea typeface="Arial"/>
                <a:cs typeface="Arial"/>
                <a:sym typeface="Arial"/>
              </a:rPr>
              <a:t>our FAQs or visit Slidesgo School:</a:t>
            </a:r>
            <a:endParaRPr sz="1200">
              <a:solidFill>
                <a:srgbClr val="FFFFFF"/>
              </a:solidFill>
              <a:latin typeface="Arial"/>
              <a:ea typeface="Arial"/>
              <a:cs typeface="Arial"/>
              <a:sym typeface="Arial"/>
            </a:endParaRPr>
          </a:p>
          <a:p>
            <a:pPr marL="0" lvl="0" indent="0" algn="ctr" rtl="0">
              <a:spcBef>
                <a:spcPts val="0"/>
              </a:spcBef>
              <a:spcAft>
                <a:spcPts val="0"/>
              </a:spcAft>
              <a:buNone/>
            </a:pPr>
            <a:r>
              <a:rPr lang="en" sz="1200" u="sng">
                <a:solidFill>
                  <a:srgbClr val="869FB2"/>
                </a:solidFill>
                <a:latin typeface="Arial"/>
                <a:ea typeface="Arial"/>
                <a:cs typeface="Arial"/>
                <a:sym typeface="Arial"/>
                <a:hlinkClick r:id="rId5">
                  <a:extLst>
                    <a:ext uri="{A12FA001-AC4F-418D-AE19-62706E023703}">
                      <ahyp:hlinkClr xmlns:ahyp="http://schemas.microsoft.com/office/drawing/2018/hyperlinkcolor" val="tx"/>
                    </a:ext>
                  </a:extLst>
                </a:hlinkClick>
              </a:rPr>
              <a:t>https://slidesgo.com/faqs</a:t>
            </a:r>
            <a:r>
              <a:rPr lang="en" sz="1400">
                <a:solidFill>
                  <a:srgbClr val="FFFFFF"/>
                </a:solidFill>
                <a:latin typeface="Arial"/>
                <a:ea typeface="Arial"/>
                <a:cs typeface="Arial"/>
                <a:sym typeface="Arial"/>
              </a:rPr>
              <a:t> </a:t>
            </a:r>
            <a:r>
              <a:rPr lang="en" sz="1200">
                <a:solidFill>
                  <a:srgbClr val="FFFFFF"/>
                </a:solidFill>
                <a:latin typeface="Arial"/>
                <a:ea typeface="Arial"/>
                <a:cs typeface="Arial"/>
                <a:sym typeface="Arial"/>
              </a:rPr>
              <a:t>and</a:t>
            </a:r>
            <a:r>
              <a:rPr lang="en" sz="1400">
                <a:solidFill>
                  <a:srgbClr val="FFFFFF"/>
                </a:solidFill>
                <a:latin typeface="Arial"/>
                <a:ea typeface="Arial"/>
                <a:cs typeface="Arial"/>
                <a:sym typeface="Arial"/>
              </a:rPr>
              <a:t> </a:t>
            </a:r>
            <a:r>
              <a:rPr lang="en" sz="1200" u="sng">
                <a:solidFill>
                  <a:srgbClr val="869FB2"/>
                </a:solidFill>
                <a:latin typeface="Arial"/>
                <a:ea typeface="Arial"/>
                <a:cs typeface="Arial"/>
                <a:sym typeface="Arial"/>
                <a:hlinkClick r:id="rId6">
                  <a:extLst>
                    <a:ext uri="{A12FA001-AC4F-418D-AE19-62706E023703}">
                      <ahyp:hlinkClr xmlns:ahyp="http://schemas.microsoft.com/office/drawing/2018/hyperlinkcolor" val="tx"/>
                    </a:ext>
                  </a:extLst>
                </a:hlinkClick>
              </a:rPr>
              <a:t>https://slidesgo.com/slidesgo-school</a:t>
            </a:r>
            <a:endParaRPr sz="1200" u="sng">
              <a:solidFill>
                <a:srgbClr val="869FB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74"/>
        <p:cNvGrpSpPr/>
        <p:nvPr/>
      </p:nvGrpSpPr>
      <p:grpSpPr>
        <a:xfrm>
          <a:off x="0" y="0"/>
          <a:ext cx="0" cy="0"/>
          <a:chOff x="0" y="0"/>
          <a:chExt cx="0" cy="0"/>
        </a:xfrm>
      </p:grpSpPr>
      <p:sp>
        <p:nvSpPr>
          <p:cNvPr id="875" name="Google Shape;875;p62"/>
          <p:cNvSpPr txBox="1">
            <a:spLocks noGrp="1"/>
          </p:cNvSpPr>
          <p:nvPr>
            <p:ph type="title" idx="4294967295"/>
          </p:nvPr>
        </p:nvSpPr>
        <p:spPr>
          <a:xfrm>
            <a:off x="1048350" y="95440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Fonts &amp; colors used</a:t>
            </a:r>
            <a:endParaRPr>
              <a:solidFill>
                <a:srgbClr val="FFFFFF"/>
              </a:solidFill>
              <a:latin typeface="Arial"/>
              <a:ea typeface="Arial"/>
              <a:cs typeface="Arial"/>
              <a:sym typeface="Arial"/>
            </a:endParaRPr>
          </a:p>
        </p:txBody>
      </p:sp>
      <p:sp>
        <p:nvSpPr>
          <p:cNvPr id="876" name="Google Shape;876;p62"/>
          <p:cNvSpPr txBox="1">
            <a:spLocks noGrp="1"/>
          </p:cNvSpPr>
          <p:nvPr>
            <p:ph type="body" idx="4294967295"/>
          </p:nvPr>
        </p:nvSpPr>
        <p:spPr>
          <a:xfrm>
            <a:off x="1068100" y="1457875"/>
            <a:ext cx="7047300" cy="4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Arial"/>
                <a:ea typeface="Arial"/>
                <a:cs typeface="Arial"/>
                <a:sym typeface="Arial"/>
              </a:rPr>
              <a:t>This presentation has been made using the following fonts:</a:t>
            </a:r>
            <a:endParaRPr sz="12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435D74"/>
              </a:solidFill>
              <a:latin typeface="Arial"/>
              <a:ea typeface="Arial"/>
              <a:cs typeface="Arial"/>
              <a:sym typeface="Arial"/>
            </a:endParaRPr>
          </a:p>
        </p:txBody>
      </p:sp>
      <p:sp>
        <p:nvSpPr>
          <p:cNvPr id="877" name="Google Shape;877;p62"/>
          <p:cNvSpPr txBox="1">
            <a:spLocks noGrp="1"/>
          </p:cNvSpPr>
          <p:nvPr>
            <p:ph type="body" idx="4294967295"/>
          </p:nvPr>
        </p:nvSpPr>
        <p:spPr>
          <a:xfrm>
            <a:off x="1068100" y="1919049"/>
            <a:ext cx="7047300" cy="12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Arial"/>
                <a:ea typeface="Arial"/>
                <a:cs typeface="Arial"/>
                <a:sym typeface="Arial"/>
              </a:rPr>
              <a:t>Staatliches</a:t>
            </a:r>
            <a:endParaRPr b="1">
              <a:solidFill>
                <a:schemeClr val="lt1"/>
              </a:solidFill>
              <a:latin typeface="Arial"/>
              <a:ea typeface="Arial"/>
              <a:cs typeface="Arial"/>
              <a:sym typeface="Arial"/>
            </a:endParaRPr>
          </a:p>
          <a:p>
            <a:pPr marL="0" lvl="0" indent="0" algn="ctr" rtl="0">
              <a:spcBef>
                <a:spcPts val="0"/>
              </a:spcBef>
              <a:spcAft>
                <a:spcPts val="0"/>
              </a:spcAft>
              <a:buNone/>
            </a:pPr>
            <a:r>
              <a:rPr lang="en">
                <a:solidFill>
                  <a:schemeClr val="lt1"/>
                </a:solidFill>
                <a:latin typeface="Arial"/>
                <a:ea typeface="Arial"/>
                <a:cs typeface="Arial"/>
                <a:sym typeface="Arial"/>
              </a:rPr>
              <a:t>(</a:t>
            </a:r>
            <a:r>
              <a:rPr lang="en">
                <a:solidFill>
                  <a:schemeClr val="lt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https://fonts.google.com/specimen/Staatliches</a:t>
            </a:r>
            <a:r>
              <a:rPr lang="en">
                <a:solidFill>
                  <a:schemeClr val="lt1"/>
                </a:solidFill>
                <a:latin typeface="Arial"/>
                <a:ea typeface="Arial"/>
                <a:cs typeface="Arial"/>
                <a:sym typeface="Arial"/>
              </a:rPr>
              <a:t>)</a:t>
            </a:r>
            <a:endParaRPr>
              <a:solidFill>
                <a:schemeClr val="lt1"/>
              </a:solidFill>
              <a:latin typeface="Arial"/>
              <a:ea typeface="Arial"/>
              <a:cs typeface="Arial"/>
              <a:sym typeface="Arial"/>
            </a:endParaRPr>
          </a:p>
          <a:p>
            <a:pPr marL="0" lvl="0" indent="0" algn="ctr" rtl="0">
              <a:spcBef>
                <a:spcPts val="0"/>
              </a:spcBef>
              <a:spcAft>
                <a:spcPts val="0"/>
              </a:spcAft>
              <a:buNone/>
            </a:pPr>
            <a:endParaRPr sz="800">
              <a:solidFill>
                <a:schemeClr val="lt1"/>
              </a:solidFill>
              <a:latin typeface="Arial"/>
              <a:ea typeface="Arial"/>
              <a:cs typeface="Arial"/>
              <a:sym typeface="Arial"/>
            </a:endParaRPr>
          </a:p>
          <a:p>
            <a:pPr marL="0" lvl="0" indent="0" algn="ctr" rtl="0">
              <a:spcBef>
                <a:spcPts val="0"/>
              </a:spcBef>
              <a:spcAft>
                <a:spcPts val="0"/>
              </a:spcAft>
              <a:buNone/>
            </a:pPr>
            <a:r>
              <a:rPr lang="en" b="1">
                <a:solidFill>
                  <a:schemeClr val="lt1"/>
                </a:solidFill>
                <a:latin typeface="Arial"/>
                <a:ea typeface="Arial"/>
                <a:cs typeface="Arial"/>
                <a:sym typeface="Arial"/>
              </a:rPr>
              <a:t>Lato Regular</a:t>
            </a:r>
            <a:endParaRPr b="1">
              <a:solidFill>
                <a:schemeClr val="lt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a:t>
            </a:r>
            <a:r>
              <a:rPr lang="en">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https://fonts.google.com/specimen/Lato</a:t>
            </a:r>
            <a:r>
              <a:rPr lang="en">
                <a:solidFill>
                  <a:schemeClr val="lt1"/>
                </a:solidFill>
                <a:latin typeface="Arial"/>
                <a:ea typeface="Arial"/>
                <a:cs typeface="Arial"/>
                <a:sym typeface="Arial"/>
              </a:rPr>
              <a:t>)</a:t>
            </a:r>
            <a:endParaRPr>
              <a:solidFill>
                <a:schemeClr val="lt1"/>
              </a:solidFill>
              <a:latin typeface="Arial"/>
              <a:ea typeface="Arial"/>
              <a:cs typeface="Arial"/>
              <a:sym typeface="Arial"/>
            </a:endParaRPr>
          </a:p>
        </p:txBody>
      </p:sp>
      <p:sp>
        <p:nvSpPr>
          <p:cNvPr id="878" name="Google Shape;878;p62"/>
          <p:cNvSpPr/>
          <p:nvPr/>
        </p:nvSpPr>
        <p:spPr>
          <a:xfrm>
            <a:off x="4191725" y="3498875"/>
            <a:ext cx="791400" cy="754200"/>
          </a:xfrm>
          <a:prstGeom prst="roundRect">
            <a:avLst>
              <a:gd name="adj" fmla="val 16667"/>
            </a:avLst>
          </a:prstGeom>
          <a:solidFill>
            <a:srgbClr val="CC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2"/>
          <p:cNvSpPr/>
          <p:nvPr/>
        </p:nvSpPr>
        <p:spPr>
          <a:xfrm>
            <a:off x="3129900" y="3498875"/>
            <a:ext cx="791400" cy="754200"/>
          </a:xfrm>
          <a:prstGeom prst="roundRect">
            <a:avLst>
              <a:gd name="adj" fmla="val 16667"/>
            </a:avLst>
          </a:prstGeom>
          <a:solidFill>
            <a:srgbClr val="3C404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2"/>
          <p:cNvSpPr txBox="1"/>
          <p:nvPr/>
        </p:nvSpPr>
        <p:spPr>
          <a:xfrm>
            <a:off x="4191725"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#cc0000</a:t>
            </a:r>
            <a:endParaRPr sz="1000">
              <a:solidFill>
                <a:srgbClr val="FFFFFF"/>
              </a:solidFill>
            </a:endParaRPr>
          </a:p>
        </p:txBody>
      </p:sp>
      <p:sp>
        <p:nvSpPr>
          <p:cNvPr id="881" name="Google Shape;881;p62"/>
          <p:cNvSpPr txBox="1"/>
          <p:nvPr/>
        </p:nvSpPr>
        <p:spPr>
          <a:xfrm>
            <a:off x="3129900"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#2e2e2e</a:t>
            </a:r>
            <a:endParaRPr sz="1000">
              <a:solidFill>
                <a:srgbClr val="FFFFFF"/>
              </a:solidFill>
            </a:endParaRPr>
          </a:p>
        </p:txBody>
      </p:sp>
      <p:sp>
        <p:nvSpPr>
          <p:cNvPr id="882" name="Google Shape;882;p62"/>
          <p:cNvSpPr/>
          <p:nvPr/>
        </p:nvSpPr>
        <p:spPr>
          <a:xfrm>
            <a:off x="5222700" y="3498875"/>
            <a:ext cx="791400" cy="754200"/>
          </a:xfrm>
          <a:prstGeom prst="roundRect">
            <a:avLst>
              <a:gd name="adj" fmla="val 16667"/>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2"/>
          <p:cNvSpPr txBox="1"/>
          <p:nvPr/>
        </p:nvSpPr>
        <p:spPr>
          <a:xfrm>
            <a:off x="5222700" y="3655925"/>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#f3f3f3ff</a:t>
            </a:r>
            <a:endParaRPr sz="10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87"/>
        <p:cNvGrpSpPr/>
        <p:nvPr/>
      </p:nvGrpSpPr>
      <p:grpSpPr>
        <a:xfrm>
          <a:off x="0" y="0"/>
          <a:ext cx="0" cy="0"/>
          <a:chOff x="0" y="0"/>
          <a:chExt cx="0" cy="0"/>
        </a:xfrm>
      </p:grpSpPr>
      <p:sp>
        <p:nvSpPr>
          <p:cNvPr id="888" name="Google Shape;888;p63"/>
          <p:cNvSpPr txBox="1"/>
          <p:nvPr/>
        </p:nvSpPr>
        <p:spPr>
          <a:xfrm>
            <a:off x="1068100" y="666402"/>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Storyset</a:t>
            </a:r>
            <a:endParaRPr sz="2400">
              <a:solidFill>
                <a:srgbClr val="FFFFFF"/>
              </a:solidFill>
            </a:endParaRPr>
          </a:p>
        </p:txBody>
      </p:sp>
      <p:sp>
        <p:nvSpPr>
          <p:cNvPr id="889" name="Google Shape;889;p63"/>
          <p:cNvSpPr txBox="1"/>
          <p:nvPr/>
        </p:nvSpPr>
        <p:spPr>
          <a:xfrm>
            <a:off x="1252436" y="1169999"/>
            <a:ext cx="6630900" cy="31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FFFFFF"/>
                </a:solidFill>
              </a:rPr>
              <a:t>Create your Story with our illustrated concepts. Choose the style you like the most, edit its colors, pick the background and layers you want to show and bring them to life with the animator panel! It will boost your presentation. Check out</a:t>
            </a:r>
            <a:r>
              <a:rPr lang="en" sz="1100">
                <a:solidFill>
                  <a:srgbClr val="869FB2"/>
                </a:solidFill>
              </a:rPr>
              <a:t> </a:t>
            </a:r>
            <a:r>
              <a:rPr lang="en" sz="1100">
                <a:solidFill>
                  <a:srgbClr val="869FB2"/>
                </a:solidFill>
                <a:uFill>
                  <a:noFill/>
                </a:uFill>
                <a:hlinkClick r:id="rId3">
                  <a:extLst>
                    <a:ext uri="{A12FA001-AC4F-418D-AE19-62706E023703}">
                      <ahyp:hlinkClr xmlns:ahyp="http://schemas.microsoft.com/office/drawing/2018/hyperlinkcolor" val="tx"/>
                    </a:ext>
                  </a:extLst>
                </a:hlinkClick>
              </a:rPr>
              <a:t>How it Works.</a:t>
            </a:r>
            <a:endParaRPr sz="1100">
              <a:solidFill>
                <a:srgbClr val="869FB2"/>
              </a:solidFill>
            </a:endParaRPr>
          </a:p>
        </p:txBody>
      </p:sp>
      <p:pic>
        <p:nvPicPr>
          <p:cNvPr id="890" name="Google Shape;890;p63"/>
          <p:cNvPicPr preferRelativeResize="0"/>
          <p:nvPr/>
        </p:nvPicPr>
        <p:blipFill rotWithShape="1">
          <a:blip r:embed="rId4">
            <a:alphaModFix/>
          </a:blip>
          <a:srcRect t="16540" b="16547"/>
          <a:stretch/>
        </p:blipFill>
        <p:spPr>
          <a:xfrm>
            <a:off x="510820" y="2688639"/>
            <a:ext cx="1606719" cy="1075073"/>
          </a:xfrm>
          <a:prstGeom prst="rect">
            <a:avLst/>
          </a:prstGeom>
          <a:noFill/>
          <a:ln>
            <a:noFill/>
          </a:ln>
        </p:spPr>
      </p:pic>
      <p:sp>
        <p:nvSpPr>
          <p:cNvPr id="891" name="Google Shape;891;p63"/>
          <p:cNvSpPr txBox="1"/>
          <p:nvPr/>
        </p:nvSpPr>
        <p:spPr>
          <a:xfrm>
            <a:off x="678041"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rgbClr val="869FB2"/>
                </a:solidFill>
                <a:uFill>
                  <a:noFill/>
                </a:uFill>
                <a:hlinkClick r:id="rId5">
                  <a:extLst>
                    <a:ext uri="{A12FA001-AC4F-418D-AE19-62706E023703}">
                      <ahyp:hlinkClr xmlns:ahyp="http://schemas.microsoft.com/office/drawing/2018/hyperlinkcolor" val="tx"/>
                    </a:ext>
                  </a:extLst>
                </a:hlinkClick>
              </a:rPr>
              <a:t>Pana</a:t>
            </a:r>
            <a:endParaRPr>
              <a:solidFill>
                <a:srgbClr val="869FB2"/>
              </a:solidFill>
            </a:endParaRPr>
          </a:p>
        </p:txBody>
      </p:sp>
      <p:sp>
        <p:nvSpPr>
          <p:cNvPr id="892" name="Google Shape;892;p63"/>
          <p:cNvSpPr txBox="1"/>
          <p:nvPr/>
        </p:nvSpPr>
        <p:spPr>
          <a:xfrm>
            <a:off x="2289219"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rgbClr val="869FB2"/>
                </a:solidFill>
                <a:uFill>
                  <a:noFill/>
                </a:uFill>
                <a:hlinkClick r:id="rId6">
                  <a:extLst>
                    <a:ext uri="{A12FA001-AC4F-418D-AE19-62706E023703}">
                      <ahyp:hlinkClr xmlns:ahyp="http://schemas.microsoft.com/office/drawing/2018/hyperlinkcolor" val="tx"/>
                    </a:ext>
                  </a:extLst>
                </a:hlinkClick>
              </a:rPr>
              <a:t>Amico</a:t>
            </a:r>
            <a:endParaRPr>
              <a:solidFill>
                <a:srgbClr val="869FB2"/>
              </a:solidFill>
            </a:endParaRPr>
          </a:p>
        </p:txBody>
      </p:sp>
      <p:sp>
        <p:nvSpPr>
          <p:cNvPr id="893" name="Google Shape;893;p63"/>
          <p:cNvSpPr txBox="1"/>
          <p:nvPr/>
        </p:nvSpPr>
        <p:spPr>
          <a:xfrm>
            <a:off x="3900404"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rgbClr val="869FB2"/>
                </a:solidFill>
                <a:uFill>
                  <a:noFill/>
                </a:uFill>
                <a:hlinkClick r:id="rId7">
                  <a:extLst>
                    <a:ext uri="{A12FA001-AC4F-418D-AE19-62706E023703}">
                      <ahyp:hlinkClr xmlns:ahyp="http://schemas.microsoft.com/office/drawing/2018/hyperlinkcolor" val="tx"/>
                    </a:ext>
                  </a:extLst>
                </a:hlinkClick>
              </a:rPr>
              <a:t>Bro</a:t>
            </a:r>
            <a:endParaRPr>
              <a:solidFill>
                <a:srgbClr val="869FB2"/>
              </a:solidFill>
            </a:endParaRPr>
          </a:p>
        </p:txBody>
      </p:sp>
      <p:sp>
        <p:nvSpPr>
          <p:cNvPr id="894" name="Google Shape;894;p63"/>
          <p:cNvSpPr txBox="1"/>
          <p:nvPr/>
        </p:nvSpPr>
        <p:spPr>
          <a:xfrm>
            <a:off x="5511563"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rgbClr val="869FB2"/>
                </a:solidFill>
                <a:uFill>
                  <a:noFill/>
                </a:uFill>
                <a:hlinkClick r:id="rId8">
                  <a:extLst>
                    <a:ext uri="{A12FA001-AC4F-418D-AE19-62706E023703}">
                      <ahyp:hlinkClr xmlns:ahyp="http://schemas.microsoft.com/office/drawing/2018/hyperlinkcolor" val="tx"/>
                    </a:ext>
                  </a:extLst>
                </a:hlinkClick>
              </a:rPr>
              <a:t>Rafiki</a:t>
            </a:r>
            <a:endParaRPr>
              <a:solidFill>
                <a:srgbClr val="869FB2"/>
              </a:solidFill>
            </a:endParaRPr>
          </a:p>
        </p:txBody>
      </p:sp>
      <p:pic>
        <p:nvPicPr>
          <p:cNvPr id="895" name="Google Shape;895;p63"/>
          <p:cNvPicPr preferRelativeResize="0"/>
          <p:nvPr/>
        </p:nvPicPr>
        <p:blipFill rotWithShape="1">
          <a:blip r:embed="rId9">
            <a:alphaModFix/>
          </a:blip>
          <a:srcRect/>
          <a:stretch/>
        </p:blipFill>
        <p:spPr>
          <a:xfrm>
            <a:off x="2255077" y="2410850"/>
            <a:ext cx="1340595" cy="1340603"/>
          </a:xfrm>
          <a:prstGeom prst="rect">
            <a:avLst/>
          </a:prstGeom>
          <a:noFill/>
          <a:ln>
            <a:noFill/>
          </a:ln>
        </p:spPr>
      </p:pic>
      <p:pic>
        <p:nvPicPr>
          <p:cNvPr id="896" name="Google Shape;896;p63"/>
          <p:cNvPicPr preferRelativeResize="0"/>
          <p:nvPr/>
        </p:nvPicPr>
        <p:blipFill rotWithShape="1">
          <a:blip r:embed="rId10">
            <a:alphaModFix/>
          </a:blip>
          <a:srcRect l="4194" t="11228" r="4213" b="8854"/>
          <a:stretch/>
        </p:blipFill>
        <p:spPr>
          <a:xfrm>
            <a:off x="3774275" y="2532512"/>
            <a:ext cx="1448304" cy="1263588"/>
          </a:xfrm>
          <a:prstGeom prst="rect">
            <a:avLst/>
          </a:prstGeom>
          <a:noFill/>
          <a:ln>
            <a:noFill/>
          </a:ln>
        </p:spPr>
      </p:pic>
      <p:pic>
        <p:nvPicPr>
          <p:cNvPr id="897" name="Google Shape;897;p63"/>
          <p:cNvPicPr preferRelativeResize="0"/>
          <p:nvPr/>
        </p:nvPicPr>
        <p:blipFill rotWithShape="1">
          <a:blip r:embed="rId11">
            <a:alphaModFix/>
          </a:blip>
          <a:srcRect t="6567" b="11945"/>
          <a:stretch/>
        </p:blipFill>
        <p:spPr>
          <a:xfrm>
            <a:off x="5347337" y="2581527"/>
            <a:ext cx="1448284" cy="1180164"/>
          </a:xfrm>
          <a:prstGeom prst="rect">
            <a:avLst/>
          </a:prstGeom>
          <a:noFill/>
          <a:ln>
            <a:noFill/>
          </a:ln>
        </p:spPr>
      </p:pic>
      <p:pic>
        <p:nvPicPr>
          <p:cNvPr id="898" name="Google Shape;898;p63"/>
          <p:cNvPicPr preferRelativeResize="0"/>
          <p:nvPr/>
        </p:nvPicPr>
        <p:blipFill rotWithShape="1">
          <a:blip r:embed="rId12">
            <a:alphaModFix/>
          </a:blip>
          <a:srcRect t="11708" b="17967"/>
          <a:stretch/>
        </p:blipFill>
        <p:spPr>
          <a:xfrm>
            <a:off x="6836257" y="2523903"/>
            <a:ext cx="1796923" cy="1263600"/>
          </a:xfrm>
          <a:prstGeom prst="rect">
            <a:avLst/>
          </a:prstGeom>
          <a:noFill/>
          <a:ln>
            <a:noFill/>
          </a:ln>
        </p:spPr>
      </p:pic>
      <p:sp>
        <p:nvSpPr>
          <p:cNvPr id="899" name="Google Shape;899;p63"/>
          <p:cNvSpPr txBox="1"/>
          <p:nvPr/>
        </p:nvSpPr>
        <p:spPr>
          <a:xfrm>
            <a:off x="7122738" y="3976375"/>
            <a:ext cx="1272300" cy="31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rgbClr val="869FB2"/>
                </a:solidFill>
                <a:uFill>
                  <a:noFill/>
                </a:uFill>
                <a:hlinkClick r:id="rId13">
                  <a:extLst>
                    <a:ext uri="{A12FA001-AC4F-418D-AE19-62706E023703}">
                      <ahyp:hlinkClr xmlns:ahyp="http://schemas.microsoft.com/office/drawing/2018/hyperlinkcolor" val="tx"/>
                    </a:ext>
                  </a:extLst>
                </a:hlinkClick>
              </a:rPr>
              <a:t>Cuate</a:t>
            </a:r>
            <a:endParaRPr>
              <a:solidFill>
                <a:srgbClr val="869FB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903"/>
        <p:cNvGrpSpPr/>
        <p:nvPr/>
      </p:nvGrpSpPr>
      <p:grpSpPr>
        <a:xfrm>
          <a:off x="0" y="0"/>
          <a:ext cx="0" cy="0"/>
          <a:chOff x="0" y="0"/>
          <a:chExt cx="0" cy="0"/>
        </a:xfrm>
      </p:grpSpPr>
      <p:sp>
        <p:nvSpPr>
          <p:cNvPr id="904" name="Google Shape;904;p64"/>
          <p:cNvSpPr txBox="1"/>
          <p:nvPr/>
        </p:nvSpPr>
        <p:spPr>
          <a:xfrm>
            <a:off x="1068100" y="1534076"/>
            <a:ext cx="7047300" cy="482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a:solidFill>
                  <a:srgbClr val="FFFFFF"/>
                </a:solidFill>
              </a:rPr>
              <a:t>You can easily</a:t>
            </a:r>
            <a:r>
              <a:rPr lang="en" sz="1100">
                <a:solidFill>
                  <a:srgbClr val="435D74"/>
                </a:solidFill>
              </a:rPr>
              <a:t> </a:t>
            </a:r>
            <a:r>
              <a:rPr lang="en" sz="1100">
                <a:solidFill>
                  <a:srgbClr val="869FB2"/>
                </a:solidFill>
              </a:rPr>
              <a:t>resize</a:t>
            </a:r>
            <a:r>
              <a:rPr lang="en" sz="1100">
                <a:solidFill>
                  <a:srgbClr val="435D74"/>
                </a:solidFill>
              </a:rPr>
              <a:t> </a:t>
            </a:r>
            <a:r>
              <a:rPr lang="en" sz="1100">
                <a:solidFill>
                  <a:srgbClr val="FFFFFF"/>
                </a:solidFill>
              </a:rPr>
              <a:t>these resources without losing quality. To</a:t>
            </a:r>
            <a:r>
              <a:rPr lang="en" sz="1100">
                <a:solidFill>
                  <a:srgbClr val="435D74"/>
                </a:solidFill>
              </a:rPr>
              <a:t> </a:t>
            </a:r>
            <a:r>
              <a:rPr lang="en" sz="1100">
                <a:solidFill>
                  <a:srgbClr val="869FB2"/>
                </a:solidFill>
              </a:rPr>
              <a:t>change the color</a:t>
            </a:r>
            <a:r>
              <a:rPr lang="en" sz="1100">
                <a:solidFill>
                  <a:srgbClr val="FFFFFF"/>
                </a:solidFill>
              </a:rPr>
              <a:t>, just ungroup the resource and click on the object you want to change. Then, click on the paint bucket and select the color you want. Group the resource again when you’re done. You can also look for more </a:t>
            </a:r>
            <a:r>
              <a:rPr lang="en" sz="1100">
                <a:solidFill>
                  <a:srgbClr val="869FB2"/>
                </a:solidFill>
                <a:uFill>
                  <a:noFill/>
                </a:uFill>
                <a:hlinkClick r:id="rId3">
                  <a:extLst>
                    <a:ext uri="{A12FA001-AC4F-418D-AE19-62706E023703}">
                      <ahyp:hlinkClr xmlns:ahyp="http://schemas.microsoft.com/office/drawing/2018/hyperlinkcolor" val="tx"/>
                    </a:ext>
                  </a:extLst>
                </a:hlinkClick>
              </a:rPr>
              <a:t>infographics</a:t>
            </a:r>
            <a:r>
              <a:rPr lang="en" sz="1100">
                <a:solidFill>
                  <a:srgbClr val="FFFFFF"/>
                </a:solidFill>
              </a:rPr>
              <a:t> on Slidesgo.</a:t>
            </a:r>
            <a:endParaRPr sz="1100">
              <a:solidFill>
                <a:srgbClr val="FFFFFF"/>
              </a:solidFill>
            </a:endParaRPr>
          </a:p>
        </p:txBody>
      </p:sp>
      <p:grpSp>
        <p:nvGrpSpPr>
          <p:cNvPr id="905" name="Google Shape;905;p64"/>
          <p:cNvGrpSpPr/>
          <p:nvPr/>
        </p:nvGrpSpPr>
        <p:grpSpPr>
          <a:xfrm>
            <a:off x="5156078" y="3085736"/>
            <a:ext cx="474294" cy="551291"/>
            <a:chOff x="4727025" y="1332775"/>
            <a:chExt cx="59900" cy="69625"/>
          </a:xfrm>
        </p:grpSpPr>
        <p:sp>
          <p:nvSpPr>
            <p:cNvPr id="906" name="Google Shape;906;p64"/>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4"/>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64"/>
          <p:cNvGrpSpPr/>
          <p:nvPr/>
        </p:nvGrpSpPr>
        <p:grpSpPr>
          <a:xfrm>
            <a:off x="5769734" y="2314340"/>
            <a:ext cx="555653" cy="557031"/>
            <a:chOff x="4820425" y="1329900"/>
            <a:chExt cx="70175" cy="70350"/>
          </a:xfrm>
        </p:grpSpPr>
        <p:sp>
          <p:nvSpPr>
            <p:cNvPr id="909" name="Google Shape;909;p64"/>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4"/>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4"/>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4"/>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64"/>
          <p:cNvGrpSpPr/>
          <p:nvPr/>
        </p:nvGrpSpPr>
        <p:grpSpPr>
          <a:xfrm>
            <a:off x="6396103" y="2318845"/>
            <a:ext cx="582574" cy="533871"/>
            <a:chOff x="4903200" y="1331525"/>
            <a:chExt cx="73575" cy="67425"/>
          </a:xfrm>
        </p:grpSpPr>
        <p:sp>
          <p:nvSpPr>
            <p:cNvPr id="914" name="Google Shape;914;p64"/>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4"/>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64"/>
          <p:cNvGrpSpPr/>
          <p:nvPr/>
        </p:nvGrpSpPr>
        <p:grpSpPr>
          <a:xfrm>
            <a:off x="5755581" y="3078709"/>
            <a:ext cx="583960" cy="565345"/>
            <a:chOff x="4815575" y="1416800"/>
            <a:chExt cx="73750" cy="71400"/>
          </a:xfrm>
        </p:grpSpPr>
        <p:sp>
          <p:nvSpPr>
            <p:cNvPr id="917" name="Google Shape;917;p64"/>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4"/>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4"/>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64"/>
          <p:cNvGrpSpPr/>
          <p:nvPr/>
        </p:nvGrpSpPr>
        <p:grpSpPr>
          <a:xfrm>
            <a:off x="6390362" y="3108896"/>
            <a:ext cx="589898" cy="504970"/>
            <a:chOff x="4902475" y="1418875"/>
            <a:chExt cx="74500" cy="63775"/>
          </a:xfrm>
        </p:grpSpPr>
        <p:sp>
          <p:nvSpPr>
            <p:cNvPr id="921" name="Google Shape;921;p64"/>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4"/>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64"/>
          <p:cNvGrpSpPr/>
          <p:nvPr/>
        </p:nvGrpSpPr>
        <p:grpSpPr>
          <a:xfrm>
            <a:off x="5765577" y="3826000"/>
            <a:ext cx="563967" cy="567127"/>
            <a:chOff x="4818100" y="1507675"/>
            <a:chExt cx="71225" cy="71625"/>
          </a:xfrm>
        </p:grpSpPr>
        <p:sp>
          <p:nvSpPr>
            <p:cNvPr id="924" name="Google Shape;924;p64"/>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4"/>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4"/>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4"/>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64"/>
          <p:cNvGrpSpPr/>
          <p:nvPr/>
        </p:nvGrpSpPr>
        <p:grpSpPr>
          <a:xfrm>
            <a:off x="5079075" y="3829461"/>
            <a:ext cx="628301" cy="588505"/>
            <a:chOff x="4721450" y="1509475"/>
            <a:chExt cx="79350" cy="74325"/>
          </a:xfrm>
        </p:grpSpPr>
        <p:sp>
          <p:nvSpPr>
            <p:cNvPr id="929" name="Google Shape;929;p64"/>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4"/>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4"/>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4"/>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64"/>
          <p:cNvGrpSpPr/>
          <p:nvPr/>
        </p:nvGrpSpPr>
        <p:grpSpPr>
          <a:xfrm>
            <a:off x="6424608" y="3814027"/>
            <a:ext cx="557038" cy="562772"/>
            <a:chOff x="4906800" y="1507500"/>
            <a:chExt cx="70350" cy="71075"/>
          </a:xfrm>
        </p:grpSpPr>
        <p:sp>
          <p:nvSpPr>
            <p:cNvPr id="934" name="Google Shape;934;p64"/>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4"/>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4"/>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4"/>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4"/>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64"/>
          <p:cNvGrpSpPr/>
          <p:nvPr/>
        </p:nvGrpSpPr>
        <p:grpSpPr>
          <a:xfrm>
            <a:off x="4462216" y="2340963"/>
            <a:ext cx="517934" cy="517934"/>
            <a:chOff x="3736598" y="2170606"/>
            <a:chExt cx="404889" cy="404889"/>
          </a:xfrm>
        </p:grpSpPr>
        <p:sp>
          <p:nvSpPr>
            <p:cNvPr id="940" name="Google Shape;940;p64"/>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4"/>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4"/>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4"/>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64"/>
          <p:cNvGrpSpPr/>
          <p:nvPr/>
        </p:nvGrpSpPr>
        <p:grpSpPr>
          <a:xfrm>
            <a:off x="3729277" y="2341061"/>
            <a:ext cx="586986" cy="517740"/>
            <a:chOff x="3161917" y="2170682"/>
            <a:chExt cx="458870" cy="404737"/>
          </a:xfrm>
        </p:grpSpPr>
        <p:sp>
          <p:nvSpPr>
            <p:cNvPr id="945" name="Google Shape;945;p64"/>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4"/>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4"/>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64"/>
          <p:cNvGrpSpPr/>
          <p:nvPr/>
        </p:nvGrpSpPr>
        <p:grpSpPr>
          <a:xfrm>
            <a:off x="3752299" y="3102400"/>
            <a:ext cx="540943" cy="517963"/>
            <a:chOff x="3179914" y="2889488"/>
            <a:chExt cx="422876" cy="404911"/>
          </a:xfrm>
        </p:grpSpPr>
        <p:sp>
          <p:nvSpPr>
            <p:cNvPr id="949" name="Google Shape;949;p64"/>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4"/>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4"/>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4"/>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4"/>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4"/>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64"/>
          <p:cNvGrpSpPr/>
          <p:nvPr/>
        </p:nvGrpSpPr>
        <p:grpSpPr>
          <a:xfrm>
            <a:off x="4453093" y="3102358"/>
            <a:ext cx="536180" cy="518047"/>
            <a:chOff x="3729467" y="2889422"/>
            <a:chExt cx="419153" cy="404977"/>
          </a:xfrm>
        </p:grpSpPr>
        <p:sp>
          <p:nvSpPr>
            <p:cNvPr id="956" name="Google Shape;956;p64"/>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4"/>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4"/>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4"/>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4"/>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4"/>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64"/>
          <p:cNvGrpSpPr/>
          <p:nvPr/>
        </p:nvGrpSpPr>
        <p:grpSpPr>
          <a:xfrm>
            <a:off x="1990126" y="3445787"/>
            <a:ext cx="965351" cy="134611"/>
            <a:chOff x="4411970" y="2962952"/>
            <a:chExt cx="706544" cy="104212"/>
          </a:xfrm>
        </p:grpSpPr>
        <p:sp>
          <p:nvSpPr>
            <p:cNvPr id="964" name="Google Shape;964;p64"/>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4"/>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64"/>
          <p:cNvGrpSpPr/>
          <p:nvPr/>
        </p:nvGrpSpPr>
        <p:grpSpPr>
          <a:xfrm>
            <a:off x="1990126" y="3041077"/>
            <a:ext cx="960158" cy="289172"/>
            <a:chOff x="4411970" y="2726085"/>
            <a:chExt cx="643107" cy="193659"/>
          </a:xfrm>
        </p:grpSpPr>
        <p:sp>
          <p:nvSpPr>
            <p:cNvPr id="969" name="Google Shape;969;p64"/>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4"/>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64"/>
          <p:cNvGrpSpPr/>
          <p:nvPr/>
        </p:nvGrpSpPr>
        <p:grpSpPr>
          <a:xfrm>
            <a:off x="998624" y="3295400"/>
            <a:ext cx="811503" cy="252584"/>
            <a:chOff x="4411970" y="4340222"/>
            <a:chExt cx="779467" cy="242683"/>
          </a:xfrm>
        </p:grpSpPr>
        <p:sp>
          <p:nvSpPr>
            <p:cNvPr id="973" name="Google Shape;973;p64"/>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4"/>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4"/>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64"/>
          <p:cNvGrpSpPr/>
          <p:nvPr/>
        </p:nvGrpSpPr>
        <p:grpSpPr>
          <a:xfrm>
            <a:off x="1990126" y="2709308"/>
            <a:ext cx="965160" cy="216230"/>
            <a:chOff x="4411970" y="2468674"/>
            <a:chExt cx="747317" cy="167425"/>
          </a:xfrm>
        </p:grpSpPr>
        <p:sp>
          <p:nvSpPr>
            <p:cNvPr id="977" name="Google Shape;977;p64"/>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4"/>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64"/>
          <p:cNvSpPr/>
          <p:nvPr/>
        </p:nvSpPr>
        <p:spPr>
          <a:xfrm>
            <a:off x="996874"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64"/>
          <p:cNvGrpSpPr/>
          <p:nvPr/>
        </p:nvGrpSpPr>
        <p:grpSpPr>
          <a:xfrm>
            <a:off x="997692" y="2334687"/>
            <a:ext cx="1959041" cy="208784"/>
            <a:chOff x="6336019" y="3733725"/>
            <a:chExt cx="2566206" cy="351310"/>
          </a:xfrm>
        </p:grpSpPr>
        <p:sp>
          <p:nvSpPr>
            <p:cNvPr id="981" name="Google Shape;981;p64"/>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4"/>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64"/>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64"/>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64"/>
          <p:cNvGrpSpPr/>
          <p:nvPr/>
        </p:nvGrpSpPr>
        <p:grpSpPr>
          <a:xfrm>
            <a:off x="1990126" y="3950602"/>
            <a:ext cx="946551" cy="153200"/>
            <a:chOff x="4404545" y="3301592"/>
            <a:chExt cx="782403" cy="129272"/>
          </a:xfrm>
        </p:grpSpPr>
        <p:sp>
          <p:nvSpPr>
            <p:cNvPr id="986" name="Google Shape;986;p64"/>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4"/>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64"/>
          <p:cNvGrpSpPr/>
          <p:nvPr/>
        </p:nvGrpSpPr>
        <p:grpSpPr>
          <a:xfrm>
            <a:off x="1990126" y="3695937"/>
            <a:ext cx="962257" cy="139127"/>
            <a:chOff x="4411970" y="3131459"/>
            <a:chExt cx="710520" cy="117397"/>
          </a:xfrm>
        </p:grpSpPr>
        <p:sp>
          <p:nvSpPr>
            <p:cNvPr id="989" name="Google Shape;989;p64"/>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4"/>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64" descr="Timeline background shape"/>
          <p:cNvSpPr/>
          <p:nvPr/>
        </p:nvSpPr>
        <p:spPr>
          <a:xfrm>
            <a:off x="1990126" y="4219341"/>
            <a:ext cx="960300" cy="153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64"/>
          <p:cNvGrpSpPr/>
          <p:nvPr/>
        </p:nvGrpSpPr>
        <p:grpSpPr>
          <a:xfrm>
            <a:off x="990271" y="3621603"/>
            <a:ext cx="823838" cy="458988"/>
            <a:chOff x="4411970" y="1801825"/>
            <a:chExt cx="734586" cy="409262"/>
          </a:xfrm>
        </p:grpSpPr>
        <p:sp>
          <p:nvSpPr>
            <p:cNvPr id="993" name="Google Shape;993;p64"/>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4"/>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64"/>
          <p:cNvGrpSpPr/>
          <p:nvPr/>
        </p:nvGrpSpPr>
        <p:grpSpPr>
          <a:xfrm>
            <a:off x="3095243" y="2339173"/>
            <a:ext cx="521514" cy="521514"/>
            <a:chOff x="5681300" y="2527788"/>
            <a:chExt cx="805800" cy="805800"/>
          </a:xfrm>
        </p:grpSpPr>
        <p:sp>
          <p:nvSpPr>
            <p:cNvPr id="996" name="Google Shape;996;p64"/>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4"/>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64"/>
          <p:cNvGrpSpPr/>
          <p:nvPr/>
        </p:nvGrpSpPr>
        <p:grpSpPr>
          <a:xfrm>
            <a:off x="3089483" y="3094865"/>
            <a:ext cx="533033" cy="533033"/>
            <a:chOff x="4049800" y="640400"/>
            <a:chExt cx="858900" cy="858900"/>
          </a:xfrm>
        </p:grpSpPr>
        <p:sp>
          <p:nvSpPr>
            <p:cNvPr id="999" name="Google Shape;999;p64"/>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4"/>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64"/>
          <p:cNvGrpSpPr/>
          <p:nvPr/>
        </p:nvGrpSpPr>
        <p:grpSpPr>
          <a:xfrm>
            <a:off x="3014966" y="3772543"/>
            <a:ext cx="682068" cy="682068"/>
            <a:chOff x="5080188" y="927900"/>
            <a:chExt cx="961200" cy="961200"/>
          </a:xfrm>
        </p:grpSpPr>
        <p:sp>
          <p:nvSpPr>
            <p:cNvPr id="1002" name="Google Shape;1002;p64"/>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4"/>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4"/>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4"/>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4"/>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4"/>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4"/>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4"/>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64"/>
          <p:cNvGrpSpPr/>
          <p:nvPr/>
        </p:nvGrpSpPr>
        <p:grpSpPr>
          <a:xfrm>
            <a:off x="4478465" y="3869234"/>
            <a:ext cx="505650" cy="504006"/>
            <a:chOff x="6039282" y="1042577"/>
            <a:chExt cx="734315" cy="731929"/>
          </a:xfrm>
        </p:grpSpPr>
        <p:sp>
          <p:nvSpPr>
            <p:cNvPr id="1011" name="Google Shape;1011;p64"/>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4"/>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4"/>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4"/>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4"/>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4"/>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4"/>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4"/>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4"/>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4"/>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4"/>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4"/>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4"/>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4"/>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4"/>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4"/>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4"/>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4"/>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4"/>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4"/>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4"/>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64"/>
          <p:cNvGrpSpPr/>
          <p:nvPr/>
        </p:nvGrpSpPr>
        <p:grpSpPr>
          <a:xfrm>
            <a:off x="5091067" y="2298862"/>
            <a:ext cx="567744" cy="602136"/>
            <a:chOff x="1825800" y="1651625"/>
            <a:chExt cx="539989" cy="571775"/>
          </a:xfrm>
        </p:grpSpPr>
        <p:sp>
          <p:nvSpPr>
            <p:cNvPr id="1033" name="Google Shape;1033;p64"/>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4"/>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4"/>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4"/>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64"/>
          <p:cNvGrpSpPr/>
          <p:nvPr/>
        </p:nvGrpSpPr>
        <p:grpSpPr>
          <a:xfrm>
            <a:off x="3765995" y="3855579"/>
            <a:ext cx="508123" cy="507955"/>
            <a:chOff x="1897577" y="2802432"/>
            <a:chExt cx="492176" cy="492014"/>
          </a:xfrm>
        </p:grpSpPr>
        <p:sp>
          <p:nvSpPr>
            <p:cNvPr id="1038" name="Google Shape;1038;p64"/>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4"/>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4"/>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4"/>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4"/>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4"/>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4"/>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4"/>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4"/>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4"/>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4"/>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4"/>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64"/>
          <p:cNvGrpSpPr/>
          <p:nvPr/>
        </p:nvGrpSpPr>
        <p:grpSpPr>
          <a:xfrm>
            <a:off x="997525" y="4169123"/>
            <a:ext cx="809227" cy="200842"/>
            <a:chOff x="2013045" y="4813233"/>
            <a:chExt cx="921986" cy="228854"/>
          </a:xfrm>
        </p:grpSpPr>
        <p:sp>
          <p:nvSpPr>
            <p:cNvPr id="1051" name="Google Shape;1051;p64"/>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4"/>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64"/>
          <p:cNvGrpSpPr/>
          <p:nvPr/>
        </p:nvGrpSpPr>
        <p:grpSpPr>
          <a:xfrm>
            <a:off x="1005985" y="2656004"/>
            <a:ext cx="792421" cy="269941"/>
            <a:chOff x="1046767" y="4756633"/>
            <a:chExt cx="859646" cy="292841"/>
          </a:xfrm>
        </p:grpSpPr>
        <p:sp>
          <p:nvSpPr>
            <p:cNvPr id="1054" name="Google Shape;1054;p64"/>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4"/>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4"/>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64"/>
          <p:cNvSpPr/>
          <p:nvPr/>
        </p:nvSpPr>
        <p:spPr>
          <a:xfrm>
            <a:off x="7439738"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4"/>
          <p:cNvSpPr/>
          <p:nvPr/>
        </p:nvSpPr>
        <p:spPr>
          <a:xfrm>
            <a:off x="7139193"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4"/>
          <p:cNvSpPr/>
          <p:nvPr/>
        </p:nvSpPr>
        <p:spPr>
          <a:xfrm>
            <a:off x="7761482"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4"/>
          <p:cNvSpPr/>
          <p:nvPr/>
        </p:nvSpPr>
        <p:spPr>
          <a:xfrm>
            <a:off x="8056187"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64"/>
          <p:cNvGrpSpPr/>
          <p:nvPr/>
        </p:nvGrpSpPr>
        <p:grpSpPr>
          <a:xfrm>
            <a:off x="7141841" y="2550562"/>
            <a:ext cx="166473" cy="141497"/>
            <a:chOff x="4660325" y="1866850"/>
            <a:chExt cx="68350" cy="58100"/>
          </a:xfrm>
        </p:grpSpPr>
        <p:sp>
          <p:nvSpPr>
            <p:cNvPr id="1062" name="Google Shape;1062;p64"/>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4"/>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64"/>
          <p:cNvGrpSpPr/>
          <p:nvPr/>
        </p:nvGrpSpPr>
        <p:grpSpPr>
          <a:xfrm>
            <a:off x="7451186" y="2576286"/>
            <a:ext cx="162515" cy="90049"/>
            <a:chOff x="4791775" y="1877500"/>
            <a:chExt cx="66725" cy="36975"/>
          </a:xfrm>
        </p:grpSpPr>
        <p:sp>
          <p:nvSpPr>
            <p:cNvPr id="1065" name="Google Shape;1065;p64"/>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4"/>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64"/>
          <p:cNvGrpSpPr/>
          <p:nvPr/>
        </p:nvGrpSpPr>
        <p:grpSpPr>
          <a:xfrm>
            <a:off x="7772899" y="2576286"/>
            <a:ext cx="144979" cy="90049"/>
            <a:chOff x="4923925" y="1877500"/>
            <a:chExt cx="59525" cy="36975"/>
          </a:xfrm>
        </p:grpSpPr>
        <p:sp>
          <p:nvSpPr>
            <p:cNvPr id="1068" name="Google Shape;1068;p64"/>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4"/>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64"/>
          <p:cNvGrpSpPr/>
          <p:nvPr/>
        </p:nvGrpSpPr>
        <p:grpSpPr>
          <a:xfrm>
            <a:off x="8067390" y="2558477"/>
            <a:ext cx="141447" cy="125667"/>
            <a:chOff x="5058450" y="1870100"/>
            <a:chExt cx="58075" cy="51600"/>
          </a:xfrm>
        </p:grpSpPr>
        <p:sp>
          <p:nvSpPr>
            <p:cNvPr id="1071" name="Google Shape;1071;p64"/>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4"/>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64"/>
          <p:cNvGrpSpPr/>
          <p:nvPr/>
        </p:nvGrpSpPr>
        <p:grpSpPr>
          <a:xfrm>
            <a:off x="7481905" y="2980885"/>
            <a:ext cx="101077" cy="107645"/>
            <a:chOff x="4811425" y="2065025"/>
            <a:chExt cx="41500" cy="44200"/>
          </a:xfrm>
        </p:grpSpPr>
        <p:sp>
          <p:nvSpPr>
            <p:cNvPr id="1074" name="Google Shape;1074;p64"/>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4"/>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64"/>
          <p:cNvGrpSpPr/>
          <p:nvPr/>
        </p:nvGrpSpPr>
        <p:grpSpPr>
          <a:xfrm>
            <a:off x="7774342" y="2981098"/>
            <a:ext cx="120867" cy="107218"/>
            <a:chOff x="4929875" y="2065025"/>
            <a:chExt cx="49625" cy="44025"/>
          </a:xfrm>
        </p:grpSpPr>
        <p:sp>
          <p:nvSpPr>
            <p:cNvPr id="1077" name="Google Shape;1077;p64"/>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4"/>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64"/>
          <p:cNvGrpSpPr/>
          <p:nvPr/>
        </p:nvGrpSpPr>
        <p:grpSpPr>
          <a:xfrm>
            <a:off x="8103011" y="2984112"/>
            <a:ext cx="70206" cy="101191"/>
            <a:chOff x="5083925" y="2066350"/>
            <a:chExt cx="28825" cy="41550"/>
          </a:xfrm>
        </p:grpSpPr>
        <p:sp>
          <p:nvSpPr>
            <p:cNvPr id="1080" name="Google Shape;1080;p64"/>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4"/>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64"/>
          <p:cNvGrpSpPr/>
          <p:nvPr/>
        </p:nvGrpSpPr>
        <p:grpSpPr>
          <a:xfrm>
            <a:off x="7134565" y="2999759"/>
            <a:ext cx="181026" cy="69896"/>
            <a:chOff x="4659775" y="2072775"/>
            <a:chExt cx="74325" cy="28700"/>
          </a:xfrm>
        </p:grpSpPr>
        <p:sp>
          <p:nvSpPr>
            <p:cNvPr id="1083" name="Google Shape;1083;p64"/>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4"/>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4"/>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64"/>
          <p:cNvGrpSpPr/>
          <p:nvPr/>
        </p:nvGrpSpPr>
        <p:grpSpPr>
          <a:xfrm>
            <a:off x="8054421" y="2790324"/>
            <a:ext cx="167387" cy="89197"/>
            <a:chOff x="4662475" y="1976500"/>
            <a:chExt cx="68725" cy="36625"/>
          </a:xfrm>
        </p:grpSpPr>
        <p:sp>
          <p:nvSpPr>
            <p:cNvPr id="1087" name="Google Shape;1087;p64"/>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4"/>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4"/>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64"/>
          <p:cNvGrpSpPr/>
          <p:nvPr/>
        </p:nvGrpSpPr>
        <p:grpSpPr>
          <a:xfrm>
            <a:off x="7751326" y="2793764"/>
            <a:ext cx="166899" cy="82317"/>
            <a:chOff x="4920150" y="1977875"/>
            <a:chExt cx="68525" cy="33800"/>
          </a:xfrm>
        </p:grpSpPr>
        <p:sp>
          <p:nvSpPr>
            <p:cNvPr id="1091" name="Google Shape;1091;p64"/>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4"/>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4"/>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64"/>
          <p:cNvGrpSpPr/>
          <p:nvPr/>
        </p:nvGrpSpPr>
        <p:grpSpPr>
          <a:xfrm>
            <a:off x="7162483" y="3197682"/>
            <a:ext cx="125190" cy="127859"/>
            <a:chOff x="4676550" y="2160575"/>
            <a:chExt cx="51400" cy="52500"/>
          </a:xfrm>
        </p:grpSpPr>
        <p:sp>
          <p:nvSpPr>
            <p:cNvPr id="1095" name="Google Shape;1095;p64"/>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4"/>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4"/>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64"/>
          <p:cNvGrpSpPr/>
          <p:nvPr/>
        </p:nvGrpSpPr>
        <p:grpSpPr>
          <a:xfrm>
            <a:off x="7459741" y="3204714"/>
            <a:ext cx="145405" cy="113794"/>
            <a:chOff x="4768325" y="2163475"/>
            <a:chExt cx="59700" cy="46725"/>
          </a:xfrm>
        </p:grpSpPr>
        <p:sp>
          <p:nvSpPr>
            <p:cNvPr id="1099" name="Google Shape;1099;p64"/>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4"/>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64"/>
          <p:cNvSpPr/>
          <p:nvPr/>
        </p:nvSpPr>
        <p:spPr>
          <a:xfrm>
            <a:off x="7791696"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4"/>
          <p:cNvSpPr/>
          <p:nvPr/>
        </p:nvSpPr>
        <p:spPr>
          <a:xfrm>
            <a:off x="8064072"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4"/>
          <p:cNvSpPr/>
          <p:nvPr/>
        </p:nvSpPr>
        <p:spPr>
          <a:xfrm>
            <a:off x="7165528"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4"/>
          <p:cNvSpPr/>
          <p:nvPr/>
        </p:nvSpPr>
        <p:spPr>
          <a:xfrm>
            <a:off x="7133499"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4"/>
          <p:cNvSpPr/>
          <p:nvPr/>
        </p:nvSpPr>
        <p:spPr>
          <a:xfrm>
            <a:off x="7150823"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4"/>
          <p:cNvSpPr/>
          <p:nvPr/>
        </p:nvSpPr>
        <p:spPr>
          <a:xfrm>
            <a:off x="7784572"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 name="Google Shape;1107;p64"/>
          <p:cNvGrpSpPr/>
          <p:nvPr/>
        </p:nvGrpSpPr>
        <p:grpSpPr>
          <a:xfrm>
            <a:off x="7476059" y="3459808"/>
            <a:ext cx="112768" cy="106853"/>
            <a:chOff x="4768575" y="2253950"/>
            <a:chExt cx="46300" cy="43875"/>
          </a:xfrm>
        </p:grpSpPr>
        <p:sp>
          <p:nvSpPr>
            <p:cNvPr id="1108" name="Google Shape;1108;p64"/>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4"/>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64"/>
          <p:cNvGrpSpPr/>
          <p:nvPr/>
        </p:nvGrpSpPr>
        <p:grpSpPr>
          <a:xfrm>
            <a:off x="7775682" y="3948834"/>
            <a:ext cx="118187" cy="146246"/>
            <a:chOff x="4960900" y="2433225"/>
            <a:chExt cx="48525" cy="60050"/>
          </a:xfrm>
        </p:grpSpPr>
        <p:sp>
          <p:nvSpPr>
            <p:cNvPr id="1111" name="Google Shape;1111;p64"/>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4"/>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64"/>
          <p:cNvGrpSpPr/>
          <p:nvPr/>
        </p:nvGrpSpPr>
        <p:grpSpPr>
          <a:xfrm>
            <a:off x="7464247" y="4212895"/>
            <a:ext cx="136394" cy="143810"/>
            <a:chOff x="4854075" y="2527625"/>
            <a:chExt cx="56000" cy="59050"/>
          </a:xfrm>
        </p:grpSpPr>
        <p:sp>
          <p:nvSpPr>
            <p:cNvPr id="1114" name="Google Shape;1114;p64"/>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4"/>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64"/>
          <p:cNvSpPr/>
          <p:nvPr/>
        </p:nvSpPr>
        <p:spPr>
          <a:xfrm>
            <a:off x="7479500"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4"/>
          <p:cNvSpPr/>
          <p:nvPr/>
        </p:nvSpPr>
        <p:spPr>
          <a:xfrm>
            <a:off x="8058166"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4"/>
          <p:cNvSpPr/>
          <p:nvPr/>
        </p:nvSpPr>
        <p:spPr>
          <a:xfrm>
            <a:off x="7157429"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64"/>
          <p:cNvGrpSpPr/>
          <p:nvPr/>
        </p:nvGrpSpPr>
        <p:grpSpPr>
          <a:xfrm>
            <a:off x="8088458" y="3676639"/>
            <a:ext cx="99312" cy="160797"/>
            <a:chOff x="5059700" y="2334775"/>
            <a:chExt cx="40775" cy="66025"/>
          </a:xfrm>
        </p:grpSpPr>
        <p:sp>
          <p:nvSpPr>
            <p:cNvPr id="1120" name="Google Shape;1120;p64"/>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4"/>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4"/>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4"/>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4"/>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4"/>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4"/>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4"/>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4"/>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64"/>
          <p:cNvGrpSpPr/>
          <p:nvPr/>
        </p:nvGrpSpPr>
        <p:grpSpPr>
          <a:xfrm>
            <a:off x="8045622" y="3941771"/>
            <a:ext cx="184984" cy="160371"/>
            <a:chOff x="5037700" y="2430325"/>
            <a:chExt cx="75950" cy="65850"/>
          </a:xfrm>
        </p:grpSpPr>
        <p:sp>
          <p:nvSpPr>
            <p:cNvPr id="1130" name="Google Shape;1130;p64"/>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4"/>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64"/>
          <p:cNvGrpSpPr/>
          <p:nvPr/>
        </p:nvGrpSpPr>
        <p:grpSpPr>
          <a:xfrm>
            <a:off x="7465128" y="3708223"/>
            <a:ext cx="173014" cy="97629"/>
            <a:chOff x="4756975" y="2341800"/>
            <a:chExt cx="91975" cy="51925"/>
          </a:xfrm>
        </p:grpSpPr>
        <p:sp>
          <p:nvSpPr>
            <p:cNvPr id="1133" name="Google Shape;1133;p64"/>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4"/>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4"/>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4"/>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4"/>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4"/>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4"/>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4"/>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4"/>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4"/>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4"/>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4"/>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4"/>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4"/>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4"/>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4"/>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4"/>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4"/>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4"/>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4"/>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64"/>
          <p:cNvGrpSpPr/>
          <p:nvPr/>
        </p:nvGrpSpPr>
        <p:grpSpPr>
          <a:xfrm>
            <a:off x="7732065" y="4196920"/>
            <a:ext cx="212497" cy="175761"/>
            <a:chOff x="4943575" y="2516350"/>
            <a:chExt cx="98675" cy="81700"/>
          </a:xfrm>
        </p:grpSpPr>
        <p:sp>
          <p:nvSpPr>
            <p:cNvPr id="1154" name="Google Shape;1154;p64"/>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4"/>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4"/>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4"/>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4"/>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4"/>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4"/>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4"/>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4"/>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4"/>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4"/>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4"/>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4"/>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4"/>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4"/>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4"/>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4"/>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4"/>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4"/>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4"/>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4"/>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4"/>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4"/>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4"/>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4"/>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4"/>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4"/>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4"/>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4"/>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4"/>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4"/>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4"/>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4"/>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4"/>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4"/>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4"/>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4"/>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4"/>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4"/>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4"/>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4"/>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4"/>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4"/>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4"/>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4"/>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4"/>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4"/>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4"/>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4"/>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4"/>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4"/>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4"/>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4"/>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4"/>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4"/>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4"/>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4"/>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4"/>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4"/>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4"/>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4"/>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4"/>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4"/>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4"/>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4"/>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4"/>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4"/>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4"/>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4"/>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4"/>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4"/>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4"/>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4"/>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4"/>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4"/>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4"/>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4"/>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4"/>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2" name="Google Shape;1232;p64"/>
          <p:cNvSpPr/>
          <p:nvPr/>
        </p:nvSpPr>
        <p:spPr>
          <a:xfrm>
            <a:off x="7747607"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4"/>
          <p:cNvSpPr/>
          <p:nvPr/>
        </p:nvSpPr>
        <p:spPr>
          <a:xfrm>
            <a:off x="8063864" y="3454885"/>
            <a:ext cx="148500" cy="1167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4"/>
          <p:cNvSpPr/>
          <p:nvPr/>
        </p:nvSpPr>
        <p:spPr>
          <a:xfrm>
            <a:off x="7165978"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4"/>
          <p:cNvSpPr/>
          <p:nvPr/>
        </p:nvSpPr>
        <p:spPr>
          <a:xfrm flipH="1">
            <a:off x="7473344"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4"/>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Use our editable graphic resources...</a:t>
            </a:r>
            <a:endParaRPr>
              <a:solidFill>
                <a:schemeClr val="lt1"/>
              </a:solidFill>
              <a:latin typeface="Arial"/>
              <a:ea typeface="Arial"/>
              <a:cs typeface="Arial"/>
              <a:sym typeface="Arial"/>
            </a:endParaRPr>
          </a:p>
          <a:p>
            <a:pPr marL="0" lvl="0" indent="0" algn="ctr" rtl="0">
              <a:spcBef>
                <a:spcPts val="0"/>
              </a:spcBef>
              <a:spcAft>
                <a:spcPts val="0"/>
              </a:spcAft>
              <a:buClr>
                <a:srgbClr val="000000"/>
              </a:buClr>
              <a:buSzPts val="1100"/>
              <a:buFont typeface="Arial"/>
              <a:buNone/>
            </a:pP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9"/>
          <p:cNvSpPr txBox="1">
            <a:spLocks noGrp="1"/>
          </p:cNvSpPr>
          <p:nvPr>
            <p:ph type="title"/>
          </p:nvPr>
        </p:nvSpPr>
        <p:spPr>
          <a:xfrm>
            <a:off x="674400" y="2588875"/>
            <a:ext cx="6332100" cy="8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US</a:t>
            </a:r>
            <a:endParaRPr/>
          </a:p>
        </p:txBody>
      </p:sp>
      <p:sp>
        <p:nvSpPr>
          <p:cNvPr id="263" name="Google Shape;263;p29"/>
          <p:cNvSpPr txBox="1">
            <a:spLocks noGrp="1"/>
          </p:cNvSpPr>
          <p:nvPr>
            <p:ph type="title" idx="2"/>
          </p:nvPr>
        </p:nvSpPr>
        <p:spPr>
          <a:xfrm>
            <a:off x="630000" y="448025"/>
            <a:ext cx="2125500" cy="226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64" name="Google Shape;264;p29"/>
          <p:cNvSpPr txBox="1">
            <a:spLocks noGrp="1"/>
          </p:cNvSpPr>
          <p:nvPr>
            <p:ph type="subTitle" idx="1"/>
          </p:nvPr>
        </p:nvSpPr>
        <p:spPr>
          <a:xfrm>
            <a:off x="674400" y="3488875"/>
            <a:ext cx="4249800" cy="36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could describe the topic of the section</a:t>
            </a:r>
            <a:endParaRPr/>
          </a:p>
        </p:txBody>
      </p:sp>
      <p:pic>
        <p:nvPicPr>
          <p:cNvPr id="265" name="Google Shape;265;p29"/>
          <p:cNvPicPr preferRelativeResize="0"/>
          <p:nvPr/>
        </p:nvPicPr>
        <p:blipFill rotWithShape="1">
          <a:blip r:embed="rId3">
            <a:alphaModFix/>
          </a:blip>
          <a:srcRect l="24902" r="24902"/>
          <a:stretch/>
        </p:blipFill>
        <p:spPr>
          <a:xfrm flipH="1">
            <a:off x="5435100" y="239375"/>
            <a:ext cx="3471600" cy="4659600"/>
          </a:xfrm>
          <a:prstGeom prst="roundRect">
            <a:avLst>
              <a:gd name="adj" fmla="val 0"/>
            </a:avLst>
          </a:prstGeom>
          <a:noFill/>
          <a:ln>
            <a:noFill/>
          </a:ln>
        </p:spPr>
      </p:pic>
      <p:sp>
        <p:nvSpPr>
          <p:cNvPr id="266" name="Google Shape;266;p29"/>
          <p:cNvSpPr/>
          <p:nvPr/>
        </p:nvSpPr>
        <p:spPr>
          <a:xfrm rot="2856228">
            <a:off x="5512137" y="997797"/>
            <a:ext cx="2689641" cy="3389957"/>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rot="2856126">
            <a:off x="5637913" y="1128065"/>
            <a:ext cx="2401690" cy="308949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grpSp>
        <p:nvGrpSpPr>
          <p:cNvPr id="1241" name="Google Shape;1241;p65"/>
          <p:cNvGrpSpPr/>
          <p:nvPr/>
        </p:nvGrpSpPr>
        <p:grpSpPr>
          <a:xfrm>
            <a:off x="745571" y="1168666"/>
            <a:ext cx="2492868" cy="1379876"/>
            <a:chOff x="2654821" y="2311071"/>
            <a:chExt cx="2279715" cy="1262120"/>
          </a:xfrm>
        </p:grpSpPr>
        <p:grpSp>
          <p:nvGrpSpPr>
            <p:cNvPr id="1242" name="Google Shape;1242;p65"/>
            <p:cNvGrpSpPr/>
            <p:nvPr/>
          </p:nvGrpSpPr>
          <p:grpSpPr>
            <a:xfrm>
              <a:off x="4034269" y="2840745"/>
              <a:ext cx="40212" cy="36437"/>
              <a:chOff x="4293400" y="2574725"/>
              <a:chExt cx="84425" cy="80100"/>
            </a:xfrm>
          </p:grpSpPr>
          <p:sp>
            <p:nvSpPr>
              <p:cNvPr id="1243" name="Google Shape;1243;p65"/>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1244" name="Google Shape;1244;p65"/>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1245;p65"/>
            <p:cNvGrpSpPr/>
            <p:nvPr/>
          </p:nvGrpSpPr>
          <p:grpSpPr>
            <a:xfrm>
              <a:off x="3894606" y="2334874"/>
              <a:ext cx="913198" cy="518984"/>
              <a:chOff x="4000175" y="1462675"/>
              <a:chExt cx="1917275" cy="1140875"/>
            </a:xfrm>
          </p:grpSpPr>
          <p:sp>
            <p:nvSpPr>
              <p:cNvPr id="1246" name="Google Shape;1246;p65"/>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1247" name="Google Shape;1247;p65"/>
              <p:cNvGrpSpPr/>
              <p:nvPr/>
            </p:nvGrpSpPr>
            <p:grpSpPr>
              <a:xfrm>
                <a:off x="4000175" y="1462675"/>
                <a:ext cx="1917275" cy="1140875"/>
                <a:chOff x="4000175" y="1462675"/>
                <a:chExt cx="1917275" cy="1140875"/>
              </a:xfrm>
            </p:grpSpPr>
            <p:sp>
              <p:nvSpPr>
                <p:cNvPr id="1248" name="Google Shape;1248;p65"/>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1249" name="Google Shape;1249;p65"/>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5"/>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5"/>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5"/>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253" name="Google Shape;1253;p65"/>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4" name="Google Shape;1254;p65"/>
            <p:cNvGrpSpPr/>
            <p:nvPr/>
          </p:nvGrpSpPr>
          <p:grpSpPr>
            <a:xfrm>
              <a:off x="3875768" y="2846704"/>
              <a:ext cx="44796" cy="47366"/>
              <a:chOff x="3960625" y="2587825"/>
              <a:chExt cx="94050" cy="104125"/>
            </a:xfrm>
          </p:grpSpPr>
          <p:sp>
            <p:nvSpPr>
              <p:cNvPr id="1255" name="Google Shape;1255;p65"/>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1256" name="Google Shape;1256;p65"/>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65"/>
            <p:cNvGrpSpPr/>
            <p:nvPr/>
          </p:nvGrpSpPr>
          <p:grpSpPr>
            <a:xfrm>
              <a:off x="3782759" y="2807162"/>
              <a:ext cx="82686" cy="85487"/>
              <a:chOff x="3765350" y="2500900"/>
              <a:chExt cx="173600" cy="187925"/>
            </a:xfrm>
          </p:grpSpPr>
          <p:sp>
            <p:nvSpPr>
              <p:cNvPr id="1258" name="Google Shape;1258;p65"/>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1259" name="Google Shape;1259;p65"/>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5"/>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5"/>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5"/>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5"/>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65"/>
            <p:cNvGrpSpPr/>
            <p:nvPr/>
          </p:nvGrpSpPr>
          <p:grpSpPr>
            <a:xfrm>
              <a:off x="3775674" y="2798496"/>
              <a:ext cx="40545" cy="23564"/>
              <a:chOff x="3750475" y="2481850"/>
              <a:chExt cx="85125" cy="51800"/>
            </a:xfrm>
          </p:grpSpPr>
          <p:sp>
            <p:nvSpPr>
              <p:cNvPr id="1265" name="Google Shape;1265;p65"/>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5"/>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1267" name="Google Shape;1267;p65"/>
            <p:cNvGrpSpPr/>
            <p:nvPr/>
          </p:nvGrpSpPr>
          <p:grpSpPr>
            <a:xfrm>
              <a:off x="3716946" y="2776024"/>
              <a:ext cx="81971" cy="76912"/>
              <a:chOff x="3627175" y="2432450"/>
              <a:chExt cx="172100" cy="169075"/>
            </a:xfrm>
          </p:grpSpPr>
          <p:sp>
            <p:nvSpPr>
              <p:cNvPr id="1268" name="Google Shape;1268;p65"/>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5"/>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1270" name="Google Shape;1270;p65"/>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1271" name="Google Shape;1271;p65"/>
            <p:cNvGrpSpPr/>
            <p:nvPr/>
          </p:nvGrpSpPr>
          <p:grpSpPr>
            <a:xfrm>
              <a:off x="3685682" y="2845624"/>
              <a:ext cx="29311" cy="45055"/>
              <a:chOff x="3561536" y="2585450"/>
              <a:chExt cx="61539" cy="99045"/>
            </a:xfrm>
          </p:grpSpPr>
          <p:sp>
            <p:nvSpPr>
              <p:cNvPr id="1272" name="Google Shape;1272;p65"/>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5"/>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1274" name="Google Shape;1274;p65"/>
            <p:cNvGrpSpPr/>
            <p:nvPr/>
          </p:nvGrpSpPr>
          <p:grpSpPr>
            <a:xfrm>
              <a:off x="3849905" y="2572252"/>
              <a:ext cx="74339" cy="119559"/>
              <a:chOff x="3906325" y="1984500"/>
              <a:chExt cx="156075" cy="262825"/>
            </a:xfrm>
          </p:grpSpPr>
          <p:sp>
            <p:nvSpPr>
              <p:cNvPr id="1275" name="Google Shape;1275;p65"/>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1276" name="Google Shape;1276;p65"/>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65"/>
            <p:cNvGrpSpPr/>
            <p:nvPr/>
          </p:nvGrpSpPr>
          <p:grpSpPr>
            <a:xfrm>
              <a:off x="2654821" y="2414345"/>
              <a:ext cx="667570" cy="558731"/>
              <a:chOff x="1397225" y="1637375"/>
              <a:chExt cx="1401575" cy="1228250"/>
            </a:xfrm>
          </p:grpSpPr>
          <p:sp>
            <p:nvSpPr>
              <p:cNvPr id="1278" name="Google Shape;1278;p65"/>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1279" name="Google Shape;1279;p65"/>
              <p:cNvGrpSpPr/>
              <p:nvPr/>
            </p:nvGrpSpPr>
            <p:grpSpPr>
              <a:xfrm>
                <a:off x="1397225" y="1637375"/>
                <a:ext cx="1398775" cy="1228250"/>
                <a:chOff x="1397225" y="1637375"/>
                <a:chExt cx="1398775" cy="1228250"/>
              </a:xfrm>
            </p:grpSpPr>
            <p:sp>
              <p:nvSpPr>
                <p:cNvPr id="1280" name="Google Shape;1280;p65"/>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5"/>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2" name="Google Shape;1282;p65"/>
            <p:cNvGrpSpPr/>
            <p:nvPr/>
          </p:nvGrpSpPr>
          <p:grpSpPr>
            <a:xfrm>
              <a:off x="3230417" y="3103734"/>
              <a:ext cx="282982" cy="280332"/>
              <a:chOff x="2605700" y="3152850"/>
              <a:chExt cx="594125" cy="616250"/>
            </a:xfrm>
          </p:grpSpPr>
          <p:sp>
            <p:nvSpPr>
              <p:cNvPr id="1283" name="Google Shape;1283;p65"/>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1284" name="Google Shape;1284;p65"/>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1285" name="Google Shape;1285;p65"/>
            <p:cNvGrpSpPr/>
            <p:nvPr/>
          </p:nvGrpSpPr>
          <p:grpSpPr>
            <a:xfrm>
              <a:off x="3265985" y="3226989"/>
              <a:ext cx="87151" cy="346202"/>
              <a:chOff x="2680375" y="3423800"/>
              <a:chExt cx="182975" cy="761050"/>
            </a:xfrm>
          </p:grpSpPr>
          <p:sp>
            <p:nvSpPr>
              <p:cNvPr id="1286" name="Google Shape;1286;p65"/>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1287" name="Google Shape;1287;p65"/>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65"/>
            <p:cNvGrpSpPr/>
            <p:nvPr/>
          </p:nvGrpSpPr>
          <p:grpSpPr>
            <a:xfrm>
              <a:off x="3855466" y="3289811"/>
              <a:ext cx="112514" cy="94210"/>
              <a:chOff x="3918000" y="3561900"/>
              <a:chExt cx="236225" cy="207100"/>
            </a:xfrm>
          </p:grpSpPr>
          <p:sp>
            <p:nvSpPr>
              <p:cNvPr id="1289" name="Google Shape;1289;p65"/>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1290" name="Google Shape;1290;p65"/>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1" name="Google Shape;1291;p65"/>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5"/>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5"/>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1294" name="Google Shape;1294;p65"/>
            <p:cNvGrpSpPr/>
            <p:nvPr/>
          </p:nvGrpSpPr>
          <p:grpSpPr>
            <a:xfrm>
              <a:off x="2905224" y="2311071"/>
              <a:ext cx="596721" cy="528992"/>
              <a:chOff x="1922950" y="1410350"/>
              <a:chExt cx="1252825" cy="1162875"/>
            </a:xfrm>
          </p:grpSpPr>
          <p:sp>
            <p:nvSpPr>
              <p:cNvPr id="1295" name="Google Shape;1295;p65"/>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5"/>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5"/>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5"/>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5"/>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5"/>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5"/>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5"/>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5"/>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5"/>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5"/>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5"/>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5"/>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5"/>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5"/>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5"/>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1311" name="Google Shape;1311;p65"/>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5"/>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5"/>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5"/>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5"/>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5"/>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5"/>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5"/>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5"/>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5"/>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5"/>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5"/>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5"/>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5"/>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5"/>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5"/>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5"/>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5"/>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5"/>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5"/>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331" name="Google Shape;1331;p65"/>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332" name="Google Shape;1332;p65"/>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65"/>
            <p:cNvGrpSpPr/>
            <p:nvPr/>
          </p:nvGrpSpPr>
          <p:grpSpPr>
            <a:xfrm>
              <a:off x="3280929" y="3294542"/>
              <a:ext cx="109894" cy="272224"/>
              <a:chOff x="2711750" y="3572300"/>
              <a:chExt cx="230725" cy="598425"/>
            </a:xfrm>
          </p:grpSpPr>
          <p:sp>
            <p:nvSpPr>
              <p:cNvPr id="1334" name="Google Shape;1334;p65"/>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5"/>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65"/>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65"/>
            <p:cNvGrpSpPr/>
            <p:nvPr/>
          </p:nvGrpSpPr>
          <p:grpSpPr>
            <a:xfrm>
              <a:off x="3790439" y="2408636"/>
              <a:ext cx="73017" cy="75684"/>
              <a:chOff x="3781475" y="1624825"/>
              <a:chExt cx="153300" cy="166375"/>
            </a:xfrm>
          </p:grpSpPr>
          <p:sp>
            <p:nvSpPr>
              <p:cNvPr id="1338" name="Google Shape;1338;p65"/>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5"/>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5"/>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5"/>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2" name="Google Shape;1342;p65"/>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5"/>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5"/>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5"/>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5"/>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5"/>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65"/>
            <p:cNvGrpSpPr/>
            <p:nvPr/>
          </p:nvGrpSpPr>
          <p:grpSpPr>
            <a:xfrm>
              <a:off x="4403342" y="3107749"/>
              <a:ext cx="316680" cy="101374"/>
              <a:chOff x="5068275" y="3161675"/>
              <a:chExt cx="664875" cy="222850"/>
            </a:xfrm>
          </p:grpSpPr>
          <p:sp>
            <p:nvSpPr>
              <p:cNvPr id="1350" name="Google Shape;1350;p65"/>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5"/>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65"/>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5"/>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5"/>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5"/>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5"/>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5"/>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5"/>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5"/>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5"/>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5"/>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5"/>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5"/>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5"/>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5"/>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5"/>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5"/>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5"/>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5"/>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5"/>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5"/>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5"/>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5"/>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5"/>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5"/>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5"/>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5"/>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5"/>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5"/>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5"/>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3" name="Google Shape;1383;p65"/>
            <p:cNvGrpSpPr/>
            <p:nvPr/>
          </p:nvGrpSpPr>
          <p:grpSpPr>
            <a:xfrm>
              <a:off x="3697513" y="2707266"/>
              <a:ext cx="59549" cy="79733"/>
              <a:chOff x="3586375" y="2281300"/>
              <a:chExt cx="125025" cy="175275"/>
            </a:xfrm>
          </p:grpSpPr>
          <p:sp>
            <p:nvSpPr>
              <p:cNvPr id="1384" name="Google Shape;1384;p65"/>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5"/>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6" name="Google Shape;1386;p65"/>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65"/>
            <p:cNvGrpSpPr/>
            <p:nvPr/>
          </p:nvGrpSpPr>
          <p:grpSpPr>
            <a:xfrm>
              <a:off x="4513224" y="3221724"/>
              <a:ext cx="274563" cy="280321"/>
              <a:chOff x="5298975" y="3412225"/>
              <a:chExt cx="576450" cy="616225"/>
            </a:xfrm>
          </p:grpSpPr>
          <p:sp>
            <p:nvSpPr>
              <p:cNvPr id="1388" name="Google Shape;1388;p65"/>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389" name="Google Shape;1389;p65"/>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65"/>
            <p:cNvGrpSpPr/>
            <p:nvPr/>
          </p:nvGrpSpPr>
          <p:grpSpPr>
            <a:xfrm>
              <a:off x="4824403" y="3421846"/>
              <a:ext cx="110132" cy="130647"/>
              <a:chOff x="5952300" y="3852150"/>
              <a:chExt cx="231225" cy="287200"/>
            </a:xfrm>
          </p:grpSpPr>
          <p:sp>
            <p:nvSpPr>
              <p:cNvPr id="1391" name="Google Shape;1391;p65"/>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5"/>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65"/>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5"/>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5"/>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5"/>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5"/>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5"/>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5"/>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5"/>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1" name="Google Shape;1401;p65"/>
            <p:cNvGrpSpPr/>
            <p:nvPr/>
          </p:nvGrpSpPr>
          <p:grpSpPr>
            <a:xfrm>
              <a:off x="4295710" y="3079670"/>
              <a:ext cx="14968" cy="27135"/>
              <a:chOff x="4842300" y="3099950"/>
              <a:chExt cx="31425" cy="59650"/>
            </a:xfrm>
          </p:grpSpPr>
          <p:sp>
            <p:nvSpPr>
              <p:cNvPr id="1402" name="Google Shape;1402;p65"/>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5"/>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5"/>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5"/>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6" name="Google Shape;1406;p65"/>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5"/>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5"/>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5"/>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5"/>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5"/>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5"/>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5"/>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65"/>
            <p:cNvGrpSpPr/>
            <p:nvPr/>
          </p:nvGrpSpPr>
          <p:grpSpPr>
            <a:xfrm>
              <a:off x="3831056" y="2816010"/>
              <a:ext cx="37378" cy="27612"/>
              <a:chOff x="3866750" y="2520350"/>
              <a:chExt cx="78475" cy="60700"/>
            </a:xfrm>
          </p:grpSpPr>
          <p:sp>
            <p:nvSpPr>
              <p:cNvPr id="1415" name="Google Shape;1415;p65"/>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5"/>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5"/>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5"/>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9" name="Google Shape;1419;p65"/>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5"/>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5"/>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5"/>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5"/>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5"/>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5"/>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5"/>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5"/>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5"/>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5"/>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5"/>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5"/>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5"/>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5"/>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5"/>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5"/>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436" name="Google Shape;1436;p65"/>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5"/>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5"/>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5"/>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5"/>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5"/>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5"/>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5"/>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5"/>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5"/>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5"/>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5"/>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448" name="Google Shape;1448;p65"/>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5"/>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5"/>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5"/>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5"/>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5"/>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5"/>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5"/>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5"/>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5"/>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5"/>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5"/>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5"/>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65"/>
            <p:cNvGrpSpPr/>
            <p:nvPr/>
          </p:nvGrpSpPr>
          <p:grpSpPr>
            <a:xfrm>
              <a:off x="3632736" y="3051591"/>
              <a:ext cx="63288" cy="45217"/>
              <a:chOff x="3450375" y="3038225"/>
              <a:chExt cx="132875" cy="99400"/>
            </a:xfrm>
          </p:grpSpPr>
          <p:sp>
            <p:nvSpPr>
              <p:cNvPr id="1462" name="Google Shape;1462;p65"/>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5"/>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65"/>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5"/>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5"/>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5"/>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5"/>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5"/>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5"/>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5"/>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5"/>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473" name="Google Shape;1473;p65"/>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5"/>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5"/>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5"/>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5"/>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5"/>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5"/>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5"/>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5"/>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5"/>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483" name="Google Shape;1483;p65"/>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5"/>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5"/>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5"/>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5"/>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5"/>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489" name="Google Shape;1489;p65"/>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5"/>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5"/>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5"/>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5"/>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5"/>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5"/>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5"/>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5"/>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5"/>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65"/>
          <p:cNvGrpSpPr/>
          <p:nvPr/>
        </p:nvGrpSpPr>
        <p:grpSpPr>
          <a:xfrm>
            <a:off x="3554131" y="1233340"/>
            <a:ext cx="2078182" cy="1366558"/>
            <a:chOff x="235800" y="830650"/>
            <a:chExt cx="6978450" cy="4588844"/>
          </a:xfrm>
        </p:grpSpPr>
        <p:sp>
          <p:nvSpPr>
            <p:cNvPr id="1500" name="Google Shape;1500;p6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65"/>
          <p:cNvGrpSpPr/>
          <p:nvPr/>
        </p:nvGrpSpPr>
        <p:grpSpPr>
          <a:xfrm>
            <a:off x="742628" y="3064442"/>
            <a:ext cx="2622876" cy="1333540"/>
            <a:chOff x="238125" y="1038125"/>
            <a:chExt cx="7146800" cy="3633625"/>
          </a:xfrm>
        </p:grpSpPr>
        <p:sp>
          <p:nvSpPr>
            <p:cNvPr id="1507" name="Google Shape;1507;p65"/>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5"/>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5"/>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5"/>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5"/>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5"/>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5"/>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5"/>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5"/>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5"/>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5"/>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5"/>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5"/>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5"/>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5"/>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5"/>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5"/>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5"/>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5"/>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5"/>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5"/>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5"/>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5"/>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5"/>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5"/>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5"/>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5"/>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5"/>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5"/>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5"/>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5"/>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5"/>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5"/>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5"/>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5"/>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5"/>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5"/>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5"/>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5"/>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5"/>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5"/>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5"/>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5"/>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5"/>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5"/>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5"/>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5"/>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5"/>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5"/>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5"/>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5"/>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5"/>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5"/>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5"/>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5"/>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5"/>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5"/>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5"/>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5"/>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5"/>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5"/>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5"/>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5"/>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5"/>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5"/>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5"/>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5"/>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5"/>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5"/>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5"/>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5"/>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5"/>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5"/>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5"/>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5"/>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5"/>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5"/>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5"/>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5"/>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5"/>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5"/>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5"/>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5"/>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5"/>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5"/>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5"/>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5"/>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5"/>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5"/>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5"/>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5"/>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5"/>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5"/>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5"/>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5"/>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5"/>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5"/>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5"/>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5"/>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5"/>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5"/>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5"/>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5"/>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5"/>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5"/>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5"/>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5"/>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5"/>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5"/>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5"/>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5"/>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5"/>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5"/>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5"/>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5"/>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5"/>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5"/>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5"/>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5"/>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5"/>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5"/>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5"/>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5"/>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5"/>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5"/>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5"/>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5"/>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5"/>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5"/>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5"/>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5"/>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5"/>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5"/>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5"/>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5"/>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5"/>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5"/>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5"/>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5"/>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5"/>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5"/>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5"/>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5"/>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5"/>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5"/>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5"/>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5"/>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5"/>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5"/>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5"/>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5"/>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5"/>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5"/>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5"/>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5"/>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5"/>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5"/>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5"/>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5"/>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5"/>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5"/>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5"/>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5"/>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5"/>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5"/>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5"/>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5"/>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5"/>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5"/>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5"/>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5"/>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5"/>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5"/>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5"/>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5"/>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5"/>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5"/>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5"/>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5"/>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5"/>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5"/>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5"/>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5"/>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5"/>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5"/>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5"/>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5"/>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5"/>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5"/>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5"/>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5"/>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5"/>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5"/>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5"/>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5"/>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5"/>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5"/>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5"/>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5"/>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5"/>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5"/>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5"/>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5"/>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5"/>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5"/>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5"/>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5"/>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5"/>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5"/>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5"/>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5"/>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5"/>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5"/>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5"/>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5"/>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5"/>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5"/>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5"/>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5"/>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5"/>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5"/>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5"/>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5"/>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5"/>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5"/>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5"/>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5"/>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5"/>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5"/>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5"/>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5"/>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5"/>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5"/>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5"/>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5"/>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5"/>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5"/>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5"/>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5"/>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5"/>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5"/>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5"/>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5"/>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5"/>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5"/>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5"/>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5"/>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5"/>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5"/>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5"/>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5"/>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5"/>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5"/>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5"/>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5"/>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5"/>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5"/>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5"/>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5"/>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5"/>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5"/>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5"/>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5"/>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5"/>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5"/>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5"/>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5"/>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5"/>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5"/>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5"/>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5"/>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5"/>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5"/>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5"/>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5"/>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5"/>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5"/>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5"/>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5"/>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5"/>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5"/>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5"/>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5"/>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5"/>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5"/>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5"/>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5"/>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5"/>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5"/>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5"/>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5"/>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5"/>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5"/>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5"/>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5"/>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5"/>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5"/>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5"/>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5"/>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5"/>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5"/>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5"/>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5"/>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5"/>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5"/>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5"/>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5"/>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5"/>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5"/>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5"/>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5"/>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5"/>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5"/>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5"/>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5"/>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5"/>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5"/>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5"/>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5"/>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5"/>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5"/>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5"/>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5"/>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5"/>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5"/>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5"/>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5"/>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5"/>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5"/>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5"/>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5"/>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5"/>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5"/>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5"/>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5"/>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5"/>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5"/>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5"/>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5"/>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5"/>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5"/>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5"/>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5"/>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5"/>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5"/>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5"/>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5"/>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5"/>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5"/>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5"/>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5"/>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5"/>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5"/>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5"/>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5"/>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5"/>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5"/>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5"/>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5"/>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5"/>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5"/>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5"/>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5"/>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5"/>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5"/>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5"/>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5"/>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5"/>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5"/>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5"/>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5"/>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5"/>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5"/>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5"/>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5"/>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5"/>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5"/>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5"/>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5"/>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5"/>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5"/>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5"/>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5"/>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5"/>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5"/>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5"/>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5"/>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5"/>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5"/>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5"/>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5"/>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5"/>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5"/>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5"/>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5"/>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5"/>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5"/>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5"/>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5"/>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5"/>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5"/>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5"/>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5"/>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5"/>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5"/>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5"/>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5"/>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5"/>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5"/>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5"/>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5"/>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5"/>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5"/>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5"/>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5"/>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5"/>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5"/>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5"/>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5"/>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5"/>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5"/>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5"/>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5"/>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5"/>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5"/>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5"/>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5"/>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5"/>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5"/>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5"/>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5"/>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5"/>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5"/>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5"/>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5"/>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5"/>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5"/>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5"/>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5"/>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5"/>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5"/>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5"/>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5"/>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5"/>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5"/>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5"/>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5"/>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5"/>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5"/>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5"/>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5"/>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5"/>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5"/>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5"/>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5"/>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5"/>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5"/>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5"/>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5"/>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5"/>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5"/>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5"/>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5"/>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5"/>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5"/>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5"/>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5"/>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5"/>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5"/>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5"/>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5"/>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5"/>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5"/>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5"/>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5"/>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5"/>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5"/>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5"/>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5"/>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5"/>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5"/>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5"/>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5"/>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5"/>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5"/>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5"/>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5"/>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5"/>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5"/>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5"/>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5"/>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5"/>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5"/>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5"/>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5"/>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5"/>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5"/>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5"/>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5"/>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5"/>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5"/>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5"/>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5"/>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5"/>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5"/>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5"/>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5"/>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5"/>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5"/>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5"/>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5"/>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5"/>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5"/>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5"/>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5"/>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5"/>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5"/>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5"/>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5"/>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5"/>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5"/>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5"/>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5"/>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5"/>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5"/>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5"/>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5"/>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5"/>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5"/>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5"/>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5"/>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5"/>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5"/>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5"/>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5"/>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5"/>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5"/>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5"/>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5"/>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5"/>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5"/>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5"/>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5"/>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5"/>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5"/>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5"/>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5"/>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5"/>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5"/>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5"/>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5"/>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5"/>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5"/>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5"/>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5"/>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5"/>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5"/>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5"/>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5"/>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5"/>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5"/>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5"/>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5"/>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5"/>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5"/>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5"/>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5"/>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5"/>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5"/>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5"/>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5"/>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5"/>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5"/>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5"/>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5"/>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5"/>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5"/>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5"/>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5"/>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5"/>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5"/>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5"/>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5"/>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5"/>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5"/>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5"/>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5"/>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5"/>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5"/>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5"/>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5"/>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5"/>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5"/>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5"/>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5"/>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5"/>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5"/>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5"/>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5"/>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5"/>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5"/>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5"/>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5"/>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5"/>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5"/>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5"/>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5"/>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5"/>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5"/>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5"/>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5"/>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5"/>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5"/>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5"/>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5"/>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5"/>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5"/>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5"/>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5"/>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5"/>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5"/>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5"/>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5"/>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5"/>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5"/>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5"/>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5"/>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5"/>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5"/>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5"/>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5"/>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5"/>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5"/>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5"/>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5"/>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5"/>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5"/>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5"/>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5"/>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5"/>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5"/>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5"/>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5"/>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5"/>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5"/>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5"/>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5"/>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5"/>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5"/>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5"/>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5"/>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5"/>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5"/>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5"/>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5"/>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5"/>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5"/>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5"/>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5"/>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5"/>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5"/>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5"/>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5"/>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5"/>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5"/>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5"/>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5"/>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5"/>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5"/>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5"/>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5"/>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5"/>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5"/>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5"/>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5"/>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5"/>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5"/>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5"/>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5"/>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5"/>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5"/>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5"/>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5"/>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5"/>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5"/>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5"/>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5"/>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5"/>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5"/>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5"/>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5"/>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5"/>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5"/>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5"/>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5"/>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5"/>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5"/>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5"/>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5"/>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5"/>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5"/>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5"/>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5"/>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5"/>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5"/>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5"/>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5"/>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5"/>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5"/>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5"/>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5"/>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5"/>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5"/>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5"/>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5"/>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5"/>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5"/>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5"/>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5"/>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5"/>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5"/>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5"/>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5"/>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5"/>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5"/>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5"/>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5"/>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5"/>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5"/>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5"/>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5"/>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5"/>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5"/>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5"/>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5"/>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5"/>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5"/>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5"/>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5"/>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5"/>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5"/>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5"/>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5"/>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5"/>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5"/>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5"/>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5"/>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5"/>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5"/>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5"/>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5"/>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5"/>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5"/>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5"/>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5"/>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5"/>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5"/>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5"/>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5"/>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5"/>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5"/>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5"/>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5"/>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5"/>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5"/>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5"/>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5"/>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5"/>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5"/>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5"/>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5"/>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5"/>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5"/>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5"/>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5"/>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5"/>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5"/>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5"/>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5"/>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5"/>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5"/>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5"/>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5"/>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5"/>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5"/>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5"/>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5"/>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5"/>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5"/>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5"/>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5"/>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5"/>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5"/>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5"/>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5"/>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5"/>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5"/>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5"/>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5"/>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5"/>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5"/>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5"/>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5"/>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5"/>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5"/>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5"/>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5"/>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5"/>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5"/>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5"/>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5"/>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5"/>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5"/>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5"/>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5"/>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5"/>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5"/>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5"/>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5"/>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5"/>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5"/>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5"/>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5"/>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5"/>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5"/>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5"/>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5"/>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5"/>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5"/>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5"/>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5"/>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5"/>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5"/>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5"/>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5"/>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5"/>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5"/>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5"/>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5"/>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5"/>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5"/>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5"/>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5"/>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5"/>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5"/>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5"/>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5"/>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5"/>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5"/>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5"/>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5"/>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5"/>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5"/>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5"/>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5"/>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5"/>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5"/>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5"/>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5"/>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5"/>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5"/>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5"/>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5"/>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5"/>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5"/>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5"/>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5"/>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5"/>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5"/>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5"/>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5"/>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5"/>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5"/>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5"/>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5"/>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5"/>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5"/>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5"/>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5"/>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5"/>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5"/>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5"/>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5"/>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5"/>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5"/>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5"/>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5"/>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5"/>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5"/>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5"/>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5"/>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5"/>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5"/>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5"/>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5"/>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5"/>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5"/>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5"/>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5"/>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5"/>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5"/>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5"/>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5"/>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5"/>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5"/>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5"/>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5"/>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5"/>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5"/>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5"/>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5"/>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5"/>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5"/>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5"/>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5"/>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5"/>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5"/>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5"/>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5"/>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5"/>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5"/>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5"/>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5"/>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5"/>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5"/>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5"/>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5"/>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5"/>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5"/>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5"/>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5"/>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5"/>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5"/>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5"/>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5"/>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5"/>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5"/>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5"/>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5"/>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5"/>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5"/>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5"/>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5"/>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5"/>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5"/>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5"/>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5"/>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5"/>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5"/>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5"/>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5"/>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5"/>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5"/>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5"/>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5"/>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5"/>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5"/>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5"/>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5"/>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5"/>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5"/>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5"/>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5"/>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5"/>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5"/>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5"/>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5"/>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5"/>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5"/>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5"/>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5"/>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5"/>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5"/>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5"/>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5"/>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5"/>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5"/>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5"/>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5"/>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5"/>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5"/>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5"/>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5"/>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5"/>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5"/>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5"/>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5"/>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5"/>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5"/>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5"/>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5"/>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5"/>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5"/>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5"/>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5"/>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5"/>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5"/>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5"/>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5"/>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5"/>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5"/>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5"/>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5"/>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5"/>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5"/>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5"/>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5"/>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5"/>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5"/>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5"/>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5"/>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5"/>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5"/>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5"/>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5"/>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5"/>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5"/>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5"/>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5"/>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5"/>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5"/>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5"/>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5"/>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5"/>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5"/>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5"/>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5"/>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5"/>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5"/>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5"/>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5"/>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5"/>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5"/>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5"/>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5"/>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5"/>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5"/>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5"/>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5"/>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5"/>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5"/>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5"/>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5"/>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5"/>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5"/>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5"/>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5"/>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5"/>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5"/>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5"/>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5"/>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5"/>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5"/>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5"/>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5"/>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5"/>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5"/>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5"/>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5"/>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5"/>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5"/>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5"/>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5"/>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5"/>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5"/>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5"/>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5"/>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5"/>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5"/>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5"/>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5"/>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5"/>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5"/>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5"/>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5"/>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5"/>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5"/>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5"/>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5"/>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5"/>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5"/>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5"/>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5"/>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5"/>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5"/>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5"/>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5"/>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5"/>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5"/>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5"/>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5"/>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5"/>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5"/>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5"/>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5"/>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5"/>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5"/>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5"/>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5"/>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5"/>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5"/>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5"/>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5"/>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5"/>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5"/>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5"/>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5"/>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5"/>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5"/>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5"/>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5"/>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5"/>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5"/>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5"/>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5"/>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5"/>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5"/>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5"/>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5"/>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5"/>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5"/>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5"/>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5"/>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5"/>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5"/>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5"/>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5"/>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5"/>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5"/>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5"/>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5"/>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5"/>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5"/>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5"/>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5"/>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5"/>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5"/>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5"/>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5"/>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5"/>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5"/>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5"/>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5"/>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5"/>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5"/>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5"/>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5"/>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5"/>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5"/>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5"/>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5"/>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5"/>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5"/>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5"/>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5"/>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5"/>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5"/>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5"/>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5"/>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5"/>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5"/>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5"/>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5"/>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5"/>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5"/>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5"/>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5"/>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5"/>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5"/>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5"/>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5"/>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5"/>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5"/>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5"/>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5"/>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5"/>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5"/>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5"/>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5"/>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5"/>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5"/>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5"/>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5"/>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5"/>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5"/>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5"/>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5"/>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5"/>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5"/>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5"/>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5"/>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5"/>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5"/>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5"/>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5"/>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5"/>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5"/>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5"/>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5"/>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5"/>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5"/>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5"/>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5"/>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5"/>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5"/>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5"/>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5"/>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5"/>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5"/>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5"/>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5"/>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5"/>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5"/>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5"/>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5"/>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5"/>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5"/>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5"/>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5"/>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5"/>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5"/>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5"/>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5"/>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5"/>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5"/>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5"/>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5"/>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5"/>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5"/>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5"/>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5"/>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5"/>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5"/>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5"/>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5"/>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5"/>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5"/>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5"/>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5"/>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5"/>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5"/>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5"/>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5"/>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5"/>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5"/>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5"/>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5"/>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5"/>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5"/>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5"/>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5"/>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5"/>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5"/>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5"/>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5"/>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5"/>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5"/>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5"/>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5"/>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5"/>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5"/>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5"/>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5"/>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5"/>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5"/>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5"/>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5"/>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5"/>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5"/>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5"/>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5"/>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5"/>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5"/>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5"/>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5"/>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5"/>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5"/>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5"/>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5"/>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5"/>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5"/>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5"/>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5"/>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5"/>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5"/>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5"/>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5"/>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5"/>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5"/>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5"/>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5"/>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5"/>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5"/>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5"/>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5"/>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5"/>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5"/>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5"/>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5"/>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5"/>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5"/>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5"/>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5"/>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5"/>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5"/>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5"/>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5"/>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5"/>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5"/>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5"/>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5"/>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5"/>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5"/>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5"/>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5"/>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5"/>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5"/>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5"/>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5"/>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5"/>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5"/>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5"/>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5"/>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5"/>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5"/>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5"/>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5"/>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5"/>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5"/>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5"/>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5"/>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5"/>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5"/>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5"/>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5"/>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5"/>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5"/>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5"/>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5"/>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5"/>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5"/>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5"/>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5"/>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5"/>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5"/>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5"/>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5"/>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5"/>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5"/>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5"/>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5"/>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5"/>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5"/>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5"/>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5"/>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5"/>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5"/>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5"/>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5"/>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5"/>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5"/>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5"/>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5"/>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5"/>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5"/>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5"/>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5"/>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5"/>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5"/>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5"/>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5"/>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5"/>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5"/>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5"/>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5"/>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5"/>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5"/>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5"/>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5"/>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5"/>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5"/>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5"/>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5"/>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5"/>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5"/>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5"/>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5"/>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5"/>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5"/>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5"/>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5"/>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5"/>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5"/>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5"/>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5"/>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5"/>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5"/>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5"/>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5"/>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5"/>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5"/>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5"/>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5"/>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5"/>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5"/>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5"/>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5"/>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5"/>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5"/>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5"/>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5"/>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5"/>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5"/>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5"/>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5"/>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5"/>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5"/>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5"/>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5"/>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5"/>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5"/>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5"/>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5"/>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5"/>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5"/>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5"/>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5"/>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5"/>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5"/>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5"/>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5"/>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5"/>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5"/>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5"/>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5"/>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5"/>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5"/>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5"/>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5"/>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5"/>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5"/>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5"/>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5"/>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5"/>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5"/>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5"/>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5"/>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5"/>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5"/>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5"/>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5"/>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5"/>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5"/>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5"/>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5"/>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5"/>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5"/>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5"/>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5"/>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5"/>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5"/>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5"/>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5"/>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5"/>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5"/>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5"/>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5"/>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5"/>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5"/>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5"/>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5"/>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5"/>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5"/>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5"/>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5"/>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5"/>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5"/>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5"/>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5"/>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5"/>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5"/>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5"/>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5"/>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5"/>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5"/>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5"/>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5"/>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5"/>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5"/>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5"/>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5"/>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5"/>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5"/>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5"/>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5"/>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5"/>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5"/>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5"/>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5"/>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5"/>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5"/>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5"/>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5"/>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5"/>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5"/>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5"/>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5"/>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5"/>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5"/>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5"/>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5"/>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5"/>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5"/>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5"/>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5"/>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5"/>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5"/>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5"/>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5"/>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5"/>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5"/>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5"/>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5"/>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5"/>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5"/>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5"/>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5"/>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5F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5"/>
          <p:cNvGrpSpPr/>
          <p:nvPr/>
        </p:nvGrpSpPr>
        <p:grpSpPr>
          <a:xfrm>
            <a:off x="5857556" y="1206552"/>
            <a:ext cx="2590840" cy="1380235"/>
            <a:chOff x="233350" y="949250"/>
            <a:chExt cx="7137300" cy="3802300"/>
          </a:xfrm>
        </p:grpSpPr>
        <p:sp>
          <p:nvSpPr>
            <p:cNvPr id="3080" name="Google Shape;3080;p65"/>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5"/>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5"/>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5"/>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5"/>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5"/>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5"/>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5"/>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5"/>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5"/>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5"/>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5"/>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5"/>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5"/>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5"/>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5"/>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5"/>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5"/>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5"/>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5"/>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5"/>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5"/>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5"/>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5"/>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5"/>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5"/>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5"/>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5"/>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5"/>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5"/>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5"/>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5"/>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5"/>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5"/>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5"/>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5"/>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5"/>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5"/>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5"/>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5"/>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5"/>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5"/>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5"/>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5"/>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5"/>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5"/>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5"/>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5"/>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5"/>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5"/>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5"/>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65"/>
          <p:cNvGrpSpPr/>
          <p:nvPr/>
        </p:nvGrpSpPr>
        <p:grpSpPr>
          <a:xfrm>
            <a:off x="7671985" y="3251325"/>
            <a:ext cx="104231" cy="320340"/>
            <a:chOff x="7564426" y="3224343"/>
            <a:chExt cx="119985" cy="368801"/>
          </a:xfrm>
        </p:grpSpPr>
        <p:sp>
          <p:nvSpPr>
            <p:cNvPr id="3132" name="Google Shape;3132;p65"/>
            <p:cNvSpPr/>
            <p:nvPr/>
          </p:nvSpPr>
          <p:spPr>
            <a:xfrm>
              <a:off x="7564426" y="3224379"/>
              <a:ext cx="119985" cy="368765"/>
            </a:xfrm>
            <a:custGeom>
              <a:avLst/>
              <a:gdLst/>
              <a:ahLst/>
              <a:cxnLst/>
              <a:rect l="l" t="t" r="r" b="b"/>
              <a:pathLst>
                <a:path w="13196" h="40557" extrusionOk="0">
                  <a:moveTo>
                    <a:pt x="2529" y="1"/>
                  </a:moveTo>
                  <a:lnTo>
                    <a:pt x="2547" y="1348"/>
                  </a:lnTo>
                  <a:lnTo>
                    <a:pt x="10244" y="1459"/>
                  </a:lnTo>
                  <a:lnTo>
                    <a:pt x="10227" y="108"/>
                  </a:lnTo>
                  <a:lnTo>
                    <a:pt x="2529" y="1"/>
                  </a:lnTo>
                  <a:close/>
                  <a:moveTo>
                    <a:pt x="3107" y="1850"/>
                  </a:moveTo>
                  <a:lnTo>
                    <a:pt x="556" y="15262"/>
                  </a:lnTo>
                  <a:lnTo>
                    <a:pt x="12617" y="15439"/>
                  </a:lnTo>
                  <a:lnTo>
                    <a:pt x="9489" y="1872"/>
                  </a:lnTo>
                  <a:lnTo>
                    <a:pt x="3107" y="1850"/>
                  </a:lnTo>
                  <a:close/>
                  <a:moveTo>
                    <a:pt x="1" y="15688"/>
                  </a:moveTo>
                  <a:lnTo>
                    <a:pt x="23" y="17035"/>
                  </a:lnTo>
                  <a:lnTo>
                    <a:pt x="13195" y="17226"/>
                  </a:lnTo>
                  <a:lnTo>
                    <a:pt x="13177" y="15879"/>
                  </a:lnTo>
                  <a:lnTo>
                    <a:pt x="1" y="15688"/>
                  </a:lnTo>
                  <a:close/>
                  <a:moveTo>
                    <a:pt x="4658" y="17528"/>
                  </a:moveTo>
                  <a:lnTo>
                    <a:pt x="4658" y="17528"/>
                  </a:lnTo>
                  <a:cubicBezTo>
                    <a:pt x="4685" y="21359"/>
                    <a:pt x="6027" y="32838"/>
                    <a:pt x="6902" y="40557"/>
                  </a:cubicBezTo>
                  <a:cubicBezTo>
                    <a:pt x="6902" y="40557"/>
                    <a:pt x="8813" y="21274"/>
                    <a:pt x="8560" y="17586"/>
                  </a:cubicBezTo>
                  <a:lnTo>
                    <a:pt x="4658" y="17528"/>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5"/>
            <p:cNvSpPr/>
            <p:nvPr/>
          </p:nvSpPr>
          <p:spPr>
            <a:xfrm>
              <a:off x="7564426" y="3224343"/>
              <a:ext cx="119985" cy="36880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4" name="Google Shape;3134;p65"/>
          <p:cNvGrpSpPr/>
          <p:nvPr/>
        </p:nvGrpSpPr>
        <p:grpSpPr>
          <a:xfrm>
            <a:off x="7371473" y="3245427"/>
            <a:ext cx="189489" cy="332132"/>
            <a:chOff x="8370831" y="3202002"/>
            <a:chExt cx="218129" cy="382376"/>
          </a:xfrm>
        </p:grpSpPr>
        <p:sp>
          <p:nvSpPr>
            <p:cNvPr id="3135" name="Google Shape;3135;p65"/>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5"/>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7" name="Google Shape;3137;p65"/>
          <p:cNvGrpSpPr/>
          <p:nvPr/>
        </p:nvGrpSpPr>
        <p:grpSpPr>
          <a:xfrm>
            <a:off x="8094863" y="3656559"/>
            <a:ext cx="309429" cy="267000"/>
            <a:chOff x="6742064" y="3750480"/>
            <a:chExt cx="399315" cy="344560"/>
          </a:xfrm>
        </p:grpSpPr>
        <p:sp>
          <p:nvSpPr>
            <p:cNvPr id="3138" name="Google Shape;3138;p65"/>
            <p:cNvSpPr/>
            <p:nvPr/>
          </p:nvSpPr>
          <p:spPr>
            <a:xfrm>
              <a:off x="6742064" y="3750480"/>
              <a:ext cx="399315" cy="344560"/>
            </a:xfrm>
            <a:custGeom>
              <a:avLst/>
              <a:gdLst/>
              <a:ahLst/>
              <a:cxnLst/>
              <a:rect l="l" t="t" r="r" b="b"/>
              <a:pathLst>
                <a:path w="43917" h="37895" extrusionOk="0">
                  <a:moveTo>
                    <a:pt x="37846" y="1"/>
                  </a:moveTo>
                  <a:lnTo>
                    <a:pt x="6071" y="1"/>
                  </a:lnTo>
                  <a:cubicBezTo>
                    <a:pt x="2729" y="1"/>
                    <a:pt x="0" y="2734"/>
                    <a:pt x="0" y="6071"/>
                  </a:cubicBezTo>
                  <a:lnTo>
                    <a:pt x="0" y="18212"/>
                  </a:lnTo>
                  <a:cubicBezTo>
                    <a:pt x="0" y="21550"/>
                    <a:pt x="2729" y="24278"/>
                    <a:pt x="6071" y="24278"/>
                  </a:cubicBezTo>
                  <a:lnTo>
                    <a:pt x="18927" y="24278"/>
                  </a:lnTo>
                  <a:cubicBezTo>
                    <a:pt x="19332" y="24278"/>
                    <a:pt x="19754" y="24705"/>
                    <a:pt x="19821" y="25105"/>
                  </a:cubicBezTo>
                  <a:lnTo>
                    <a:pt x="21958" y="37895"/>
                  </a:lnTo>
                  <a:lnTo>
                    <a:pt x="24096" y="25101"/>
                  </a:lnTo>
                  <a:cubicBezTo>
                    <a:pt x="24162" y="24687"/>
                    <a:pt x="24629" y="24278"/>
                    <a:pt x="25051" y="24278"/>
                  </a:cubicBezTo>
                  <a:lnTo>
                    <a:pt x="37846" y="24278"/>
                  </a:lnTo>
                  <a:cubicBezTo>
                    <a:pt x="41183" y="24278"/>
                    <a:pt x="43916" y="21550"/>
                    <a:pt x="43916" y="18212"/>
                  </a:cubicBezTo>
                  <a:lnTo>
                    <a:pt x="43916" y="6071"/>
                  </a:lnTo>
                  <a:cubicBezTo>
                    <a:pt x="43916" y="2734"/>
                    <a:pt x="41183" y="1"/>
                    <a:pt x="3784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5"/>
            <p:cNvSpPr/>
            <p:nvPr/>
          </p:nvSpPr>
          <p:spPr>
            <a:xfrm>
              <a:off x="6764168" y="3772584"/>
              <a:ext cx="355108" cy="176549"/>
            </a:xfrm>
            <a:custGeom>
              <a:avLst/>
              <a:gdLst/>
              <a:ahLst/>
              <a:cxnLst/>
              <a:rect l="l" t="t" r="r" b="b"/>
              <a:pathLst>
                <a:path w="39055" h="19417" extrusionOk="0">
                  <a:moveTo>
                    <a:pt x="3755" y="1"/>
                  </a:moveTo>
                  <a:lnTo>
                    <a:pt x="35295" y="1"/>
                  </a:lnTo>
                  <a:cubicBezTo>
                    <a:pt x="37370" y="10"/>
                    <a:pt x="39045" y="1685"/>
                    <a:pt x="39054" y="3756"/>
                  </a:cubicBezTo>
                  <a:lnTo>
                    <a:pt x="39054" y="15666"/>
                  </a:lnTo>
                  <a:cubicBezTo>
                    <a:pt x="39045" y="17737"/>
                    <a:pt x="37370" y="19412"/>
                    <a:pt x="35295" y="19417"/>
                  </a:cubicBezTo>
                  <a:lnTo>
                    <a:pt x="3755" y="19417"/>
                  </a:lnTo>
                  <a:cubicBezTo>
                    <a:pt x="1680" y="19412"/>
                    <a:pt x="5" y="17737"/>
                    <a:pt x="0" y="15666"/>
                  </a:cubicBezTo>
                  <a:lnTo>
                    <a:pt x="0" y="3756"/>
                  </a:lnTo>
                  <a:cubicBezTo>
                    <a:pt x="5" y="1685"/>
                    <a:pt x="1680" y="10"/>
                    <a:pt x="3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65"/>
          <p:cNvGrpSpPr/>
          <p:nvPr/>
        </p:nvGrpSpPr>
        <p:grpSpPr>
          <a:xfrm>
            <a:off x="7633882" y="4007606"/>
            <a:ext cx="180437" cy="281608"/>
            <a:chOff x="7248525" y="3739696"/>
            <a:chExt cx="230531" cy="359790"/>
          </a:xfrm>
        </p:grpSpPr>
        <p:sp>
          <p:nvSpPr>
            <p:cNvPr id="3141" name="Google Shape;3141;p65"/>
            <p:cNvSpPr/>
            <p:nvPr/>
          </p:nvSpPr>
          <p:spPr>
            <a:xfrm>
              <a:off x="7248525" y="3739696"/>
              <a:ext cx="230531" cy="359790"/>
            </a:xfrm>
            <a:custGeom>
              <a:avLst/>
              <a:gdLst/>
              <a:ahLst/>
              <a:cxnLst/>
              <a:rect l="l" t="t" r="r" b="b"/>
              <a:pathLst>
                <a:path w="25354" h="39570" extrusionOk="0">
                  <a:moveTo>
                    <a:pt x="19434" y="18"/>
                  </a:moveTo>
                  <a:lnTo>
                    <a:pt x="6338" y="5"/>
                  </a:lnTo>
                  <a:cubicBezTo>
                    <a:pt x="2854" y="0"/>
                    <a:pt x="1" y="2858"/>
                    <a:pt x="1" y="6342"/>
                  </a:cubicBezTo>
                  <a:lnTo>
                    <a:pt x="1" y="19016"/>
                  </a:lnTo>
                  <a:cubicBezTo>
                    <a:pt x="1" y="29006"/>
                    <a:pt x="6280" y="22820"/>
                    <a:pt x="12679" y="39570"/>
                  </a:cubicBezTo>
                  <a:cubicBezTo>
                    <a:pt x="19074" y="22820"/>
                    <a:pt x="25354" y="29006"/>
                    <a:pt x="25354" y="19016"/>
                  </a:cubicBezTo>
                  <a:lnTo>
                    <a:pt x="25354" y="6342"/>
                  </a:lnTo>
                  <a:cubicBezTo>
                    <a:pt x="25354" y="2858"/>
                    <a:pt x="22923" y="18"/>
                    <a:pt x="19434" y="18"/>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5"/>
            <p:cNvSpPr/>
            <p:nvPr/>
          </p:nvSpPr>
          <p:spPr>
            <a:xfrm>
              <a:off x="7271639" y="3762810"/>
              <a:ext cx="184350" cy="184387"/>
            </a:xfrm>
            <a:custGeom>
              <a:avLst/>
              <a:gdLst/>
              <a:ahLst/>
              <a:cxnLst/>
              <a:rect l="l" t="t" r="r" b="b"/>
              <a:pathLst>
                <a:path w="20275" h="20279" extrusionOk="0">
                  <a:moveTo>
                    <a:pt x="3738" y="0"/>
                  </a:moveTo>
                  <a:lnTo>
                    <a:pt x="16532" y="0"/>
                  </a:lnTo>
                  <a:cubicBezTo>
                    <a:pt x="18594" y="5"/>
                    <a:pt x="20270" y="1680"/>
                    <a:pt x="20274" y="3742"/>
                  </a:cubicBezTo>
                  <a:lnTo>
                    <a:pt x="20274" y="16536"/>
                  </a:lnTo>
                  <a:cubicBezTo>
                    <a:pt x="20270" y="18598"/>
                    <a:pt x="18594" y="20274"/>
                    <a:pt x="16532" y="20278"/>
                  </a:cubicBezTo>
                  <a:lnTo>
                    <a:pt x="3738" y="20278"/>
                  </a:lnTo>
                  <a:cubicBezTo>
                    <a:pt x="1676" y="20274"/>
                    <a:pt x="5" y="18598"/>
                    <a:pt x="1" y="16536"/>
                  </a:cubicBezTo>
                  <a:lnTo>
                    <a:pt x="1" y="3742"/>
                  </a:lnTo>
                  <a:cubicBezTo>
                    <a:pt x="5" y="1680"/>
                    <a:pt x="1676" y="5"/>
                    <a:pt x="3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65"/>
          <p:cNvGrpSpPr/>
          <p:nvPr/>
        </p:nvGrpSpPr>
        <p:grpSpPr>
          <a:xfrm>
            <a:off x="7879801" y="3650830"/>
            <a:ext cx="162896" cy="278710"/>
            <a:chOff x="7601242" y="3729267"/>
            <a:chExt cx="222566" cy="380803"/>
          </a:xfrm>
        </p:grpSpPr>
        <p:sp>
          <p:nvSpPr>
            <p:cNvPr id="3144" name="Google Shape;3144;p65"/>
            <p:cNvSpPr/>
            <p:nvPr/>
          </p:nvSpPr>
          <p:spPr>
            <a:xfrm>
              <a:off x="7601242" y="3729267"/>
              <a:ext cx="222566" cy="380803"/>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5"/>
            <p:cNvSpPr/>
            <p:nvPr/>
          </p:nvSpPr>
          <p:spPr>
            <a:xfrm>
              <a:off x="7621200" y="3748625"/>
              <a:ext cx="182696" cy="1772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6" name="Google Shape;3146;p65"/>
          <p:cNvSpPr/>
          <p:nvPr/>
        </p:nvSpPr>
        <p:spPr>
          <a:xfrm>
            <a:off x="7845827" y="3263187"/>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A5B7C6">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7" name="Google Shape;3147;p65"/>
          <p:cNvGrpSpPr/>
          <p:nvPr/>
        </p:nvGrpSpPr>
        <p:grpSpPr>
          <a:xfrm>
            <a:off x="7369446" y="3651971"/>
            <a:ext cx="193543" cy="275990"/>
            <a:chOff x="8304647" y="3738687"/>
            <a:chExt cx="225076" cy="320956"/>
          </a:xfrm>
        </p:grpSpPr>
        <p:sp>
          <p:nvSpPr>
            <p:cNvPr id="3148" name="Google Shape;3148;p65"/>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5"/>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5"/>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1" name="Google Shape;3151;p65"/>
          <p:cNvGrpSpPr/>
          <p:nvPr/>
        </p:nvGrpSpPr>
        <p:grpSpPr>
          <a:xfrm>
            <a:off x="7641939" y="3651971"/>
            <a:ext cx="178492" cy="275990"/>
            <a:chOff x="8615101" y="3738687"/>
            <a:chExt cx="207573" cy="320956"/>
          </a:xfrm>
        </p:grpSpPr>
        <p:sp>
          <p:nvSpPr>
            <p:cNvPr id="3152" name="Google Shape;3152;p65"/>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5"/>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5"/>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5" name="Google Shape;3155;p65"/>
          <p:cNvSpPr/>
          <p:nvPr/>
        </p:nvSpPr>
        <p:spPr>
          <a:xfrm>
            <a:off x="8138379" y="3241854"/>
            <a:ext cx="222397" cy="288694"/>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6" name="Google Shape;3156;p65"/>
          <p:cNvGrpSpPr/>
          <p:nvPr/>
        </p:nvGrpSpPr>
        <p:grpSpPr>
          <a:xfrm>
            <a:off x="6036644" y="3773459"/>
            <a:ext cx="557670" cy="511283"/>
            <a:chOff x="6015419" y="3716859"/>
            <a:chExt cx="557671" cy="511283"/>
          </a:xfrm>
        </p:grpSpPr>
        <p:sp>
          <p:nvSpPr>
            <p:cNvPr id="3157" name="Google Shape;3157;p65"/>
            <p:cNvSpPr/>
            <p:nvPr/>
          </p:nvSpPr>
          <p:spPr>
            <a:xfrm>
              <a:off x="6015419" y="3716859"/>
              <a:ext cx="557671" cy="511283"/>
            </a:xfrm>
            <a:custGeom>
              <a:avLst/>
              <a:gdLst/>
              <a:ahLst/>
              <a:cxnLst/>
              <a:rect l="l" t="t" r="r" b="b"/>
              <a:pathLst>
                <a:path w="96650" h="88649" extrusionOk="0">
                  <a:moveTo>
                    <a:pt x="48692" y="0"/>
                  </a:moveTo>
                  <a:cubicBezTo>
                    <a:pt x="46526" y="0"/>
                    <a:pt x="44332" y="152"/>
                    <a:pt x="42124" y="465"/>
                  </a:cubicBezTo>
                  <a:cubicBezTo>
                    <a:pt x="17336" y="3960"/>
                    <a:pt x="1" y="26441"/>
                    <a:pt x="3443" y="50679"/>
                  </a:cubicBezTo>
                  <a:cubicBezTo>
                    <a:pt x="6564" y="72751"/>
                    <a:pt x="25836" y="88649"/>
                    <a:pt x="48004" y="88649"/>
                  </a:cubicBezTo>
                  <a:cubicBezTo>
                    <a:pt x="50160" y="88649"/>
                    <a:pt x="52345" y="88498"/>
                    <a:pt x="54544" y="88188"/>
                  </a:cubicBezTo>
                  <a:cubicBezTo>
                    <a:pt x="79332" y="84675"/>
                    <a:pt x="96649" y="62194"/>
                    <a:pt x="93225" y="37975"/>
                  </a:cubicBezTo>
                  <a:cubicBezTo>
                    <a:pt x="90105" y="15895"/>
                    <a:pt x="70848" y="0"/>
                    <a:pt x="4869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8" name="Google Shape;3158;p65"/>
            <p:cNvGrpSpPr/>
            <p:nvPr/>
          </p:nvGrpSpPr>
          <p:grpSpPr>
            <a:xfrm>
              <a:off x="6036094" y="3716980"/>
              <a:ext cx="529860" cy="510468"/>
              <a:chOff x="6036094" y="3716980"/>
              <a:chExt cx="529860" cy="510468"/>
            </a:xfrm>
          </p:grpSpPr>
          <p:sp>
            <p:nvSpPr>
              <p:cNvPr id="3159" name="Google Shape;3159;p65"/>
              <p:cNvSpPr/>
              <p:nvPr/>
            </p:nvSpPr>
            <p:spPr>
              <a:xfrm>
                <a:off x="6220140" y="3716980"/>
                <a:ext cx="80065" cy="6427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65"/>
              <p:cNvSpPr/>
              <p:nvPr/>
            </p:nvSpPr>
            <p:spPr>
              <a:xfrm>
                <a:off x="6368562" y="3771936"/>
                <a:ext cx="39115" cy="36745"/>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5"/>
              <p:cNvSpPr/>
              <p:nvPr/>
            </p:nvSpPr>
            <p:spPr>
              <a:xfrm>
                <a:off x="6304793" y="3747169"/>
                <a:ext cx="25088" cy="13311"/>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65"/>
              <p:cNvSpPr/>
              <p:nvPr/>
            </p:nvSpPr>
            <p:spPr>
              <a:xfrm>
                <a:off x="6365182" y="3787492"/>
                <a:ext cx="18025" cy="16582"/>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65"/>
              <p:cNvSpPr/>
              <p:nvPr/>
            </p:nvSpPr>
            <p:spPr>
              <a:xfrm>
                <a:off x="6367131" y="3727108"/>
                <a:ext cx="198823" cy="438001"/>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65"/>
              <p:cNvSpPr/>
              <p:nvPr/>
            </p:nvSpPr>
            <p:spPr>
              <a:xfrm>
                <a:off x="6036094" y="3734681"/>
                <a:ext cx="181628" cy="303024"/>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65"/>
              <p:cNvSpPr/>
              <p:nvPr/>
            </p:nvSpPr>
            <p:spPr>
              <a:xfrm>
                <a:off x="6143575" y="4010833"/>
                <a:ext cx="186233" cy="216616"/>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65"/>
              <p:cNvSpPr/>
              <p:nvPr/>
            </p:nvSpPr>
            <p:spPr>
              <a:xfrm>
                <a:off x="6110513" y="3969114"/>
                <a:ext cx="33997" cy="13957"/>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5"/>
              <p:cNvSpPr/>
              <p:nvPr/>
            </p:nvSpPr>
            <p:spPr>
              <a:xfrm>
                <a:off x="6151865" y="3979381"/>
                <a:ext cx="35739" cy="11875"/>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5"/>
              <p:cNvSpPr/>
              <p:nvPr/>
            </p:nvSpPr>
            <p:spPr>
              <a:xfrm>
                <a:off x="6203762" y="3831292"/>
                <a:ext cx="19768" cy="12285"/>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69" name="Google Shape;3169;p65"/>
          <p:cNvGrpSpPr/>
          <p:nvPr/>
        </p:nvGrpSpPr>
        <p:grpSpPr>
          <a:xfrm>
            <a:off x="6665529" y="3130228"/>
            <a:ext cx="576302" cy="511871"/>
            <a:chOff x="6644304" y="3073628"/>
            <a:chExt cx="576302" cy="511871"/>
          </a:xfrm>
        </p:grpSpPr>
        <p:sp>
          <p:nvSpPr>
            <p:cNvPr id="3170" name="Google Shape;3170;p65"/>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1" name="Google Shape;3171;p65"/>
            <p:cNvGrpSpPr/>
            <p:nvPr/>
          </p:nvGrpSpPr>
          <p:grpSpPr>
            <a:xfrm>
              <a:off x="6712169" y="3085440"/>
              <a:ext cx="481622" cy="494913"/>
              <a:chOff x="6712169" y="3085440"/>
              <a:chExt cx="481622" cy="494913"/>
            </a:xfrm>
          </p:grpSpPr>
          <p:sp>
            <p:nvSpPr>
              <p:cNvPr id="3172" name="Google Shape;3172;p65"/>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65"/>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5"/>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5"/>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5"/>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7" name="Google Shape;3177;p65"/>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5"/>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5"/>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0" name="Google Shape;3180;p65"/>
          <p:cNvSpPr/>
          <p:nvPr/>
        </p:nvSpPr>
        <p:spPr>
          <a:xfrm>
            <a:off x="7009563" y="3146856"/>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a:off x="6673379" y="3773223"/>
            <a:ext cx="560631" cy="511352"/>
            <a:chOff x="6652154" y="3716623"/>
            <a:chExt cx="560631" cy="511352"/>
          </a:xfrm>
        </p:grpSpPr>
        <p:sp>
          <p:nvSpPr>
            <p:cNvPr id="3182" name="Google Shape;3182;p65"/>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3" name="Google Shape;3183;p65"/>
            <p:cNvGrpSpPr/>
            <p:nvPr/>
          </p:nvGrpSpPr>
          <p:grpSpPr>
            <a:xfrm>
              <a:off x="6669657" y="3716715"/>
              <a:ext cx="466779" cy="464290"/>
              <a:chOff x="6669657" y="3716715"/>
              <a:chExt cx="466779" cy="464290"/>
            </a:xfrm>
          </p:grpSpPr>
          <p:sp>
            <p:nvSpPr>
              <p:cNvPr id="3184" name="Google Shape;3184;p65"/>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5"/>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5"/>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5"/>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5"/>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5"/>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5"/>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7" name="Google Shape;3197;p65"/>
          <p:cNvGrpSpPr/>
          <p:nvPr/>
        </p:nvGrpSpPr>
        <p:grpSpPr>
          <a:xfrm>
            <a:off x="7867470" y="4054631"/>
            <a:ext cx="187557" cy="187557"/>
            <a:chOff x="8565775" y="671075"/>
            <a:chExt cx="441000" cy="441000"/>
          </a:xfrm>
        </p:grpSpPr>
        <p:sp>
          <p:nvSpPr>
            <p:cNvPr id="3198" name="Google Shape;3198;p65"/>
            <p:cNvSpPr/>
            <p:nvPr/>
          </p:nvSpPr>
          <p:spPr>
            <a:xfrm>
              <a:off x="8565775" y="671075"/>
              <a:ext cx="441000" cy="441000"/>
            </a:xfrm>
            <a:prstGeom prst="ellipse">
              <a:avLst/>
            </a:prstGeom>
            <a:gradFill>
              <a:gsLst>
                <a:gs pos="0">
                  <a:srgbClr val="869FB1">
                    <a:alpha val="65920"/>
                  </a:srgbClr>
                </a:gs>
                <a:gs pos="100000">
                  <a:srgbClr val="FFFFFF">
                    <a:alpha val="0"/>
                    <a:alpha val="659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5"/>
            <p:cNvSpPr/>
            <p:nvPr/>
          </p:nvSpPr>
          <p:spPr>
            <a:xfrm>
              <a:off x="8706625" y="811925"/>
              <a:ext cx="159300" cy="159300"/>
            </a:xfrm>
            <a:prstGeom prst="ellipse">
              <a:avLst/>
            </a:pr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0" name="Google Shape;3200;p65"/>
          <p:cNvSpPr/>
          <p:nvPr/>
        </p:nvSpPr>
        <p:spPr>
          <a:xfrm>
            <a:off x="8168685" y="4050552"/>
            <a:ext cx="193683" cy="195716"/>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5"/>
          <p:cNvSpPr/>
          <p:nvPr/>
        </p:nvSpPr>
        <p:spPr>
          <a:xfrm flipH="1">
            <a:off x="7376923" y="401700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2" name="Google Shape;3202;p65"/>
          <p:cNvGrpSpPr/>
          <p:nvPr/>
        </p:nvGrpSpPr>
        <p:grpSpPr>
          <a:xfrm>
            <a:off x="6021325" y="3132850"/>
            <a:ext cx="587871" cy="512373"/>
            <a:chOff x="6000100" y="3076250"/>
            <a:chExt cx="587871" cy="512373"/>
          </a:xfrm>
        </p:grpSpPr>
        <p:sp>
          <p:nvSpPr>
            <p:cNvPr id="3203" name="Google Shape;3203;p65"/>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4" name="Google Shape;3204;p65"/>
            <p:cNvGrpSpPr/>
            <p:nvPr/>
          </p:nvGrpSpPr>
          <p:grpSpPr>
            <a:xfrm>
              <a:off x="6031360" y="3076713"/>
              <a:ext cx="539107" cy="480965"/>
              <a:chOff x="6031360" y="3076713"/>
              <a:chExt cx="539107" cy="480965"/>
            </a:xfrm>
          </p:grpSpPr>
          <p:sp>
            <p:nvSpPr>
              <p:cNvPr id="3205" name="Google Shape;3205;p65"/>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5"/>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5"/>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5"/>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5"/>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5"/>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5"/>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12" name="Google Shape;3212;p65"/>
          <p:cNvGrpSpPr/>
          <p:nvPr/>
        </p:nvGrpSpPr>
        <p:grpSpPr>
          <a:xfrm>
            <a:off x="3597785" y="3065882"/>
            <a:ext cx="2241344" cy="1330656"/>
            <a:chOff x="3597785" y="3065882"/>
            <a:chExt cx="2241344" cy="1330656"/>
          </a:xfrm>
        </p:grpSpPr>
        <p:grpSp>
          <p:nvGrpSpPr>
            <p:cNvPr id="3213" name="Google Shape;3213;p65"/>
            <p:cNvGrpSpPr/>
            <p:nvPr/>
          </p:nvGrpSpPr>
          <p:grpSpPr>
            <a:xfrm>
              <a:off x="5296908" y="3937355"/>
              <a:ext cx="143198" cy="32380"/>
              <a:chOff x="5296908" y="3937355"/>
              <a:chExt cx="143198" cy="32380"/>
            </a:xfrm>
          </p:grpSpPr>
          <p:sp>
            <p:nvSpPr>
              <p:cNvPr id="3214" name="Google Shape;3214;p65"/>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5" name="Google Shape;3215;p65"/>
              <p:cNvGrpSpPr/>
              <p:nvPr/>
            </p:nvGrpSpPr>
            <p:grpSpPr>
              <a:xfrm>
                <a:off x="5402331" y="3937355"/>
                <a:ext cx="37776" cy="32380"/>
                <a:chOff x="5402331" y="3937355"/>
                <a:chExt cx="37776" cy="32380"/>
              </a:xfrm>
            </p:grpSpPr>
            <p:sp>
              <p:nvSpPr>
                <p:cNvPr id="3216" name="Google Shape;3216;p65"/>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5"/>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8" name="Google Shape;3218;p65"/>
              <p:cNvGrpSpPr/>
              <p:nvPr/>
            </p:nvGrpSpPr>
            <p:grpSpPr>
              <a:xfrm>
                <a:off x="5296908" y="3937355"/>
                <a:ext cx="37783" cy="32380"/>
                <a:chOff x="5296908" y="3937355"/>
                <a:chExt cx="37783" cy="32380"/>
              </a:xfrm>
            </p:grpSpPr>
            <p:sp>
              <p:nvSpPr>
                <p:cNvPr id="3219" name="Google Shape;3219;p65"/>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5"/>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21" name="Google Shape;3221;p65"/>
            <p:cNvGrpSpPr/>
            <p:nvPr/>
          </p:nvGrpSpPr>
          <p:grpSpPr>
            <a:xfrm>
              <a:off x="4724163" y="3119631"/>
              <a:ext cx="120838" cy="84218"/>
              <a:chOff x="4724163" y="3119631"/>
              <a:chExt cx="120838" cy="84218"/>
            </a:xfrm>
          </p:grpSpPr>
          <p:grpSp>
            <p:nvGrpSpPr>
              <p:cNvPr id="3222" name="Google Shape;3222;p65"/>
              <p:cNvGrpSpPr/>
              <p:nvPr/>
            </p:nvGrpSpPr>
            <p:grpSpPr>
              <a:xfrm>
                <a:off x="4746712" y="3132773"/>
                <a:ext cx="86869" cy="56424"/>
                <a:chOff x="4746712" y="3132773"/>
                <a:chExt cx="86869" cy="56424"/>
              </a:xfrm>
            </p:grpSpPr>
            <p:sp>
              <p:nvSpPr>
                <p:cNvPr id="3223" name="Google Shape;3223;p65"/>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5"/>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5" name="Google Shape;3225;p65"/>
              <p:cNvGrpSpPr/>
              <p:nvPr/>
            </p:nvGrpSpPr>
            <p:grpSpPr>
              <a:xfrm>
                <a:off x="4773634" y="3143336"/>
                <a:ext cx="37776" cy="32451"/>
                <a:chOff x="4773634" y="3143336"/>
                <a:chExt cx="37776" cy="32451"/>
              </a:xfrm>
            </p:grpSpPr>
            <p:sp>
              <p:nvSpPr>
                <p:cNvPr id="3226" name="Google Shape;3226;p65"/>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5"/>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8" name="Google Shape;3228;p65"/>
              <p:cNvGrpSpPr/>
              <p:nvPr/>
            </p:nvGrpSpPr>
            <p:grpSpPr>
              <a:xfrm>
                <a:off x="4724163" y="3131248"/>
                <a:ext cx="37776" cy="32459"/>
                <a:chOff x="4724163" y="3131248"/>
                <a:chExt cx="37776" cy="32459"/>
              </a:xfrm>
            </p:grpSpPr>
            <p:sp>
              <p:nvSpPr>
                <p:cNvPr id="3229" name="Google Shape;3229;p65"/>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5"/>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65"/>
              <p:cNvGrpSpPr/>
              <p:nvPr/>
            </p:nvGrpSpPr>
            <p:grpSpPr>
              <a:xfrm>
                <a:off x="4755081" y="3176054"/>
                <a:ext cx="32357" cy="27795"/>
                <a:chOff x="4755081" y="3176054"/>
                <a:chExt cx="32357" cy="27795"/>
              </a:xfrm>
            </p:grpSpPr>
            <p:sp>
              <p:nvSpPr>
                <p:cNvPr id="3232" name="Google Shape;3232;p65"/>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5"/>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4" name="Google Shape;3234;p65"/>
              <p:cNvGrpSpPr/>
              <p:nvPr/>
            </p:nvGrpSpPr>
            <p:grpSpPr>
              <a:xfrm>
                <a:off x="4812550" y="3119631"/>
                <a:ext cx="32451" cy="27803"/>
                <a:chOff x="4812550" y="3119631"/>
                <a:chExt cx="32451" cy="27803"/>
              </a:xfrm>
            </p:grpSpPr>
            <p:sp>
              <p:nvSpPr>
                <p:cNvPr id="3235" name="Google Shape;3235;p65"/>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5"/>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37" name="Google Shape;3237;p65"/>
            <p:cNvGrpSpPr/>
            <p:nvPr/>
          </p:nvGrpSpPr>
          <p:grpSpPr>
            <a:xfrm>
              <a:off x="5382826" y="4027197"/>
              <a:ext cx="268967" cy="250422"/>
              <a:chOff x="5382826" y="4027197"/>
              <a:chExt cx="268967" cy="250422"/>
            </a:xfrm>
          </p:grpSpPr>
          <p:grpSp>
            <p:nvGrpSpPr>
              <p:cNvPr id="3238" name="Google Shape;3238;p65"/>
              <p:cNvGrpSpPr/>
              <p:nvPr/>
            </p:nvGrpSpPr>
            <p:grpSpPr>
              <a:xfrm>
                <a:off x="5405280" y="4042510"/>
                <a:ext cx="237570" cy="218647"/>
                <a:chOff x="5405280" y="4042510"/>
                <a:chExt cx="237570" cy="218647"/>
              </a:xfrm>
            </p:grpSpPr>
            <p:sp>
              <p:nvSpPr>
                <p:cNvPr id="3239" name="Google Shape;3239;p65"/>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5"/>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5"/>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5"/>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5"/>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5"/>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5" name="Google Shape;3245;p65"/>
              <p:cNvGrpSpPr/>
              <p:nvPr/>
            </p:nvGrpSpPr>
            <p:grpSpPr>
              <a:xfrm>
                <a:off x="5382826" y="4125549"/>
                <a:ext cx="37776" cy="32380"/>
                <a:chOff x="5382826" y="4125549"/>
                <a:chExt cx="37776" cy="32380"/>
              </a:xfrm>
            </p:grpSpPr>
            <p:sp>
              <p:nvSpPr>
                <p:cNvPr id="3246" name="Google Shape;3246;p65"/>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5"/>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8" name="Google Shape;3248;p65"/>
              <p:cNvGrpSpPr/>
              <p:nvPr/>
            </p:nvGrpSpPr>
            <p:grpSpPr>
              <a:xfrm>
                <a:off x="5475680" y="4195587"/>
                <a:ext cx="37783" cy="32364"/>
                <a:chOff x="5475680" y="4195587"/>
                <a:chExt cx="37783" cy="32364"/>
              </a:xfrm>
            </p:grpSpPr>
            <p:sp>
              <p:nvSpPr>
                <p:cNvPr id="3249" name="Google Shape;3249;p65"/>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5"/>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1" name="Google Shape;3251;p65"/>
              <p:cNvGrpSpPr/>
              <p:nvPr/>
            </p:nvGrpSpPr>
            <p:grpSpPr>
              <a:xfrm>
                <a:off x="5532575" y="4027197"/>
                <a:ext cx="33308" cy="32262"/>
                <a:chOff x="5532575" y="4027197"/>
                <a:chExt cx="33308" cy="32262"/>
              </a:xfrm>
            </p:grpSpPr>
            <p:sp>
              <p:nvSpPr>
                <p:cNvPr id="3252" name="Google Shape;3252;p65"/>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5"/>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4" name="Google Shape;3254;p65"/>
              <p:cNvGrpSpPr/>
              <p:nvPr/>
            </p:nvGrpSpPr>
            <p:grpSpPr>
              <a:xfrm>
                <a:off x="5590706" y="4245348"/>
                <a:ext cx="33497" cy="32270"/>
                <a:chOff x="5590706" y="4245348"/>
                <a:chExt cx="33497" cy="32270"/>
              </a:xfrm>
            </p:grpSpPr>
            <p:sp>
              <p:nvSpPr>
                <p:cNvPr id="3255" name="Google Shape;3255;p65"/>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5"/>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7" name="Google Shape;3257;p65"/>
              <p:cNvGrpSpPr/>
              <p:nvPr/>
            </p:nvGrpSpPr>
            <p:grpSpPr>
              <a:xfrm>
                <a:off x="5618681" y="4109677"/>
                <a:ext cx="33112" cy="32357"/>
                <a:chOff x="5618681" y="4109677"/>
                <a:chExt cx="33112" cy="32357"/>
              </a:xfrm>
            </p:grpSpPr>
            <p:sp>
              <p:nvSpPr>
                <p:cNvPr id="3258" name="Google Shape;3258;p65"/>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5"/>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65"/>
              <p:cNvGrpSpPr/>
              <p:nvPr/>
            </p:nvGrpSpPr>
            <p:grpSpPr>
              <a:xfrm>
                <a:off x="5479298" y="4128262"/>
                <a:ext cx="31405" cy="26906"/>
                <a:chOff x="5479298" y="4128262"/>
                <a:chExt cx="31405" cy="26906"/>
              </a:xfrm>
            </p:grpSpPr>
            <p:sp>
              <p:nvSpPr>
                <p:cNvPr id="3261" name="Google Shape;3261;p65"/>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5"/>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3" name="Google Shape;3263;p65"/>
              <p:cNvGrpSpPr/>
              <p:nvPr/>
            </p:nvGrpSpPr>
            <p:grpSpPr>
              <a:xfrm>
                <a:off x="5582903" y="4180116"/>
                <a:ext cx="31499" cy="26898"/>
                <a:chOff x="5582903" y="4180116"/>
                <a:chExt cx="31499" cy="26898"/>
              </a:xfrm>
            </p:grpSpPr>
            <p:sp>
              <p:nvSpPr>
                <p:cNvPr id="3264" name="Google Shape;3264;p65"/>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5"/>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66" name="Google Shape;3266;p65"/>
            <p:cNvGrpSpPr/>
            <p:nvPr/>
          </p:nvGrpSpPr>
          <p:grpSpPr>
            <a:xfrm>
              <a:off x="3977681" y="3230323"/>
              <a:ext cx="94584" cy="84085"/>
              <a:chOff x="3977681" y="3230323"/>
              <a:chExt cx="94584" cy="84085"/>
            </a:xfrm>
          </p:grpSpPr>
          <p:grpSp>
            <p:nvGrpSpPr>
              <p:cNvPr id="3267" name="Google Shape;3267;p65"/>
              <p:cNvGrpSpPr/>
              <p:nvPr/>
            </p:nvGrpSpPr>
            <p:grpSpPr>
              <a:xfrm>
                <a:off x="4000135" y="3243041"/>
                <a:ext cx="59570" cy="57186"/>
                <a:chOff x="4000135" y="3243041"/>
                <a:chExt cx="59570" cy="57186"/>
              </a:xfrm>
            </p:grpSpPr>
            <p:sp>
              <p:nvSpPr>
                <p:cNvPr id="3268" name="Google Shape;3268;p65"/>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5"/>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5"/>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1" name="Google Shape;3271;p65"/>
              <p:cNvGrpSpPr/>
              <p:nvPr/>
            </p:nvGrpSpPr>
            <p:grpSpPr>
              <a:xfrm>
                <a:off x="3977681" y="3245872"/>
                <a:ext cx="37783" cy="32380"/>
                <a:chOff x="3977681" y="3245872"/>
                <a:chExt cx="37783" cy="32380"/>
              </a:xfrm>
            </p:grpSpPr>
            <p:sp>
              <p:nvSpPr>
                <p:cNvPr id="3272" name="Google Shape;3272;p65"/>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5"/>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4" name="Google Shape;3274;p65"/>
              <p:cNvGrpSpPr/>
              <p:nvPr/>
            </p:nvGrpSpPr>
            <p:grpSpPr>
              <a:xfrm>
                <a:off x="4040860" y="3262672"/>
                <a:ext cx="31405" cy="27001"/>
                <a:chOff x="4040860" y="3262672"/>
                <a:chExt cx="31405" cy="27001"/>
              </a:xfrm>
            </p:grpSpPr>
            <p:sp>
              <p:nvSpPr>
                <p:cNvPr id="3275" name="Google Shape;3275;p65"/>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5"/>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7" name="Google Shape;3277;p65"/>
              <p:cNvGrpSpPr/>
              <p:nvPr/>
            </p:nvGrpSpPr>
            <p:grpSpPr>
              <a:xfrm>
                <a:off x="4021072" y="3230323"/>
                <a:ext cx="31397" cy="26906"/>
                <a:chOff x="4021072" y="3230323"/>
                <a:chExt cx="31397" cy="26906"/>
              </a:xfrm>
            </p:grpSpPr>
            <p:sp>
              <p:nvSpPr>
                <p:cNvPr id="3278" name="Google Shape;3278;p65"/>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5"/>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0" name="Google Shape;3280;p65"/>
              <p:cNvGrpSpPr/>
              <p:nvPr/>
            </p:nvGrpSpPr>
            <p:grpSpPr>
              <a:xfrm>
                <a:off x="4001472" y="3287462"/>
                <a:ext cx="31499" cy="26945"/>
                <a:chOff x="4001472" y="3287462"/>
                <a:chExt cx="31499" cy="26945"/>
              </a:xfrm>
            </p:grpSpPr>
            <p:sp>
              <p:nvSpPr>
                <p:cNvPr id="3281" name="Google Shape;3281;p65"/>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5"/>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3" name="Google Shape;3283;p65"/>
            <p:cNvGrpSpPr/>
            <p:nvPr/>
          </p:nvGrpSpPr>
          <p:grpSpPr>
            <a:xfrm>
              <a:off x="4084715" y="3258865"/>
              <a:ext cx="184961" cy="137268"/>
              <a:chOff x="4084715" y="3258865"/>
              <a:chExt cx="184961" cy="137268"/>
            </a:xfrm>
          </p:grpSpPr>
          <p:grpSp>
            <p:nvGrpSpPr>
              <p:cNvPr id="3284" name="Google Shape;3284;p65"/>
              <p:cNvGrpSpPr/>
              <p:nvPr/>
            </p:nvGrpSpPr>
            <p:grpSpPr>
              <a:xfrm>
                <a:off x="4107453" y="3271583"/>
                <a:ext cx="153470" cy="110275"/>
                <a:chOff x="4107453" y="3271583"/>
                <a:chExt cx="153470" cy="110275"/>
              </a:xfrm>
            </p:grpSpPr>
            <p:sp>
              <p:nvSpPr>
                <p:cNvPr id="3285" name="Google Shape;3285;p65"/>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5"/>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5"/>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5"/>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9" name="Google Shape;3289;p65"/>
              <p:cNvGrpSpPr/>
              <p:nvPr/>
            </p:nvGrpSpPr>
            <p:grpSpPr>
              <a:xfrm>
                <a:off x="4136947" y="3258865"/>
                <a:ext cx="31499" cy="27001"/>
                <a:chOff x="4136947" y="3258865"/>
                <a:chExt cx="31499" cy="27001"/>
              </a:xfrm>
            </p:grpSpPr>
            <p:sp>
              <p:nvSpPr>
                <p:cNvPr id="3290" name="Google Shape;3290;p65"/>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5"/>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2" name="Google Shape;3292;p65"/>
              <p:cNvGrpSpPr/>
              <p:nvPr/>
            </p:nvGrpSpPr>
            <p:grpSpPr>
              <a:xfrm>
                <a:off x="4084715" y="3266478"/>
                <a:ext cx="31468" cy="26898"/>
                <a:chOff x="4084715" y="3266478"/>
                <a:chExt cx="31468" cy="26898"/>
              </a:xfrm>
            </p:grpSpPr>
            <p:sp>
              <p:nvSpPr>
                <p:cNvPr id="3293" name="Google Shape;3293;p65"/>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5"/>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65"/>
              <p:cNvGrpSpPr/>
              <p:nvPr/>
            </p:nvGrpSpPr>
            <p:grpSpPr>
              <a:xfrm>
                <a:off x="4159213" y="3279849"/>
                <a:ext cx="31405" cy="26945"/>
                <a:chOff x="4159213" y="3279849"/>
                <a:chExt cx="31405" cy="26945"/>
              </a:xfrm>
            </p:grpSpPr>
            <p:sp>
              <p:nvSpPr>
                <p:cNvPr id="3296" name="Google Shape;3296;p65"/>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5"/>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65"/>
              <p:cNvGrpSpPr/>
              <p:nvPr/>
            </p:nvGrpSpPr>
            <p:grpSpPr>
              <a:xfrm>
                <a:off x="4201550" y="3266502"/>
                <a:ext cx="31405" cy="26883"/>
                <a:chOff x="4201550" y="3266502"/>
                <a:chExt cx="31405" cy="26883"/>
              </a:xfrm>
            </p:grpSpPr>
            <p:sp>
              <p:nvSpPr>
                <p:cNvPr id="3299" name="Google Shape;3299;p65"/>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5"/>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1" name="Google Shape;3301;p65"/>
              <p:cNvGrpSpPr/>
              <p:nvPr/>
            </p:nvGrpSpPr>
            <p:grpSpPr>
              <a:xfrm>
                <a:off x="4201550" y="3338278"/>
                <a:ext cx="31405" cy="26930"/>
                <a:chOff x="4201550" y="3338278"/>
                <a:chExt cx="31405" cy="26930"/>
              </a:xfrm>
            </p:grpSpPr>
            <p:sp>
              <p:nvSpPr>
                <p:cNvPr id="3302" name="Google Shape;3302;p65"/>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5"/>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65"/>
              <p:cNvGrpSpPr/>
              <p:nvPr/>
            </p:nvGrpSpPr>
            <p:grpSpPr>
              <a:xfrm>
                <a:off x="4238272" y="3369132"/>
                <a:ext cx="31405" cy="27001"/>
                <a:chOff x="4238272" y="3369132"/>
                <a:chExt cx="31405" cy="27001"/>
              </a:xfrm>
            </p:grpSpPr>
            <p:sp>
              <p:nvSpPr>
                <p:cNvPr id="3305" name="Google Shape;3305;p65"/>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5"/>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7" name="Google Shape;3307;p65"/>
            <p:cNvGrpSpPr/>
            <p:nvPr/>
          </p:nvGrpSpPr>
          <p:grpSpPr>
            <a:xfrm>
              <a:off x="4068639" y="3200169"/>
              <a:ext cx="77643" cy="37272"/>
              <a:chOff x="4068639" y="3200169"/>
              <a:chExt cx="77643" cy="37272"/>
            </a:xfrm>
          </p:grpSpPr>
          <p:sp>
            <p:nvSpPr>
              <p:cNvPr id="3308" name="Google Shape;3308;p65"/>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9" name="Google Shape;3309;p65"/>
              <p:cNvGrpSpPr/>
              <p:nvPr/>
            </p:nvGrpSpPr>
            <p:grpSpPr>
              <a:xfrm>
                <a:off x="4114878" y="3200169"/>
                <a:ext cx="31405" cy="26993"/>
                <a:chOff x="4114878" y="3200169"/>
                <a:chExt cx="31405" cy="26993"/>
              </a:xfrm>
            </p:grpSpPr>
            <p:sp>
              <p:nvSpPr>
                <p:cNvPr id="3310" name="Google Shape;3310;p65"/>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5"/>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2" name="Google Shape;3312;p65"/>
              <p:cNvGrpSpPr/>
              <p:nvPr/>
            </p:nvGrpSpPr>
            <p:grpSpPr>
              <a:xfrm>
                <a:off x="4068639" y="3210535"/>
                <a:ext cx="31499" cy="26906"/>
                <a:chOff x="4068639" y="3210535"/>
                <a:chExt cx="31499" cy="26906"/>
              </a:xfrm>
            </p:grpSpPr>
            <p:sp>
              <p:nvSpPr>
                <p:cNvPr id="3313" name="Google Shape;3313;p65"/>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5"/>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5" name="Google Shape;3315;p65"/>
            <p:cNvGrpSpPr/>
            <p:nvPr/>
          </p:nvGrpSpPr>
          <p:grpSpPr>
            <a:xfrm>
              <a:off x="3869702" y="3066935"/>
              <a:ext cx="382664" cy="190294"/>
              <a:chOff x="3869702" y="3066935"/>
              <a:chExt cx="382664" cy="190294"/>
            </a:xfrm>
          </p:grpSpPr>
          <p:grpSp>
            <p:nvGrpSpPr>
              <p:cNvPr id="3316" name="Google Shape;3316;p65"/>
              <p:cNvGrpSpPr/>
              <p:nvPr/>
            </p:nvGrpSpPr>
            <p:grpSpPr>
              <a:xfrm>
                <a:off x="3888633" y="3082351"/>
                <a:ext cx="351172" cy="160698"/>
                <a:chOff x="3888633" y="3082351"/>
                <a:chExt cx="351172" cy="160698"/>
              </a:xfrm>
            </p:grpSpPr>
            <p:sp>
              <p:nvSpPr>
                <p:cNvPr id="3317" name="Google Shape;3317;p65"/>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5"/>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5"/>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5"/>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5"/>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5"/>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65"/>
              <p:cNvGrpSpPr/>
              <p:nvPr/>
            </p:nvGrpSpPr>
            <p:grpSpPr>
              <a:xfrm>
                <a:off x="4143703" y="3066935"/>
                <a:ext cx="37783" cy="32357"/>
                <a:chOff x="4143703" y="3066935"/>
                <a:chExt cx="37783" cy="32357"/>
              </a:xfrm>
            </p:grpSpPr>
            <p:sp>
              <p:nvSpPr>
                <p:cNvPr id="3324" name="Google Shape;3324;p65"/>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5"/>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65"/>
              <p:cNvGrpSpPr/>
              <p:nvPr/>
            </p:nvGrpSpPr>
            <p:grpSpPr>
              <a:xfrm>
                <a:off x="4044565" y="3103563"/>
                <a:ext cx="37783" cy="32451"/>
                <a:chOff x="4044565" y="3103563"/>
                <a:chExt cx="37783" cy="32451"/>
              </a:xfrm>
            </p:grpSpPr>
            <p:sp>
              <p:nvSpPr>
                <p:cNvPr id="3327" name="Google Shape;3327;p65"/>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5"/>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9" name="Google Shape;3329;p65"/>
              <p:cNvGrpSpPr/>
              <p:nvPr/>
            </p:nvGrpSpPr>
            <p:grpSpPr>
              <a:xfrm>
                <a:off x="4017454" y="3188237"/>
                <a:ext cx="37776" cy="32357"/>
                <a:chOff x="4017454" y="3188237"/>
                <a:chExt cx="37776" cy="32357"/>
              </a:xfrm>
            </p:grpSpPr>
            <p:sp>
              <p:nvSpPr>
                <p:cNvPr id="3330" name="Google Shape;3330;p65"/>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5"/>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2" name="Google Shape;3332;p65"/>
              <p:cNvGrpSpPr/>
              <p:nvPr/>
            </p:nvGrpSpPr>
            <p:grpSpPr>
              <a:xfrm>
                <a:off x="3921548" y="3157509"/>
                <a:ext cx="37783" cy="32357"/>
                <a:chOff x="3921548" y="3157509"/>
                <a:chExt cx="37783" cy="32357"/>
              </a:xfrm>
            </p:grpSpPr>
            <p:sp>
              <p:nvSpPr>
                <p:cNvPr id="3333" name="Google Shape;3333;p65"/>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5"/>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65"/>
              <p:cNvGrpSpPr/>
              <p:nvPr/>
            </p:nvGrpSpPr>
            <p:grpSpPr>
              <a:xfrm>
                <a:off x="3939056" y="3211620"/>
                <a:ext cx="37783" cy="32380"/>
                <a:chOff x="3939056" y="3211620"/>
                <a:chExt cx="37783" cy="32380"/>
              </a:xfrm>
            </p:grpSpPr>
            <p:sp>
              <p:nvSpPr>
                <p:cNvPr id="3336" name="Google Shape;3336;p65"/>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5"/>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65"/>
              <p:cNvGrpSpPr/>
              <p:nvPr/>
            </p:nvGrpSpPr>
            <p:grpSpPr>
              <a:xfrm>
                <a:off x="4176240" y="3136965"/>
                <a:ext cx="31405" cy="26930"/>
                <a:chOff x="4176240" y="3136965"/>
                <a:chExt cx="31405" cy="26930"/>
              </a:xfrm>
            </p:grpSpPr>
            <p:sp>
              <p:nvSpPr>
                <p:cNvPr id="3339" name="Google Shape;3339;p65"/>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5"/>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1" name="Google Shape;3341;p65"/>
              <p:cNvGrpSpPr/>
              <p:nvPr/>
            </p:nvGrpSpPr>
            <p:grpSpPr>
              <a:xfrm>
                <a:off x="4133148" y="3152593"/>
                <a:ext cx="31499" cy="27001"/>
                <a:chOff x="4133148" y="3152593"/>
                <a:chExt cx="31499" cy="27001"/>
              </a:xfrm>
            </p:grpSpPr>
            <p:sp>
              <p:nvSpPr>
                <p:cNvPr id="3342" name="Google Shape;3342;p65"/>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5"/>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4" name="Google Shape;3344;p65"/>
              <p:cNvGrpSpPr/>
              <p:nvPr/>
            </p:nvGrpSpPr>
            <p:grpSpPr>
              <a:xfrm>
                <a:off x="4220866" y="3073534"/>
                <a:ext cx="31499" cy="26898"/>
                <a:chOff x="4220866" y="3073534"/>
                <a:chExt cx="31499" cy="26898"/>
              </a:xfrm>
            </p:grpSpPr>
            <p:sp>
              <p:nvSpPr>
                <p:cNvPr id="3345" name="Google Shape;3345;p65"/>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5"/>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7" name="Google Shape;3347;p65"/>
              <p:cNvGrpSpPr/>
              <p:nvPr/>
            </p:nvGrpSpPr>
            <p:grpSpPr>
              <a:xfrm>
                <a:off x="3869702" y="3230323"/>
                <a:ext cx="31499" cy="26906"/>
                <a:chOff x="3869702" y="3230323"/>
                <a:chExt cx="31499" cy="26906"/>
              </a:xfrm>
            </p:grpSpPr>
            <p:sp>
              <p:nvSpPr>
                <p:cNvPr id="3348" name="Google Shape;3348;p65"/>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5"/>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0" name="Google Shape;3350;p65"/>
            <p:cNvGrpSpPr/>
            <p:nvPr/>
          </p:nvGrpSpPr>
          <p:grpSpPr>
            <a:xfrm>
              <a:off x="4271383" y="3065882"/>
              <a:ext cx="304556" cy="341663"/>
              <a:chOff x="4271383" y="3065882"/>
              <a:chExt cx="304556" cy="341663"/>
            </a:xfrm>
          </p:grpSpPr>
          <p:grpSp>
            <p:nvGrpSpPr>
              <p:cNvPr id="3351" name="Google Shape;3351;p65"/>
              <p:cNvGrpSpPr/>
              <p:nvPr/>
            </p:nvGrpSpPr>
            <p:grpSpPr>
              <a:xfrm>
                <a:off x="4293838" y="3078639"/>
                <a:ext cx="269353" cy="311973"/>
                <a:chOff x="4293838" y="3078639"/>
                <a:chExt cx="269353" cy="311973"/>
              </a:xfrm>
            </p:grpSpPr>
            <p:sp>
              <p:nvSpPr>
                <p:cNvPr id="3352" name="Google Shape;3352;p65"/>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5"/>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5"/>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5"/>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5"/>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5"/>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5"/>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5"/>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5"/>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5"/>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5"/>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5"/>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5"/>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5"/>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5"/>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5"/>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5"/>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9" name="Google Shape;3369;p65"/>
              <p:cNvGrpSpPr/>
              <p:nvPr/>
            </p:nvGrpSpPr>
            <p:grpSpPr>
              <a:xfrm>
                <a:off x="4538164" y="3342061"/>
                <a:ext cx="37776" cy="32380"/>
                <a:chOff x="4538164" y="3342061"/>
                <a:chExt cx="37776" cy="32380"/>
              </a:xfrm>
            </p:grpSpPr>
            <p:sp>
              <p:nvSpPr>
                <p:cNvPr id="3370" name="Google Shape;3370;p65"/>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5"/>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2" name="Google Shape;3372;p65"/>
              <p:cNvGrpSpPr/>
              <p:nvPr/>
            </p:nvGrpSpPr>
            <p:grpSpPr>
              <a:xfrm>
                <a:off x="4271383" y="3194742"/>
                <a:ext cx="37783" cy="32420"/>
                <a:chOff x="4271383" y="3194742"/>
                <a:chExt cx="37783" cy="32420"/>
              </a:xfrm>
            </p:grpSpPr>
            <p:sp>
              <p:nvSpPr>
                <p:cNvPr id="3373" name="Google Shape;3373;p65"/>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5"/>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5" name="Google Shape;3375;p65"/>
              <p:cNvGrpSpPr/>
              <p:nvPr/>
            </p:nvGrpSpPr>
            <p:grpSpPr>
              <a:xfrm>
                <a:off x="4284416" y="3084058"/>
                <a:ext cx="37783" cy="32357"/>
                <a:chOff x="4284416" y="3084058"/>
                <a:chExt cx="37783" cy="32357"/>
              </a:xfrm>
            </p:grpSpPr>
            <p:sp>
              <p:nvSpPr>
                <p:cNvPr id="3376" name="Google Shape;3376;p65"/>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5"/>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8" name="Google Shape;3378;p65"/>
              <p:cNvGrpSpPr/>
              <p:nvPr/>
            </p:nvGrpSpPr>
            <p:grpSpPr>
              <a:xfrm>
                <a:off x="4478697" y="3297561"/>
                <a:ext cx="37776" cy="32451"/>
                <a:chOff x="4478697" y="3297561"/>
                <a:chExt cx="37776" cy="32451"/>
              </a:xfrm>
            </p:grpSpPr>
            <p:sp>
              <p:nvSpPr>
                <p:cNvPr id="3379" name="Google Shape;3379;p65"/>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5"/>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1" name="Google Shape;3381;p65"/>
              <p:cNvGrpSpPr/>
              <p:nvPr/>
            </p:nvGrpSpPr>
            <p:grpSpPr>
              <a:xfrm>
                <a:off x="4411813" y="3331711"/>
                <a:ext cx="37776" cy="32451"/>
                <a:chOff x="4411813" y="3331711"/>
                <a:chExt cx="37776" cy="32451"/>
              </a:xfrm>
            </p:grpSpPr>
            <p:sp>
              <p:nvSpPr>
                <p:cNvPr id="3382" name="Google Shape;3382;p65"/>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5"/>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4" name="Google Shape;3384;p65"/>
              <p:cNvGrpSpPr/>
              <p:nvPr/>
            </p:nvGrpSpPr>
            <p:grpSpPr>
              <a:xfrm>
                <a:off x="4337984" y="3375188"/>
                <a:ext cx="37776" cy="32357"/>
                <a:chOff x="4337984" y="3375188"/>
                <a:chExt cx="37776" cy="32357"/>
              </a:xfrm>
            </p:grpSpPr>
            <p:sp>
              <p:nvSpPr>
                <p:cNvPr id="3385" name="Google Shape;3385;p65"/>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5"/>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65"/>
              <p:cNvGrpSpPr/>
              <p:nvPr/>
            </p:nvGrpSpPr>
            <p:grpSpPr>
              <a:xfrm>
                <a:off x="4494867" y="3090530"/>
                <a:ext cx="37878" cy="32451"/>
                <a:chOff x="4494867" y="3090530"/>
                <a:chExt cx="37878" cy="32451"/>
              </a:xfrm>
            </p:grpSpPr>
            <p:sp>
              <p:nvSpPr>
                <p:cNvPr id="3388" name="Google Shape;3388;p65"/>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5"/>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0" name="Google Shape;3390;p65"/>
              <p:cNvGrpSpPr/>
              <p:nvPr/>
            </p:nvGrpSpPr>
            <p:grpSpPr>
              <a:xfrm>
                <a:off x="4525124" y="3207774"/>
                <a:ext cx="37783" cy="32420"/>
                <a:chOff x="4525124" y="3207774"/>
                <a:chExt cx="37783" cy="32420"/>
              </a:xfrm>
            </p:grpSpPr>
            <p:sp>
              <p:nvSpPr>
                <p:cNvPr id="3391" name="Google Shape;3391;p65"/>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5"/>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3" name="Google Shape;3393;p65"/>
              <p:cNvGrpSpPr/>
              <p:nvPr/>
            </p:nvGrpSpPr>
            <p:grpSpPr>
              <a:xfrm>
                <a:off x="4440544" y="3176479"/>
                <a:ext cx="31499" cy="26898"/>
                <a:chOff x="4440544" y="3176479"/>
                <a:chExt cx="31499" cy="26898"/>
              </a:xfrm>
            </p:grpSpPr>
            <p:sp>
              <p:nvSpPr>
                <p:cNvPr id="3394" name="Google Shape;3394;p65"/>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5"/>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6" name="Google Shape;3396;p65"/>
              <p:cNvGrpSpPr/>
              <p:nvPr/>
            </p:nvGrpSpPr>
            <p:grpSpPr>
              <a:xfrm>
                <a:off x="4350545" y="3156400"/>
                <a:ext cx="31405" cy="27001"/>
                <a:chOff x="4350545" y="3156400"/>
                <a:chExt cx="31405" cy="27001"/>
              </a:xfrm>
            </p:grpSpPr>
            <p:sp>
              <p:nvSpPr>
                <p:cNvPr id="3397" name="Google Shape;3397;p65"/>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5"/>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9" name="Google Shape;3399;p65"/>
              <p:cNvGrpSpPr/>
              <p:nvPr/>
            </p:nvGrpSpPr>
            <p:grpSpPr>
              <a:xfrm>
                <a:off x="4376703" y="3255058"/>
                <a:ext cx="31405" cy="27001"/>
                <a:chOff x="4376703" y="3255058"/>
                <a:chExt cx="31405" cy="27001"/>
              </a:xfrm>
            </p:grpSpPr>
            <p:sp>
              <p:nvSpPr>
                <p:cNvPr id="3400" name="Google Shape;3400;p65"/>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5"/>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2" name="Google Shape;3402;p65"/>
              <p:cNvGrpSpPr/>
              <p:nvPr/>
            </p:nvGrpSpPr>
            <p:grpSpPr>
              <a:xfrm>
                <a:off x="4331322" y="3283656"/>
                <a:ext cx="31405" cy="26945"/>
                <a:chOff x="4331322" y="3283656"/>
                <a:chExt cx="31405" cy="26945"/>
              </a:xfrm>
            </p:grpSpPr>
            <p:sp>
              <p:nvSpPr>
                <p:cNvPr id="3403" name="Google Shape;3403;p65"/>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5"/>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5" name="Google Shape;3405;p65"/>
              <p:cNvGrpSpPr/>
              <p:nvPr/>
            </p:nvGrpSpPr>
            <p:grpSpPr>
              <a:xfrm>
                <a:off x="4380510" y="3065882"/>
                <a:ext cx="31405" cy="26938"/>
                <a:chOff x="4380510" y="3065882"/>
                <a:chExt cx="31405" cy="26938"/>
              </a:xfrm>
            </p:grpSpPr>
            <p:sp>
              <p:nvSpPr>
                <p:cNvPr id="3406" name="Google Shape;3406;p65"/>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65"/>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8" name="Google Shape;3408;p65"/>
            <p:cNvGrpSpPr/>
            <p:nvPr/>
          </p:nvGrpSpPr>
          <p:grpSpPr>
            <a:xfrm>
              <a:off x="4558998" y="3188237"/>
              <a:ext cx="1280131" cy="1052746"/>
              <a:chOff x="4558998" y="3188237"/>
              <a:chExt cx="1280131" cy="1052746"/>
            </a:xfrm>
          </p:grpSpPr>
          <p:sp>
            <p:nvSpPr>
              <p:cNvPr id="3409" name="Google Shape;3409;p65"/>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0" name="Google Shape;3410;p65"/>
              <p:cNvGrpSpPr/>
              <p:nvPr/>
            </p:nvGrpSpPr>
            <p:grpSpPr>
              <a:xfrm>
                <a:off x="4579164" y="3203653"/>
                <a:ext cx="1244833" cy="1020397"/>
                <a:chOff x="4579164" y="3203653"/>
                <a:chExt cx="1244833" cy="1020397"/>
              </a:xfrm>
            </p:grpSpPr>
            <p:sp>
              <p:nvSpPr>
                <p:cNvPr id="3411" name="Google Shape;3411;p65"/>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65"/>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3" name="Google Shape;3413;p65"/>
                <p:cNvGrpSpPr/>
                <p:nvPr/>
              </p:nvGrpSpPr>
              <p:grpSpPr>
                <a:xfrm>
                  <a:off x="4579164" y="3203653"/>
                  <a:ext cx="1244833" cy="1020397"/>
                  <a:chOff x="4579164" y="3203653"/>
                  <a:chExt cx="1244833" cy="1020397"/>
                </a:xfrm>
              </p:grpSpPr>
              <p:sp>
                <p:nvSpPr>
                  <p:cNvPr id="3414" name="Google Shape;3414;p65"/>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5"/>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6" name="Google Shape;3416;p65"/>
                  <p:cNvGrpSpPr/>
                  <p:nvPr/>
                </p:nvGrpSpPr>
                <p:grpSpPr>
                  <a:xfrm>
                    <a:off x="4579164" y="3203653"/>
                    <a:ext cx="1244833" cy="1020397"/>
                    <a:chOff x="4579164" y="3203653"/>
                    <a:chExt cx="1244833" cy="1020397"/>
                  </a:xfrm>
                </p:grpSpPr>
                <p:sp>
                  <p:nvSpPr>
                    <p:cNvPr id="3417" name="Google Shape;3417;p65"/>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5"/>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5"/>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5"/>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5"/>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5"/>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5"/>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5"/>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5" name="Google Shape;3425;p65"/>
                    <p:cNvGrpSpPr/>
                    <p:nvPr/>
                  </p:nvGrpSpPr>
                  <p:grpSpPr>
                    <a:xfrm>
                      <a:off x="4579164" y="3203653"/>
                      <a:ext cx="1244833" cy="1020397"/>
                      <a:chOff x="4579164" y="3203653"/>
                      <a:chExt cx="1244833" cy="1020397"/>
                    </a:xfrm>
                  </p:grpSpPr>
                  <p:sp>
                    <p:nvSpPr>
                      <p:cNvPr id="3426" name="Google Shape;3426;p65"/>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5"/>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5"/>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5"/>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5"/>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5"/>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5"/>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5"/>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5"/>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5"/>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5"/>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5"/>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5"/>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5"/>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0" name="Google Shape;3440;p65"/>
                      <p:cNvGrpSpPr/>
                      <p:nvPr/>
                    </p:nvGrpSpPr>
                    <p:grpSpPr>
                      <a:xfrm>
                        <a:off x="4579164" y="3203653"/>
                        <a:ext cx="1244833" cy="1020397"/>
                        <a:chOff x="4579164" y="3203653"/>
                        <a:chExt cx="1244833" cy="1020397"/>
                      </a:xfrm>
                    </p:grpSpPr>
                    <p:sp>
                      <p:nvSpPr>
                        <p:cNvPr id="3441" name="Google Shape;3441;p65"/>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5"/>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5"/>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5"/>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5"/>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5"/>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5"/>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5"/>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5"/>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5"/>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5"/>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5"/>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5"/>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5"/>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5"/>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5"/>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5"/>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5"/>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5"/>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5"/>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5"/>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5"/>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5"/>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5"/>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5" name="Google Shape;3465;p65"/>
                        <p:cNvGrpSpPr/>
                        <p:nvPr/>
                      </p:nvGrpSpPr>
                      <p:grpSpPr>
                        <a:xfrm>
                          <a:off x="4579164" y="3203653"/>
                          <a:ext cx="1244833" cy="1020397"/>
                          <a:chOff x="4579164" y="3203653"/>
                          <a:chExt cx="1244833" cy="1020397"/>
                        </a:xfrm>
                      </p:grpSpPr>
                      <p:sp>
                        <p:nvSpPr>
                          <p:cNvPr id="3466" name="Google Shape;3466;p65"/>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7" name="Google Shape;3467;p65"/>
                          <p:cNvGrpSpPr/>
                          <p:nvPr/>
                        </p:nvGrpSpPr>
                        <p:grpSpPr>
                          <a:xfrm>
                            <a:off x="4579164" y="3203653"/>
                            <a:ext cx="1244833" cy="1020397"/>
                            <a:chOff x="4579164" y="3203653"/>
                            <a:chExt cx="1244833" cy="1020397"/>
                          </a:xfrm>
                        </p:grpSpPr>
                        <p:sp>
                          <p:nvSpPr>
                            <p:cNvPr id="3468" name="Google Shape;3468;p65"/>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5"/>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5"/>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5"/>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5"/>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5"/>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5"/>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5" name="Google Shape;3475;p65"/>
                            <p:cNvGrpSpPr/>
                            <p:nvPr/>
                          </p:nvGrpSpPr>
                          <p:grpSpPr>
                            <a:xfrm>
                              <a:off x="4579164" y="3203653"/>
                              <a:ext cx="1244833" cy="1020397"/>
                              <a:chOff x="4579164" y="3203653"/>
                              <a:chExt cx="1244833" cy="1020397"/>
                            </a:xfrm>
                          </p:grpSpPr>
                          <p:sp>
                            <p:nvSpPr>
                              <p:cNvPr id="3476" name="Google Shape;3476;p65"/>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5"/>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5"/>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5"/>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5"/>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5"/>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5"/>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5"/>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5"/>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5"/>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5"/>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5"/>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5"/>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9" name="Google Shape;3489;p65"/>
                              <p:cNvGrpSpPr/>
                              <p:nvPr/>
                            </p:nvGrpSpPr>
                            <p:grpSpPr>
                              <a:xfrm>
                                <a:off x="4579164" y="3203653"/>
                                <a:ext cx="1244833" cy="1020397"/>
                                <a:chOff x="4579164" y="3203653"/>
                                <a:chExt cx="1244833" cy="1020397"/>
                              </a:xfrm>
                            </p:grpSpPr>
                            <p:sp>
                              <p:nvSpPr>
                                <p:cNvPr id="3490" name="Google Shape;3490;p65"/>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5"/>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5"/>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5"/>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5"/>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5"/>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5"/>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65"/>
                                <p:cNvGrpSpPr/>
                                <p:nvPr/>
                              </p:nvGrpSpPr>
                              <p:grpSpPr>
                                <a:xfrm>
                                  <a:off x="4579164" y="3203653"/>
                                  <a:ext cx="1244833" cy="1020397"/>
                                  <a:chOff x="4579164" y="3203653"/>
                                  <a:chExt cx="1244833" cy="1020397"/>
                                </a:xfrm>
                              </p:grpSpPr>
                              <p:sp>
                                <p:nvSpPr>
                                  <p:cNvPr id="3498" name="Google Shape;3498;p65"/>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5"/>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5"/>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5"/>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5"/>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3" name="Google Shape;3503;p65"/>
                                  <p:cNvGrpSpPr/>
                                  <p:nvPr/>
                                </p:nvGrpSpPr>
                                <p:grpSpPr>
                                  <a:xfrm>
                                    <a:off x="4579164" y="3203653"/>
                                    <a:ext cx="1244833" cy="1020397"/>
                                    <a:chOff x="4579164" y="3203653"/>
                                    <a:chExt cx="1244833" cy="1020397"/>
                                  </a:xfrm>
                                </p:grpSpPr>
                                <p:sp>
                                  <p:nvSpPr>
                                    <p:cNvPr id="3504" name="Google Shape;3504;p65"/>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5"/>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5"/>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5"/>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3508" name="Google Shape;3508;p65"/>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5"/>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5"/>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1" name="Google Shape;3511;p65"/>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3512" name="Google Shape;3512;p65"/>
              <p:cNvGrpSpPr/>
              <p:nvPr/>
            </p:nvGrpSpPr>
            <p:grpSpPr>
              <a:xfrm>
                <a:off x="4595437" y="3598775"/>
                <a:ext cx="37776" cy="32451"/>
                <a:chOff x="4595437" y="3598775"/>
                <a:chExt cx="37776" cy="32451"/>
              </a:xfrm>
            </p:grpSpPr>
            <p:sp>
              <p:nvSpPr>
                <p:cNvPr id="3513" name="Google Shape;3513;p65"/>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5"/>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5" name="Google Shape;3515;p65"/>
              <p:cNvGrpSpPr/>
              <p:nvPr/>
            </p:nvGrpSpPr>
            <p:grpSpPr>
              <a:xfrm>
                <a:off x="4641864" y="3524443"/>
                <a:ext cx="37776" cy="32380"/>
                <a:chOff x="4641864" y="3524443"/>
                <a:chExt cx="37776" cy="32380"/>
              </a:xfrm>
            </p:grpSpPr>
            <p:sp>
              <p:nvSpPr>
                <p:cNvPr id="3516" name="Google Shape;3516;p65"/>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5"/>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65"/>
              <p:cNvGrpSpPr/>
              <p:nvPr/>
            </p:nvGrpSpPr>
            <p:grpSpPr>
              <a:xfrm>
                <a:off x="4648431" y="3893901"/>
                <a:ext cx="37776" cy="32357"/>
                <a:chOff x="4648431" y="3893901"/>
                <a:chExt cx="37776" cy="32357"/>
              </a:xfrm>
            </p:grpSpPr>
            <p:sp>
              <p:nvSpPr>
                <p:cNvPr id="3519" name="Google Shape;3519;p65"/>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5"/>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1" name="Google Shape;3521;p65"/>
              <p:cNvGrpSpPr/>
              <p:nvPr/>
            </p:nvGrpSpPr>
            <p:grpSpPr>
              <a:xfrm>
                <a:off x="4567752" y="3722908"/>
                <a:ext cx="37870" cy="32380"/>
                <a:chOff x="4567752" y="3722908"/>
                <a:chExt cx="37870" cy="32380"/>
              </a:xfrm>
            </p:grpSpPr>
            <p:sp>
              <p:nvSpPr>
                <p:cNvPr id="3522" name="Google Shape;3522;p65"/>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5"/>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4" name="Google Shape;3524;p65"/>
              <p:cNvGrpSpPr/>
              <p:nvPr/>
            </p:nvGrpSpPr>
            <p:grpSpPr>
              <a:xfrm>
                <a:off x="4617506" y="3652052"/>
                <a:ext cx="37783" cy="32357"/>
                <a:chOff x="4617506" y="3652052"/>
                <a:chExt cx="37783" cy="32357"/>
              </a:xfrm>
            </p:grpSpPr>
            <p:sp>
              <p:nvSpPr>
                <p:cNvPr id="3525" name="Google Shape;3525;p65"/>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5"/>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7" name="Google Shape;3527;p65"/>
              <p:cNvGrpSpPr/>
              <p:nvPr/>
            </p:nvGrpSpPr>
            <p:grpSpPr>
              <a:xfrm>
                <a:off x="4739005" y="3554149"/>
                <a:ext cx="37870" cy="32357"/>
                <a:chOff x="4739005" y="3554149"/>
                <a:chExt cx="37870" cy="32357"/>
              </a:xfrm>
            </p:grpSpPr>
            <p:sp>
              <p:nvSpPr>
                <p:cNvPr id="3528" name="Google Shape;3528;p65"/>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5"/>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0" name="Google Shape;3530;p65"/>
              <p:cNvGrpSpPr/>
              <p:nvPr/>
            </p:nvGrpSpPr>
            <p:grpSpPr>
              <a:xfrm>
                <a:off x="4806557" y="3630258"/>
                <a:ext cx="37776" cy="32364"/>
                <a:chOff x="4806557" y="3630258"/>
                <a:chExt cx="37776" cy="32364"/>
              </a:xfrm>
            </p:grpSpPr>
            <p:sp>
              <p:nvSpPr>
                <p:cNvPr id="3531" name="Google Shape;3531;p65"/>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5"/>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3" name="Google Shape;3533;p65"/>
              <p:cNvGrpSpPr/>
              <p:nvPr/>
            </p:nvGrpSpPr>
            <p:grpSpPr>
              <a:xfrm>
                <a:off x="4737007" y="4004357"/>
                <a:ext cx="37870" cy="32357"/>
                <a:chOff x="4737007" y="4004357"/>
                <a:chExt cx="37870" cy="32357"/>
              </a:xfrm>
            </p:grpSpPr>
            <p:sp>
              <p:nvSpPr>
                <p:cNvPr id="3534" name="Google Shape;3534;p65"/>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5"/>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65"/>
              <p:cNvGrpSpPr/>
              <p:nvPr/>
            </p:nvGrpSpPr>
            <p:grpSpPr>
              <a:xfrm>
                <a:off x="4773634" y="4208627"/>
                <a:ext cx="37776" cy="32357"/>
                <a:chOff x="4773634" y="4208627"/>
                <a:chExt cx="37776" cy="32357"/>
              </a:xfrm>
            </p:grpSpPr>
            <p:sp>
              <p:nvSpPr>
                <p:cNvPr id="3537" name="Google Shape;3537;p65"/>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5"/>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9" name="Google Shape;3539;p65"/>
              <p:cNvGrpSpPr/>
              <p:nvPr/>
            </p:nvGrpSpPr>
            <p:grpSpPr>
              <a:xfrm>
                <a:off x="4888282" y="4074764"/>
                <a:ext cx="37776" cy="32451"/>
                <a:chOff x="4888282" y="4074764"/>
                <a:chExt cx="37776" cy="32451"/>
              </a:xfrm>
            </p:grpSpPr>
            <p:sp>
              <p:nvSpPr>
                <p:cNvPr id="3540" name="Google Shape;3540;p65"/>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5"/>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2" name="Google Shape;3542;p65"/>
              <p:cNvGrpSpPr/>
              <p:nvPr/>
            </p:nvGrpSpPr>
            <p:grpSpPr>
              <a:xfrm>
                <a:off x="4901315" y="3804271"/>
                <a:ext cx="37776" cy="32364"/>
                <a:chOff x="4901315" y="3804271"/>
                <a:chExt cx="37776" cy="32364"/>
              </a:xfrm>
            </p:grpSpPr>
            <p:sp>
              <p:nvSpPr>
                <p:cNvPr id="3543" name="Google Shape;3543;p65"/>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5"/>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5" name="Google Shape;3545;p65"/>
              <p:cNvGrpSpPr/>
              <p:nvPr/>
            </p:nvGrpSpPr>
            <p:grpSpPr>
              <a:xfrm>
                <a:off x="4866394" y="3715035"/>
                <a:ext cx="37846" cy="32357"/>
                <a:chOff x="4866394" y="3715035"/>
                <a:chExt cx="37846" cy="32357"/>
              </a:xfrm>
            </p:grpSpPr>
            <p:sp>
              <p:nvSpPr>
                <p:cNvPr id="3546" name="Google Shape;3546;p65"/>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5"/>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8" name="Google Shape;3548;p65"/>
              <p:cNvGrpSpPr/>
              <p:nvPr/>
            </p:nvGrpSpPr>
            <p:grpSpPr>
              <a:xfrm>
                <a:off x="4979233" y="3839798"/>
                <a:ext cx="37878" cy="32420"/>
                <a:chOff x="4979233" y="3839798"/>
                <a:chExt cx="37878" cy="32420"/>
              </a:xfrm>
            </p:grpSpPr>
            <p:sp>
              <p:nvSpPr>
                <p:cNvPr id="3549" name="Google Shape;3549;p65"/>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5"/>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1" name="Google Shape;3551;p65"/>
              <p:cNvGrpSpPr/>
              <p:nvPr/>
            </p:nvGrpSpPr>
            <p:grpSpPr>
              <a:xfrm>
                <a:off x="4790662" y="3679147"/>
                <a:ext cx="37783" cy="32380"/>
                <a:chOff x="4790662" y="3679147"/>
                <a:chExt cx="37783" cy="32380"/>
              </a:xfrm>
            </p:grpSpPr>
            <p:sp>
              <p:nvSpPr>
                <p:cNvPr id="3552" name="Google Shape;3552;p65"/>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5"/>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4" name="Google Shape;3554;p65"/>
              <p:cNvGrpSpPr/>
              <p:nvPr/>
            </p:nvGrpSpPr>
            <p:grpSpPr>
              <a:xfrm>
                <a:off x="4857263" y="3557861"/>
                <a:ext cx="37776" cy="32357"/>
                <a:chOff x="4857263" y="3557861"/>
                <a:chExt cx="37776" cy="32357"/>
              </a:xfrm>
            </p:grpSpPr>
            <p:sp>
              <p:nvSpPr>
                <p:cNvPr id="3555" name="Google Shape;3555;p65"/>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5"/>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65"/>
              <p:cNvGrpSpPr/>
              <p:nvPr/>
            </p:nvGrpSpPr>
            <p:grpSpPr>
              <a:xfrm>
                <a:off x="4883902" y="3648033"/>
                <a:ext cx="37783" cy="32380"/>
                <a:chOff x="4883902" y="3648033"/>
                <a:chExt cx="37783" cy="32380"/>
              </a:xfrm>
            </p:grpSpPr>
            <p:sp>
              <p:nvSpPr>
                <p:cNvPr id="3558" name="Google Shape;3558;p65"/>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5"/>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0" name="Google Shape;3560;p65"/>
              <p:cNvGrpSpPr/>
              <p:nvPr/>
            </p:nvGrpSpPr>
            <p:grpSpPr>
              <a:xfrm>
                <a:off x="4907780" y="3347220"/>
                <a:ext cx="37878" cy="32357"/>
                <a:chOff x="4907780" y="3347220"/>
                <a:chExt cx="37878" cy="32357"/>
              </a:xfrm>
            </p:grpSpPr>
            <p:sp>
              <p:nvSpPr>
                <p:cNvPr id="3561" name="Google Shape;3561;p65"/>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5"/>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3" name="Google Shape;3563;p65"/>
              <p:cNvGrpSpPr/>
              <p:nvPr/>
            </p:nvGrpSpPr>
            <p:grpSpPr>
              <a:xfrm>
                <a:off x="5065048" y="3738150"/>
                <a:ext cx="37783" cy="32364"/>
                <a:chOff x="5065048" y="3738150"/>
                <a:chExt cx="37783" cy="32364"/>
              </a:xfrm>
            </p:grpSpPr>
            <p:sp>
              <p:nvSpPr>
                <p:cNvPr id="3564" name="Google Shape;3564;p65"/>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5"/>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6" name="Google Shape;3566;p65"/>
              <p:cNvGrpSpPr/>
              <p:nvPr/>
            </p:nvGrpSpPr>
            <p:grpSpPr>
              <a:xfrm>
                <a:off x="5071616" y="3284615"/>
                <a:ext cx="37783" cy="32357"/>
                <a:chOff x="5071616" y="3284615"/>
                <a:chExt cx="37783" cy="32357"/>
              </a:xfrm>
            </p:grpSpPr>
            <p:sp>
              <p:nvSpPr>
                <p:cNvPr id="3567" name="Google Shape;3567;p65"/>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5"/>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9" name="Google Shape;3569;p65"/>
              <p:cNvGrpSpPr/>
              <p:nvPr/>
            </p:nvGrpSpPr>
            <p:grpSpPr>
              <a:xfrm>
                <a:off x="5389291" y="3759921"/>
                <a:ext cx="37783" cy="32380"/>
                <a:chOff x="5389291" y="3759921"/>
                <a:chExt cx="37783" cy="32380"/>
              </a:xfrm>
            </p:grpSpPr>
            <p:sp>
              <p:nvSpPr>
                <p:cNvPr id="3570" name="Google Shape;3570;p65"/>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5"/>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2" name="Google Shape;3572;p65"/>
              <p:cNvGrpSpPr/>
              <p:nvPr/>
            </p:nvGrpSpPr>
            <p:grpSpPr>
              <a:xfrm>
                <a:off x="5431534" y="3632932"/>
                <a:ext cx="37878" cy="32451"/>
                <a:chOff x="5431534" y="3632932"/>
                <a:chExt cx="37878" cy="32451"/>
              </a:xfrm>
            </p:grpSpPr>
            <p:sp>
              <p:nvSpPr>
                <p:cNvPr id="3573" name="Google Shape;3573;p65"/>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5"/>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65"/>
              <p:cNvGrpSpPr/>
              <p:nvPr/>
            </p:nvGrpSpPr>
            <p:grpSpPr>
              <a:xfrm>
                <a:off x="5540755" y="3544829"/>
                <a:ext cx="37783" cy="32357"/>
                <a:chOff x="5540755" y="3544829"/>
                <a:chExt cx="37783" cy="32357"/>
              </a:xfrm>
            </p:grpSpPr>
            <p:sp>
              <p:nvSpPr>
                <p:cNvPr id="3576" name="Google Shape;3576;p65"/>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5"/>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8" name="Google Shape;3578;p65"/>
              <p:cNvGrpSpPr/>
              <p:nvPr/>
            </p:nvGrpSpPr>
            <p:grpSpPr>
              <a:xfrm>
                <a:off x="5579293" y="3412107"/>
                <a:ext cx="37776" cy="32357"/>
                <a:chOff x="5579293" y="3412107"/>
                <a:chExt cx="37776" cy="32357"/>
              </a:xfrm>
            </p:grpSpPr>
            <p:sp>
              <p:nvSpPr>
                <p:cNvPr id="3579" name="Google Shape;3579;p65"/>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5"/>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1" name="Google Shape;3581;p65"/>
              <p:cNvGrpSpPr/>
              <p:nvPr/>
            </p:nvGrpSpPr>
            <p:grpSpPr>
              <a:xfrm>
                <a:off x="5801346" y="3284615"/>
                <a:ext cx="37783" cy="32357"/>
                <a:chOff x="5801346" y="3284615"/>
                <a:chExt cx="37783" cy="32357"/>
              </a:xfrm>
            </p:grpSpPr>
            <p:sp>
              <p:nvSpPr>
                <p:cNvPr id="3582" name="Google Shape;3582;p65"/>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5"/>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4" name="Google Shape;3584;p65"/>
              <p:cNvGrpSpPr/>
              <p:nvPr/>
            </p:nvGrpSpPr>
            <p:grpSpPr>
              <a:xfrm>
                <a:off x="5763578" y="3399067"/>
                <a:ext cx="37776" cy="32364"/>
                <a:chOff x="5763578" y="3399067"/>
                <a:chExt cx="37776" cy="32364"/>
              </a:xfrm>
            </p:grpSpPr>
            <p:sp>
              <p:nvSpPr>
                <p:cNvPr id="3585" name="Google Shape;3585;p65"/>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5"/>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7" name="Google Shape;3587;p65"/>
              <p:cNvGrpSpPr/>
              <p:nvPr/>
            </p:nvGrpSpPr>
            <p:grpSpPr>
              <a:xfrm>
                <a:off x="5395858" y="3230952"/>
                <a:ext cx="37776" cy="32364"/>
                <a:chOff x="5395858" y="3230952"/>
                <a:chExt cx="37776" cy="32364"/>
              </a:xfrm>
            </p:grpSpPr>
            <p:sp>
              <p:nvSpPr>
                <p:cNvPr id="3588" name="Google Shape;3588;p65"/>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5"/>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0" name="Google Shape;3590;p65"/>
              <p:cNvGrpSpPr/>
              <p:nvPr/>
            </p:nvGrpSpPr>
            <p:grpSpPr>
              <a:xfrm>
                <a:off x="5264088" y="3188237"/>
                <a:ext cx="37776" cy="32357"/>
                <a:chOff x="5264088" y="3188237"/>
                <a:chExt cx="37776" cy="32357"/>
              </a:xfrm>
            </p:grpSpPr>
            <p:sp>
              <p:nvSpPr>
                <p:cNvPr id="3591" name="Google Shape;3591;p65"/>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5"/>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3" name="Google Shape;3593;p65"/>
              <p:cNvGrpSpPr/>
              <p:nvPr/>
            </p:nvGrpSpPr>
            <p:grpSpPr>
              <a:xfrm>
                <a:off x="5585758" y="3237425"/>
                <a:ext cx="37878" cy="32357"/>
                <a:chOff x="5585758" y="3237425"/>
                <a:chExt cx="37878" cy="32357"/>
              </a:xfrm>
            </p:grpSpPr>
            <p:sp>
              <p:nvSpPr>
                <p:cNvPr id="3594" name="Google Shape;3594;p65"/>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5"/>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6" name="Google Shape;3596;p65"/>
              <p:cNvGrpSpPr/>
              <p:nvPr/>
            </p:nvGrpSpPr>
            <p:grpSpPr>
              <a:xfrm>
                <a:off x="4874196" y="3291088"/>
                <a:ext cx="37878" cy="32451"/>
                <a:chOff x="4874196" y="3291088"/>
                <a:chExt cx="37878" cy="32451"/>
              </a:xfrm>
            </p:grpSpPr>
            <p:sp>
              <p:nvSpPr>
                <p:cNvPr id="3597" name="Google Shape;3597;p65"/>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5"/>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9" name="Google Shape;3599;p65"/>
              <p:cNvGrpSpPr/>
              <p:nvPr/>
            </p:nvGrpSpPr>
            <p:grpSpPr>
              <a:xfrm>
                <a:off x="5197770" y="3785466"/>
                <a:ext cx="37783" cy="32427"/>
                <a:chOff x="5197770" y="3785466"/>
                <a:chExt cx="37783" cy="32427"/>
              </a:xfrm>
            </p:grpSpPr>
            <p:sp>
              <p:nvSpPr>
                <p:cNvPr id="3600" name="Google Shape;3600;p65"/>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65"/>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65"/>
              <p:cNvGrpSpPr/>
              <p:nvPr/>
            </p:nvGrpSpPr>
            <p:grpSpPr>
              <a:xfrm>
                <a:off x="5177699" y="3492117"/>
                <a:ext cx="37776" cy="32357"/>
                <a:chOff x="5177699" y="3492117"/>
                <a:chExt cx="37776" cy="32357"/>
              </a:xfrm>
            </p:grpSpPr>
            <p:sp>
              <p:nvSpPr>
                <p:cNvPr id="3603" name="Google Shape;3603;p65"/>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65"/>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65"/>
              <p:cNvGrpSpPr/>
              <p:nvPr/>
            </p:nvGrpSpPr>
            <p:grpSpPr>
              <a:xfrm>
                <a:off x="5349431" y="3622346"/>
                <a:ext cx="37870" cy="32380"/>
                <a:chOff x="5349431" y="3622346"/>
                <a:chExt cx="37870" cy="32380"/>
              </a:xfrm>
            </p:grpSpPr>
            <p:sp>
              <p:nvSpPr>
                <p:cNvPr id="3606" name="Google Shape;3606;p65"/>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5"/>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8" name="Google Shape;3608;p65"/>
              <p:cNvGrpSpPr/>
              <p:nvPr/>
            </p:nvGrpSpPr>
            <p:grpSpPr>
              <a:xfrm>
                <a:off x="5068855" y="3563980"/>
                <a:ext cx="53954" cy="46223"/>
                <a:chOff x="5068855" y="3563980"/>
                <a:chExt cx="53954" cy="46223"/>
              </a:xfrm>
            </p:grpSpPr>
            <p:sp>
              <p:nvSpPr>
                <p:cNvPr id="3609" name="Google Shape;3609;p65"/>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65"/>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1" name="Google Shape;3611;p65"/>
              <p:cNvGrpSpPr/>
              <p:nvPr/>
            </p:nvGrpSpPr>
            <p:grpSpPr>
              <a:xfrm>
                <a:off x="5037654" y="3392507"/>
                <a:ext cx="37870" cy="32451"/>
                <a:chOff x="5037654" y="3392507"/>
                <a:chExt cx="37870" cy="32451"/>
              </a:xfrm>
            </p:grpSpPr>
            <p:sp>
              <p:nvSpPr>
                <p:cNvPr id="3612" name="Google Shape;3612;p65"/>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65"/>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4" name="Google Shape;3614;p65"/>
              <p:cNvGrpSpPr/>
              <p:nvPr/>
            </p:nvGrpSpPr>
            <p:grpSpPr>
              <a:xfrm>
                <a:off x="5456560" y="3368629"/>
                <a:ext cx="37870" cy="32451"/>
                <a:chOff x="5456560" y="3368629"/>
                <a:chExt cx="37870" cy="32451"/>
              </a:xfrm>
            </p:grpSpPr>
            <p:sp>
              <p:nvSpPr>
                <p:cNvPr id="3615" name="Google Shape;3615;p65"/>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65"/>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7" name="Google Shape;3617;p65"/>
              <p:cNvGrpSpPr/>
              <p:nvPr/>
            </p:nvGrpSpPr>
            <p:grpSpPr>
              <a:xfrm>
                <a:off x="4755749" y="3501516"/>
                <a:ext cx="46246" cy="39608"/>
                <a:chOff x="4755749" y="3501516"/>
                <a:chExt cx="46246" cy="39608"/>
              </a:xfrm>
            </p:grpSpPr>
            <p:sp>
              <p:nvSpPr>
                <p:cNvPr id="3618" name="Google Shape;3618;p65"/>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65"/>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65"/>
              <p:cNvGrpSpPr/>
              <p:nvPr/>
            </p:nvGrpSpPr>
            <p:grpSpPr>
              <a:xfrm>
                <a:off x="4681346" y="3485582"/>
                <a:ext cx="37783" cy="32427"/>
                <a:chOff x="4681346" y="3485582"/>
                <a:chExt cx="37783" cy="32427"/>
              </a:xfrm>
            </p:grpSpPr>
            <p:sp>
              <p:nvSpPr>
                <p:cNvPr id="3621" name="Google Shape;3621;p65"/>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65"/>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3" name="Google Shape;3623;p65"/>
              <p:cNvGrpSpPr/>
              <p:nvPr/>
            </p:nvGrpSpPr>
            <p:grpSpPr>
              <a:xfrm>
                <a:off x="4767067" y="3291088"/>
                <a:ext cx="37878" cy="32451"/>
                <a:chOff x="4767067" y="3291088"/>
                <a:chExt cx="37878" cy="32451"/>
              </a:xfrm>
            </p:grpSpPr>
            <p:sp>
              <p:nvSpPr>
                <p:cNvPr id="3624" name="Google Shape;3624;p65"/>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65"/>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6" name="Google Shape;3626;p65"/>
              <p:cNvGrpSpPr/>
              <p:nvPr/>
            </p:nvGrpSpPr>
            <p:grpSpPr>
              <a:xfrm>
                <a:off x="4687819" y="3405539"/>
                <a:ext cx="37776" cy="32451"/>
                <a:chOff x="4687819" y="3405539"/>
                <a:chExt cx="37776" cy="32451"/>
              </a:xfrm>
            </p:grpSpPr>
            <p:sp>
              <p:nvSpPr>
                <p:cNvPr id="3627" name="Google Shape;3627;p65"/>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65"/>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9" name="Google Shape;3629;p65"/>
              <p:cNvGrpSpPr/>
              <p:nvPr/>
            </p:nvGrpSpPr>
            <p:grpSpPr>
              <a:xfrm>
                <a:off x="4923101" y="3444809"/>
                <a:ext cx="52813" cy="45318"/>
                <a:chOff x="4923101" y="3444809"/>
                <a:chExt cx="52813" cy="45318"/>
              </a:xfrm>
            </p:grpSpPr>
            <p:sp>
              <p:nvSpPr>
                <p:cNvPr id="3630" name="Google Shape;3630;p65"/>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5"/>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2" name="Google Shape;3632;p65"/>
              <p:cNvGrpSpPr/>
              <p:nvPr/>
            </p:nvGrpSpPr>
            <p:grpSpPr>
              <a:xfrm>
                <a:off x="4846040" y="3654750"/>
                <a:ext cx="31405" cy="26993"/>
                <a:chOff x="4846040" y="3654750"/>
                <a:chExt cx="31405" cy="26993"/>
              </a:xfrm>
            </p:grpSpPr>
            <p:sp>
              <p:nvSpPr>
                <p:cNvPr id="3633" name="Google Shape;3633;p65"/>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5"/>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5" name="Google Shape;3635;p65"/>
              <p:cNvGrpSpPr/>
              <p:nvPr/>
            </p:nvGrpSpPr>
            <p:grpSpPr>
              <a:xfrm>
                <a:off x="4925673" y="3691700"/>
                <a:ext cx="40253" cy="34472"/>
                <a:chOff x="4925673" y="3691700"/>
                <a:chExt cx="40253" cy="34472"/>
              </a:xfrm>
            </p:grpSpPr>
            <p:sp>
              <p:nvSpPr>
                <p:cNvPr id="3636" name="Google Shape;3636;p65"/>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5"/>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65"/>
              <p:cNvGrpSpPr/>
              <p:nvPr/>
            </p:nvGrpSpPr>
            <p:grpSpPr>
              <a:xfrm>
                <a:off x="4894653" y="3740848"/>
                <a:ext cx="31405" cy="26906"/>
                <a:chOff x="4894653" y="3740848"/>
                <a:chExt cx="31405" cy="26906"/>
              </a:xfrm>
            </p:grpSpPr>
            <p:sp>
              <p:nvSpPr>
                <p:cNvPr id="3639" name="Google Shape;3639;p65"/>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5"/>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65"/>
              <p:cNvGrpSpPr/>
              <p:nvPr/>
            </p:nvGrpSpPr>
            <p:grpSpPr>
              <a:xfrm>
                <a:off x="4962300" y="3696348"/>
                <a:ext cx="38255" cy="32773"/>
                <a:chOff x="4962300" y="3696348"/>
                <a:chExt cx="38255" cy="32773"/>
              </a:xfrm>
            </p:grpSpPr>
            <p:sp>
              <p:nvSpPr>
                <p:cNvPr id="3642" name="Google Shape;3642;p65"/>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5"/>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4" name="Google Shape;3644;p65"/>
              <p:cNvGrpSpPr/>
              <p:nvPr/>
            </p:nvGrpSpPr>
            <p:grpSpPr>
              <a:xfrm>
                <a:off x="4980185" y="3743349"/>
                <a:ext cx="31499" cy="26969"/>
                <a:chOff x="4980185" y="3743349"/>
                <a:chExt cx="31499" cy="26969"/>
              </a:xfrm>
            </p:grpSpPr>
            <p:sp>
              <p:nvSpPr>
                <p:cNvPr id="3645" name="Google Shape;3645;p65"/>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65"/>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7" name="Google Shape;3647;p65"/>
              <p:cNvGrpSpPr/>
              <p:nvPr/>
            </p:nvGrpSpPr>
            <p:grpSpPr>
              <a:xfrm>
                <a:off x="5013768" y="3734312"/>
                <a:ext cx="31499" cy="26969"/>
                <a:chOff x="5013768" y="3734312"/>
                <a:chExt cx="31499" cy="26969"/>
              </a:xfrm>
            </p:grpSpPr>
            <p:sp>
              <p:nvSpPr>
                <p:cNvPr id="3648" name="Google Shape;3648;p65"/>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5"/>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0" name="Google Shape;3650;p65"/>
              <p:cNvGrpSpPr/>
              <p:nvPr/>
            </p:nvGrpSpPr>
            <p:grpSpPr>
              <a:xfrm>
                <a:off x="5036703" y="3764545"/>
                <a:ext cx="31499" cy="26898"/>
                <a:chOff x="5036703" y="3764545"/>
                <a:chExt cx="31499" cy="26898"/>
              </a:xfrm>
            </p:grpSpPr>
            <p:sp>
              <p:nvSpPr>
                <p:cNvPr id="3651" name="Google Shape;3651;p65"/>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5"/>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3" name="Google Shape;3653;p65"/>
              <p:cNvGrpSpPr/>
              <p:nvPr/>
            </p:nvGrpSpPr>
            <p:grpSpPr>
              <a:xfrm>
                <a:off x="4953546" y="3768352"/>
                <a:ext cx="31405" cy="26898"/>
                <a:chOff x="4953546" y="3768352"/>
                <a:chExt cx="31405" cy="26898"/>
              </a:xfrm>
            </p:grpSpPr>
            <p:sp>
              <p:nvSpPr>
                <p:cNvPr id="3654" name="Google Shape;3654;p65"/>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65"/>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6" name="Google Shape;3656;p65"/>
              <p:cNvGrpSpPr/>
              <p:nvPr/>
            </p:nvGrpSpPr>
            <p:grpSpPr>
              <a:xfrm>
                <a:off x="4964770" y="3814016"/>
                <a:ext cx="31499" cy="26993"/>
                <a:chOff x="4964770" y="3814016"/>
                <a:chExt cx="31499" cy="26993"/>
              </a:xfrm>
            </p:grpSpPr>
            <p:sp>
              <p:nvSpPr>
                <p:cNvPr id="3657" name="Google Shape;3657;p65"/>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5"/>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9" name="Google Shape;3659;p65"/>
              <p:cNvGrpSpPr/>
              <p:nvPr/>
            </p:nvGrpSpPr>
            <p:grpSpPr>
              <a:xfrm>
                <a:off x="4923290" y="3800504"/>
                <a:ext cx="31468" cy="26898"/>
                <a:chOff x="4923290" y="3800504"/>
                <a:chExt cx="31468" cy="26898"/>
              </a:xfrm>
            </p:grpSpPr>
            <p:sp>
              <p:nvSpPr>
                <p:cNvPr id="3660" name="Google Shape;3660;p65"/>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5"/>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2" name="Google Shape;3662;p65"/>
              <p:cNvGrpSpPr/>
              <p:nvPr/>
            </p:nvGrpSpPr>
            <p:grpSpPr>
              <a:xfrm>
                <a:off x="5108534" y="3650943"/>
                <a:ext cx="31405" cy="26993"/>
                <a:chOff x="5108534" y="3650943"/>
                <a:chExt cx="31405" cy="26993"/>
              </a:xfrm>
            </p:grpSpPr>
            <p:sp>
              <p:nvSpPr>
                <p:cNvPr id="3663" name="Google Shape;3663;p65"/>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5"/>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5" name="Google Shape;3665;p65"/>
              <p:cNvGrpSpPr/>
              <p:nvPr/>
            </p:nvGrpSpPr>
            <p:grpSpPr>
              <a:xfrm>
                <a:off x="5119380" y="3760739"/>
                <a:ext cx="31499" cy="26993"/>
                <a:chOff x="5119380" y="3760739"/>
                <a:chExt cx="31499" cy="26993"/>
              </a:xfrm>
            </p:grpSpPr>
            <p:sp>
              <p:nvSpPr>
                <p:cNvPr id="3666" name="Google Shape;3666;p65"/>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5"/>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8" name="Google Shape;3668;p65"/>
              <p:cNvGrpSpPr/>
              <p:nvPr/>
            </p:nvGrpSpPr>
            <p:grpSpPr>
              <a:xfrm>
                <a:off x="5119380" y="3788235"/>
                <a:ext cx="31499" cy="26993"/>
                <a:chOff x="5119380" y="3788235"/>
                <a:chExt cx="31499" cy="26993"/>
              </a:xfrm>
            </p:grpSpPr>
            <p:sp>
              <p:nvSpPr>
                <p:cNvPr id="3669" name="Google Shape;3669;p65"/>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65"/>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1" name="Google Shape;3671;p65"/>
              <p:cNvGrpSpPr/>
              <p:nvPr/>
            </p:nvGrpSpPr>
            <p:grpSpPr>
              <a:xfrm>
                <a:off x="5158005" y="3875284"/>
                <a:ext cx="31405" cy="27001"/>
                <a:chOff x="5158005" y="3875284"/>
                <a:chExt cx="31405" cy="27001"/>
              </a:xfrm>
            </p:grpSpPr>
            <p:sp>
              <p:nvSpPr>
                <p:cNvPr id="3672" name="Google Shape;3672;p65"/>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65"/>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65"/>
              <p:cNvGrpSpPr/>
              <p:nvPr/>
            </p:nvGrpSpPr>
            <p:grpSpPr>
              <a:xfrm>
                <a:off x="5233163" y="3764545"/>
                <a:ext cx="31499" cy="26898"/>
                <a:chOff x="5233163" y="3764545"/>
                <a:chExt cx="31499" cy="26898"/>
              </a:xfrm>
            </p:grpSpPr>
            <p:sp>
              <p:nvSpPr>
                <p:cNvPr id="3675" name="Google Shape;3675;p65"/>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65"/>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7" name="Google Shape;3677;p65"/>
              <p:cNvGrpSpPr/>
              <p:nvPr/>
            </p:nvGrpSpPr>
            <p:grpSpPr>
              <a:xfrm>
                <a:off x="5276168" y="3805545"/>
                <a:ext cx="31499" cy="26906"/>
                <a:chOff x="5276168" y="3805545"/>
                <a:chExt cx="31499" cy="26906"/>
              </a:xfrm>
            </p:grpSpPr>
            <p:sp>
              <p:nvSpPr>
                <p:cNvPr id="3678" name="Google Shape;3678;p65"/>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65"/>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0" name="Google Shape;3680;p65"/>
              <p:cNvGrpSpPr/>
              <p:nvPr/>
            </p:nvGrpSpPr>
            <p:grpSpPr>
              <a:xfrm>
                <a:off x="5294053" y="3851933"/>
                <a:ext cx="31405" cy="26945"/>
                <a:chOff x="5294053" y="3851933"/>
                <a:chExt cx="31405" cy="26945"/>
              </a:xfrm>
            </p:grpSpPr>
            <p:sp>
              <p:nvSpPr>
                <p:cNvPr id="3681" name="Google Shape;3681;p65"/>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65"/>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3" name="Google Shape;3683;p65"/>
              <p:cNvGrpSpPr/>
              <p:nvPr/>
            </p:nvGrpSpPr>
            <p:grpSpPr>
              <a:xfrm>
                <a:off x="5341723" y="3851902"/>
                <a:ext cx="31405" cy="26977"/>
                <a:chOff x="5341723" y="3851902"/>
                <a:chExt cx="31405" cy="26977"/>
              </a:xfrm>
            </p:grpSpPr>
            <p:sp>
              <p:nvSpPr>
                <p:cNvPr id="3684" name="Google Shape;3684;p65"/>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65"/>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6" name="Google Shape;3686;p65"/>
              <p:cNvGrpSpPr/>
              <p:nvPr/>
            </p:nvGrpSpPr>
            <p:grpSpPr>
              <a:xfrm>
                <a:off x="5054871" y="3507855"/>
                <a:ext cx="31405" cy="26993"/>
                <a:chOff x="5054871" y="3507855"/>
                <a:chExt cx="31405" cy="26993"/>
              </a:xfrm>
            </p:grpSpPr>
            <p:sp>
              <p:nvSpPr>
                <p:cNvPr id="3687" name="Google Shape;3687;p65"/>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65"/>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9" name="Google Shape;3689;p65"/>
              <p:cNvGrpSpPr/>
              <p:nvPr/>
            </p:nvGrpSpPr>
            <p:grpSpPr>
              <a:xfrm>
                <a:off x="4876579" y="3675325"/>
                <a:ext cx="31405" cy="26969"/>
                <a:chOff x="4876579" y="3675325"/>
                <a:chExt cx="31405" cy="26969"/>
              </a:xfrm>
            </p:grpSpPr>
            <p:sp>
              <p:nvSpPr>
                <p:cNvPr id="3690" name="Google Shape;3690;p65"/>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5"/>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2" name="Google Shape;3692;p65"/>
              <p:cNvGrpSpPr/>
              <p:nvPr/>
            </p:nvGrpSpPr>
            <p:grpSpPr>
              <a:xfrm>
                <a:off x="4842233" y="3688333"/>
                <a:ext cx="31405" cy="26993"/>
                <a:chOff x="4842233" y="3688333"/>
                <a:chExt cx="31405" cy="26993"/>
              </a:xfrm>
            </p:grpSpPr>
            <p:sp>
              <p:nvSpPr>
                <p:cNvPr id="3693" name="Google Shape;3693;p65"/>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5"/>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5" name="Google Shape;3695;p65"/>
              <p:cNvGrpSpPr/>
              <p:nvPr/>
            </p:nvGrpSpPr>
            <p:grpSpPr>
              <a:xfrm>
                <a:off x="5187876" y="3608032"/>
                <a:ext cx="31405" cy="27001"/>
                <a:chOff x="5187876" y="3608032"/>
                <a:chExt cx="31405" cy="27001"/>
              </a:xfrm>
            </p:grpSpPr>
            <p:sp>
              <p:nvSpPr>
                <p:cNvPr id="3696" name="Google Shape;3696;p65"/>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5"/>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8" name="Google Shape;3698;p65"/>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5"/>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0" name="Google Shape;3700;p65"/>
              <p:cNvGrpSpPr/>
              <p:nvPr/>
            </p:nvGrpSpPr>
            <p:grpSpPr>
              <a:xfrm>
                <a:off x="5269224" y="3304167"/>
                <a:ext cx="40253" cy="34402"/>
                <a:chOff x="5269224" y="3304167"/>
                <a:chExt cx="40253" cy="34402"/>
              </a:xfrm>
            </p:grpSpPr>
            <p:sp>
              <p:nvSpPr>
                <p:cNvPr id="3701" name="Google Shape;3701;p65"/>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5"/>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3" name="Google Shape;3703;p65"/>
              <p:cNvGrpSpPr/>
              <p:nvPr/>
            </p:nvGrpSpPr>
            <p:grpSpPr>
              <a:xfrm>
                <a:off x="5327354" y="3476615"/>
                <a:ext cx="49864" cy="42723"/>
                <a:chOff x="5327354" y="3476615"/>
                <a:chExt cx="49864" cy="42723"/>
              </a:xfrm>
            </p:grpSpPr>
            <p:sp>
              <p:nvSpPr>
                <p:cNvPr id="3704" name="Google Shape;3704;p65"/>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5"/>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6" name="Google Shape;3706;p65"/>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5"/>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8" name="Google Shape;3708;p65"/>
              <p:cNvGrpSpPr/>
              <p:nvPr/>
            </p:nvGrpSpPr>
            <p:grpSpPr>
              <a:xfrm>
                <a:off x="5341723" y="3775957"/>
                <a:ext cx="31405" cy="26898"/>
                <a:chOff x="5341723" y="3775957"/>
                <a:chExt cx="31405" cy="26898"/>
              </a:xfrm>
            </p:grpSpPr>
            <p:sp>
              <p:nvSpPr>
                <p:cNvPr id="3709" name="Google Shape;3709;p65"/>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5"/>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1" name="Google Shape;3711;p65"/>
              <p:cNvGrpSpPr/>
              <p:nvPr/>
            </p:nvGrpSpPr>
            <p:grpSpPr>
              <a:xfrm>
                <a:off x="5439053" y="3699274"/>
                <a:ext cx="31405" cy="26898"/>
                <a:chOff x="5439053" y="3699274"/>
                <a:chExt cx="31405" cy="26898"/>
              </a:xfrm>
            </p:grpSpPr>
            <p:sp>
              <p:nvSpPr>
                <p:cNvPr id="3712" name="Google Shape;3712;p65"/>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5"/>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4" name="Google Shape;3714;p65"/>
              <p:cNvGrpSpPr/>
              <p:nvPr/>
            </p:nvGrpSpPr>
            <p:grpSpPr>
              <a:xfrm>
                <a:off x="5412414" y="3622307"/>
                <a:ext cx="31499" cy="26993"/>
                <a:chOff x="5412414" y="3622307"/>
                <a:chExt cx="31499" cy="26993"/>
              </a:xfrm>
            </p:grpSpPr>
            <p:sp>
              <p:nvSpPr>
                <p:cNvPr id="3715" name="Google Shape;3715;p65"/>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65"/>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7" name="Google Shape;3717;p65"/>
              <p:cNvGrpSpPr/>
              <p:nvPr/>
            </p:nvGrpSpPr>
            <p:grpSpPr>
              <a:xfrm>
                <a:off x="5476254" y="3473949"/>
                <a:ext cx="26835" cy="26930"/>
                <a:chOff x="5476254" y="3473949"/>
                <a:chExt cx="26835" cy="26930"/>
              </a:xfrm>
            </p:grpSpPr>
            <p:sp>
              <p:nvSpPr>
                <p:cNvPr id="3718" name="Google Shape;3718;p65"/>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5"/>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0" name="Google Shape;3720;p65"/>
              <p:cNvGrpSpPr/>
              <p:nvPr/>
            </p:nvGrpSpPr>
            <p:grpSpPr>
              <a:xfrm>
                <a:off x="5564547" y="3481594"/>
                <a:ext cx="31397" cy="26898"/>
                <a:chOff x="5564547" y="3481594"/>
                <a:chExt cx="31397" cy="26898"/>
              </a:xfrm>
            </p:grpSpPr>
            <p:sp>
              <p:nvSpPr>
                <p:cNvPr id="3721" name="Google Shape;3721;p65"/>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65"/>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3" name="Google Shape;3723;p65"/>
              <p:cNvGrpSpPr/>
              <p:nvPr/>
            </p:nvGrpSpPr>
            <p:grpSpPr>
              <a:xfrm>
                <a:off x="5534101" y="3470174"/>
                <a:ext cx="31397" cy="26906"/>
                <a:chOff x="5534101" y="3470174"/>
                <a:chExt cx="31397" cy="26906"/>
              </a:xfrm>
            </p:grpSpPr>
            <p:sp>
              <p:nvSpPr>
                <p:cNvPr id="3724" name="Google Shape;3724;p65"/>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5"/>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6" name="Google Shape;3726;p65"/>
              <p:cNvGrpSpPr/>
              <p:nvPr/>
            </p:nvGrpSpPr>
            <p:grpSpPr>
              <a:xfrm>
                <a:off x="5610879" y="3314486"/>
                <a:ext cx="31499" cy="26938"/>
                <a:chOff x="5610879" y="3314486"/>
                <a:chExt cx="31499" cy="26938"/>
              </a:xfrm>
            </p:grpSpPr>
            <p:sp>
              <p:nvSpPr>
                <p:cNvPr id="3727" name="Google Shape;3727;p65"/>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5"/>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65"/>
              <p:cNvGrpSpPr/>
              <p:nvPr/>
            </p:nvGrpSpPr>
            <p:grpSpPr>
              <a:xfrm>
                <a:off x="4834525" y="3501382"/>
                <a:ext cx="31499" cy="26898"/>
                <a:chOff x="4834525" y="3501382"/>
                <a:chExt cx="31499" cy="26898"/>
              </a:xfrm>
            </p:grpSpPr>
            <p:sp>
              <p:nvSpPr>
                <p:cNvPr id="3730" name="Google Shape;3730;p65"/>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5"/>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2" name="Google Shape;3732;p65"/>
              <p:cNvGrpSpPr/>
              <p:nvPr/>
            </p:nvGrpSpPr>
            <p:grpSpPr>
              <a:xfrm>
                <a:off x="4898460" y="3580158"/>
                <a:ext cx="31405" cy="26898"/>
                <a:chOff x="4898460" y="3580158"/>
                <a:chExt cx="31405" cy="26898"/>
              </a:xfrm>
            </p:grpSpPr>
            <p:sp>
              <p:nvSpPr>
                <p:cNvPr id="3733" name="Google Shape;3733;p65"/>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5"/>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5" name="Google Shape;3735;p65"/>
              <p:cNvGrpSpPr/>
              <p:nvPr/>
            </p:nvGrpSpPr>
            <p:grpSpPr>
              <a:xfrm>
                <a:off x="4882667" y="3608032"/>
                <a:ext cx="31499" cy="27001"/>
                <a:chOff x="4882667" y="3608032"/>
                <a:chExt cx="31499" cy="27001"/>
              </a:xfrm>
            </p:grpSpPr>
            <p:sp>
              <p:nvSpPr>
                <p:cNvPr id="3736" name="Google Shape;3736;p65"/>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5"/>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8" name="Google Shape;3738;p65"/>
              <p:cNvGrpSpPr/>
              <p:nvPr/>
            </p:nvGrpSpPr>
            <p:grpSpPr>
              <a:xfrm>
                <a:off x="4843373" y="3631407"/>
                <a:ext cx="16273" cy="16186"/>
                <a:chOff x="4843373" y="3631407"/>
                <a:chExt cx="16273" cy="16186"/>
              </a:xfrm>
            </p:grpSpPr>
            <p:sp>
              <p:nvSpPr>
                <p:cNvPr id="3739" name="Google Shape;3739;p65"/>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5"/>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1" name="Google Shape;3741;p65"/>
              <p:cNvGrpSpPr/>
              <p:nvPr/>
            </p:nvGrpSpPr>
            <p:grpSpPr>
              <a:xfrm>
                <a:off x="4727773" y="3591578"/>
                <a:ext cx="31499" cy="26898"/>
                <a:chOff x="4727773" y="3591578"/>
                <a:chExt cx="31499" cy="26898"/>
              </a:xfrm>
            </p:grpSpPr>
            <p:sp>
              <p:nvSpPr>
                <p:cNvPr id="3742" name="Google Shape;3742;p65"/>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5"/>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4" name="Google Shape;3744;p65"/>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5"/>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6" name="Google Shape;3746;p65"/>
              <p:cNvGrpSpPr/>
              <p:nvPr/>
            </p:nvGrpSpPr>
            <p:grpSpPr>
              <a:xfrm>
                <a:off x="4609421" y="3577398"/>
                <a:ext cx="31499" cy="27001"/>
                <a:chOff x="4609421" y="3577398"/>
                <a:chExt cx="31499" cy="27001"/>
              </a:xfrm>
            </p:grpSpPr>
            <p:sp>
              <p:nvSpPr>
                <p:cNvPr id="3747" name="Google Shape;3747;p65"/>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5"/>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9" name="Google Shape;3749;p65"/>
              <p:cNvGrpSpPr/>
              <p:nvPr/>
            </p:nvGrpSpPr>
            <p:grpSpPr>
              <a:xfrm>
                <a:off x="4649289" y="3577398"/>
                <a:ext cx="31499" cy="27001"/>
                <a:chOff x="4649289" y="3577398"/>
                <a:chExt cx="31499" cy="27001"/>
              </a:xfrm>
            </p:grpSpPr>
            <p:sp>
              <p:nvSpPr>
                <p:cNvPr id="3750" name="Google Shape;3750;p65"/>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5"/>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 name="Google Shape;3752;p65"/>
              <p:cNvGrpSpPr/>
              <p:nvPr/>
            </p:nvGrpSpPr>
            <p:grpSpPr>
              <a:xfrm>
                <a:off x="4605614" y="3639523"/>
                <a:ext cx="31499" cy="26906"/>
                <a:chOff x="4605614" y="3639523"/>
                <a:chExt cx="31499" cy="26906"/>
              </a:xfrm>
            </p:grpSpPr>
            <p:sp>
              <p:nvSpPr>
                <p:cNvPr id="3753" name="Google Shape;3753;p65"/>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5"/>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5" name="Google Shape;3755;p65"/>
              <p:cNvGrpSpPr/>
              <p:nvPr/>
            </p:nvGrpSpPr>
            <p:grpSpPr>
              <a:xfrm>
                <a:off x="4785149" y="3618846"/>
                <a:ext cx="26930" cy="26843"/>
                <a:chOff x="4785149" y="3618846"/>
                <a:chExt cx="26930" cy="26843"/>
              </a:xfrm>
            </p:grpSpPr>
            <p:sp>
              <p:nvSpPr>
                <p:cNvPr id="3756" name="Google Shape;3756;p65"/>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5"/>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8" name="Google Shape;3758;p65"/>
              <p:cNvGrpSpPr/>
              <p:nvPr/>
            </p:nvGrpSpPr>
            <p:grpSpPr>
              <a:xfrm>
                <a:off x="4810167" y="3601567"/>
                <a:ext cx="31405" cy="26898"/>
                <a:chOff x="4810167" y="3601567"/>
                <a:chExt cx="31405" cy="26898"/>
              </a:xfrm>
            </p:grpSpPr>
            <p:sp>
              <p:nvSpPr>
                <p:cNvPr id="3759" name="Google Shape;3759;p65"/>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5"/>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1" name="Google Shape;3761;p65"/>
              <p:cNvGrpSpPr/>
              <p:nvPr/>
            </p:nvGrpSpPr>
            <p:grpSpPr>
              <a:xfrm>
                <a:off x="4831002" y="3373230"/>
                <a:ext cx="31405" cy="26898"/>
                <a:chOff x="4831002" y="3373230"/>
                <a:chExt cx="31405" cy="26898"/>
              </a:xfrm>
            </p:grpSpPr>
            <p:sp>
              <p:nvSpPr>
                <p:cNvPr id="3762" name="Google Shape;3762;p65"/>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5"/>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4" name="Google Shape;3764;p65"/>
              <p:cNvGrpSpPr/>
              <p:nvPr/>
            </p:nvGrpSpPr>
            <p:grpSpPr>
              <a:xfrm>
                <a:off x="4719311" y="3355054"/>
                <a:ext cx="31499" cy="27001"/>
                <a:chOff x="4719311" y="3355054"/>
                <a:chExt cx="31499" cy="27001"/>
              </a:xfrm>
            </p:grpSpPr>
            <p:sp>
              <p:nvSpPr>
                <p:cNvPr id="3765" name="Google Shape;3765;p65"/>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5"/>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 name="Google Shape;3767;p65"/>
              <p:cNvGrpSpPr/>
              <p:nvPr/>
            </p:nvGrpSpPr>
            <p:grpSpPr>
              <a:xfrm>
                <a:off x="4798755" y="3450260"/>
                <a:ext cx="26930" cy="26930"/>
                <a:chOff x="4798755" y="3450260"/>
                <a:chExt cx="26930" cy="26930"/>
              </a:xfrm>
            </p:grpSpPr>
            <p:sp>
              <p:nvSpPr>
                <p:cNvPr id="3768" name="Google Shape;3768;p65"/>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5"/>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0" name="Google Shape;3770;p65"/>
              <p:cNvGrpSpPr/>
              <p:nvPr/>
            </p:nvGrpSpPr>
            <p:grpSpPr>
              <a:xfrm>
                <a:off x="4645576" y="3467555"/>
                <a:ext cx="31405" cy="26953"/>
                <a:chOff x="4645576" y="3467555"/>
                <a:chExt cx="31405" cy="26953"/>
              </a:xfrm>
            </p:grpSpPr>
            <p:sp>
              <p:nvSpPr>
                <p:cNvPr id="3771" name="Google Shape;3771;p65"/>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5"/>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3" name="Google Shape;3773;p65"/>
              <p:cNvGrpSpPr/>
              <p:nvPr/>
            </p:nvGrpSpPr>
            <p:grpSpPr>
              <a:xfrm>
                <a:off x="4687631" y="3583965"/>
                <a:ext cx="31499" cy="26898"/>
                <a:chOff x="4687631" y="3583965"/>
                <a:chExt cx="31499" cy="26898"/>
              </a:xfrm>
            </p:grpSpPr>
            <p:sp>
              <p:nvSpPr>
                <p:cNvPr id="3774" name="Google Shape;3774;p65"/>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5"/>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6" name="Google Shape;3776;p65"/>
              <p:cNvGrpSpPr/>
              <p:nvPr/>
            </p:nvGrpSpPr>
            <p:grpSpPr>
              <a:xfrm>
                <a:off x="4719311" y="3471314"/>
                <a:ext cx="31499" cy="27001"/>
                <a:chOff x="4719311" y="3471314"/>
                <a:chExt cx="31499" cy="27001"/>
              </a:xfrm>
            </p:grpSpPr>
            <p:sp>
              <p:nvSpPr>
                <p:cNvPr id="3777" name="Google Shape;3777;p65"/>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5"/>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9" name="Google Shape;3779;p65"/>
              <p:cNvGrpSpPr/>
              <p:nvPr/>
            </p:nvGrpSpPr>
            <p:grpSpPr>
              <a:xfrm>
                <a:off x="4719311" y="3434404"/>
                <a:ext cx="31499" cy="26898"/>
                <a:chOff x="4719311" y="3434404"/>
                <a:chExt cx="31499" cy="26898"/>
              </a:xfrm>
            </p:grpSpPr>
            <p:sp>
              <p:nvSpPr>
                <p:cNvPr id="3780" name="Google Shape;3780;p65"/>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5"/>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2" name="Google Shape;3782;p65"/>
              <p:cNvGrpSpPr/>
              <p:nvPr/>
            </p:nvGrpSpPr>
            <p:grpSpPr>
              <a:xfrm>
                <a:off x="4768876" y="3401772"/>
                <a:ext cx="31499" cy="26898"/>
                <a:chOff x="4768876" y="3401772"/>
                <a:chExt cx="31499" cy="26898"/>
              </a:xfrm>
            </p:grpSpPr>
            <p:sp>
              <p:nvSpPr>
                <p:cNvPr id="3783" name="Google Shape;3783;p65"/>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5"/>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5" name="Google Shape;3785;p65"/>
              <p:cNvGrpSpPr/>
              <p:nvPr/>
            </p:nvGrpSpPr>
            <p:grpSpPr>
              <a:xfrm>
                <a:off x="4762214" y="3471377"/>
                <a:ext cx="26938" cy="26938"/>
                <a:chOff x="4762214" y="3471377"/>
                <a:chExt cx="26938" cy="26938"/>
              </a:xfrm>
            </p:grpSpPr>
            <p:sp>
              <p:nvSpPr>
                <p:cNvPr id="3786" name="Google Shape;3786;p65"/>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5"/>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8" name="Google Shape;3788;p65"/>
              <p:cNvGrpSpPr/>
              <p:nvPr/>
            </p:nvGrpSpPr>
            <p:grpSpPr>
              <a:xfrm>
                <a:off x="4790473" y="3344782"/>
                <a:ext cx="31405" cy="26898"/>
                <a:chOff x="4790473" y="3344782"/>
                <a:chExt cx="31405" cy="26898"/>
              </a:xfrm>
            </p:grpSpPr>
            <p:sp>
              <p:nvSpPr>
                <p:cNvPr id="3789" name="Google Shape;3789;p65"/>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5"/>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1" name="Google Shape;3791;p65"/>
              <p:cNvGrpSpPr/>
              <p:nvPr/>
            </p:nvGrpSpPr>
            <p:grpSpPr>
              <a:xfrm>
                <a:off x="4823774" y="3950733"/>
                <a:ext cx="37398" cy="32034"/>
                <a:chOff x="4823774" y="3950733"/>
                <a:chExt cx="37398" cy="32034"/>
              </a:xfrm>
            </p:grpSpPr>
            <p:sp>
              <p:nvSpPr>
                <p:cNvPr id="3792" name="Google Shape;3792;p65"/>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5"/>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4" name="Google Shape;3794;p65"/>
              <p:cNvGrpSpPr/>
              <p:nvPr/>
            </p:nvGrpSpPr>
            <p:grpSpPr>
              <a:xfrm>
                <a:off x="4823396" y="4110566"/>
                <a:ext cx="31405" cy="26906"/>
                <a:chOff x="4823396" y="4110566"/>
                <a:chExt cx="31405" cy="26906"/>
              </a:xfrm>
            </p:grpSpPr>
            <p:sp>
              <p:nvSpPr>
                <p:cNvPr id="3795" name="Google Shape;3795;p65"/>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5"/>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7" name="Google Shape;3797;p65"/>
              <p:cNvGrpSpPr/>
              <p:nvPr/>
            </p:nvGrpSpPr>
            <p:grpSpPr>
              <a:xfrm>
                <a:off x="4838332" y="3821150"/>
                <a:ext cx="31499" cy="26898"/>
                <a:chOff x="4838332" y="3821150"/>
                <a:chExt cx="31499" cy="26898"/>
              </a:xfrm>
            </p:grpSpPr>
            <p:sp>
              <p:nvSpPr>
                <p:cNvPr id="3798" name="Google Shape;3798;p65"/>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5"/>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0" name="Google Shape;3800;p65"/>
              <p:cNvGrpSpPr/>
              <p:nvPr/>
            </p:nvGrpSpPr>
            <p:grpSpPr>
              <a:xfrm>
                <a:off x="4661275" y="3815007"/>
                <a:ext cx="36824" cy="31523"/>
                <a:chOff x="4661275" y="3815007"/>
                <a:chExt cx="36824" cy="31523"/>
              </a:xfrm>
            </p:grpSpPr>
            <p:sp>
              <p:nvSpPr>
                <p:cNvPr id="3801" name="Google Shape;3801;p65"/>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5"/>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3" name="Google Shape;3803;p65"/>
              <p:cNvGrpSpPr/>
              <p:nvPr/>
            </p:nvGrpSpPr>
            <p:grpSpPr>
              <a:xfrm>
                <a:off x="4558998" y="3851037"/>
                <a:ext cx="33591" cy="28699"/>
                <a:chOff x="4558998" y="3851037"/>
                <a:chExt cx="33591" cy="28699"/>
              </a:xfrm>
            </p:grpSpPr>
            <p:sp>
              <p:nvSpPr>
                <p:cNvPr id="3804" name="Google Shape;3804;p65"/>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5"/>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6" name="Google Shape;3806;p65"/>
              <p:cNvGrpSpPr/>
              <p:nvPr/>
            </p:nvGrpSpPr>
            <p:grpSpPr>
              <a:xfrm>
                <a:off x="4696762" y="3638587"/>
                <a:ext cx="33591" cy="28794"/>
                <a:chOff x="4696762" y="3638587"/>
                <a:chExt cx="33591" cy="28794"/>
              </a:xfrm>
            </p:grpSpPr>
            <p:sp>
              <p:nvSpPr>
                <p:cNvPr id="3807" name="Google Shape;3807;p65"/>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5"/>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9" name="Google Shape;3809;p65"/>
              <p:cNvGrpSpPr/>
              <p:nvPr/>
            </p:nvGrpSpPr>
            <p:grpSpPr>
              <a:xfrm>
                <a:off x="4929479" y="3939140"/>
                <a:ext cx="33497" cy="28692"/>
                <a:chOff x="4929479" y="3939140"/>
                <a:chExt cx="33497" cy="28692"/>
              </a:xfrm>
            </p:grpSpPr>
            <p:sp>
              <p:nvSpPr>
                <p:cNvPr id="3810" name="Google Shape;3810;p65"/>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65"/>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2" name="Google Shape;3812;p65"/>
              <p:cNvGrpSpPr/>
              <p:nvPr/>
            </p:nvGrpSpPr>
            <p:grpSpPr>
              <a:xfrm>
                <a:off x="4907119" y="3986039"/>
                <a:ext cx="33497" cy="28699"/>
                <a:chOff x="4907119" y="3986039"/>
                <a:chExt cx="33497" cy="28699"/>
              </a:xfrm>
            </p:grpSpPr>
            <p:sp>
              <p:nvSpPr>
                <p:cNvPr id="3813" name="Google Shape;3813;p65"/>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5"/>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5" name="Google Shape;3815;p65"/>
              <p:cNvGrpSpPr/>
              <p:nvPr/>
            </p:nvGrpSpPr>
            <p:grpSpPr>
              <a:xfrm>
                <a:off x="4911783" y="4048102"/>
                <a:ext cx="33591" cy="28762"/>
                <a:chOff x="4911783" y="4048102"/>
                <a:chExt cx="33591" cy="28762"/>
              </a:xfrm>
            </p:grpSpPr>
            <p:sp>
              <p:nvSpPr>
                <p:cNvPr id="3816" name="Google Shape;3816;p65"/>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5"/>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8" name="Google Shape;3818;p65"/>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5"/>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0" name="Google Shape;3820;p65"/>
              <p:cNvGrpSpPr/>
              <p:nvPr/>
            </p:nvGrpSpPr>
            <p:grpSpPr>
              <a:xfrm>
                <a:off x="4762623" y="3837847"/>
                <a:ext cx="42416" cy="36273"/>
                <a:chOff x="4762623" y="3837847"/>
                <a:chExt cx="42416" cy="36273"/>
              </a:xfrm>
            </p:grpSpPr>
            <p:sp>
              <p:nvSpPr>
                <p:cNvPr id="3821" name="Google Shape;3821;p65"/>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5"/>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3" name="Google Shape;3823;p65"/>
              <p:cNvGrpSpPr/>
              <p:nvPr/>
            </p:nvGrpSpPr>
            <p:grpSpPr>
              <a:xfrm>
                <a:off x="4746044" y="4104966"/>
                <a:ext cx="33497" cy="28699"/>
                <a:chOff x="4746044" y="4104966"/>
                <a:chExt cx="33497" cy="28699"/>
              </a:xfrm>
            </p:grpSpPr>
            <p:sp>
              <p:nvSpPr>
                <p:cNvPr id="3824" name="Google Shape;3824;p65"/>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5"/>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6" name="Google Shape;3826;p65"/>
              <p:cNvGrpSpPr/>
              <p:nvPr/>
            </p:nvGrpSpPr>
            <p:grpSpPr>
              <a:xfrm>
                <a:off x="4859646" y="4162554"/>
                <a:ext cx="33591" cy="28762"/>
                <a:chOff x="4859646" y="4162554"/>
                <a:chExt cx="33591" cy="28762"/>
              </a:xfrm>
            </p:grpSpPr>
            <p:sp>
              <p:nvSpPr>
                <p:cNvPr id="3827" name="Google Shape;3827;p65"/>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5"/>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29" name="Google Shape;3829;p65"/>
            <p:cNvGrpSpPr/>
            <p:nvPr/>
          </p:nvGrpSpPr>
          <p:grpSpPr>
            <a:xfrm>
              <a:off x="3597785" y="3274438"/>
              <a:ext cx="855610" cy="1122100"/>
              <a:chOff x="3597785" y="3274438"/>
              <a:chExt cx="855610" cy="1122100"/>
            </a:xfrm>
          </p:grpSpPr>
          <p:grpSp>
            <p:nvGrpSpPr>
              <p:cNvPr id="3830" name="Google Shape;3830;p65"/>
              <p:cNvGrpSpPr/>
              <p:nvPr/>
            </p:nvGrpSpPr>
            <p:grpSpPr>
              <a:xfrm>
                <a:off x="3617857" y="3284717"/>
                <a:ext cx="826785" cy="1099165"/>
                <a:chOff x="3617857" y="3284717"/>
                <a:chExt cx="826785" cy="1099165"/>
              </a:xfrm>
            </p:grpSpPr>
            <p:sp>
              <p:nvSpPr>
                <p:cNvPr id="3831" name="Google Shape;3831;p65"/>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5"/>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5"/>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5"/>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5"/>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5"/>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65"/>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65"/>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5"/>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5"/>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65"/>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65"/>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65"/>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5"/>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65"/>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65"/>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5"/>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65"/>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65"/>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65"/>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65"/>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65"/>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65"/>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65"/>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65"/>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65"/>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65"/>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65"/>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65"/>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65"/>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65"/>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65"/>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65"/>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65"/>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65"/>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65"/>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65"/>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65"/>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65"/>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65"/>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65"/>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5"/>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65"/>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65"/>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5"/>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65"/>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65"/>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5"/>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65"/>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65"/>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65"/>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65"/>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65"/>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65"/>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65"/>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65"/>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7" name="Google Shape;3887;p65"/>
              <p:cNvGrpSpPr/>
              <p:nvPr/>
            </p:nvGrpSpPr>
            <p:grpSpPr>
              <a:xfrm>
                <a:off x="4180904" y="4251758"/>
                <a:ext cx="37783" cy="32420"/>
                <a:chOff x="4180904" y="4251758"/>
                <a:chExt cx="37783" cy="32420"/>
              </a:xfrm>
            </p:grpSpPr>
            <p:sp>
              <p:nvSpPr>
                <p:cNvPr id="3888" name="Google Shape;3888;p65"/>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65"/>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0" name="Google Shape;3890;p65"/>
              <p:cNvGrpSpPr/>
              <p:nvPr/>
            </p:nvGrpSpPr>
            <p:grpSpPr>
              <a:xfrm>
                <a:off x="4201644" y="4081324"/>
                <a:ext cx="37783" cy="32364"/>
                <a:chOff x="4201644" y="4081324"/>
                <a:chExt cx="37783" cy="32364"/>
              </a:xfrm>
            </p:grpSpPr>
            <p:sp>
              <p:nvSpPr>
                <p:cNvPr id="3891" name="Google Shape;3891;p65"/>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65"/>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3" name="Google Shape;3893;p65"/>
              <p:cNvGrpSpPr/>
              <p:nvPr/>
            </p:nvGrpSpPr>
            <p:grpSpPr>
              <a:xfrm>
                <a:off x="4284416" y="3887428"/>
                <a:ext cx="37783" cy="32451"/>
                <a:chOff x="4284416" y="3887428"/>
                <a:chExt cx="37783" cy="32451"/>
              </a:xfrm>
            </p:grpSpPr>
            <p:sp>
              <p:nvSpPr>
                <p:cNvPr id="3894" name="Google Shape;3894;p65"/>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65"/>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65"/>
              <p:cNvGrpSpPr/>
              <p:nvPr/>
            </p:nvGrpSpPr>
            <p:grpSpPr>
              <a:xfrm>
                <a:off x="4223721" y="3860404"/>
                <a:ext cx="37870" cy="32364"/>
                <a:chOff x="4223721" y="3860404"/>
                <a:chExt cx="37870" cy="32364"/>
              </a:xfrm>
            </p:grpSpPr>
            <p:sp>
              <p:nvSpPr>
                <p:cNvPr id="3897" name="Google Shape;3897;p65"/>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65"/>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9" name="Google Shape;3899;p65"/>
              <p:cNvGrpSpPr/>
              <p:nvPr/>
            </p:nvGrpSpPr>
            <p:grpSpPr>
              <a:xfrm>
                <a:off x="4104889" y="3699242"/>
                <a:ext cx="37776" cy="32357"/>
                <a:chOff x="4104889" y="3699242"/>
                <a:chExt cx="37776" cy="32357"/>
              </a:xfrm>
            </p:grpSpPr>
            <p:sp>
              <p:nvSpPr>
                <p:cNvPr id="3900" name="Google Shape;3900;p65"/>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65"/>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2" name="Google Shape;3902;p65"/>
              <p:cNvGrpSpPr/>
              <p:nvPr/>
            </p:nvGrpSpPr>
            <p:grpSpPr>
              <a:xfrm>
                <a:off x="4143608" y="3475121"/>
                <a:ext cx="37878" cy="32420"/>
                <a:chOff x="4143608" y="3475121"/>
                <a:chExt cx="37878" cy="32420"/>
              </a:xfrm>
            </p:grpSpPr>
            <p:sp>
              <p:nvSpPr>
                <p:cNvPr id="3903" name="Google Shape;3903;p65"/>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65"/>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5" name="Google Shape;3905;p65"/>
              <p:cNvGrpSpPr/>
              <p:nvPr/>
            </p:nvGrpSpPr>
            <p:grpSpPr>
              <a:xfrm>
                <a:off x="4217248" y="3570893"/>
                <a:ext cx="37776" cy="32364"/>
                <a:chOff x="4217248" y="3570893"/>
                <a:chExt cx="37776" cy="32364"/>
              </a:xfrm>
            </p:grpSpPr>
            <p:sp>
              <p:nvSpPr>
                <p:cNvPr id="3906" name="Google Shape;3906;p65"/>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5"/>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8" name="Google Shape;3908;p65"/>
              <p:cNvGrpSpPr/>
              <p:nvPr/>
            </p:nvGrpSpPr>
            <p:grpSpPr>
              <a:xfrm>
                <a:off x="4255307" y="3431612"/>
                <a:ext cx="37776" cy="32451"/>
                <a:chOff x="4255307" y="3431612"/>
                <a:chExt cx="37776" cy="32451"/>
              </a:xfrm>
            </p:grpSpPr>
            <p:sp>
              <p:nvSpPr>
                <p:cNvPr id="3909" name="Google Shape;3909;p65"/>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5"/>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1" name="Google Shape;3911;p65"/>
              <p:cNvGrpSpPr/>
              <p:nvPr/>
            </p:nvGrpSpPr>
            <p:grpSpPr>
              <a:xfrm>
                <a:off x="3853052" y="3577398"/>
                <a:ext cx="37776" cy="32420"/>
                <a:chOff x="3853052" y="3577398"/>
                <a:chExt cx="37776" cy="32420"/>
              </a:xfrm>
            </p:grpSpPr>
            <p:sp>
              <p:nvSpPr>
                <p:cNvPr id="3912" name="Google Shape;3912;p65"/>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5"/>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65"/>
              <p:cNvGrpSpPr/>
              <p:nvPr/>
            </p:nvGrpSpPr>
            <p:grpSpPr>
              <a:xfrm>
                <a:off x="4039908" y="3412107"/>
                <a:ext cx="37776" cy="32357"/>
                <a:chOff x="4039908" y="3412107"/>
                <a:chExt cx="37776" cy="32357"/>
              </a:xfrm>
            </p:grpSpPr>
            <p:sp>
              <p:nvSpPr>
                <p:cNvPr id="3915" name="Google Shape;3915;p65"/>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5"/>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7" name="Google Shape;3917;p65"/>
              <p:cNvGrpSpPr/>
              <p:nvPr/>
            </p:nvGrpSpPr>
            <p:grpSpPr>
              <a:xfrm>
                <a:off x="4017360" y="3342061"/>
                <a:ext cx="37870" cy="32380"/>
                <a:chOff x="4017360" y="3342061"/>
                <a:chExt cx="37870" cy="32380"/>
              </a:xfrm>
            </p:grpSpPr>
            <p:sp>
              <p:nvSpPr>
                <p:cNvPr id="3918" name="Google Shape;3918;p65"/>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5"/>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0" name="Google Shape;3920;p65"/>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5"/>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2" name="Google Shape;3922;p65"/>
              <p:cNvGrpSpPr/>
              <p:nvPr/>
            </p:nvGrpSpPr>
            <p:grpSpPr>
              <a:xfrm>
                <a:off x="3750870" y="3418650"/>
                <a:ext cx="37776" cy="32380"/>
                <a:chOff x="3750870" y="3418650"/>
                <a:chExt cx="37776" cy="32380"/>
              </a:xfrm>
            </p:grpSpPr>
            <p:sp>
              <p:nvSpPr>
                <p:cNvPr id="3923" name="Google Shape;3923;p65"/>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5"/>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5" name="Google Shape;3925;p65"/>
              <p:cNvGrpSpPr/>
              <p:nvPr/>
            </p:nvGrpSpPr>
            <p:grpSpPr>
              <a:xfrm>
                <a:off x="3632509" y="3274438"/>
                <a:ext cx="37783" cy="32357"/>
                <a:chOff x="3632509" y="3274438"/>
                <a:chExt cx="37783" cy="32357"/>
              </a:xfrm>
            </p:grpSpPr>
            <p:sp>
              <p:nvSpPr>
                <p:cNvPr id="3926" name="Google Shape;3926;p65"/>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5"/>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8" name="Google Shape;3928;p65"/>
              <p:cNvGrpSpPr/>
              <p:nvPr/>
            </p:nvGrpSpPr>
            <p:grpSpPr>
              <a:xfrm>
                <a:off x="3906424" y="3297561"/>
                <a:ext cx="37776" cy="32451"/>
                <a:chOff x="3906424" y="3297561"/>
                <a:chExt cx="37776" cy="32451"/>
              </a:xfrm>
            </p:grpSpPr>
            <p:sp>
              <p:nvSpPr>
                <p:cNvPr id="3929" name="Google Shape;3929;p65"/>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5"/>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1" name="Google Shape;3931;p65"/>
              <p:cNvGrpSpPr/>
              <p:nvPr/>
            </p:nvGrpSpPr>
            <p:grpSpPr>
              <a:xfrm>
                <a:off x="3866084" y="3412107"/>
                <a:ext cx="37776" cy="32357"/>
                <a:chOff x="3866084" y="3412107"/>
                <a:chExt cx="37776" cy="32357"/>
              </a:xfrm>
            </p:grpSpPr>
            <p:sp>
              <p:nvSpPr>
                <p:cNvPr id="3932" name="Google Shape;3932;p65"/>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5"/>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4" name="Google Shape;3934;p65"/>
              <p:cNvGrpSpPr/>
              <p:nvPr/>
            </p:nvGrpSpPr>
            <p:grpSpPr>
              <a:xfrm>
                <a:off x="4023919" y="3766409"/>
                <a:ext cx="37783" cy="32357"/>
                <a:chOff x="4023919" y="3766409"/>
                <a:chExt cx="37783" cy="32357"/>
              </a:xfrm>
            </p:grpSpPr>
            <p:sp>
              <p:nvSpPr>
                <p:cNvPr id="3935" name="Google Shape;3935;p65"/>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5"/>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7" name="Google Shape;3937;p65"/>
              <p:cNvGrpSpPr/>
              <p:nvPr/>
            </p:nvGrpSpPr>
            <p:grpSpPr>
              <a:xfrm>
                <a:off x="3973882" y="3779449"/>
                <a:ext cx="37776" cy="32357"/>
                <a:chOff x="3973882" y="3779449"/>
                <a:chExt cx="37776" cy="32357"/>
              </a:xfrm>
            </p:grpSpPr>
            <p:sp>
              <p:nvSpPr>
                <p:cNvPr id="3938" name="Google Shape;3938;p65"/>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5"/>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0" name="Google Shape;3940;p65"/>
              <p:cNvGrpSpPr/>
              <p:nvPr/>
            </p:nvGrpSpPr>
            <p:grpSpPr>
              <a:xfrm>
                <a:off x="4073398" y="3838028"/>
                <a:ext cx="37776" cy="32380"/>
                <a:chOff x="4073398" y="3838028"/>
                <a:chExt cx="37776" cy="32380"/>
              </a:xfrm>
            </p:grpSpPr>
            <p:sp>
              <p:nvSpPr>
                <p:cNvPr id="3941" name="Google Shape;3941;p65"/>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5"/>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3" name="Google Shape;3943;p65"/>
              <p:cNvGrpSpPr/>
              <p:nvPr/>
            </p:nvGrpSpPr>
            <p:grpSpPr>
              <a:xfrm>
                <a:off x="4342672" y="4144496"/>
                <a:ext cx="37752" cy="32364"/>
                <a:chOff x="4342672" y="4144496"/>
                <a:chExt cx="37752" cy="32364"/>
              </a:xfrm>
            </p:grpSpPr>
            <p:sp>
              <p:nvSpPr>
                <p:cNvPr id="3944" name="Google Shape;3944;p65"/>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5"/>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6" name="Google Shape;3946;p65"/>
              <p:cNvGrpSpPr/>
              <p:nvPr/>
            </p:nvGrpSpPr>
            <p:grpSpPr>
              <a:xfrm>
                <a:off x="4406386" y="4056872"/>
                <a:ext cx="37783" cy="32364"/>
                <a:chOff x="4406386" y="4056872"/>
                <a:chExt cx="37783" cy="32364"/>
              </a:xfrm>
            </p:grpSpPr>
            <p:sp>
              <p:nvSpPr>
                <p:cNvPr id="3947" name="Google Shape;3947;p65"/>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5"/>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9" name="Google Shape;3949;p65"/>
              <p:cNvGrpSpPr/>
              <p:nvPr/>
            </p:nvGrpSpPr>
            <p:grpSpPr>
              <a:xfrm>
                <a:off x="4284416" y="4245254"/>
                <a:ext cx="37783" cy="32357"/>
                <a:chOff x="4284416" y="4245254"/>
                <a:chExt cx="37783" cy="32357"/>
              </a:xfrm>
            </p:grpSpPr>
            <p:sp>
              <p:nvSpPr>
                <p:cNvPr id="3950" name="Google Shape;3950;p65"/>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5"/>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2" name="Google Shape;3952;p65"/>
              <p:cNvGrpSpPr/>
              <p:nvPr/>
            </p:nvGrpSpPr>
            <p:grpSpPr>
              <a:xfrm>
                <a:off x="4219057" y="4331258"/>
                <a:ext cx="37776" cy="32364"/>
                <a:chOff x="4219057" y="4331258"/>
                <a:chExt cx="37776" cy="32364"/>
              </a:xfrm>
            </p:grpSpPr>
            <p:sp>
              <p:nvSpPr>
                <p:cNvPr id="3953" name="Google Shape;3953;p65"/>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5"/>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5" name="Google Shape;3955;p65"/>
              <p:cNvGrpSpPr/>
              <p:nvPr/>
            </p:nvGrpSpPr>
            <p:grpSpPr>
              <a:xfrm>
                <a:off x="4204122" y="4141688"/>
                <a:ext cx="33497" cy="28699"/>
                <a:chOff x="4204122" y="4141688"/>
                <a:chExt cx="33497" cy="28699"/>
              </a:xfrm>
            </p:grpSpPr>
            <p:sp>
              <p:nvSpPr>
                <p:cNvPr id="3956" name="Google Shape;3956;p65"/>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5"/>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8" name="Google Shape;3958;p65"/>
              <p:cNvGrpSpPr/>
              <p:nvPr/>
            </p:nvGrpSpPr>
            <p:grpSpPr>
              <a:xfrm>
                <a:off x="4301546" y="4003869"/>
                <a:ext cx="38916" cy="33324"/>
                <a:chOff x="4301546" y="4003869"/>
                <a:chExt cx="38916" cy="33324"/>
              </a:xfrm>
            </p:grpSpPr>
            <p:sp>
              <p:nvSpPr>
                <p:cNvPr id="3959" name="Google Shape;3959;p65"/>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5"/>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1" name="Google Shape;3961;p65"/>
              <p:cNvGrpSpPr/>
              <p:nvPr/>
            </p:nvGrpSpPr>
            <p:grpSpPr>
              <a:xfrm>
                <a:off x="4210681" y="3924669"/>
                <a:ext cx="36549" cy="31366"/>
                <a:chOff x="4210681" y="3924669"/>
                <a:chExt cx="36549" cy="31366"/>
              </a:xfrm>
            </p:grpSpPr>
            <p:sp>
              <p:nvSpPr>
                <p:cNvPr id="3962" name="Google Shape;3962;p65"/>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5"/>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4" name="Google Shape;3964;p65"/>
              <p:cNvGrpSpPr/>
              <p:nvPr/>
            </p:nvGrpSpPr>
            <p:grpSpPr>
              <a:xfrm>
                <a:off x="3987771" y="3628874"/>
                <a:ext cx="31499" cy="26993"/>
                <a:chOff x="3987771" y="3628874"/>
                <a:chExt cx="31499" cy="26993"/>
              </a:xfrm>
            </p:grpSpPr>
            <p:sp>
              <p:nvSpPr>
                <p:cNvPr id="3965" name="Google Shape;3965;p65"/>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5"/>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7" name="Google Shape;3967;p65"/>
              <p:cNvGrpSpPr/>
              <p:nvPr/>
            </p:nvGrpSpPr>
            <p:grpSpPr>
              <a:xfrm>
                <a:off x="4087382" y="3775674"/>
                <a:ext cx="31405" cy="26898"/>
                <a:chOff x="4087382" y="3775674"/>
                <a:chExt cx="31405" cy="26898"/>
              </a:xfrm>
            </p:grpSpPr>
            <p:sp>
              <p:nvSpPr>
                <p:cNvPr id="3968" name="Google Shape;3968;p65"/>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5"/>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0" name="Google Shape;3970;p65"/>
              <p:cNvGrpSpPr/>
              <p:nvPr/>
            </p:nvGrpSpPr>
            <p:grpSpPr>
              <a:xfrm>
                <a:off x="4118873" y="3856637"/>
                <a:ext cx="31405" cy="26906"/>
                <a:chOff x="4118873" y="3856637"/>
                <a:chExt cx="31405" cy="26906"/>
              </a:xfrm>
            </p:grpSpPr>
            <p:sp>
              <p:nvSpPr>
                <p:cNvPr id="3971" name="Google Shape;3971;p65"/>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5"/>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3" name="Google Shape;3973;p65"/>
              <p:cNvGrpSpPr/>
              <p:nvPr/>
            </p:nvGrpSpPr>
            <p:grpSpPr>
              <a:xfrm>
                <a:off x="4168541" y="3639523"/>
                <a:ext cx="31499" cy="26906"/>
                <a:chOff x="4168541" y="3639523"/>
                <a:chExt cx="31499" cy="26906"/>
              </a:xfrm>
            </p:grpSpPr>
            <p:sp>
              <p:nvSpPr>
                <p:cNvPr id="3974" name="Google Shape;3974;p65"/>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5"/>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6" name="Google Shape;3976;p65"/>
              <p:cNvGrpSpPr/>
              <p:nvPr/>
            </p:nvGrpSpPr>
            <p:grpSpPr>
              <a:xfrm>
                <a:off x="3965789" y="3393545"/>
                <a:ext cx="31405" cy="26945"/>
                <a:chOff x="3965789" y="3393545"/>
                <a:chExt cx="31405" cy="26945"/>
              </a:xfrm>
            </p:grpSpPr>
            <p:sp>
              <p:nvSpPr>
                <p:cNvPr id="3977" name="Google Shape;3977;p65"/>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5"/>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9" name="Google Shape;3979;p65"/>
              <p:cNvGrpSpPr/>
              <p:nvPr/>
            </p:nvGrpSpPr>
            <p:grpSpPr>
              <a:xfrm>
                <a:off x="3925166" y="3491008"/>
                <a:ext cx="31405" cy="27001"/>
                <a:chOff x="3925166" y="3491008"/>
                <a:chExt cx="31405" cy="27001"/>
              </a:xfrm>
            </p:grpSpPr>
            <p:sp>
              <p:nvSpPr>
                <p:cNvPr id="3980" name="Google Shape;3980;p65"/>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5"/>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65"/>
              <p:cNvGrpSpPr/>
              <p:nvPr/>
            </p:nvGrpSpPr>
            <p:grpSpPr>
              <a:xfrm>
                <a:off x="3682845" y="3340976"/>
                <a:ext cx="31397" cy="26898"/>
                <a:chOff x="3682845" y="3340976"/>
                <a:chExt cx="31397" cy="26898"/>
              </a:xfrm>
            </p:grpSpPr>
            <p:sp>
              <p:nvSpPr>
                <p:cNvPr id="3983" name="Google Shape;3983;p65"/>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5"/>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5" name="Google Shape;3985;p65"/>
              <p:cNvGrpSpPr/>
              <p:nvPr/>
            </p:nvGrpSpPr>
            <p:grpSpPr>
              <a:xfrm>
                <a:off x="3795393" y="3353725"/>
                <a:ext cx="31499" cy="26993"/>
                <a:chOff x="3795393" y="3353725"/>
                <a:chExt cx="31499" cy="26993"/>
              </a:xfrm>
            </p:grpSpPr>
            <p:sp>
              <p:nvSpPr>
                <p:cNvPr id="3986" name="Google Shape;3986;p65"/>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5"/>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8" name="Google Shape;3988;p65"/>
              <p:cNvGrpSpPr/>
              <p:nvPr/>
            </p:nvGrpSpPr>
            <p:grpSpPr>
              <a:xfrm>
                <a:off x="4176909" y="4363221"/>
                <a:ext cx="38924" cy="33316"/>
                <a:chOff x="4176909" y="4363221"/>
                <a:chExt cx="38924" cy="33316"/>
              </a:xfrm>
            </p:grpSpPr>
            <p:sp>
              <p:nvSpPr>
                <p:cNvPr id="3989" name="Google Shape;3989;p65"/>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5"/>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1" name="Google Shape;3991;p65"/>
              <p:cNvGrpSpPr/>
              <p:nvPr/>
            </p:nvGrpSpPr>
            <p:grpSpPr>
              <a:xfrm>
                <a:off x="4226191" y="4007660"/>
                <a:ext cx="33560" cy="28770"/>
                <a:chOff x="4226191" y="4007660"/>
                <a:chExt cx="33560" cy="28770"/>
              </a:xfrm>
            </p:grpSpPr>
            <p:sp>
              <p:nvSpPr>
                <p:cNvPr id="3992" name="Google Shape;3992;p65"/>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5"/>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4" name="Google Shape;3994;p65"/>
              <p:cNvGrpSpPr/>
              <p:nvPr/>
            </p:nvGrpSpPr>
            <p:grpSpPr>
              <a:xfrm>
                <a:off x="3597785" y="3377045"/>
                <a:ext cx="33591" cy="28699"/>
                <a:chOff x="3597785" y="3377045"/>
                <a:chExt cx="33591" cy="28699"/>
              </a:xfrm>
            </p:grpSpPr>
            <p:sp>
              <p:nvSpPr>
                <p:cNvPr id="3995" name="Google Shape;3995;p65"/>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5"/>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7" name="Google Shape;3997;p65"/>
              <p:cNvGrpSpPr/>
              <p:nvPr/>
            </p:nvGrpSpPr>
            <p:grpSpPr>
              <a:xfrm>
                <a:off x="3887870" y="3669796"/>
                <a:ext cx="33591" cy="28692"/>
                <a:chOff x="3887870" y="3669796"/>
                <a:chExt cx="33591" cy="28692"/>
              </a:xfrm>
            </p:grpSpPr>
            <p:sp>
              <p:nvSpPr>
                <p:cNvPr id="3998" name="Google Shape;3998;p65"/>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5"/>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0" name="Google Shape;4000;p65"/>
              <p:cNvGrpSpPr/>
              <p:nvPr/>
            </p:nvGrpSpPr>
            <p:grpSpPr>
              <a:xfrm>
                <a:off x="3818320" y="3481625"/>
                <a:ext cx="33497" cy="28770"/>
                <a:chOff x="3818320" y="3481625"/>
                <a:chExt cx="33497" cy="28770"/>
              </a:xfrm>
            </p:grpSpPr>
            <p:sp>
              <p:nvSpPr>
                <p:cNvPr id="4001" name="Google Shape;4001;p65"/>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5"/>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3" name="Google Shape;4003;p65"/>
              <p:cNvGrpSpPr/>
              <p:nvPr/>
            </p:nvGrpSpPr>
            <p:grpSpPr>
              <a:xfrm>
                <a:off x="4278139" y="4120948"/>
                <a:ext cx="37492" cy="32129"/>
                <a:chOff x="4278139" y="4120948"/>
                <a:chExt cx="37492" cy="32129"/>
              </a:xfrm>
            </p:grpSpPr>
            <p:sp>
              <p:nvSpPr>
                <p:cNvPr id="4004" name="Google Shape;4004;p65"/>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5"/>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6" name="Google Shape;4006;p65"/>
              <p:cNvGrpSpPr/>
              <p:nvPr/>
            </p:nvGrpSpPr>
            <p:grpSpPr>
              <a:xfrm>
                <a:off x="4419898" y="3977388"/>
                <a:ext cx="33497" cy="28692"/>
                <a:chOff x="4419898" y="3977388"/>
                <a:chExt cx="33497" cy="28692"/>
              </a:xfrm>
            </p:grpSpPr>
            <p:sp>
              <p:nvSpPr>
                <p:cNvPr id="4007" name="Google Shape;4007;p65"/>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5"/>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9" name="Google Shape;4009;p65"/>
              <p:cNvGrpSpPr/>
              <p:nvPr/>
            </p:nvGrpSpPr>
            <p:grpSpPr>
              <a:xfrm>
                <a:off x="4158930" y="4034684"/>
                <a:ext cx="33497" cy="28762"/>
                <a:chOff x="4158930" y="4034684"/>
                <a:chExt cx="33497" cy="28762"/>
              </a:xfrm>
            </p:grpSpPr>
            <p:sp>
              <p:nvSpPr>
                <p:cNvPr id="4010" name="Google Shape;4010;p65"/>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5"/>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2" name="Google Shape;4012;p65"/>
              <p:cNvGrpSpPr/>
              <p:nvPr/>
            </p:nvGrpSpPr>
            <p:grpSpPr>
              <a:xfrm>
                <a:off x="4134949" y="3957049"/>
                <a:ext cx="33497" cy="28770"/>
                <a:chOff x="4134949" y="3957049"/>
                <a:chExt cx="33497" cy="28770"/>
              </a:xfrm>
            </p:grpSpPr>
            <p:sp>
              <p:nvSpPr>
                <p:cNvPr id="4013" name="Google Shape;4013;p65"/>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5"/>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65"/>
              <p:cNvGrpSpPr/>
              <p:nvPr/>
            </p:nvGrpSpPr>
            <p:grpSpPr>
              <a:xfrm>
                <a:off x="4193653" y="4184403"/>
                <a:ext cx="43580" cy="37264"/>
                <a:chOff x="4193653" y="4184403"/>
                <a:chExt cx="43580" cy="37264"/>
              </a:xfrm>
            </p:grpSpPr>
            <p:sp>
              <p:nvSpPr>
                <p:cNvPr id="4016" name="Google Shape;4016;p65"/>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5"/>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8" name="Google Shape;4018;p65"/>
              <p:cNvGrpSpPr/>
              <p:nvPr/>
            </p:nvGrpSpPr>
            <p:grpSpPr>
              <a:xfrm>
                <a:off x="4343600" y="3943844"/>
                <a:ext cx="43580" cy="37312"/>
                <a:chOff x="4343600" y="3943844"/>
                <a:chExt cx="43580" cy="37312"/>
              </a:xfrm>
            </p:grpSpPr>
            <p:sp>
              <p:nvSpPr>
                <p:cNvPr id="4019" name="Google Shape;4019;p65"/>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5"/>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1" name="Google Shape;4021;p65"/>
              <p:cNvGrpSpPr/>
              <p:nvPr/>
            </p:nvGrpSpPr>
            <p:grpSpPr>
              <a:xfrm>
                <a:off x="4172339" y="3381693"/>
                <a:ext cx="31499" cy="27001"/>
                <a:chOff x="4172339" y="3381693"/>
                <a:chExt cx="31499" cy="27001"/>
              </a:xfrm>
            </p:grpSpPr>
            <p:sp>
              <p:nvSpPr>
                <p:cNvPr id="4022" name="Google Shape;4022;p65"/>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5"/>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7"/>
        <p:cNvGrpSpPr/>
        <p:nvPr/>
      </p:nvGrpSpPr>
      <p:grpSpPr>
        <a:xfrm>
          <a:off x="0" y="0"/>
          <a:ext cx="0" cy="0"/>
          <a:chOff x="0" y="0"/>
          <a:chExt cx="0" cy="0"/>
        </a:xfrm>
      </p:grpSpPr>
      <p:grpSp>
        <p:nvGrpSpPr>
          <p:cNvPr id="4028" name="Google Shape;4028;p66"/>
          <p:cNvGrpSpPr/>
          <p:nvPr/>
        </p:nvGrpSpPr>
        <p:grpSpPr>
          <a:xfrm>
            <a:off x="729274" y="1175734"/>
            <a:ext cx="2507799" cy="206239"/>
            <a:chOff x="106648" y="895722"/>
            <a:chExt cx="4481413" cy="374300"/>
          </a:xfrm>
        </p:grpSpPr>
        <p:grpSp>
          <p:nvGrpSpPr>
            <p:cNvPr id="4029" name="Google Shape;4029;p66"/>
            <p:cNvGrpSpPr/>
            <p:nvPr/>
          </p:nvGrpSpPr>
          <p:grpSpPr>
            <a:xfrm>
              <a:off x="2233276" y="895722"/>
              <a:ext cx="1082667" cy="223591"/>
              <a:chOff x="4808316" y="2800065"/>
              <a:chExt cx="1999386" cy="412910"/>
            </a:xfrm>
          </p:grpSpPr>
          <p:sp>
            <p:nvSpPr>
              <p:cNvPr id="4030" name="Google Shape;4030;p66"/>
              <p:cNvSpPr/>
              <p:nvPr/>
            </p:nvSpPr>
            <p:spPr>
              <a:xfrm>
                <a:off x="4849302"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66"/>
              <p:cNvGrpSpPr/>
              <p:nvPr/>
            </p:nvGrpSpPr>
            <p:grpSpPr>
              <a:xfrm>
                <a:off x="4808316" y="2800065"/>
                <a:ext cx="92400" cy="411825"/>
                <a:chOff x="845575" y="2563700"/>
                <a:chExt cx="92400" cy="411825"/>
              </a:xfrm>
            </p:grpSpPr>
            <p:cxnSp>
              <p:nvCxnSpPr>
                <p:cNvPr id="4032" name="Google Shape;4032;p66"/>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033" name="Google Shape;4033;p66"/>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34" name="Google Shape;4034;p66"/>
            <p:cNvGrpSpPr/>
            <p:nvPr/>
          </p:nvGrpSpPr>
          <p:grpSpPr>
            <a:xfrm>
              <a:off x="106648" y="895722"/>
              <a:ext cx="1088401" cy="223591"/>
              <a:chOff x="881025" y="2800065"/>
              <a:chExt cx="2009975" cy="412910"/>
            </a:xfrm>
          </p:grpSpPr>
          <p:sp>
            <p:nvSpPr>
              <p:cNvPr id="4035" name="Google Shape;4035;p66"/>
              <p:cNvSpPr/>
              <p:nvPr/>
            </p:nvSpPr>
            <p:spPr>
              <a:xfrm>
                <a:off x="932600"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6" name="Google Shape;4036;p66"/>
              <p:cNvGrpSpPr/>
              <p:nvPr/>
            </p:nvGrpSpPr>
            <p:grpSpPr>
              <a:xfrm>
                <a:off x="881025" y="2800065"/>
                <a:ext cx="92400" cy="411825"/>
                <a:chOff x="845575" y="2563700"/>
                <a:chExt cx="92400" cy="411825"/>
              </a:xfrm>
            </p:grpSpPr>
            <p:cxnSp>
              <p:nvCxnSpPr>
                <p:cNvPr id="4037" name="Google Shape;4037;p66"/>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038" name="Google Shape;4038;p66"/>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39" name="Google Shape;4039;p66"/>
            <p:cNvGrpSpPr/>
            <p:nvPr/>
          </p:nvGrpSpPr>
          <p:grpSpPr>
            <a:xfrm>
              <a:off x="1172346" y="1047018"/>
              <a:ext cx="1083151" cy="223003"/>
              <a:chOff x="2849073" y="3079467"/>
              <a:chExt cx="2000279" cy="411825"/>
            </a:xfrm>
          </p:grpSpPr>
          <p:sp>
            <p:nvSpPr>
              <p:cNvPr id="4040" name="Google Shape;4040;p66"/>
              <p:cNvSpPr/>
              <p:nvPr/>
            </p:nvSpPr>
            <p:spPr>
              <a:xfrm>
                <a:off x="2890952" y="3079475"/>
                <a:ext cx="19584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1" name="Google Shape;4041;p66"/>
              <p:cNvGrpSpPr/>
              <p:nvPr/>
            </p:nvGrpSpPr>
            <p:grpSpPr>
              <a:xfrm rot="10800000">
                <a:off x="2849073" y="3079467"/>
                <a:ext cx="92400" cy="411825"/>
                <a:chOff x="2070100" y="2563700"/>
                <a:chExt cx="92400" cy="411825"/>
              </a:xfrm>
            </p:grpSpPr>
            <p:cxnSp>
              <p:nvCxnSpPr>
                <p:cNvPr id="4042" name="Google Shape;4042;p66"/>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043" name="Google Shape;4043;p66"/>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44" name="Google Shape;4044;p66"/>
            <p:cNvGrpSpPr/>
            <p:nvPr/>
          </p:nvGrpSpPr>
          <p:grpSpPr>
            <a:xfrm>
              <a:off x="3290132" y="1047018"/>
              <a:ext cx="1297929" cy="223003"/>
              <a:chOff x="6760035" y="3079467"/>
              <a:chExt cx="2396914" cy="411825"/>
            </a:xfrm>
          </p:grpSpPr>
          <p:sp>
            <p:nvSpPr>
              <p:cNvPr id="4045" name="Google Shape;4045;p66"/>
              <p:cNvSpPr/>
              <p:nvPr/>
            </p:nvSpPr>
            <p:spPr>
              <a:xfrm>
                <a:off x="6807650" y="3079475"/>
                <a:ext cx="23493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6" name="Google Shape;4046;p66"/>
              <p:cNvGrpSpPr/>
              <p:nvPr/>
            </p:nvGrpSpPr>
            <p:grpSpPr>
              <a:xfrm rot="10800000">
                <a:off x="6760035" y="3079467"/>
                <a:ext cx="92400" cy="411825"/>
                <a:chOff x="2070100" y="2563700"/>
                <a:chExt cx="92400" cy="411825"/>
              </a:xfrm>
            </p:grpSpPr>
            <p:cxnSp>
              <p:nvCxnSpPr>
                <p:cNvPr id="4047" name="Google Shape;4047;p66"/>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4048" name="Google Shape;4048;p66"/>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49" name="Google Shape;4049;p66"/>
          <p:cNvGrpSpPr/>
          <p:nvPr/>
        </p:nvGrpSpPr>
        <p:grpSpPr>
          <a:xfrm>
            <a:off x="2147036" y="3575105"/>
            <a:ext cx="1086701" cy="799429"/>
            <a:chOff x="2183288" y="3555572"/>
            <a:chExt cx="1136241" cy="835873"/>
          </a:xfrm>
        </p:grpSpPr>
        <p:sp>
          <p:nvSpPr>
            <p:cNvPr id="4050" name="Google Shape;4050;p66"/>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1" name="Google Shape;4051;p66"/>
            <p:cNvGrpSpPr/>
            <p:nvPr/>
          </p:nvGrpSpPr>
          <p:grpSpPr>
            <a:xfrm>
              <a:off x="2205895" y="3637269"/>
              <a:ext cx="1089848" cy="724993"/>
              <a:chOff x="2205895" y="3637269"/>
              <a:chExt cx="1089848" cy="724993"/>
            </a:xfrm>
          </p:grpSpPr>
          <p:sp>
            <p:nvSpPr>
              <p:cNvPr id="4052" name="Google Shape;4052;p66"/>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6"/>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6"/>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6"/>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6"/>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6"/>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8" name="Google Shape;4058;p66"/>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59" name="Google Shape;4059;p66"/>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4060" name="Google Shape;4060;p66"/>
            <p:cNvGrpSpPr/>
            <p:nvPr/>
          </p:nvGrpSpPr>
          <p:grpSpPr>
            <a:xfrm>
              <a:off x="3173850" y="3779426"/>
              <a:ext cx="145679" cy="70048"/>
              <a:chOff x="3173850" y="3779426"/>
              <a:chExt cx="145679" cy="70048"/>
            </a:xfrm>
          </p:grpSpPr>
          <p:cxnSp>
            <p:nvCxnSpPr>
              <p:cNvPr id="4061" name="Google Shape;4061;p66"/>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4062" name="Google Shape;4062;p66"/>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3" name="Google Shape;4063;p66"/>
            <p:cNvGrpSpPr/>
            <p:nvPr/>
          </p:nvGrpSpPr>
          <p:grpSpPr>
            <a:xfrm>
              <a:off x="2183288" y="4139483"/>
              <a:ext cx="145133" cy="70048"/>
              <a:chOff x="2183288" y="4139483"/>
              <a:chExt cx="145133" cy="70048"/>
            </a:xfrm>
          </p:grpSpPr>
          <p:cxnSp>
            <p:nvCxnSpPr>
              <p:cNvPr id="4064" name="Google Shape;4064;p66"/>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4065" name="Google Shape;4065;p66"/>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6" name="Google Shape;4066;p66"/>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7" name="Google Shape;4067;p66"/>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4068" name="Google Shape;4068;p66"/>
            <p:cNvGrpSpPr/>
            <p:nvPr/>
          </p:nvGrpSpPr>
          <p:grpSpPr>
            <a:xfrm>
              <a:off x="2943836" y="4268886"/>
              <a:ext cx="60717" cy="122559"/>
              <a:chOff x="2943836" y="4268886"/>
              <a:chExt cx="60717" cy="122559"/>
            </a:xfrm>
          </p:grpSpPr>
          <p:sp>
            <p:nvSpPr>
              <p:cNvPr id="4069" name="Google Shape;4069;p66"/>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0" name="Google Shape;4070;p66"/>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4071" name="Google Shape;4071;p66"/>
          <p:cNvGrpSpPr/>
          <p:nvPr/>
        </p:nvGrpSpPr>
        <p:grpSpPr>
          <a:xfrm>
            <a:off x="3409981" y="1496104"/>
            <a:ext cx="1675870" cy="758251"/>
            <a:chOff x="3530532" y="1496185"/>
            <a:chExt cx="1562000" cy="706730"/>
          </a:xfrm>
        </p:grpSpPr>
        <p:cxnSp>
          <p:nvCxnSpPr>
            <p:cNvPr id="4072" name="Google Shape;4072;p66"/>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4073" name="Google Shape;4073;p66"/>
            <p:cNvGrpSpPr/>
            <p:nvPr/>
          </p:nvGrpSpPr>
          <p:grpSpPr>
            <a:xfrm>
              <a:off x="3530532" y="1496185"/>
              <a:ext cx="323430" cy="463587"/>
              <a:chOff x="3530532" y="1496185"/>
              <a:chExt cx="323430" cy="463587"/>
            </a:xfrm>
          </p:grpSpPr>
          <p:grpSp>
            <p:nvGrpSpPr>
              <p:cNvPr id="4074" name="Google Shape;4074;p66"/>
              <p:cNvGrpSpPr/>
              <p:nvPr/>
            </p:nvGrpSpPr>
            <p:grpSpPr>
              <a:xfrm>
                <a:off x="3567462" y="1496185"/>
                <a:ext cx="286500" cy="361376"/>
                <a:chOff x="3567462" y="1496185"/>
                <a:chExt cx="286500" cy="361376"/>
              </a:xfrm>
            </p:grpSpPr>
            <p:cxnSp>
              <p:nvCxnSpPr>
                <p:cNvPr id="4075" name="Google Shape;4075;p66"/>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4076" name="Google Shape;4076;p66"/>
                <p:cNvSpPr/>
                <p:nvPr/>
              </p:nvSpPr>
              <p:spPr>
                <a:xfrm>
                  <a:off x="3567462"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7" name="Google Shape;4077;p66"/>
              <p:cNvSpPr/>
              <p:nvPr/>
            </p:nvSpPr>
            <p:spPr>
              <a:xfrm>
                <a:off x="3530532"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8" name="Google Shape;4078;p66"/>
            <p:cNvGrpSpPr/>
            <p:nvPr/>
          </p:nvGrpSpPr>
          <p:grpSpPr>
            <a:xfrm>
              <a:off x="3891569" y="1779209"/>
              <a:ext cx="323945" cy="423706"/>
              <a:chOff x="3891569" y="1779209"/>
              <a:chExt cx="323945" cy="423706"/>
            </a:xfrm>
          </p:grpSpPr>
          <p:grpSp>
            <p:nvGrpSpPr>
              <p:cNvPr id="4079" name="Google Shape;4079;p66"/>
              <p:cNvGrpSpPr/>
              <p:nvPr/>
            </p:nvGrpSpPr>
            <p:grpSpPr>
              <a:xfrm>
                <a:off x="3929014" y="1881638"/>
                <a:ext cx="286500" cy="321278"/>
                <a:chOff x="3929014" y="1881638"/>
                <a:chExt cx="286500" cy="321278"/>
              </a:xfrm>
            </p:grpSpPr>
            <p:cxnSp>
              <p:nvCxnSpPr>
                <p:cNvPr id="4080" name="Google Shape;4080;p66"/>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4081" name="Google Shape;4081;p66"/>
                <p:cNvSpPr/>
                <p:nvPr/>
              </p:nvSpPr>
              <p:spPr>
                <a:xfrm>
                  <a:off x="3929014"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2" name="Google Shape;4082;p66"/>
              <p:cNvSpPr/>
              <p:nvPr/>
            </p:nvSpPr>
            <p:spPr>
              <a:xfrm>
                <a:off x="3891569" y="1779209"/>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66"/>
            <p:cNvGrpSpPr/>
            <p:nvPr/>
          </p:nvGrpSpPr>
          <p:grpSpPr>
            <a:xfrm>
              <a:off x="4252606" y="1496185"/>
              <a:ext cx="324721" cy="463587"/>
              <a:chOff x="4252606" y="1496185"/>
              <a:chExt cx="324721" cy="463587"/>
            </a:xfrm>
          </p:grpSpPr>
          <p:grpSp>
            <p:nvGrpSpPr>
              <p:cNvPr id="4084" name="Google Shape;4084;p66"/>
              <p:cNvGrpSpPr/>
              <p:nvPr/>
            </p:nvGrpSpPr>
            <p:grpSpPr>
              <a:xfrm>
                <a:off x="4290828" y="1496185"/>
                <a:ext cx="286500" cy="361376"/>
                <a:chOff x="4290828" y="1496185"/>
                <a:chExt cx="286500" cy="361376"/>
              </a:xfrm>
            </p:grpSpPr>
            <p:cxnSp>
              <p:nvCxnSpPr>
                <p:cNvPr id="4085" name="Google Shape;4085;p66"/>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4086" name="Google Shape;4086;p66"/>
                <p:cNvSpPr/>
                <p:nvPr/>
              </p:nvSpPr>
              <p:spPr>
                <a:xfrm>
                  <a:off x="4290828"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7" name="Google Shape;4087;p66"/>
              <p:cNvSpPr/>
              <p:nvPr/>
            </p:nvSpPr>
            <p:spPr>
              <a:xfrm>
                <a:off x="4252606"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oogle Shape;4088;p66"/>
            <p:cNvGrpSpPr/>
            <p:nvPr/>
          </p:nvGrpSpPr>
          <p:grpSpPr>
            <a:xfrm>
              <a:off x="4613643" y="1763716"/>
              <a:ext cx="325308" cy="439200"/>
              <a:chOff x="4613643" y="1763716"/>
              <a:chExt cx="325308" cy="439200"/>
            </a:xfrm>
          </p:grpSpPr>
          <p:grpSp>
            <p:nvGrpSpPr>
              <p:cNvPr id="4089" name="Google Shape;4089;p66"/>
              <p:cNvGrpSpPr/>
              <p:nvPr/>
            </p:nvGrpSpPr>
            <p:grpSpPr>
              <a:xfrm>
                <a:off x="4652451" y="1879538"/>
                <a:ext cx="286500" cy="323378"/>
                <a:chOff x="4652451" y="1879538"/>
                <a:chExt cx="286500" cy="323378"/>
              </a:xfrm>
            </p:grpSpPr>
            <p:cxnSp>
              <p:nvCxnSpPr>
                <p:cNvPr id="4090" name="Google Shape;4090;p66"/>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4091" name="Google Shape;4091;p66"/>
                <p:cNvSpPr/>
                <p:nvPr/>
              </p:nvSpPr>
              <p:spPr>
                <a:xfrm>
                  <a:off x="4652451"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2" name="Google Shape;4092;p66"/>
              <p:cNvSpPr/>
              <p:nvPr/>
            </p:nvSpPr>
            <p:spPr>
              <a:xfrm>
                <a:off x="4613643" y="1763716"/>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3" name="Google Shape;4093;p66"/>
          <p:cNvGrpSpPr/>
          <p:nvPr/>
        </p:nvGrpSpPr>
        <p:grpSpPr>
          <a:xfrm>
            <a:off x="3421841" y="2349730"/>
            <a:ext cx="1652173" cy="391517"/>
            <a:chOff x="3512551" y="2358270"/>
            <a:chExt cx="1597383" cy="378533"/>
          </a:xfrm>
        </p:grpSpPr>
        <p:cxnSp>
          <p:nvCxnSpPr>
            <p:cNvPr id="4094" name="Google Shape;4094;p66"/>
            <p:cNvCxnSpPr>
              <a:stCxn id="4095" idx="6"/>
              <a:endCxn id="4096"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4097" name="Google Shape;4097;p66"/>
            <p:cNvGrpSpPr/>
            <p:nvPr/>
          </p:nvGrpSpPr>
          <p:grpSpPr>
            <a:xfrm>
              <a:off x="3512551" y="2358270"/>
              <a:ext cx="225647" cy="307714"/>
              <a:chOff x="2182679" y="2004714"/>
              <a:chExt cx="792300" cy="1080458"/>
            </a:xfrm>
          </p:grpSpPr>
          <p:cxnSp>
            <p:nvCxnSpPr>
              <p:cNvPr id="4098" name="Google Shape;4098;p66"/>
              <p:cNvCxnSpPr>
                <a:stCxn id="4099" idx="0"/>
              </p:cNvCxnSpPr>
              <p:nvPr/>
            </p:nvCxnSpPr>
            <p:spPr>
              <a:xfrm rot="10800000">
                <a:off x="2578961"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4095" name="Google Shape;4095;p66"/>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6"/>
              <p:cNvSpPr/>
              <p:nvPr/>
            </p:nvSpPr>
            <p:spPr>
              <a:xfrm>
                <a:off x="2283911"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0" name="Google Shape;4100;p66"/>
            <p:cNvGrpSpPr/>
            <p:nvPr/>
          </p:nvGrpSpPr>
          <p:grpSpPr>
            <a:xfrm>
              <a:off x="3969644" y="2440153"/>
              <a:ext cx="225853" cy="296651"/>
              <a:chOff x="3775710" y="1729289"/>
              <a:chExt cx="136500" cy="179289"/>
            </a:xfrm>
          </p:grpSpPr>
          <p:cxnSp>
            <p:nvCxnSpPr>
              <p:cNvPr id="4101" name="Google Shape;4101;p66"/>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4102" name="Google Shape;4102;p66"/>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6"/>
              <p:cNvSpPr/>
              <p:nvPr/>
            </p:nvSpPr>
            <p:spPr>
              <a:xfrm>
                <a:off x="3793133" y="1746713"/>
                <a:ext cx="101700" cy="1017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4" name="Google Shape;4104;p66"/>
            <p:cNvGrpSpPr/>
            <p:nvPr/>
          </p:nvGrpSpPr>
          <p:grpSpPr>
            <a:xfrm>
              <a:off x="4427051" y="2358270"/>
              <a:ext cx="225647" cy="307714"/>
              <a:chOff x="5393704" y="2004714"/>
              <a:chExt cx="792300" cy="1080458"/>
            </a:xfrm>
          </p:grpSpPr>
          <p:cxnSp>
            <p:nvCxnSpPr>
              <p:cNvPr id="4105" name="Google Shape;4105;p66"/>
              <p:cNvCxnSpPr>
                <a:stCxn id="4106" idx="0"/>
              </p:cNvCxnSpPr>
              <p:nvPr/>
            </p:nvCxnSpPr>
            <p:spPr>
              <a:xfrm rot="10800000">
                <a:off x="5789986"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4107" name="Google Shape;4107;p66"/>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6"/>
              <p:cNvSpPr/>
              <p:nvPr/>
            </p:nvSpPr>
            <p:spPr>
              <a:xfrm>
                <a:off x="5494936"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66"/>
            <p:cNvGrpSpPr/>
            <p:nvPr/>
          </p:nvGrpSpPr>
          <p:grpSpPr>
            <a:xfrm>
              <a:off x="4884287" y="2440252"/>
              <a:ext cx="225647" cy="296532"/>
              <a:chOff x="6999166" y="2292572"/>
              <a:chExt cx="792300" cy="1041192"/>
            </a:xfrm>
          </p:grpSpPr>
          <p:cxnSp>
            <p:nvCxnSpPr>
              <p:cNvPr id="4109" name="Google Shape;4109;p66"/>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4096" name="Google Shape;4096;p66"/>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6"/>
              <p:cNvSpPr/>
              <p:nvPr/>
            </p:nvSpPr>
            <p:spPr>
              <a:xfrm>
                <a:off x="7100398"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11" name="Google Shape;4111;p66"/>
          <p:cNvGrpSpPr/>
          <p:nvPr/>
        </p:nvGrpSpPr>
        <p:grpSpPr>
          <a:xfrm>
            <a:off x="6842649" y="1185930"/>
            <a:ext cx="1581844" cy="732818"/>
            <a:chOff x="634175" y="2986275"/>
            <a:chExt cx="3147949" cy="1458344"/>
          </a:xfrm>
        </p:grpSpPr>
        <p:cxnSp>
          <p:nvCxnSpPr>
            <p:cNvPr id="4112" name="Google Shape;4112;p66"/>
            <p:cNvCxnSpPr>
              <a:stCxn id="4113" idx="4"/>
              <a:endCxn id="4114" idx="0"/>
            </p:cNvCxnSpPr>
            <p:nvPr/>
          </p:nvCxnSpPr>
          <p:spPr>
            <a:xfrm>
              <a:off x="929975" y="3577875"/>
              <a:ext cx="591300" cy="275100"/>
            </a:xfrm>
            <a:prstGeom prst="straightConnector1">
              <a:avLst/>
            </a:prstGeom>
            <a:noFill/>
            <a:ln w="19050" cap="flat" cmpd="sng">
              <a:solidFill>
                <a:srgbClr val="435D74"/>
              </a:solidFill>
              <a:prstDash val="solid"/>
              <a:round/>
              <a:headEnd type="none" w="med" len="med"/>
              <a:tailEnd type="none" w="med" len="med"/>
            </a:ln>
          </p:spPr>
        </p:cxnSp>
        <p:cxnSp>
          <p:nvCxnSpPr>
            <p:cNvPr id="4115" name="Google Shape;4115;p66"/>
            <p:cNvCxnSpPr>
              <a:stCxn id="4114" idx="0"/>
              <a:endCxn id="4116"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4117" name="Google Shape;4117;p66"/>
            <p:cNvCxnSpPr>
              <a:stCxn id="4116" idx="4"/>
              <a:endCxn id="4118"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4119" name="Google Shape;4119;p66"/>
            <p:cNvCxnSpPr>
              <a:stCxn id="4118" idx="0"/>
              <a:endCxn id="4120"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4120" name="Google Shape;4120;p66"/>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116" name="Google Shape;4116;p66"/>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113" name="Google Shape;4113;p66"/>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118" name="Google Shape;4118;p66"/>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4114" name="Google Shape;4114;p66"/>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4121" name="Google Shape;4121;p66"/>
          <p:cNvGrpSpPr/>
          <p:nvPr/>
        </p:nvGrpSpPr>
        <p:grpSpPr>
          <a:xfrm>
            <a:off x="3410364" y="2880240"/>
            <a:ext cx="1675128" cy="313674"/>
            <a:chOff x="998425" y="1182125"/>
            <a:chExt cx="1065400" cy="199500"/>
          </a:xfrm>
        </p:grpSpPr>
        <p:sp>
          <p:nvSpPr>
            <p:cNvPr id="4122" name="Google Shape;4122;p66"/>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6"/>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6"/>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6"/>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6"/>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7" name="Google Shape;4127;p66"/>
          <p:cNvGrpSpPr/>
          <p:nvPr/>
        </p:nvGrpSpPr>
        <p:grpSpPr>
          <a:xfrm>
            <a:off x="3410363" y="3836206"/>
            <a:ext cx="1675129" cy="525345"/>
            <a:chOff x="5194708" y="3484366"/>
            <a:chExt cx="3148148" cy="987304"/>
          </a:xfrm>
        </p:grpSpPr>
        <p:grpSp>
          <p:nvGrpSpPr>
            <p:cNvPr id="4128" name="Google Shape;4128;p66"/>
            <p:cNvGrpSpPr/>
            <p:nvPr/>
          </p:nvGrpSpPr>
          <p:grpSpPr>
            <a:xfrm>
              <a:off x="7531521" y="3484366"/>
              <a:ext cx="811335" cy="987304"/>
              <a:chOff x="3379425" y="1617275"/>
              <a:chExt cx="1090650" cy="1327200"/>
            </a:xfrm>
          </p:grpSpPr>
          <p:sp>
            <p:nvSpPr>
              <p:cNvPr id="4129" name="Google Shape;4129;p66"/>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6"/>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6"/>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2" name="Google Shape;4132;p66"/>
            <p:cNvGrpSpPr/>
            <p:nvPr/>
          </p:nvGrpSpPr>
          <p:grpSpPr>
            <a:xfrm>
              <a:off x="6752546" y="3484366"/>
              <a:ext cx="811428" cy="987304"/>
              <a:chOff x="2332275" y="1617275"/>
              <a:chExt cx="1090775" cy="1327200"/>
            </a:xfrm>
          </p:grpSpPr>
          <p:sp>
            <p:nvSpPr>
              <p:cNvPr id="4133" name="Google Shape;4133;p66"/>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6"/>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6"/>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6" name="Google Shape;4136;p66"/>
            <p:cNvGrpSpPr/>
            <p:nvPr/>
          </p:nvGrpSpPr>
          <p:grpSpPr>
            <a:xfrm>
              <a:off x="5973664" y="3484366"/>
              <a:ext cx="811335" cy="987304"/>
              <a:chOff x="1285250" y="1617275"/>
              <a:chExt cx="1090650" cy="1327200"/>
            </a:xfrm>
          </p:grpSpPr>
          <p:sp>
            <p:nvSpPr>
              <p:cNvPr id="4137" name="Google Shape;4137;p66"/>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6"/>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6"/>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0" name="Google Shape;4140;p66"/>
            <p:cNvGrpSpPr/>
            <p:nvPr/>
          </p:nvGrpSpPr>
          <p:grpSpPr>
            <a:xfrm>
              <a:off x="5194708" y="3484366"/>
              <a:ext cx="811409" cy="987304"/>
              <a:chOff x="238125" y="1617275"/>
              <a:chExt cx="1090750" cy="1327200"/>
            </a:xfrm>
          </p:grpSpPr>
          <p:sp>
            <p:nvSpPr>
              <p:cNvPr id="4141" name="Google Shape;4141;p66"/>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6"/>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6"/>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44" name="Google Shape;4144;p66"/>
          <p:cNvGrpSpPr/>
          <p:nvPr/>
        </p:nvGrpSpPr>
        <p:grpSpPr>
          <a:xfrm>
            <a:off x="6844048" y="2482095"/>
            <a:ext cx="1579046" cy="522230"/>
            <a:chOff x="6853641" y="2534077"/>
            <a:chExt cx="1515545" cy="501229"/>
          </a:xfrm>
        </p:grpSpPr>
        <p:grpSp>
          <p:nvGrpSpPr>
            <p:cNvPr id="4145" name="Google Shape;4145;p66"/>
            <p:cNvGrpSpPr/>
            <p:nvPr/>
          </p:nvGrpSpPr>
          <p:grpSpPr>
            <a:xfrm>
              <a:off x="6853641" y="2618923"/>
              <a:ext cx="1515545" cy="324556"/>
              <a:chOff x="6853641" y="2618923"/>
              <a:chExt cx="1515545" cy="324556"/>
            </a:xfrm>
          </p:grpSpPr>
          <p:sp>
            <p:nvSpPr>
              <p:cNvPr id="4146" name="Google Shape;4146;p66"/>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6"/>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6"/>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6"/>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6"/>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1" name="Google Shape;4151;p66"/>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6"/>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6"/>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6"/>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6"/>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6" name="Google Shape;4156;p66"/>
          <p:cNvGrpSpPr/>
          <p:nvPr/>
        </p:nvGrpSpPr>
        <p:grpSpPr>
          <a:xfrm>
            <a:off x="3438940" y="3357136"/>
            <a:ext cx="1617976" cy="346616"/>
            <a:chOff x="1808063" y="4294338"/>
            <a:chExt cx="3370782" cy="721817"/>
          </a:xfrm>
        </p:grpSpPr>
        <p:sp>
          <p:nvSpPr>
            <p:cNvPr id="4157" name="Google Shape;4157;p66"/>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6"/>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6"/>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6"/>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6"/>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6"/>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6"/>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6"/>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6"/>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6"/>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7" name="Google Shape;4167;p66"/>
          <p:cNvGrpSpPr/>
          <p:nvPr/>
        </p:nvGrpSpPr>
        <p:grpSpPr>
          <a:xfrm>
            <a:off x="5264936" y="4023886"/>
            <a:ext cx="1417067" cy="350605"/>
            <a:chOff x="4234950" y="2101012"/>
            <a:chExt cx="4219974" cy="1044090"/>
          </a:xfrm>
        </p:grpSpPr>
        <p:sp>
          <p:nvSpPr>
            <p:cNvPr id="4168" name="Google Shape;4168;p66"/>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6"/>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6"/>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6"/>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6"/>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6"/>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6"/>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6"/>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6"/>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6"/>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6"/>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6"/>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6"/>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6"/>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6"/>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6"/>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4" name="Google Shape;4184;p66"/>
          <p:cNvGrpSpPr/>
          <p:nvPr/>
        </p:nvGrpSpPr>
        <p:grpSpPr>
          <a:xfrm>
            <a:off x="6840408" y="2014643"/>
            <a:ext cx="1586327" cy="371557"/>
            <a:chOff x="1247650" y="2075423"/>
            <a:chExt cx="6648477" cy="1557238"/>
          </a:xfrm>
        </p:grpSpPr>
        <p:sp>
          <p:nvSpPr>
            <p:cNvPr id="4185" name="Google Shape;4185;p66"/>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6"/>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6"/>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6"/>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6"/>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6"/>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1" name="Google Shape;4191;p66"/>
          <p:cNvGrpSpPr/>
          <p:nvPr/>
        </p:nvGrpSpPr>
        <p:grpSpPr>
          <a:xfrm>
            <a:off x="5271678" y="1167833"/>
            <a:ext cx="1415601" cy="1648533"/>
            <a:chOff x="1839112" y="2209163"/>
            <a:chExt cx="1918159" cy="2233784"/>
          </a:xfrm>
        </p:grpSpPr>
        <p:sp>
          <p:nvSpPr>
            <p:cNvPr id="4192" name="Google Shape;4192;p66"/>
            <p:cNvSpPr/>
            <p:nvPr/>
          </p:nvSpPr>
          <p:spPr>
            <a:xfrm>
              <a:off x="1839112"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6"/>
            <p:cNvSpPr/>
            <p:nvPr/>
          </p:nvSpPr>
          <p:spPr>
            <a:xfrm>
              <a:off x="3182171"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6"/>
            <p:cNvSpPr/>
            <p:nvPr/>
          </p:nvSpPr>
          <p:spPr>
            <a:xfrm>
              <a:off x="3182171"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5" name="Google Shape;4195;p66"/>
            <p:cNvCxnSpPr>
              <a:stCxn id="4192" idx="6"/>
              <a:endCxn id="4193" idx="2"/>
            </p:cNvCxnSpPr>
            <p:nvPr/>
          </p:nvCxnSpPr>
          <p:spPr>
            <a:xfrm>
              <a:off x="2414212" y="2496713"/>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4196" name="Google Shape;4196;p66"/>
            <p:cNvCxnSpPr>
              <a:stCxn id="4193" idx="4"/>
              <a:endCxn id="4197"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4198" name="Google Shape;4198;p66"/>
            <p:cNvCxnSpPr>
              <a:stCxn id="4197" idx="6"/>
              <a:endCxn id="4194" idx="2"/>
            </p:cNvCxnSpPr>
            <p:nvPr/>
          </p:nvCxnSpPr>
          <p:spPr>
            <a:xfrm>
              <a:off x="2414212" y="3328316"/>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4199" name="Google Shape;4199;p66"/>
            <p:cNvCxnSpPr>
              <a:stCxn id="4194" idx="4"/>
              <a:endCxn id="4200"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4197" name="Google Shape;4197;p66"/>
            <p:cNvSpPr/>
            <p:nvPr/>
          </p:nvSpPr>
          <p:spPr>
            <a:xfrm>
              <a:off x="1839112"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6"/>
            <p:cNvSpPr/>
            <p:nvPr/>
          </p:nvSpPr>
          <p:spPr>
            <a:xfrm>
              <a:off x="1839112"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6"/>
            <p:cNvSpPr/>
            <p:nvPr/>
          </p:nvSpPr>
          <p:spPr>
            <a:xfrm>
              <a:off x="3182171"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02" name="Google Shape;4202;p66"/>
            <p:cNvCxnSpPr>
              <a:endCxn id="4201" idx="2"/>
            </p:cNvCxnSpPr>
            <p:nvPr/>
          </p:nvCxnSpPr>
          <p:spPr>
            <a:xfrm>
              <a:off x="2413871" y="4154498"/>
              <a:ext cx="768300" cy="900"/>
            </a:xfrm>
            <a:prstGeom prst="bentConnector3">
              <a:avLst>
                <a:gd name="adj1" fmla="val 50000"/>
              </a:avLst>
            </a:prstGeom>
            <a:noFill/>
            <a:ln w="19050" cap="flat" cmpd="sng">
              <a:solidFill>
                <a:srgbClr val="374957"/>
              </a:solidFill>
              <a:prstDash val="solid"/>
              <a:round/>
              <a:headEnd type="none" w="med" len="med"/>
              <a:tailEnd type="none" w="med" len="med"/>
            </a:ln>
          </p:spPr>
        </p:cxnSp>
      </p:grpSp>
      <p:grpSp>
        <p:nvGrpSpPr>
          <p:cNvPr id="4203" name="Google Shape;4203;p66"/>
          <p:cNvGrpSpPr/>
          <p:nvPr/>
        </p:nvGrpSpPr>
        <p:grpSpPr>
          <a:xfrm>
            <a:off x="3428944" y="1185917"/>
            <a:ext cx="1637968" cy="154942"/>
            <a:chOff x="238125" y="2506075"/>
            <a:chExt cx="7115411" cy="673075"/>
          </a:xfrm>
        </p:grpSpPr>
        <p:sp>
          <p:nvSpPr>
            <p:cNvPr id="4204" name="Google Shape;4204;p66"/>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6"/>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6"/>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6"/>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6"/>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9" name="Google Shape;4209;p66"/>
          <p:cNvGrpSpPr/>
          <p:nvPr/>
        </p:nvGrpSpPr>
        <p:grpSpPr>
          <a:xfrm>
            <a:off x="1969680" y="1500635"/>
            <a:ext cx="1262932" cy="785408"/>
            <a:chOff x="548861" y="389676"/>
            <a:chExt cx="3843371" cy="2390163"/>
          </a:xfrm>
        </p:grpSpPr>
        <p:cxnSp>
          <p:nvCxnSpPr>
            <p:cNvPr id="4210" name="Google Shape;4210;p66"/>
            <p:cNvCxnSpPr/>
            <p:nvPr/>
          </p:nvCxnSpPr>
          <p:spPr>
            <a:xfrm rot="10800000" flipH="1">
              <a:off x="3486925" y="1918250"/>
              <a:ext cx="742200" cy="6903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211" name="Google Shape;4211;p66"/>
            <p:cNvCxnSpPr/>
            <p:nvPr/>
          </p:nvCxnSpPr>
          <p:spPr>
            <a:xfrm rot="-5400000" flipH="1">
              <a:off x="3486925" y="577350"/>
              <a:ext cx="650100" cy="6501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212" name="Google Shape;4212;p66"/>
            <p:cNvCxnSpPr/>
            <p:nvPr/>
          </p:nvCxnSpPr>
          <p:spPr>
            <a:xfrm>
              <a:off x="2725450" y="576000"/>
              <a:ext cx="14106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4213" name="Google Shape;4213;p66"/>
            <p:cNvCxnSpPr/>
            <p:nvPr/>
          </p:nvCxnSpPr>
          <p:spPr>
            <a:xfrm rot="10800000" flipH="1">
              <a:off x="756500" y="577975"/>
              <a:ext cx="17055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4214" name="Google Shape;4214;p66"/>
            <p:cNvCxnSpPr/>
            <p:nvPr/>
          </p:nvCxnSpPr>
          <p:spPr>
            <a:xfrm>
              <a:off x="760067" y="1625791"/>
              <a:ext cx="1689000" cy="9741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4215" name="Google Shape;4215;p66"/>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16" name="Google Shape;4216;p66"/>
            <p:cNvCxnSpPr/>
            <p:nvPr/>
          </p:nvCxnSpPr>
          <p:spPr>
            <a:xfrm>
              <a:off x="2725450" y="2609025"/>
              <a:ext cx="14160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4217" name="Google Shape;4217;p66"/>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6"/>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6"/>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6"/>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6"/>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6"/>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3" name="Google Shape;4223;p66"/>
          <p:cNvGrpSpPr/>
          <p:nvPr/>
        </p:nvGrpSpPr>
        <p:grpSpPr>
          <a:xfrm>
            <a:off x="757812" y="2607512"/>
            <a:ext cx="1412054" cy="633562"/>
            <a:chOff x="1187400" y="2529299"/>
            <a:chExt cx="6769193" cy="2241903"/>
          </a:xfrm>
        </p:grpSpPr>
        <p:sp>
          <p:nvSpPr>
            <p:cNvPr id="4224" name="Google Shape;4224;p66"/>
            <p:cNvSpPr/>
            <p:nvPr/>
          </p:nvSpPr>
          <p:spPr>
            <a:xfrm>
              <a:off x="3802943" y="2529299"/>
              <a:ext cx="1538100" cy="442500"/>
            </a:xfrm>
            <a:prstGeom prst="roundRect">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25" name="Google Shape;4225;p66"/>
            <p:cNvSpPr/>
            <p:nvPr/>
          </p:nvSpPr>
          <p:spPr>
            <a:xfrm>
              <a:off x="5573240"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226" name="Google Shape;4226;p66"/>
            <p:cNvSpPr/>
            <p:nvPr/>
          </p:nvSpPr>
          <p:spPr>
            <a:xfrm>
              <a:off x="2032647"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227" name="Google Shape;4227;p66"/>
            <p:cNvSpPr/>
            <p:nvPr/>
          </p:nvSpPr>
          <p:spPr>
            <a:xfrm>
              <a:off x="11874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228" name="Google Shape;4228;p66"/>
            <p:cNvSpPr/>
            <p:nvPr/>
          </p:nvSpPr>
          <p:spPr>
            <a:xfrm>
              <a:off x="28778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229" name="Google Shape;4229;p66"/>
            <p:cNvSpPr/>
            <p:nvPr/>
          </p:nvSpPr>
          <p:spPr>
            <a:xfrm>
              <a:off x="47280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4230" name="Google Shape;4230;p66"/>
            <p:cNvSpPr/>
            <p:nvPr/>
          </p:nvSpPr>
          <p:spPr>
            <a:xfrm>
              <a:off x="64184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4231" name="Google Shape;4231;p66"/>
            <p:cNvCxnSpPr>
              <a:stCxn id="4224" idx="2"/>
              <a:endCxn id="4225" idx="0"/>
            </p:cNvCxnSpPr>
            <p:nvPr/>
          </p:nvCxnSpPr>
          <p:spPr>
            <a:xfrm rot="-5400000" flipH="1">
              <a:off x="5228543" y="2315249"/>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232" name="Google Shape;4232;p66"/>
            <p:cNvCxnSpPr>
              <a:stCxn id="4226" idx="0"/>
              <a:endCxn id="4224" idx="2"/>
            </p:cNvCxnSpPr>
            <p:nvPr/>
          </p:nvCxnSpPr>
          <p:spPr>
            <a:xfrm rot="-5400000">
              <a:off x="3458247" y="2315250"/>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233" name="Google Shape;4233;p66"/>
            <p:cNvCxnSpPr>
              <a:stCxn id="4226" idx="2"/>
              <a:endCxn id="4228" idx="0"/>
            </p:cNvCxnSpPr>
            <p:nvPr/>
          </p:nvCxnSpPr>
          <p:spPr>
            <a:xfrm rot="-5400000" flipH="1">
              <a:off x="2995647" y="3677550"/>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234" name="Google Shape;4234;p66"/>
            <p:cNvCxnSpPr>
              <a:stCxn id="4227" idx="0"/>
              <a:endCxn id="4226" idx="2"/>
            </p:cNvCxnSpPr>
            <p:nvPr/>
          </p:nvCxnSpPr>
          <p:spPr>
            <a:xfrm rot="-5400000">
              <a:off x="21504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235" name="Google Shape;4235;p66"/>
            <p:cNvCxnSpPr>
              <a:stCxn id="4225" idx="2"/>
              <a:endCxn id="4230" idx="0"/>
            </p:cNvCxnSpPr>
            <p:nvPr/>
          </p:nvCxnSpPr>
          <p:spPr>
            <a:xfrm rot="-5400000" flipH="1">
              <a:off x="6536390" y="3677400"/>
              <a:ext cx="457200" cy="8454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4236" name="Google Shape;4236;p66"/>
            <p:cNvCxnSpPr>
              <a:stCxn id="4229" idx="0"/>
              <a:endCxn id="4225" idx="2"/>
            </p:cNvCxnSpPr>
            <p:nvPr/>
          </p:nvCxnSpPr>
          <p:spPr>
            <a:xfrm rot="-5400000">
              <a:off x="56910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grpSp>
      <p:grpSp>
        <p:nvGrpSpPr>
          <p:cNvPr id="4237" name="Google Shape;4237;p66"/>
          <p:cNvGrpSpPr/>
          <p:nvPr/>
        </p:nvGrpSpPr>
        <p:grpSpPr>
          <a:xfrm>
            <a:off x="6844058" y="3100221"/>
            <a:ext cx="1579035" cy="540873"/>
            <a:chOff x="6895650" y="3126697"/>
            <a:chExt cx="1436662" cy="492105"/>
          </a:xfrm>
        </p:grpSpPr>
        <p:sp>
          <p:nvSpPr>
            <p:cNvPr id="4238" name="Google Shape;4238;p66"/>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6"/>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6"/>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6"/>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6"/>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3" name="Google Shape;4243;p66"/>
            <p:cNvGrpSpPr/>
            <p:nvPr/>
          </p:nvGrpSpPr>
          <p:grpSpPr>
            <a:xfrm>
              <a:off x="6995957" y="3335810"/>
              <a:ext cx="1230393" cy="71754"/>
              <a:chOff x="6995957" y="3287964"/>
              <a:chExt cx="1230393" cy="71754"/>
            </a:xfrm>
          </p:grpSpPr>
          <p:sp>
            <p:nvSpPr>
              <p:cNvPr id="4244" name="Google Shape;4244;p66"/>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6"/>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6"/>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6"/>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6"/>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49" name="Google Shape;4249;p66"/>
          <p:cNvGrpSpPr/>
          <p:nvPr/>
        </p:nvGrpSpPr>
        <p:grpSpPr>
          <a:xfrm>
            <a:off x="6842640" y="3736984"/>
            <a:ext cx="1581862" cy="650625"/>
            <a:chOff x="6777990" y="3710194"/>
            <a:chExt cx="1646915" cy="677382"/>
          </a:xfrm>
        </p:grpSpPr>
        <p:grpSp>
          <p:nvGrpSpPr>
            <p:cNvPr id="4250" name="Google Shape;4250;p66"/>
            <p:cNvGrpSpPr/>
            <p:nvPr/>
          </p:nvGrpSpPr>
          <p:grpSpPr>
            <a:xfrm>
              <a:off x="6777990" y="3874492"/>
              <a:ext cx="411129" cy="513083"/>
              <a:chOff x="6777990" y="3874492"/>
              <a:chExt cx="411129" cy="513083"/>
            </a:xfrm>
          </p:grpSpPr>
          <p:cxnSp>
            <p:nvCxnSpPr>
              <p:cNvPr id="4251" name="Google Shape;4251;p66"/>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4252" name="Google Shape;4252;p66"/>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3" name="Google Shape;4253;p66"/>
            <p:cNvGrpSpPr/>
            <p:nvPr/>
          </p:nvGrpSpPr>
          <p:grpSpPr>
            <a:xfrm>
              <a:off x="7188425" y="3710194"/>
              <a:ext cx="411123" cy="520535"/>
              <a:chOff x="7188425" y="3710194"/>
              <a:chExt cx="411123" cy="520535"/>
            </a:xfrm>
          </p:grpSpPr>
          <p:cxnSp>
            <p:nvCxnSpPr>
              <p:cNvPr id="4254" name="Google Shape;4254;p66"/>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4255" name="Google Shape;4255;p66"/>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6" name="Google Shape;4256;p66"/>
            <p:cNvGrpSpPr/>
            <p:nvPr/>
          </p:nvGrpSpPr>
          <p:grpSpPr>
            <a:xfrm>
              <a:off x="7603341" y="3874492"/>
              <a:ext cx="411474" cy="513083"/>
              <a:chOff x="7603341" y="3874492"/>
              <a:chExt cx="411474" cy="513083"/>
            </a:xfrm>
          </p:grpSpPr>
          <p:cxnSp>
            <p:nvCxnSpPr>
              <p:cNvPr id="4257" name="Google Shape;4257;p66"/>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4258" name="Google Shape;4258;p66"/>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9" name="Google Shape;4259;p66"/>
            <p:cNvGrpSpPr/>
            <p:nvPr/>
          </p:nvGrpSpPr>
          <p:grpSpPr>
            <a:xfrm>
              <a:off x="8013776" y="3722847"/>
              <a:ext cx="411129" cy="507881"/>
              <a:chOff x="8013776" y="3722847"/>
              <a:chExt cx="411129" cy="507881"/>
            </a:xfrm>
          </p:grpSpPr>
          <p:cxnSp>
            <p:nvCxnSpPr>
              <p:cNvPr id="4260" name="Google Shape;4260;p66"/>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4261" name="Google Shape;4261;p66"/>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62" name="Google Shape;4262;p66"/>
          <p:cNvGrpSpPr/>
          <p:nvPr/>
        </p:nvGrpSpPr>
        <p:grpSpPr>
          <a:xfrm>
            <a:off x="5262155" y="2909824"/>
            <a:ext cx="1421889" cy="1020603"/>
            <a:chOff x="5190863" y="2824811"/>
            <a:chExt cx="1544860" cy="1108869"/>
          </a:xfrm>
        </p:grpSpPr>
        <p:grpSp>
          <p:nvGrpSpPr>
            <p:cNvPr id="4263" name="Google Shape;4263;p66"/>
            <p:cNvGrpSpPr/>
            <p:nvPr/>
          </p:nvGrpSpPr>
          <p:grpSpPr>
            <a:xfrm>
              <a:off x="5938695" y="3176919"/>
              <a:ext cx="685761" cy="404739"/>
              <a:chOff x="5938695" y="3176919"/>
              <a:chExt cx="685761" cy="404739"/>
            </a:xfrm>
          </p:grpSpPr>
          <p:grpSp>
            <p:nvGrpSpPr>
              <p:cNvPr id="4264" name="Google Shape;4264;p66"/>
              <p:cNvGrpSpPr/>
              <p:nvPr/>
            </p:nvGrpSpPr>
            <p:grpSpPr>
              <a:xfrm>
                <a:off x="5938695" y="3176919"/>
                <a:ext cx="685761" cy="404739"/>
                <a:chOff x="5938695" y="3176919"/>
                <a:chExt cx="685761" cy="404739"/>
              </a:xfrm>
            </p:grpSpPr>
            <p:sp>
              <p:nvSpPr>
                <p:cNvPr id="4265" name="Google Shape;4265;p66"/>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6"/>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7" name="Google Shape;4267;p66"/>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8" name="Google Shape;4268;p66"/>
            <p:cNvGrpSpPr/>
            <p:nvPr/>
          </p:nvGrpSpPr>
          <p:grpSpPr>
            <a:xfrm>
              <a:off x="5305233" y="3176835"/>
              <a:ext cx="685971" cy="404655"/>
              <a:chOff x="5305233" y="3176835"/>
              <a:chExt cx="685971" cy="404655"/>
            </a:xfrm>
          </p:grpSpPr>
          <p:grpSp>
            <p:nvGrpSpPr>
              <p:cNvPr id="4269" name="Google Shape;4269;p66"/>
              <p:cNvGrpSpPr/>
              <p:nvPr/>
            </p:nvGrpSpPr>
            <p:grpSpPr>
              <a:xfrm>
                <a:off x="5305233" y="3176835"/>
                <a:ext cx="685971" cy="404655"/>
                <a:chOff x="5305233" y="3176835"/>
                <a:chExt cx="685971" cy="404655"/>
              </a:xfrm>
            </p:grpSpPr>
            <p:sp>
              <p:nvSpPr>
                <p:cNvPr id="4270" name="Google Shape;4270;p66"/>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6"/>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2" name="Google Shape;4272;p66"/>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3" name="Google Shape;4273;p66"/>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4" name="Google Shape;4274;p66"/>
            <p:cNvGrpSpPr/>
            <p:nvPr/>
          </p:nvGrpSpPr>
          <p:grpSpPr>
            <a:xfrm>
              <a:off x="5657361" y="2824811"/>
              <a:ext cx="1078361" cy="404655"/>
              <a:chOff x="5657361" y="2824811"/>
              <a:chExt cx="1078361" cy="404655"/>
            </a:xfrm>
          </p:grpSpPr>
          <p:grpSp>
            <p:nvGrpSpPr>
              <p:cNvPr id="4275" name="Google Shape;4275;p66"/>
              <p:cNvGrpSpPr/>
              <p:nvPr/>
            </p:nvGrpSpPr>
            <p:grpSpPr>
              <a:xfrm>
                <a:off x="5657361" y="2824811"/>
                <a:ext cx="1078361" cy="404655"/>
                <a:chOff x="5657361" y="2824811"/>
                <a:chExt cx="1078361" cy="404655"/>
              </a:xfrm>
            </p:grpSpPr>
            <p:grpSp>
              <p:nvGrpSpPr>
                <p:cNvPr id="4276" name="Google Shape;4276;p66"/>
                <p:cNvGrpSpPr/>
                <p:nvPr/>
              </p:nvGrpSpPr>
              <p:grpSpPr>
                <a:xfrm>
                  <a:off x="5938485" y="2824811"/>
                  <a:ext cx="797237" cy="404655"/>
                  <a:chOff x="5938485" y="2824811"/>
                  <a:chExt cx="797237" cy="404655"/>
                </a:xfrm>
              </p:grpSpPr>
              <p:sp>
                <p:nvSpPr>
                  <p:cNvPr id="4277" name="Google Shape;4277;p66"/>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6"/>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9" name="Google Shape;4279;p66"/>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0" name="Google Shape;4280;p66"/>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1" name="Google Shape;4281;p66"/>
            <p:cNvGrpSpPr/>
            <p:nvPr/>
          </p:nvGrpSpPr>
          <p:grpSpPr>
            <a:xfrm>
              <a:off x="5190863" y="3528942"/>
              <a:ext cx="1078026" cy="404739"/>
              <a:chOff x="5190863" y="3528942"/>
              <a:chExt cx="1078026" cy="404739"/>
            </a:xfrm>
          </p:grpSpPr>
          <p:sp>
            <p:nvSpPr>
              <p:cNvPr id="4282" name="Google Shape;4282;p66"/>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3" name="Google Shape;4283;p66"/>
              <p:cNvGrpSpPr/>
              <p:nvPr/>
            </p:nvGrpSpPr>
            <p:grpSpPr>
              <a:xfrm>
                <a:off x="5190863" y="3528942"/>
                <a:ext cx="1078026" cy="404739"/>
                <a:chOff x="5190863" y="3528942"/>
                <a:chExt cx="1078026" cy="404739"/>
              </a:xfrm>
            </p:grpSpPr>
            <p:sp>
              <p:nvSpPr>
                <p:cNvPr id="4284" name="Google Shape;4284;p66"/>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6"/>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286" name="Google Shape;4286;p66"/>
          <p:cNvGrpSpPr/>
          <p:nvPr/>
        </p:nvGrpSpPr>
        <p:grpSpPr>
          <a:xfrm>
            <a:off x="728162" y="1474292"/>
            <a:ext cx="1086719" cy="879487"/>
            <a:chOff x="803162" y="1474292"/>
            <a:chExt cx="1086719" cy="879487"/>
          </a:xfrm>
        </p:grpSpPr>
        <p:grpSp>
          <p:nvGrpSpPr>
            <p:cNvPr id="4287" name="Google Shape;4287;p66"/>
            <p:cNvGrpSpPr/>
            <p:nvPr/>
          </p:nvGrpSpPr>
          <p:grpSpPr>
            <a:xfrm>
              <a:off x="803162" y="1625948"/>
              <a:ext cx="445856" cy="576579"/>
              <a:chOff x="803162" y="1625948"/>
              <a:chExt cx="445856" cy="576579"/>
            </a:xfrm>
          </p:grpSpPr>
          <p:sp>
            <p:nvSpPr>
              <p:cNvPr id="4288" name="Google Shape;4288;p66"/>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9" name="Google Shape;4289;p66"/>
              <p:cNvGrpSpPr/>
              <p:nvPr/>
            </p:nvGrpSpPr>
            <p:grpSpPr>
              <a:xfrm>
                <a:off x="1056023" y="1625948"/>
                <a:ext cx="192995" cy="576579"/>
                <a:chOff x="1056023" y="1625948"/>
                <a:chExt cx="192995" cy="576579"/>
              </a:xfrm>
            </p:grpSpPr>
            <p:sp>
              <p:nvSpPr>
                <p:cNvPr id="4290" name="Google Shape;4290;p66"/>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6"/>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6"/>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6"/>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6"/>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5" name="Google Shape;4295;p66"/>
            <p:cNvGrpSpPr/>
            <p:nvPr/>
          </p:nvGrpSpPr>
          <p:grpSpPr>
            <a:xfrm>
              <a:off x="1371406" y="1474292"/>
              <a:ext cx="518475" cy="879487"/>
              <a:chOff x="1398231" y="1474292"/>
              <a:chExt cx="518475" cy="879487"/>
            </a:xfrm>
          </p:grpSpPr>
          <p:grpSp>
            <p:nvGrpSpPr>
              <p:cNvPr id="4296" name="Google Shape;4296;p66"/>
              <p:cNvGrpSpPr/>
              <p:nvPr/>
            </p:nvGrpSpPr>
            <p:grpSpPr>
              <a:xfrm>
                <a:off x="1398231" y="1474292"/>
                <a:ext cx="518475" cy="341643"/>
                <a:chOff x="1398231" y="1474292"/>
                <a:chExt cx="518475" cy="341643"/>
              </a:xfrm>
            </p:grpSpPr>
            <p:sp>
              <p:nvSpPr>
                <p:cNvPr id="4297" name="Google Shape;4297;p66"/>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8" name="Google Shape;4298;p66"/>
                <p:cNvGrpSpPr/>
                <p:nvPr/>
              </p:nvGrpSpPr>
              <p:grpSpPr>
                <a:xfrm>
                  <a:off x="1616453" y="1474292"/>
                  <a:ext cx="300253" cy="341643"/>
                  <a:chOff x="1616453" y="1475379"/>
                  <a:chExt cx="300253" cy="341643"/>
                </a:xfrm>
              </p:grpSpPr>
              <p:sp>
                <p:nvSpPr>
                  <p:cNvPr id="4299" name="Google Shape;4299;p66"/>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6"/>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6"/>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6"/>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6"/>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6"/>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6"/>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6" name="Google Shape;4306;p66"/>
                  <p:cNvGrpSpPr/>
                  <p:nvPr/>
                </p:nvGrpSpPr>
                <p:grpSpPr>
                  <a:xfrm>
                    <a:off x="1839639" y="1475379"/>
                    <a:ext cx="77067" cy="341643"/>
                    <a:chOff x="1839639" y="1475379"/>
                    <a:chExt cx="77067" cy="341643"/>
                  </a:xfrm>
                </p:grpSpPr>
                <p:sp>
                  <p:nvSpPr>
                    <p:cNvPr id="4307" name="Google Shape;4307;p66"/>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6"/>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09" name="Google Shape;4309;p66"/>
              <p:cNvGrpSpPr/>
              <p:nvPr/>
            </p:nvGrpSpPr>
            <p:grpSpPr>
              <a:xfrm>
                <a:off x="1398451" y="2012951"/>
                <a:ext cx="518255" cy="340828"/>
                <a:chOff x="1398451" y="2012951"/>
                <a:chExt cx="518255" cy="340828"/>
              </a:xfrm>
            </p:grpSpPr>
            <p:sp>
              <p:nvSpPr>
                <p:cNvPr id="4310" name="Google Shape;4310;p66"/>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1" name="Google Shape;4311;p66"/>
                <p:cNvGrpSpPr/>
                <p:nvPr/>
              </p:nvGrpSpPr>
              <p:grpSpPr>
                <a:xfrm>
                  <a:off x="1616453" y="2012951"/>
                  <a:ext cx="300253" cy="340828"/>
                  <a:chOff x="1616453" y="2013538"/>
                  <a:chExt cx="300253" cy="340828"/>
                </a:xfrm>
              </p:grpSpPr>
              <p:sp>
                <p:nvSpPr>
                  <p:cNvPr id="4312" name="Google Shape;4312;p66"/>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6"/>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6"/>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6"/>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6"/>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6"/>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6"/>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9" name="Google Shape;4319;p66"/>
                  <p:cNvGrpSpPr/>
                  <p:nvPr/>
                </p:nvGrpSpPr>
                <p:grpSpPr>
                  <a:xfrm>
                    <a:off x="1839639" y="2013538"/>
                    <a:ext cx="77067" cy="340828"/>
                    <a:chOff x="1839639" y="2013538"/>
                    <a:chExt cx="77067" cy="340828"/>
                  </a:xfrm>
                </p:grpSpPr>
                <p:sp>
                  <p:nvSpPr>
                    <p:cNvPr id="4320" name="Google Shape;4320;p66"/>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6"/>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322" name="Google Shape;4322;p66"/>
          <p:cNvGrpSpPr/>
          <p:nvPr/>
        </p:nvGrpSpPr>
        <p:grpSpPr>
          <a:xfrm>
            <a:off x="724986" y="3605478"/>
            <a:ext cx="1368681" cy="682918"/>
            <a:chOff x="724986" y="3605478"/>
            <a:chExt cx="1368681" cy="682918"/>
          </a:xfrm>
        </p:grpSpPr>
        <p:grpSp>
          <p:nvGrpSpPr>
            <p:cNvPr id="4323" name="Google Shape;4323;p66"/>
            <p:cNvGrpSpPr/>
            <p:nvPr/>
          </p:nvGrpSpPr>
          <p:grpSpPr>
            <a:xfrm>
              <a:off x="1289102" y="3823629"/>
              <a:ext cx="240442" cy="250435"/>
              <a:chOff x="-165066" y="3843615"/>
              <a:chExt cx="221259" cy="230455"/>
            </a:xfrm>
          </p:grpSpPr>
          <p:sp>
            <p:nvSpPr>
              <p:cNvPr id="4324" name="Google Shape;4324;p66"/>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6"/>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6"/>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6"/>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6"/>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6"/>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6"/>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6"/>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6"/>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6"/>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6"/>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6"/>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6"/>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6"/>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6"/>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6"/>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6"/>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6"/>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6"/>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6"/>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4" name="Google Shape;4344;p66"/>
            <p:cNvGrpSpPr/>
            <p:nvPr/>
          </p:nvGrpSpPr>
          <p:grpSpPr>
            <a:xfrm>
              <a:off x="724986" y="3605478"/>
              <a:ext cx="1368681" cy="682918"/>
              <a:chOff x="724986" y="3605478"/>
              <a:chExt cx="1368681" cy="682918"/>
            </a:xfrm>
          </p:grpSpPr>
          <p:grpSp>
            <p:nvGrpSpPr>
              <p:cNvPr id="4345" name="Google Shape;4345;p66"/>
              <p:cNvGrpSpPr/>
              <p:nvPr/>
            </p:nvGrpSpPr>
            <p:grpSpPr>
              <a:xfrm>
                <a:off x="1498221" y="4047614"/>
                <a:ext cx="529172" cy="240783"/>
                <a:chOff x="1498221" y="4047614"/>
                <a:chExt cx="529172" cy="240783"/>
              </a:xfrm>
            </p:grpSpPr>
            <p:grpSp>
              <p:nvGrpSpPr>
                <p:cNvPr id="4346" name="Google Shape;4346;p66"/>
                <p:cNvGrpSpPr/>
                <p:nvPr/>
              </p:nvGrpSpPr>
              <p:grpSpPr>
                <a:xfrm>
                  <a:off x="1826655" y="4224370"/>
                  <a:ext cx="200738" cy="25631"/>
                  <a:chOff x="1826655" y="4224370"/>
                  <a:chExt cx="200738" cy="25631"/>
                </a:xfrm>
              </p:grpSpPr>
              <p:sp>
                <p:nvSpPr>
                  <p:cNvPr id="4347" name="Google Shape;4347;p66"/>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6"/>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66"/>
                <p:cNvGrpSpPr/>
                <p:nvPr/>
              </p:nvGrpSpPr>
              <p:grpSpPr>
                <a:xfrm>
                  <a:off x="1498221" y="4047614"/>
                  <a:ext cx="328444" cy="240783"/>
                  <a:chOff x="1498221" y="4047614"/>
                  <a:chExt cx="328444" cy="240783"/>
                </a:xfrm>
              </p:grpSpPr>
              <p:sp>
                <p:nvSpPr>
                  <p:cNvPr id="4350" name="Google Shape;4350;p66"/>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1" name="Google Shape;4351;p66"/>
                  <p:cNvGrpSpPr/>
                  <p:nvPr/>
                </p:nvGrpSpPr>
                <p:grpSpPr>
                  <a:xfrm>
                    <a:off x="1498221" y="4047614"/>
                    <a:ext cx="150566" cy="190416"/>
                    <a:chOff x="1498221" y="4047614"/>
                    <a:chExt cx="150566" cy="190416"/>
                  </a:xfrm>
                </p:grpSpPr>
                <p:sp>
                  <p:nvSpPr>
                    <p:cNvPr id="4352" name="Google Shape;4352;p66"/>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6"/>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54" name="Google Shape;4354;p66"/>
              <p:cNvGrpSpPr/>
              <p:nvPr/>
            </p:nvGrpSpPr>
            <p:grpSpPr>
              <a:xfrm>
                <a:off x="1560718" y="3800594"/>
                <a:ext cx="532948" cy="302090"/>
                <a:chOff x="1560718" y="3800594"/>
                <a:chExt cx="532948" cy="302090"/>
              </a:xfrm>
            </p:grpSpPr>
            <p:grpSp>
              <p:nvGrpSpPr>
                <p:cNvPr id="4355" name="Google Shape;4355;p66"/>
                <p:cNvGrpSpPr/>
                <p:nvPr/>
              </p:nvGrpSpPr>
              <p:grpSpPr>
                <a:xfrm>
                  <a:off x="1912179" y="3827344"/>
                  <a:ext cx="181487" cy="25631"/>
                  <a:chOff x="1912179" y="3827344"/>
                  <a:chExt cx="181487" cy="25631"/>
                </a:xfrm>
              </p:grpSpPr>
              <p:sp>
                <p:nvSpPr>
                  <p:cNvPr id="4356" name="Google Shape;4356;p66"/>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6"/>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66"/>
                <p:cNvGrpSpPr/>
                <p:nvPr/>
              </p:nvGrpSpPr>
              <p:grpSpPr>
                <a:xfrm>
                  <a:off x="1912179" y="4044505"/>
                  <a:ext cx="181487" cy="25622"/>
                  <a:chOff x="1912179" y="4044506"/>
                  <a:chExt cx="181487" cy="25622"/>
                </a:xfrm>
              </p:grpSpPr>
              <p:sp>
                <p:nvSpPr>
                  <p:cNvPr id="4359" name="Google Shape;4359;p66"/>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6"/>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1" name="Google Shape;4361;p66"/>
                <p:cNvGrpSpPr/>
                <p:nvPr/>
              </p:nvGrpSpPr>
              <p:grpSpPr>
                <a:xfrm>
                  <a:off x="1560718" y="3800594"/>
                  <a:ext cx="351472" cy="302090"/>
                  <a:chOff x="1560718" y="3800594"/>
                  <a:chExt cx="351472" cy="302090"/>
                </a:xfrm>
              </p:grpSpPr>
              <p:grpSp>
                <p:nvGrpSpPr>
                  <p:cNvPr id="4362" name="Google Shape;4362;p66"/>
                  <p:cNvGrpSpPr/>
                  <p:nvPr/>
                </p:nvGrpSpPr>
                <p:grpSpPr>
                  <a:xfrm>
                    <a:off x="1560718" y="3842857"/>
                    <a:ext cx="173586" cy="217131"/>
                    <a:chOff x="1560718" y="3842857"/>
                    <a:chExt cx="173586" cy="217131"/>
                  </a:xfrm>
                </p:grpSpPr>
                <p:sp>
                  <p:nvSpPr>
                    <p:cNvPr id="4363" name="Google Shape;4363;p66"/>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6"/>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6"/>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6" name="Google Shape;4366;p66"/>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6"/>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68" name="Google Shape;4368;p66"/>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9" name="Google Shape;4369;p66"/>
              <p:cNvGrpSpPr/>
              <p:nvPr/>
            </p:nvGrpSpPr>
            <p:grpSpPr>
              <a:xfrm>
                <a:off x="785350" y="3605478"/>
                <a:ext cx="535311" cy="249245"/>
                <a:chOff x="785350" y="3605478"/>
                <a:chExt cx="535311" cy="249245"/>
              </a:xfrm>
            </p:grpSpPr>
            <p:grpSp>
              <p:nvGrpSpPr>
                <p:cNvPr id="4370" name="Google Shape;4370;p66"/>
                <p:cNvGrpSpPr/>
                <p:nvPr/>
              </p:nvGrpSpPr>
              <p:grpSpPr>
                <a:xfrm>
                  <a:off x="785350" y="3605478"/>
                  <a:ext cx="376191" cy="102736"/>
                  <a:chOff x="785350" y="3605478"/>
                  <a:chExt cx="376191" cy="102736"/>
                </a:xfrm>
              </p:grpSpPr>
              <p:sp>
                <p:nvSpPr>
                  <p:cNvPr id="4371" name="Google Shape;4371;p66"/>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6"/>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6"/>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4" name="Google Shape;4374;p66"/>
                <p:cNvGrpSpPr/>
                <p:nvPr/>
              </p:nvGrpSpPr>
              <p:grpSpPr>
                <a:xfrm>
                  <a:off x="1161530" y="3655851"/>
                  <a:ext cx="159131" cy="198872"/>
                  <a:chOff x="1161530" y="3655851"/>
                  <a:chExt cx="159131" cy="198872"/>
                </a:xfrm>
              </p:grpSpPr>
              <p:sp>
                <p:nvSpPr>
                  <p:cNvPr id="4375" name="Google Shape;4375;p66"/>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6"/>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77" name="Google Shape;4377;p66"/>
              <p:cNvGrpSpPr/>
              <p:nvPr/>
            </p:nvGrpSpPr>
            <p:grpSpPr>
              <a:xfrm>
                <a:off x="785350" y="4047614"/>
                <a:ext cx="535311" cy="240783"/>
                <a:chOff x="785350" y="4047614"/>
                <a:chExt cx="535311" cy="240783"/>
              </a:xfrm>
            </p:grpSpPr>
            <p:grpSp>
              <p:nvGrpSpPr>
                <p:cNvPr id="4378" name="Google Shape;4378;p66"/>
                <p:cNvGrpSpPr/>
                <p:nvPr/>
              </p:nvGrpSpPr>
              <p:grpSpPr>
                <a:xfrm>
                  <a:off x="1161636" y="4047614"/>
                  <a:ext cx="159025" cy="190415"/>
                  <a:chOff x="1161636" y="4047614"/>
                  <a:chExt cx="159025" cy="190415"/>
                </a:xfrm>
              </p:grpSpPr>
              <p:sp>
                <p:nvSpPr>
                  <p:cNvPr id="4379" name="Google Shape;4379;p66"/>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6"/>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1" name="Google Shape;4381;p66"/>
                <p:cNvGrpSpPr/>
                <p:nvPr/>
              </p:nvGrpSpPr>
              <p:grpSpPr>
                <a:xfrm>
                  <a:off x="785350" y="4185661"/>
                  <a:ext cx="376191" cy="102736"/>
                  <a:chOff x="785350" y="4185661"/>
                  <a:chExt cx="376191" cy="102736"/>
                </a:xfrm>
              </p:grpSpPr>
              <p:sp>
                <p:nvSpPr>
                  <p:cNvPr id="4382" name="Google Shape;4382;p66"/>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6"/>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6"/>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5" name="Google Shape;4385;p66"/>
              <p:cNvGrpSpPr/>
              <p:nvPr/>
            </p:nvGrpSpPr>
            <p:grpSpPr>
              <a:xfrm>
                <a:off x="1501054" y="3605478"/>
                <a:ext cx="526340" cy="249240"/>
                <a:chOff x="1501054" y="3605478"/>
                <a:chExt cx="526340" cy="249240"/>
              </a:xfrm>
            </p:grpSpPr>
            <p:grpSp>
              <p:nvGrpSpPr>
                <p:cNvPr id="4386" name="Google Shape;4386;p66"/>
                <p:cNvGrpSpPr/>
                <p:nvPr/>
              </p:nvGrpSpPr>
              <p:grpSpPr>
                <a:xfrm>
                  <a:off x="1834208" y="3643867"/>
                  <a:ext cx="193185" cy="25622"/>
                  <a:chOff x="1834208" y="3643867"/>
                  <a:chExt cx="193185" cy="25622"/>
                </a:xfrm>
              </p:grpSpPr>
              <p:sp>
                <p:nvSpPr>
                  <p:cNvPr id="4387" name="Google Shape;4387;p66"/>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6"/>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9" name="Google Shape;4389;p66"/>
                <p:cNvGrpSpPr/>
                <p:nvPr/>
              </p:nvGrpSpPr>
              <p:grpSpPr>
                <a:xfrm>
                  <a:off x="1501054" y="3605478"/>
                  <a:ext cx="333165" cy="249240"/>
                  <a:chOff x="1501054" y="3605478"/>
                  <a:chExt cx="333165" cy="249240"/>
                </a:xfrm>
              </p:grpSpPr>
              <p:sp>
                <p:nvSpPr>
                  <p:cNvPr id="4390" name="Google Shape;4390;p66"/>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1" name="Google Shape;4391;p66"/>
                  <p:cNvGrpSpPr/>
                  <p:nvPr/>
                </p:nvGrpSpPr>
                <p:grpSpPr>
                  <a:xfrm>
                    <a:off x="1501054" y="3655851"/>
                    <a:ext cx="155286" cy="198867"/>
                    <a:chOff x="1501054" y="3655851"/>
                    <a:chExt cx="155286" cy="198867"/>
                  </a:xfrm>
                </p:grpSpPr>
                <p:sp>
                  <p:nvSpPr>
                    <p:cNvPr id="4392" name="Google Shape;4392;p66"/>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6"/>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94" name="Google Shape;4394;p66"/>
              <p:cNvGrpSpPr/>
              <p:nvPr/>
            </p:nvGrpSpPr>
            <p:grpSpPr>
              <a:xfrm>
                <a:off x="724986" y="3800594"/>
                <a:ext cx="532950" cy="302090"/>
                <a:chOff x="724986" y="3800594"/>
                <a:chExt cx="532950" cy="302090"/>
              </a:xfrm>
            </p:grpSpPr>
            <p:grpSp>
              <p:nvGrpSpPr>
                <p:cNvPr id="4395" name="Google Shape;4395;p66"/>
                <p:cNvGrpSpPr/>
                <p:nvPr/>
              </p:nvGrpSpPr>
              <p:grpSpPr>
                <a:xfrm>
                  <a:off x="724986" y="4044367"/>
                  <a:ext cx="181314" cy="25626"/>
                  <a:chOff x="724986" y="4044367"/>
                  <a:chExt cx="181314" cy="25626"/>
                </a:xfrm>
              </p:grpSpPr>
              <p:sp>
                <p:nvSpPr>
                  <p:cNvPr id="4396" name="Google Shape;4396;p66"/>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6"/>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8" name="Google Shape;4398;p66"/>
                <p:cNvGrpSpPr/>
                <p:nvPr/>
              </p:nvGrpSpPr>
              <p:grpSpPr>
                <a:xfrm>
                  <a:off x="906290" y="3800594"/>
                  <a:ext cx="351646" cy="302090"/>
                  <a:chOff x="906290" y="3800594"/>
                  <a:chExt cx="351646" cy="302090"/>
                </a:xfrm>
              </p:grpSpPr>
              <p:grpSp>
                <p:nvGrpSpPr>
                  <p:cNvPr id="4399" name="Google Shape;4399;p66"/>
                  <p:cNvGrpSpPr/>
                  <p:nvPr/>
                </p:nvGrpSpPr>
                <p:grpSpPr>
                  <a:xfrm>
                    <a:off x="1084172" y="3842857"/>
                    <a:ext cx="173764" cy="217131"/>
                    <a:chOff x="1084172" y="3842857"/>
                    <a:chExt cx="173764" cy="217131"/>
                  </a:xfrm>
                </p:grpSpPr>
                <p:grpSp>
                  <p:nvGrpSpPr>
                    <p:cNvPr id="4400" name="Google Shape;4400;p66"/>
                    <p:cNvGrpSpPr/>
                    <p:nvPr/>
                  </p:nvGrpSpPr>
                  <p:grpSpPr>
                    <a:xfrm>
                      <a:off x="1156862" y="3936509"/>
                      <a:ext cx="101073" cy="25622"/>
                      <a:chOff x="1156862" y="3936509"/>
                      <a:chExt cx="101073" cy="25622"/>
                    </a:xfrm>
                  </p:grpSpPr>
                  <p:sp>
                    <p:nvSpPr>
                      <p:cNvPr id="4401" name="Google Shape;4401;p66"/>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6"/>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3" name="Google Shape;4403;p66"/>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4" name="Google Shape;4404;p66"/>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66"/>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66"/>
                <p:cNvGrpSpPr/>
                <p:nvPr/>
              </p:nvGrpSpPr>
              <p:grpSpPr>
                <a:xfrm>
                  <a:off x="724986" y="3830189"/>
                  <a:ext cx="189533" cy="25626"/>
                  <a:chOff x="724986" y="3830189"/>
                  <a:chExt cx="189533" cy="25626"/>
                </a:xfrm>
              </p:grpSpPr>
              <p:sp>
                <p:nvSpPr>
                  <p:cNvPr id="4407" name="Google Shape;4407;p66"/>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6"/>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4409" name="Google Shape;4409;p66"/>
          <p:cNvGrpSpPr/>
          <p:nvPr/>
        </p:nvGrpSpPr>
        <p:grpSpPr>
          <a:xfrm>
            <a:off x="2253298" y="2455640"/>
            <a:ext cx="948701" cy="935378"/>
            <a:chOff x="2253298" y="2428317"/>
            <a:chExt cx="948701" cy="935378"/>
          </a:xfrm>
        </p:grpSpPr>
        <p:sp>
          <p:nvSpPr>
            <p:cNvPr id="4410" name="Google Shape;4410;p66"/>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6"/>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6"/>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6"/>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6"/>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6"/>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6"/>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6"/>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6"/>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6"/>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6"/>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6"/>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6"/>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6"/>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6"/>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6"/>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6"/>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6"/>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6"/>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6"/>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6"/>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6"/>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6"/>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6"/>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6"/>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6"/>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6"/>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6"/>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6"/>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6"/>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6"/>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6"/>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6"/>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46"/>
        <p:cNvGrpSpPr/>
        <p:nvPr/>
      </p:nvGrpSpPr>
      <p:grpSpPr>
        <a:xfrm>
          <a:off x="0" y="0"/>
          <a:ext cx="0" cy="0"/>
          <a:chOff x="0" y="0"/>
          <a:chExt cx="0" cy="0"/>
        </a:xfrm>
      </p:grpSpPr>
      <p:grpSp>
        <p:nvGrpSpPr>
          <p:cNvPr id="4447" name="Google Shape;4447;p67"/>
          <p:cNvGrpSpPr/>
          <p:nvPr/>
        </p:nvGrpSpPr>
        <p:grpSpPr>
          <a:xfrm>
            <a:off x="3353582" y="1145627"/>
            <a:ext cx="2363393" cy="1017867"/>
            <a:chOff x="3292400" y="1219146"/>
            <a:chExt cx="2615240" cy="1110239"/>
          </a:xfrm>
        </p:grpSpPr>
        <p:sp>
          <p:nvSpPr>
            <p:cNvPr id="4448" name="Google Shape;4448;p67"/>
            <p:cNvSpPr/>
            <p:nvPr/>
          </p:nvSpPr>
          <p:spPr>
            <a:xfrm>
              <a:off x="3292400" y="1845763"/>
              <a:ext cx="370500" cy="478500"/>
            </a:xfrm>
            <a:prstGeom prst="round2DiagRect">
              <a:avLst>
                <a:gd name="adj1" fmla="val 16667"/>
                <a:gd name="adj2" fmla="val 0"/>
              </a:avLst>
            </a:prstGeom>
            <a:solidFill>
              <a:srgbClr val="ABBCC9"/>
            </a:solidFill>
            <a:ln>
              <a:noFill/>
            </a:ln>
          </p:spPr>
          <p:txBody>
            <a:bodyPr spcFirstLastPara="1" wrap="square" lIns="0" tIns="0" rIns="0" bIns="0" anchor="ctr" anchorCtr="0">
              <a:noAutofit/>
            </a:bodyPr>
            <a:lstStyle/>
            <a:p>
              <a:pPr marL="0" lvl="0" indent="0" algn="l" rtl="0">
                <a:spcBef>
                  <a:spcPts val="0"/>
                </a:spcBef>
                <a:spcAft>
                  <a:spcPts val="0"/>
                </a:spcAft>
                <a:buNone/>
              </a:pPr>
              <a:endParaRPr sz="200">
                <a:solidFill>
                  <a:srgbClr val="FFFFFF"/>
                </a:solidFill>
              </a:endParaRPr>
            </a:p>
          </p:txBody>
        </p:sp>
        <p:sp>
          <p:nvSpPr>
            <p:cNvPr id="4449" name="Google Shape;4449;p67"/>
            <p:cNvSpPr/>
            <p:nvPr/>
          </p:nvSpPr>
          <p:spPr>
            <a:xfrm>
              <a:off x="3292400" y="1314860"/>
              <a:ext cx="370500" cy="478500"/>
            </a:xfrm>
            <a:prstGeom prst="round2DiagRect">
              <a:avLst>
                <a:gd name="adj1" fmla="val 16667"/>
                <a:gd name="adj2" fmla="val 0"/>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50" name="Google Shape;4450;p67"/>
            <p:cNvSpPr txBox="1"/>
            <p:nvPr/>
          </p:nvSpPr>
          <p:spPr>
            <a:xfrm flipH="1">
              <a:off x="3678794" y="1219157"/>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JANUARY</a:t>
              </a:r>
              <a:endParaRPr sz="200">
                <a:solidFill>
                  <a:srgbClr val="FFFFFF"/>
                </a:solidFill>
              </a:endParaRPr>
            </a:p>
          </p:txBody>
        </p:sp>
        <p:sp>
          <p:nvSpPr>
            <p:cNvPr id="4451" name="Google Shape;4451;p67"/>
            <p:cNvSpPr txBox="1"/>
            <p:nvPr/>
          </p:nvSpPr>
          <p:spPr>
            <a:xfrm flipH="1">
              <a:off x="4051671" y="1219146"/>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FEBRUARY</a:t>
              </a:r>
              <a:endParaRPr sz="200">
                <a:solidFill>
                  <a:srgbClr val="FFFFFF"/>
                </a:solidFill>
              </a:endParaRPr>
            </a:p>
          </p:txBody>
        </p:sp>
        <p:sp>
          <p:nvSpPr>
            <p:cNvPr id="4452" name="Google Shape;4452;p67"/>
            <p:cNvSpPr txBox="1"/>
            <p:nvPr/>
          </p:nvSpPr>
          <p:spPr>
            <a:xfrm flipH="1">
              <a:off x="4453057" y="1219146"/>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MARCH</a:t>
              </a:r>
              <a:endParaRPr sz="200">
                <a:solidFill>
                  <a:srgbClr val="FFFFFF"/>
                </a:solidFill>
              </a:endParaRPr>
            </a:p>
          </p:txBody>
        </p:sp>
        <p:sp>
          <p:nvSpPr>
            <p:cNvPr id="4453" name="Google Shape;4453;p67"/>
            <p:cNvSpPr txBox="1"/>
            <p:nvPr/>
          </p:nvSpPr>
          <p:spPr>
            <a:xfrm flipH="1">
              <a:off x="4831790"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APRIL</a:t>
              </a:r>
              <a:endParaRPr sz="200">
                <a:solidFill>
                  <a:srgbClr val="FFFFFF"/>
                </a:solidFill>
              </a:endParaRPr>
            </a:p>
          </p:txBody>
        </p:sp>
        <p:sp>
          <p:nvSpPr>
            <p:cNvPr id="4454" name="Google Shape;4454;p67"/>
            <p:cNvSpPr txBox="1"/>
            <p:nvPr/>
          </p:nvSpPr>
          <p:spPr>
            <a:xfrm flipH="1">
              <a:off x="5186134"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MAY</a:t>
              </a:r>
              <a:endParaRPr sz="200">
                <a:solidFill>
                  <a:srgbClr val="FFFFFF"/>
                </a:solidFill>
              </a:endParaRPr>
            </a:p>
          </p:txBody>
        </p:sp>
        <p:sp>
          <p:nvSpPr>
            <p:cNvPr id="4455" name="Google Shape;4455;p67"/>
            <p:cNvSpPr txBox="1"/>
            <p:nvPr/>
          </p:nvSpPr>
          <p:spPr>
            <a:xfrm flipH="1">
              <a:off x="5562148" y="1219155"/>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200">
                  <a:solidFill>
                    <a:srgbClr val="FFFFFF"/>
                  </a:solidFill>
                </a:rPr>
                <a:t>JUNE</a:t>
              </a:r>
              <a:endParaRPr sz="200">
                <a:solidFill>
                  <a:srgbClr val="FFFFFF"/>
                </a:solidFill>
              </a:endParaRPr>
            </a:p>
          </p:txBody>
        </p:sp>
        <p:sp>
          <p:nvSpPr>
            <p:cNvPr id="4456" name="Google Shape;4456;p67"/>
            <p:cNvSpPr txBox="1"/>
            <p:nvPr/>
          </p:nvSpPr>
          <p:spPr>
            <a:xfrm flipH="1">
              <a:off x="3338153" y="1379250"/>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200">
                  <a:solidFill>
                    <a:srgbClr val="FFFFFF"/>
                  </a:solidFill>
                </a:rPr>
                <a:t>PHASE 1</a:t>
              </a:r>
              <a:endParaRPr sz="200">
                <a:solidFill>
                  <a:srgbClr val="FFFFFF"/>
                </a:solidFill>
              </a:endParaRPr>
            </a:p>
          </p:txBody>
        </p:sp>
        <p:sp>
          <p:nvSpPr>
            <p:cNvPr id="4457" name="Google Shape;4457;p67"/>
            <p:cNvSpPr txBox="1"/>
            <p:nvPr/>
          </p:nvSpPr>
          <p:spPr>
            <a:xfrm flipH="1">
              <a:off x="3338156" y="1902299"/>
              <a:ext cx="2790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200">
                  <a:solidFill>
                    <a:srgbClr val="FFFFFF"/>
                  </a:solidFill>
                </a:rPr>
                <a:t>PHASE 2</a:t>
              </a:r>
              <a:endParaRPr sz="200">
                <a:solidFill>
                  <a:srgbClr val="FFFFFF"/>
                </a:solidFill>
              </a:endParaRPr>
            </a:p>
          </p:txBody>
        </p:sp>
        <p:sp>
          <p:nvSpPr>
            <p:cNvPr id="4458" name="Google Shape;4458;p67"/>
            <p:cNvSpPr txBox="1"/>
            <p:nvPr/>
          </p:nvSpPr>
          <p:spPr>
            <a:xfrm flipH="1">
              <a:off x="3344522" y="1537172"/>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4459" name="Google Shape;4459;p67"/>
            <p:cNvSpPr txBox="1"/>
            <p:nvPr/>
          </p:nvSpPr>
          <p:spPr>
            <a:xfrm flipH="1">
              <a:off x="3344522" y="1713877"/>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2</a:t>
              </a:r>
              <a:endParaRPr sz="200">
                <a:solidFill>
                  <a:srgbClr val="FFFFFF"/>
                </a:solidFill>
              </a:endParaRPr>
            </a:p>
          </p:txBody>
        </p:sp>
        <p:sp>
          <p:nvSpPr>
            <p:cNvPr id="4460" name="Google Shape;4460;p67"/>
            <p:cNvSpPr txBox="1"/>
            <p:nvPr/>
          </p:nvSpPr>
          <p:spPr>
            <a:xfrm flipH="1">
              <a:off x="3344522" y="2079003"/>
              <a:ext cx="262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1</a:t>
              </a:r>
              <a:endParaRPr sz="200">
                <a:solidFill>
                  <a:srgbClr val="FFFFFF"/>
                </a:solidFill>
              </a:endParaRPr>
            </a:p>
          </p:txBody>
        </p:sp>
        <p:sp>
          <p:nvSpPr>
            <p:cNvPr id="4461" name="Google Shape;4461;p67"/>
            <p:cNvSpPr txBox="1"/>
            <p:nvPr/>
          </p:nvSpPr>
          <p:spPr>
            <a:xfrm flipH="1">
              <a:off x="3344527" y="2246885"/>
              <a:ext cx="262200" cy="825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200">
                  <a:solidFill>
                    <a:srgbClr val="FFFFFF"/>
                  </a:solidFill>
                </a:rPr>
                <a:t>Task 2</a:t>
              </a:r>
              <a:endParaRPr sz="200">
                <a:solidFill>
                  <a:srgbClr val="FFFFFF"/>
                </a:solidFill>
              </a:endParaRPr>
            </a:p>
          </p:txBody>
        </p:sp>
        <p:grpSp>
          <p:nvGrpSpPr>
            <p:cNvPr id="4462" name="Google Shape;4462;p67"/>
            <p:cNvGrpSpPr/>
            <p:nvPr/>
          </p:nvGrpSpPr>
          <p:grpSpPr>
            <a:xfrm>
              <a:off x="3748438" y="1378608"/>
              <a:ext cx="2159202" cy="903971"/>
              <a:chOff x="1683525" y="2179850"/>
              <a:chExt cx="4519050" cy="2134525"/>
            </a:xfrm>
          </p:grpSpPr>
          <p:sp>
            <p:nvSpPr>
              <p:cNvPr id="4463" name="Google Shape;4463;p67"/>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64" name="Google Shape;4464;p67"/>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65" name="Google Shape;4465;p67"/>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66" name="Google Shape;4466;p67"/>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67" name="Google Shape;4467;p67"/>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68" name="Google Shape;4468;p67"/>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69" name="Google Shape;4469;p67"/>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70" name="Google Shape;4470;p67"/>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71" name="Google Shape;4471;p67"/>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72" name="Google Shape;4472;p67"/>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73" name="Google Shape;4473;p67"/>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4474" name="Google Shape;4474;p67"/>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grpSp>
      </p:grpSp>
      <p:graphicFrame>
        <p:nvGraphicFramePr>
          <p:cNvPr id="4475" name="Google Shape;4475;p67"/>
          <p:cNvGraphicFramePr/>
          <p:nvPr/>
        </p:nvGraphicFramePr>
        <p:xfrm>
          <a:off x="5949675" y="2323100"/>
          <a:ext cx="3000000" cy="3000000"/>
        </p:xfrm>
        <a:graphic>
          <a:graphicData uri="http://schemas.openxmlformats.org/drawingml/2006/table">
            <a:tbl>
              <a:tblPr>
                <a:noFill/>
                <a:tableStyleId>{A5C66657-D347-4858-8A8F-4304E92D1880}</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solid"/>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19050"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19050" cap="flat" cmpd="sng">
                      <a:solidFill>
                        <a:srgbClr val="E1E7EC"/>
                      </a:solidFill>
                      <a:prstDash val="dot"/>
                      <a:round/>
                      <a:headEnd type="none" w="sm" len="sm"/>
                      <a:tailEnd type="none" w="sm" len="sm"/>
                    </a:lnT>
                    <a:lnB w="19050"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4476" name="Google Shape;4476;p67"/>
          <p:cNvGrpSpPr/>
          <p:nvPr/>
        </p:nvGrpSpPr>
        <p:grpSpPr>
          <a:xfrm>
            <a:off x="5926924" y="3381697"/>
            <a:ext cx="2519825" cy="1001454"/>
            <a:chOff x="1906114" y="789980"/>
            <a:chExt cx="1487676" cy="606868"/>
          </a:xfrm>
        </p:grpSpPr>
        <p:cxnSp>
          <p:nvCxnSpPr>
            <p:cNvPr id="4477" name="Google Shape;4477;p67"/>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4478" name="Google Shape;4478;p67"/>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4479" name="Google Shape;4479;p67"/>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4480" name="Google Shape;4480;p67"/>
            <p:cNvSpPr txBox="1"/>
            <p:nvPr/>
          </p:nvSpPr>
          <p:spPr>
            <a:xfrm flipH="1">
              <a:off x="210971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JANUARY</a:t>
              </a:r>
              <a:endParaRPr sz="300">
                <a:solidFill>
                  <a:srgbClr val="E3E9ED"/>
                </a:solidFill>
              </a:endParaRPr>
            </a:p>
          </p:txBody>
        </p:sp>
        <p:sp>
          <p:nvSpPr>
            <p:cNvPr id="4481" name="Google Shape;4481;p67"/>
            <p:cNvSpPr txBox="1"/>
            <p:nvPr/>
          </p:nvSpPr>
          <p:spPr>
            <a:xfrm flipH="1">
              <a:off x="2434275" y="789980"/>
              <a:ext cx="2892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FEBRUARY</a:t>
              </a:r>
              <a:endParaRPr sz="300">
                <a:solidFill>
                  <a:srgbClr val="E3E9ED"/>
                </a:solidFill>
              </a:endParaRPr>
            </a:p>
          </p:txBody>
        </p:sp>
        <p:sp>
          <p:nvSpPr>
            <p:cNvPr id="4482" name="Google Shape;4482;p67"/>
            <p:cNvSpPr txBox="1"/>
            <p:nvPr/>
          </p:nvSpPr>
          <p:spPr>
            <a:xfrm flipH="1">
              <a:off x="2781049"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MARCH</a:t>
              </a:r>
              <a:endParaRPr sz="300">
                <a:solidFill>
                  <a:srgbClr val="E3E9ED"/>
                </a:solidFill>
              </a:endParaRPr>
            </a:p>
          </p:txBody>
        </p:sp>
        <p:sp>
          <p:nvSpPr>
            <p:cNvPr id="4483" name="Google Shape;4483;p67"/>
            <p:cNvSpPr txBox="1"/>
            <p:nvPr/>
          </p:nvSpPr>
          <p:spPr>
            <a:xfrm flipH="1">
              <a:off x="3112690" y="789981"/>
              <a:ext cx="281100" cy="1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
                  <a:solidFill>
                    <a:srgbClr val="E3E9ED"/>
                  </a:solidFill>
                </a:rPr>
                <a:t>APRIL</a:t>
              </a:r>
              <a:endParaRPr sz="300">
                <a:solidFill>
                  <a:srgbClr val="E3E9ED"/>
                </a:solidFill>
              </a:endParaRPr>
            </a:p>
          </p:txBody>
        </p:sp>
        <p:sp>
          <p:nvSpPr>
            <p:cNvPr id="4484" name="Google Shape;4484;p67"/>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7"/>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7"/>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7"/>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7"/>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7"/>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7"/>
            <p:cNvSpPr txBox="1"/>
            <p:nvPr/>
          </p:nvSpPr>
          <p:spPr>
            <a:xfrm flipH="1">
              <a:off x="1906114" y="918164"/>
              <a:ext cx="203400" cy="10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300">
                  <a:solidFill>
                    <a:srgbClr val="E3E9ED"/>
                  </a:solidFill>
                </a:rPr>
                <a:t>PHASE 1</a:t>
              </a:r>
              <a:endParaRPr sz="300">
                <a:solidFill>
                  <a:srgbClr val="E3E9ED"/>
                </a:solidFill>
              </a:endParaRPr>
            </a:p>
          </p:txBody>
        </p:sp>
        <p:sp>
          <p:nvSpPr>
            <p:cNvPr id="4491" name="Google Shape;4491;p67"/>
            <p:cNvSpPr txBox="1"/>
            <p:nvPr/>
          </p:nvSpPr>
          <p:spPr>
            <a:xfrm flipH="1">
              <a:off x="1919618" y="1113390"/>
              <a:ext cx="1899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00">
                  <a:solidFill>
                    <a:srgbClr val="E3E9ED"/>
                  </a:solidFill>
                </a:rPr>
                <a:t>Task 1</a:t>
              </a:r>
              <a:endParaRPr sz="300">
                <a:solidFill>
                  <a:srgbClr val="E3E9ED"/>
                </a:solidFill>
              </a:endParaRPr>
            </a:p>
          </p:txBody>
        </p:sp>
        <p:sp>
          <p:nvSpPr>
            <p:cNvPr id="4492" name="Google Shape;4492;p67"/>
            <p:cNvSpPr txBox="1"/>
            <p:nvPr/>
          </p:nvSpPr>
          <p:spPr>
            <a:xfrm flipH="1">
              <a:off x="1906118" y="1304527"/>
              <a:ext cx="203400" cy="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300">
                  <a:solidFill>
                    <a:srgbClr val="E3E9ED"/>
                  </a:solidFill>
                </a:rPr>
                <a:t>Task 2</a:t>
              </a:r>
              <a:endParaRPr sz="300">
                <a:solidFill>
                  <a:srgbClr val="E3E9ED"/>
                </a:solidFill>
              </a:endParaRPr>
            </a:p>
          </p:txBody>
        </p:sp>
        <p:sp>
          <p:nvSpPr>
            <p:cNvPr id="4493" name="Google Shape;4493;p67"/>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4" name="Google Shape;4494;p67"/>
          <p:cNvGrpSpPr/>
          <p:nvPr/>
        </p:nvGrpSpPr>
        <p:grpSpPr>
          <a:xfrm>
            <a:off x="726399" y="1190655"/>
            <a:ext cx="2394370" cy="976502"/>
            <a:chOff x="749309" y="1112739"/>
            <a:chExt cx="2371603" cy="976502"/>
          </a:xfrm>
        </p:grpSpPr>
        <p:sp>
          <p:nvSpPr>
            <p:cNvPr id="4495" name="Google Shape;4495;p67"/>
            <p:cNvSpPr/>
            <p:nvPr/>
          </p:nvSpPr>
          <p:spPr>
            <a:xfrm>
              <a:off x="1092126"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7"/>
            <p:cNvSpPr/>
            <p:nvPr/>
          </p:nvSpPr>
          <p:spPr>
            <a:xfrm>
              <a:off x="1434943"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7"/>
            <p:cNvSpPr/>
            <p:nvPr/>
          </p:nvSpPr>
          <p:spPr>
            <a:xfrm>
              <a:off x="1777760"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7"/>
            <p:cNvSpPr/>
            <p:nvPr/>
          </p:nvSpPr>
          <p:spPr>
            <a:xfrm>
              <a:off x="2120578"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7"/>
            <p:cNvSpPr/>
            <p:nvPr/>
          </p:nvSpPr>
          <p:spPr>
            <a:xfrm>
              <a:off x="2463395"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7"/>
            <p:cNvSpPr/>
            <p:nvPr/>
          </p:nvSpPr>
          <p:spPr>
            <a:xfrm>
              <a:off x="2806212" y="111273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7"/>
            <p:cNvSpPr/>
            <p:nvPr/>
          </p:nvSpPr>
          <p:spPr>
            <a:xfrm>
              <a:off x="749309" y="136229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7"/>
            <p:cNvSpPr/>
            <p:nvPr/>
          </p:nvSpPr>
          <p:spPr>
            <a:xfrm>
              <a:off x="1092126"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7"/>
            <p:cNvSpPr/>
            <p:nvPr/>
          </p:nvSpPr>
          <p:spPr>
            <a:xfrm>
              <a:off x="1434943"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7"/>
            <p:cNvSpPr/>
            <p:nvPr/>
          </p:nvSpPr>
          <p:spPr>
            <a:xfrm>
              <a:off x="1777760"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7"/>
            <p:cNvSpPr/>
            <p:nvPr/>
          </p:nvSpPr>
          <p:spPr>
            <a:xfrm>
              <a:off x="2120578"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7"/>
            <p:cNvSpPr/>
            <p:nvPr/>
          </p:nvSpPr>
          <p:spPr>
            <a:xfrm>
              <a:off x="2463395"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7"/>
            <p:cNvSpPr/>
            <p:nvPr/>
          </p:nvSpPr>
          <p:spPr>
            <a:xfrm>
              <a:off x="2806212" y="136229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7"/>
            <p:cNvSpPr/>
            <p:nvPr/>
          </p:nvSpPr>
          <p:spPr>
            <a:xfrm>
              <a:off x="749309" y="161184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7"/>
            <p:cNvSpPr/>
            <p:nvPr/>
          </p:nvSpPr>
          <p:spPr>
            <a:xfrm>
              <a:off x="1092126"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7"/>
            <p:cNvSpPr/>
            <p:nvPr/>
          </p:nvSpPr>
          <p:spPr>
            <a:xfrm>
              <a:off x="1434943"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7"/>
            <p:cNvSpPr/>
            <p:nvPr/>
          </p:nvSpPr>
          <p:spPr>
            <a:xfrm>
              <a:off x="1777760"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7"/>
            <p:cNvSpPr/>
            <p:nvPr/>
          </p:nvSpPr>
          <p:spPr>
            <a:xfrm>
              <a:off x="2120578"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7"/>
            <p:cNvSpPr/>
            <p:nvPr/>
          </p:nvSpPr>
          <p:spPr>
            <a:xfrm>
              <a:off x="2463395"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7"/>
            <p:cNvSpPr/>
            <p:nvPr/>
          </p:nvSpPr>
          <p:spPr>
            <a:xfrm>
              <a:off x="2806212" y="1611849"/>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7"/>
            <p:cNvSpPr/>
            <p:nvPr/>
          </p:nvSpPr>
          <p:spPr>
            <a:xfrm>
              <a:off x="749309" y="1861404"/>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7"/>
            <p:cNvSpPr/>
            <p:nvPr/>
          </p:nvSpPr>
          <p:spPr>
            <a:xfrm>
              <a:off x="1092126"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7"/>
            <p:cNvSpPr/>
            <p:nvPr/>
          </p:nvSpPr>
          <p:spPr>
            <a:xfrm>
              <a:off x="1434943"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7"/>
            <p:cNvSpPr/>
            <p:nvPr/>
          </p:nvSpPr>
          <p:spPr>
            <a:xfrm>
              <a:off x="1777760"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7"/>
            <p:cNvSpPr/>
            <p:nvPr/>
          </p:nvSpPr>
          <p:spPr>
            <a:xfrm>
              <a:off x="2120578"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7"/>
            <p:cNvSpPr/>
            <p:nvPr/>
          </p:nvSpPr>
          <p:spPr>
            <a:xfrm>
              <a:off x="2463395"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7"/>
            <p:cNvSpPr/>
            <p:nvPr/>
          </p:nvSpPr>
          <p:spPr>
            <a:xfrm>
              <a:off x="2806212" y="1861404"/>
              <a:ext cx="314700" cy="2268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7"/>
            <p:cNvSpPr/>
            <p:nvPr/>
          </p:nvSpPr>
          <p:spPr>
            <a:xfrm>
              <a:off x="749309" y="1112739"/>
              <a:ext cx="314700" cy="2268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7"/>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7"/>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7"/>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7"/>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527" name="Google Shape;4527;p67"/>
          <p:cNvGraphicFramePr/>
          <p:nvPr/>
        </p:nvGraphicFramePr>
        <p:xfrm>
          <a:off x="5949700" y="1188950"/>
          <a:ext cx="3000000" cy="3000000"/>
        </p:xfrm>
        <a:graphic>
          <a:graphicData uri="http://schemas.openxmlformats.org/drawingml/2006/table">
            <a:tbl>
              <a:tblPr>
                <a:noFill/>
                <a:tableStyleId>{A5C66657-D347-4858-8A8F-4304E92D1880}</a:tableStyleId>
              </a:tblPr>
              <a:tblGrid>
                <a:gridCol w="622825">
                  <a:extLst>
                    <a:ext uri="{9D8B030D-6E8A-4147-A177-3AD203B41FA5}">
                      <a16:colId xmlns:a16="http://schemas.microsoft.com/office/drawing/2014/main" val="20000"/>
                    </a:ext>
                  </a:extLst>
                </a:gridCol>
                <a:gridCol w="622825">
                  <a:extLst>
                    <a:ext uri="{9D8B030D-6E8A-4147-A177-3AD203B41FA5}">
                      <a16:colId xmlns:a16="http://schemas.microsoft.com/office/drawing/2014/main" val="20001"/>
                    </a:ext>
                  </a:extLst>
                </a:gridCol>
                <a:gridCol w="622825">
                  <a:extLst>
                    <a:ext uri="{9D8B030D-6E8A-4147-A177-3AD203B41FA5}">
                      <a16:colId xmlns:a16="http://schemas.microsoft.com/office/drawing/2014/main" val="20002"/>
                    </a:ext>
                  </a:extLst>
                </a:gridCol>
                <a:gridCol w="622825">
                  <a:extLst>
                    <a:ext uri="{9D8B030D-6E8A-4147-A177-3AD203B41FA5}">
                      <a16:colId xmlns:a16="http://schemas.microsoft.com/office/drawing/2014/main" val="20003"/>
                    </a:ext>
                  </a:extLst>
                </a:gridCol>
              </a:tblGrid>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extLst>
                  <a:ext uri="{0D108BD9-81ED-4DB2-BD59-A6C34878D82A}">
                    <a16:rowId xmlns:a16="http://schemas.microsoft.com/office/drawing/2014/main" val="10000"/>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32547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10002"/>
                  </a:ext>
                </a:extLst>
              </a:tr>
            </a:tbl>
          </a:graphicData>
        </a:graphic>
      </p:graphicFrame>
      <p:graphicFrame>
        <p:nvGraphicFramePr>
          <p:cNvPr id="4528" name="Google Shape;4528;p67"/>
          <p:cNvGraphicFramePr/>
          <p:nvPr/>
        </p:nvGraphicFramePr>
        <p:xfrm>
          <a:off x="3356413" y="2323100"/>
          <a:ext cx="3000000" cy="3000000"/>
        </p:xfrm>
        <a:graphic>
          <a:graphicData uri="http://schemas.openxmlformats.org/drawingml/2006/table">
            <a:tbl>
              <a:tblPr>
                <a:noFill/>
                <a:tableStyleId>{A5C66657-D347-4858-8A8F-4304E92D1880}</a:tableStyleId>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0E2A47"/>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0E2A47"/>
                      </a:solidFill>
                      <a:prstDash val="solid"/>
                      <a:round/>
                      <a:headEnd type="none" w="sm" len="sm"/>
                      <a:tailEnd type="none" w="sm" len="sm"/>
                    </a:lnR>
                    <a:lnT w="19050"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0E2A47"/>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9525" cap="flat" cmpd="sng">
                      <a:solidFill>
                        <a:srgbClr val="0E2A47"/>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4529" name="Google Shape;4529;p67"/>
          <p:cNvGrpSpPr/>
          <p:nvPr/>
        </p:nvGrpSpPr>
        <p:grpSpPr>
          <a:xfrm>
            <a:off x="4100342" y="2709743"/>
            <a:ext cx="1517436" cy="74460"/>
            <a:chOff x="3980086" y="2804397"/>
            <a:chExt cx="1227600" cy="66900"/>
          </a:xfrm>
        </p:grpSpPr>
        <p:sp>
          <p:nvSpPr>
            <p:cNvPr id="4530" name="Google Shape;4530;p67"/>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7"/>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2" name="Google Shape;4532;p67"/>
          <p:cNvGrpSpPr/>
          <p:nvPr/>
        </p:nvGrpSpPr>
        <p:grpSpPr>
          <a:xfrm>
            <a:off x="4725406" y="3002330"/>
            <a:ext cx="892956" cy="74460"/>
            <a:chOff x="3980086" y="2804397"/>
            <a:chExt cx="1227600" cy="66900"/>
          </a:xfrm>
        </p:grpSpPr>
        <p:sp>
          <p:nvSpPr>
            <p:cNvPr id="4533" name="Google Shape;4533;p67"/>
            <p:cNvSpPr/>
            <p:nvPr/>
          </p:nvSpPr>
          <p:spPr>
            <a:xfrm rot="5400000" flipH="1">
              <a:off x="4560736" y="2223904"/>
              <a:ext cx="66300" cy="1227600"/>
            </a:xfrm>
            <a:prstGeom prst="round2SameRect">
              <a:avLst>
                <a:gd name="adj1" fmla="val 50000"/>
                <a:gd name="adj2" fmla="val 50000"/>
              </a:avLst>
            </a:pr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7"/>
            <p:cNvSpPr/>
            <p:nvPr/>
          </p:nvSpPr>
          <p:spPr>
            <a:xfrm rot="5400000" flipH="1">
              <a:off x="4086125" y="2698647"/>
              <a:ext cx="66900" cy="278400"/>
            </a:xfrm>
            <a:prstGeom prst="round2SameRect">
              <a:avLst>
                <a:gd name="adj1" fmla="val 50000"/>
                <a:gd name="adj2" fmla="val 50000"/>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5" name="Google Shape;4535;p67"/>
          <p:cNvGrpSpPr/>
          <p:nvPr/>
        </p:nvGrpSpPr>
        <p:grpSpPr>
          <a:xfrm>
            <a:off x="3358498" y="3361213"/>
            <a:ext cx="2363244" cy="1005943"/>
            <a:chOff x="3358415" y="3361302"/>
            <a:chExt cx="2363244" cy="1024695"/>
          </a:xfrm>
        </p:grpSpPr>
        <p:grpSp>
          <p:nvGrpSpPr>
            <p:cNvPr id="4536" name="Google Shape;4536;p67"/>
            <p:cNvGrpSpPr/>
            <p:nvPr/>
          </p:nvGrpSpPr>
          <p:grpSpPr>
            <a:xfrm>
              <a:off x="3358415" y="3361302"/>
              <a:ext cx="441300" cy="1024695"/>
              <a:chOff x="3358415" y="3361302"/>
              <a:chExt cx="441300" cy="1024695"/>
            </a:xfrm>
          </p:grpSpPr>
          <p:sp>
            <p:nvSpPr>
              <p:cNvPr id="4537" name="Google Shape;4537;p67"/>
              <p:cNvSpPr/>
              <p:nvPr/>
            </p:nvSpPr>
            <p:spPr>
              <a:xfrm>
                <a:off x="3358415"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7"/>
              <p:cNvSpPr/>
              <p:nvPr/>
            </p:nvSpPr>
            <p:spPr>
              <a:xfrm>
                <a:off x="3358415"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7"/>
              <p:cNvSpPr/>
              <p:nvPr/>
            </p:nvSpPr>
            <p:spPr>
              <a:xfrm>
                <a:off x="3358415"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7"/>
              <p:cNvSpPr/>
              <p:nvPr/>
            </p:nvSpPr>
            <p:spPr>
              <a:xfrm>
                <a:off x="3358415"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7"/>
              <p:cNvSpPr/>
              <p:nvPr/>
            </p:nvSpPr>
            <p:spPr>
              <a:xfrm>
                <a:off x="3358415"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7"/>
              <p:cNvSpPr/>
              <p:nvPr/>
            </p:nvSpPr>
            <p:spPr>
              <a:xfrm>
                <a:off x="3358415"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3" name="Google Shape;4543;p67"/>
            <p:cNvGrpSpPr/>
            <p:nvPr/>
          </p:nvGrpSpPr>
          <p:grpSpPr>
            <a:xfrm>
              <a:off x="3838901" y="3361302"/>
              <a:ext cx="441300" cy="1024695"/>
              <a:chOff x="3838901" y="3361302"/>
              <a:chExt cx="441300" cy="1024695"/>
            </a:xfrm>
          </p:grpSpPr>
          <p:sp>
            <p:nvSpPr>
              <p:cNvPr id="4544" name="Google Shape;4544;p67"/>
              <p:cNvSpPr/>
              <p:nvPr/>
            </p:nvSpPr>
            <p:spPr>
              <a:xfrm>
                <a:off x="3838901"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7"/>
              <p:cNvSpPr/>
              <p:nvPr/>
            </p:nvSpPr>
            <p:spPr>
              <a:xfrm>
                <a:off x="3838901"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7"/>
              <p:cNvSpPr/>
              <p:nvPr/>
            </p:nvSpPr>
            <p:spPr>
              <a:xfrm>
                <a:off x="3838901"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7"/>
              <p:cNvSpPr/>
              <p:nvPr/>
            </p:nvSpPr>
            <p:spPr>
              <a:xfrm>
                <a:off x="3838901"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7"/>
              <p:cNvSpPr/>
              <p:nvPr/>
            </p:nvSpPr>
            <p:spPr>
              <a:xfrm>
                <a:off x="3838901"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7"/>
              <p:cNvSpPr/>
              <p:nvPr/>
            </p:nvSpPr>
            <p:spPr>
              <a:xfrm>
                <a:off x="3838901"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0" name="Google Shape;4550;p67"/>
            <p:cNvGrpSpPr/>
            <p:nvPr/>
          </p:nvGrpSpPr>
          <p:grpSpPr>
            <a:xfrm>
              <a:off x="4319387" y="3361302"/>
              <a:ext cx="441300" cy="1024695"/>
              <a:chOff x="4319387" y="3361302"/>
              <a:chExt cx="441300" cy="1024695"/>
            </a:xfrm>
          </p:grpSpPr>
          <p:sp>
            <p:nvSpPr>
              <p:cNvPr id="4551" name="Google Shape;4551;p67"/>
              <p:cNvSpPr/>
              <p:nvPr/>
            </p:nvSpPr>
            <p:spPr>
              <a:xfrm>
                <a:off x="4319387"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7"/>
              <p:cNvSpPr/>
              <p:nvPr/>
            </p:nvSpPr>
            <p:spPr>
              <a:xfrm>
                <a:off x="4319387"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7"/>
              <p:cNvSpPr/>
              <p:nvPr/>
            </p:nvSpPr>
            <p:spPr>
              <a:xfrm>
                <a:off x="4319387"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7"/>
              <p:cNvSpPr/>
              <p:nvPr/>
            </p:nvSpPr>
            <p:spPr>
              <a:xfrm>
                <a:off x="4319387"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7"/>
              <p:cNvSpPr/>
              <p:nvPr/>
            </p:nvSpPr>
            <p:spPr>
              <a:xfrm>
                <a:off x="4319387"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7"/>
              <p:cNvSpPr/>
              <p:nvPr/>
            </p:nvSpPr>
            <p:spPr>
              <a:xfrm>
                <a:off x="4319387"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7" name="Google Shape;4557;p67"/>
            <p:cNvGrpSpPr/>
            <p:nvPr/>
          </p:nvGrpSpPr>
          <p:grpSpPr>
            <a:xfrm>
              <a:off x="4799873" y="3361302"/>
              <a:ext cx="441300" cy="1024695"/>
              <a:chOff x="4799873" y="3361302"/>
              <a:chExt cx="441300" cy="1024695"/>
            </a:xfrm>
          </p:grpSpPr>
          <p:sp>
            <p:nvSpPr>
              <p:cNvPr id="4558" name="Google Shape;4558;p67"/>
              <p:cNvSpPr/>
              <p:nvPr/>
            </p:nvSpPr>
            <p:spPr>
              <a:xfrm>
                <a:off x="4799873"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7"/>
              <p:cNvSpPr/>
              <p:nvPr/>
            </p:nvSpPr>
            <p:spPr>
              <a:xfrm>
                <a:off x="4799873"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7"/>
              <p:cNvSpPr/>
              <p:nvPr/>
            </p:nvSpPr>
            <p:spPr>
              <a:xfrm>
                <a:off x="4799873"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7"/>
              <p:cNvSpPr/>
              <p:nvPr/>
            </p:nvSpPr>
            <p:spPr>
              <a:xfrm>
                <a:off x="4799873"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7"/>
              <p:cNvSpPr/>
              <p:nvPr/>
            </p:nvSpPr>
            <p:spPr>
              <a:xfrm>
                <a:off x="4799873"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7"/>
              <p:cNvSpPr/>
              <p:nvPr/>
            </p:nvSpPr>
            <p:spPr>
              <a:xfrm>
                <a:off x="4799873"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4" name="Google Shape;4564;p67"/>
            <p:cNvGrpSpPr/>
            <p:nvPr/>
          </p:nvGrpSpPr>
          <p:grpSpPr>
            <a:xfrm>
              <a:off x="5280360" y="3361302"/>
              <a:ext cx="441300" cy="1024695"/>
              <a:chOff x="5280360" y="3361302"/>
              <a:chExt cx="441300" cy="1024695"/>
            </a:xfrm>
          </p:grpSpPr>
          <p:sp>
            <p:nvSpPr>
              <p:cNvPr id="4565" name="Google Shape;4565;p67"/>
              <p:cNvSpPr/>
              <p:nvPr/>
            </p:nvSpPr>
            <p:spPr>
              <a:xfrm>
                <a:off x="5280360" y="3361302"/>
                <a:ext cx="441300" cy="136500"/>
              </a:xfrm>
              <a:prstGeom prst="flowChartAlternateProcess">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7"/>
              <p:cNvSpPr/>
              <p:nvPr/>
            </p:nvSpPr>
            <p:spPr>
              <a:xfrm>
                <a:off x="5280360" y="353894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7"/>
              <p:cNvSpPr/>
              <p:nvPr/>
            </p:nvSpPr>
            <p:spPr>
              <a:xfrm>
                <a:off x="5280360" y="3716591"/>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7"/>
              <p:cNvSpPr/>
              <p:nvPr/>
            </p:nvSpPr>
            <p:spPr>
              <a:xfrm>
                <a:off x="5280360" y="389423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7"/>
              <p:cNvSpPr/>
              <p:nvPr/>
            </p:nvSpPr>
            <p:spPr>
              <a:xfrm>
                <a:off x="5280360" y="4071866"/>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7"/>
              <p:cNvSpPr/>
              <p:nvPr/>
            </p:nvSpPr>
            <p:spPr>
              <a:xfrm>
                <a:off x="5280360" y="4249497"/>
                <a:ext cx="441300" cy="13650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4571" name="Google Shape;4571;p67"/>
          <p:cNvGraphicFramePr/>
          <p:nvPr/>
        </p:nvGraphicFramePr>
        <p:xfrm>
          <a:off x="724925" y="2323100"/>
          <a:ext cx="3000000" cy="3000000"/>
        </p:xfrm>
        <a:graphic>
          <a:graphicData uri="http://schemas.openxmlformats.org/drawingml/2006/table">
            <a:tbl>
              <a:tblPr>
                <a:noFill/>
                <a:tableStyleId>{A5C66657-D347-4858-8A8F-4304E92D1880}</a:tableStyleId>
              </a:tblPr>
              <a:tblGrid>
                <a:gridCol w="600900">
                  <a:extLst>
                    <a:ext uri="{9D8B030D-6E8A-4147-A177-3AD203B41FA5}">
                      <a16:colId xmlns:a16="http://schemas.microsoft.com/office/drawing/2014/main" val="20000"/>
                    </a:ext>
                  </a:extLst>
                </a:gridCol>
                <a:gridCol w="600900">
                  <a:extLst>
                    <a:ext uri="{9D8B030D-6E8A-4147-A177-3AD203B41FA5}">
                      <a16:colId xmlns:a16="http://schemas.microsoft.com/office/drawing/2014/main" val="20001"/>
                    </a:ext>
                  </a:extLst>
                </a:gridCol>
                <a:gridCol w="600900">
                  <a:extLst>
                    <a:ext uri="{9D8B030D-6E8A-4147-A177-3AD203B41FA5}">
                      <a16:colId xmlns:a16="http://schemas.microsoft.com/office/drawing/2014/main" val="20002"/>
                    </a:ext>
                  </a:extLst>
                </a:gridCol>
                <a:gridCol w="600900">
                  <a:extLst>
                    <a:ext uri="{9D8B030D-6E8A-4147-A177-3AD203B41FA5}">
                      <a16:colId xmlns:a16="http://schemas.microsoft.com/office/drawing/2014/main" val="20003"/>
                    </a:ext>
                  </a:extLst>
                </a:gridCol>
              </a:tblGrid>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5F8195"/>
                    </a:solidFill>
                  </a:tcPr>
                </a:tc>
                <a:extLst>
                  <a:ext uri="{0D108BD9-81ED-4DB2-BD59-A6C34878D82A}">
                    <a16:rowId xmlns:a16="http://schemas.microsoft.com/office/drawing/2014/main" val="10000"/>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869FB1"/>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5B7C5"/>
                    </a:solidFill>
                  </a:tcPr>
                </a:tc>
                <a:extLst>
                  <a:ext uri="{0D108BD9-81ED-4DB2-BD59-A6C34878D82A}">
                    <a16:rowId xmlns:a16="http://schemas.microsoft.com/office/drawing/2014/main" val="10001"/>
                  </a:ext>
                </a:extLst>
              </a:tr>
              <a:tr h="293800">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7994A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19050" cap="flat" cmpd="sng">
                      <a:solidFill>
                        <a:srgbClr val="F2F2F2">
                          <a:alpha val="0"/>
                        </a:srgbClr>
                      </a:solidFill>
                      <a:prstDash val="solid"/>
                      <a:round/>
                      <a:headEnd type="none" w="sm" len="sm"/>
                      <a:tailEnd type="none" w="sm" len="sm"/>
                    </a:lnB>
                    <a:solidFill>
                      <a:srgbClr val="ABBCC9"/>
                    </a:solidFill>
                  </a:tcPr>
                </a:tc>
                <a:extLst>
                  <a:ext uri="{0D108BD9-81ED-4DB2-BD59-A6C34878D82A}">
                    <a16:rowId xmlns:a16="http://schemas.microsoft.com/office/drawing/2014/main" val="10002"/>
                  </a:ext>
                </a:extLst>
              </a:tr>
            </a:tbl>
          </a:graphicData>
        </a:graphic>
      </p:graphicFrame>
      <p:grpSp>
        <p:nvGrpSpPr>
          <p:cNvPr id="4572" name="Google Shape;4572;p67"/>
          <p:cNvGrpSpPr/>
          <p:nvPr/>
        </p:nvGrpSpPr>
        <p:grpSpPr>
          <a:xfrm>
            <a:off x="726450" y="3372825"/>
            <a:ext cx="2403614" cy="1005900"/>
            <a:chOff x="726450" y="3372825"/>
            <a:chExt cx="2403614" cy="1005900"/>
          </a:xfrm>
        </p:grpSpPr>
        <p:grpSp>
          <p:nvGrpSpPr>
            <p:cNvPr id="4573" name="Google Shape;4573;p67"/>
            <p:cNvGrpSpPr/>
            <p:nvPr/>
          </p:nvGrpSpPr>
          <p:grpSpPr>
            <a:xfrm>
              <a:off x="726450" y="3696000"/>
              <a:ext cx="2403614" cy="500898"/>
              <a:chOff x="726450" y="3696000"/>
              <a:chExt cx="2403614" cy="500898"/>
            </a:xfrm>
          </p:grpSpPr>
          <p:sp>
            <p:nvSpPr>
              <p:cNvPr id="4574" name="Google Shape;4574;p67"/>
              <p:cNvSpPr/>
              <p:nvPr/>
            </p:nvSpPr>
            <p:spPr>
              <a:xfrm>
                <a:off x="726450" y="3696000"/>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575" name="Google Shape;4575;p67"/>
              <p:cNvSpPr/>
              <p:nvPr/>
            </p:nvSpPr>
            <p:spPr>
              <a:xfrm>
                <a:off x="726464" y="4029798"/>
                <a:ext cx="2403600" cy="167100"/>
              </a:xfrm>
              <a:prstGeom prst="rec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4576" name="Google Shape;4576;p67"/>
            <p:cNvGrpSpPr/>
            <p:nvPr/>
          </p:nvGrpSpPr>
          <p:grpSpPr>
            <a:xfrm>
              <a:off x="1348050" y="3372825"/>
              <a:ext cx="1720425" cy="1005900"/>
              <a:chOff x="1348050" y="3372825"/>
              <a:chExt cx="1720425" cy="1005900"/>
            </a:xfrm>
          </p:grpSpPr>
          <p:sp>
            <p:nvSpPr>
              <p:cNvPr id="4577" name="Google Shape;4577;p67"/>
              <p:cNvSpPr/>
              <p:nvPr/>
            </p:nvSpPr>
            <p:spPr>
              <a:xfrm>
                <a:off x="1348050"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578" name="Google Shape;4578;p67"/>
              <p:cNvSpPr/>
              <p:nvPr/>
            </p:nvSpPr>
            <p:spPr>
              <a:xfrm>
                <a:off x="1701356"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579" name="Google Shape;4579;p67"/>
              <p:cNvSpPr/>
              <p:nvPr/>
            </p:nvSpPr>
            <p:spPr>
              <a:xfrm>
                <a:off x="2054663"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580" name="Google Shape;4580;p67"/>
              <p:cNvSpPr/>
              <p:nvPr/>
            </p:nvSpPr>
            <p:spPr>
              <a:xfrm>
                <a:off x="2407969"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4581" name="Google Shape;4581;p67"/>
              <p:cNvSpPr/>
              <p:nvPr/>
            </p:nvSpPr>
            <p:spPr>
              <a:xfrm>
                <a:off x="2761275" y="3372825"/>
                <a:ext cx="307200" cy="1005900"/>
              </a:xfrm>
              <a:prstGeom prst="rect">
                <a:avLst/>
              </a:prstGeom>
              <a:solidFill>
                <a:srgbClr val="869FB1"/>
              </a:solidFill>
              <a:ln w="19050" cap="flat" cmpd="sng">
                <a:solidFill>
                  <a:srgbClr val="0E2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grpSp>
        <p:grpSp>
          <p:nvGrpSpPr>
            <p:cNvPr id="4582" name="Google Shape;4582;p67"/>
            <p:cNvGrpSpPr/>
            <p:nvPr/>
          </p:nvGrpSpPr>
          <p:grpSpPr>
            <a:xfrm>
              <a:off x="1455707" y="3731058"/>
              <a:ext cx="1491150" cy="417657"/>
              <a:chOff x="1455707" y="3731058"/>
              <a:chExt cx="1491150" cy="417657"/>
            </a:xfrm>
          </p:grpSpPr>
          <p:grpSp>
            <p:nvGrpSpPr>
              <p:cNvPr id="4583" name="Google Shape;4583;p67"/>
              <p:cNvGrpSpPr/>
              <p:nvPr/>
            </p:nvGrpSpPr>
            <p:grpSpPr>
              <a:xfrm>
                <a:off x="1472938" y="3745828"/>
                <a:ext cx="72126" cy="53788"/>
                <a:chOff x="1472938" y="3745828"/>
                <a:chExt cx="72126" cy="53788"/>
              </a:xfrm>
            </p:grpSpPr>
            <p:sp>
              <p:nvSpPr>
                <p:cNvPr id="4584" name="Google Shape;4584;p67"/>
                <p:cNvSpPr/>
                <p:nvPr/>
              </p:nvSpPr>
              <p:spPr>
                <a:xfrm>
                  <a:off x="1472938"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7"/>
                <p:cNvSpPr/>
                <p:nvPr/>
              </p:nvSpPr>
              <p:spPr>
                <a:xfrm>
                  <a:off x="1490853"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6" name="Google Shape;4586;p67"/>
              <p:cNvGrpSpPr/>
              <p:nvPr/>
            </p:nvGrpSpPr>
            <p:grpSpPr>
              <a:xfrm>
                <a:off x="1819181" y="4089633"/>
                <a:ext cx="72126" cy="53788"/>
                <a:chOff x="1819181" y="4089633"/>
                <a:chExt cx="72126" cy="53788"/>
              </a:xfrm>
            </p:grpSpPr>
            <p:sp>
              <p:nvSpPr>
                <p:cNvPr id="4587" name="Google Shape;4587;p67"/>
                <p:cNvSpPr/>
                <p:nvPr/>
              </p:nvSpPr>
              <p:spPr>
                <a:xfrm>
                  <a:off x="181918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7"/>
                <p:cNvSpPr/>
                <p:nvPr/>
              </p:nvSpPr>
              <p:spPr>
                <a:xfrm>
                  <a:off x="183709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9" name="Google Shape;4589;p67"/>
              <p:cNvGrpSpPr/>
              <p:nvPr/>
            </p:nvGrpSpPr>
            <p:grpSpPr>
              <a:xfrm>
                <a:off x="1455707" y="4084171"/>
                <a:ext cx="64321" cy="64544"/>
                <a:chOff x="1455707" y="4084171"/>
                <a:chExt cx="64321" cy="64544"/>
              </a:xfrm>
            </p:grpSpPr>
            <p:sp>
              <p:nvSpPr>
                <p:cNvPr id="4590" name="Google Shape;4590;p67"/>
                <p:cNvSpPr/>
                <p:nvPr/>
              </p:nvSpPr>
              <p:spPr>
                <a:xfrm>
                  <a:off x="1478676" y="40844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7"/>
                <p:cNvSpPr/>
                <p:nvPr/>
              </p:nvSpPr>
              <p:spPr>
                <a:xfrm>
                  <a:off x="1455707" y="40841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2" name="Google Shape;4592;p67"/>
              <p:cNvGrpSpPr/>
              <p:nvPr/>
            </p:nvGrpSpPr>
            <p:grpSpPr>
              <a:xfrm>
                <a:off x="1818610" y="3731058"/>
                <a:ext cx="64321" cy="64544"/>
                <a:chOff x="1818610" y="3731058"/>
                <a:chExt cx="64321" cy="64544"/>
              </a:xfrm>
            </p:grpSpPr>
            <p:sp>
              <p:nvSpPr>
                <p:cNvPr id="4593" name="Google Shape;4593;p67"/>
                <p:cNvSpPr/>
                <p:nvPr/>
              </p:nvSpPr>
              <p:spPr>
                <a:xfrm>
                  <a:off x="184157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7"/>
                <p:cNvSpPr/>
                <p:nvPr/>
              </p:nvSpPr>
              <p:spPr>
                <a:xfrm>
                  <a:off x="181861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5" name="Google Shape;4595;p67"/>
              <p:cNvGrpSpPr/>
              <p:nvPr/>
            </p:nvGrpSpPr>
            <p:grpSpPr>
              <a:xfrm>
                <a:off x="2172491" y="4089633"/>
                <a:ext cx="72126" cy="53788"/>
                <a:chOff x="2172491" y="4089633"/>
                <a:chExt cx="72126" cy="53788"/>
              </a:xfrm>
            </p:grpSpPr>
            <p:sp>
              <p:nvSpPr>
                <p:cNvPr id="4596" name="Google Shape;4596;p67"/>
                <p:cNvSpPr/>
                <p:nvPr/>
              </p:nvSpPr>
              <p:spPr>
                <a:xfrm>
                  <a:off x="2172491"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7"/>
                <p:cNvSpPr/>
                <p:nvPr/>
              </p:nvSpPr>
              <p:spPr>
                <a:xfrm>
                  <a:off x="2190406"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8" name="Google Shape;4598;p67"/>
              <p:cNvGrpSpPr/>
              <p:nvPr/>
            </p:nvGrpSpPr>
            <p:grpSpPr>
              <a:xfrm>
                <a:off x="2171920" y="3731058"/>
                <a:ext cx="64321" cy="64544"/>
                <a:chOff x="2171920" y="3731058"/>
                <a:chExt cx="64321" cy="64544"/>
              </a:xfrm>
            </p:grpSpPr>
            <p:sp>
              <p:nvSpPr>
                <p:cNvPr id="4599" name="Google Shape;4599;p67"/>
                <p:cNvSpPr/>
                <p:nvPr/>
              </p:nvSpPr>
              <p:spPr>
                <a:xfrm>
                  <a:off x="2194889"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7"/>
                <p:cNvSpPr/>
                <p:nvPr/>
              </p:nvSpPr>
              <p:spPr>
                <a:xfrm>
                  <a:off x="2171920"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1" name="Google Shape;4601;p67"/>
              <p:cNvGrpSpPr/>
              <p:nvPr/>
            </p:nvGrpSpPr>
            <p:grpSpPr>
              <a:xfrm>
                <a:off x="2874730" y="3745828"/>
                <a:ext cx="72126" cy="53788"/>
                <a:chOff x="2874730" y="3745828"/>
                <a:chExt cx="72126" cy="53788"/>
              </a:xfrm>
            </p:grpSpPr>
            <p:sp>
              <p:nvSpPr>
                <p:cNvPr id="4602" name="Google Shape;4602;p67"/>
                <p:cNvSpPr/>
                <p:nvPr/>
              </p:nvSpPr>
              <p:spPr>
                <a:xfrm>
                  <a:off x="2874730" y="37638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7"/>
                <p:cNvSpPr/>
                <p:nvPr/>
              </p:nvSpPr>
              <p:spPr>
                <a:xfrm>
                  <a:off x="2892645" y="37458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4" name="Google Shape;4604;p67"/>
              <p:cNvGrpSpPr/>
              <p:nvPr/>
            </p:nvGrpSpPr>
            <p:grpSpPr>
              <a:xfrm>
                <a:off x="2878589" y="4081481"/>
                <a:ext cx="64321" cy="64544"/>
                <a:chOff x="2878589" y="4081481"/>
                <a:chExt cx="64321" cy="64544"/>
              </a:xfrm>
            </p:grpSpPr>
            <p:sp>
              <p:nvSpPr>
                <p:cNvPr id="4605" name="Google Shape;4605;p67"/>
                <p:cNvSpPr/>
                <p:nvPr/>
              </p:nvSpPr>
              <p:spPr>
                <a:xfrm>
                  <a:off x="2901559" y="40817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7"/>
                <p:cNvSpPr/>
                <p:nvPr/>
              </p:nvSpPr>
              <p:spPr>
                <a:xfrm>
                  <a:off x="2878589" y="40814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7" name="Google Shape;4607;p67"/>
              <p:cNvGrpSpPr/>
              <p:nvPr/>
            </p:nvGrpSpPr>
            <p:grpSpPr>
              <a:xfrm>
                <a:off x="2525796" y="4089633"/>
                <a:ext cx="72126" cy="53788"/>
                <a:chOff x="2525796" y="4089633"/>
                <a:chExt cx="72126" cy="53788"/>
              </a:xfrm>
            </p:grpSpPr>
            <p:sp>
              <p:nvSpPr>
                <p:cNvPr id="4608" name="Google Shape;4608;p67"/>
                <p:cNvSpPr/>
                <p:nvPr/>
              </p:nvSpPr>
              <p:spPr>
                <a:xfrm>
                  <a:off x="2525796" y="41076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7"/>
                <p:cNvSpPr/>
                <p:nvPr/>
              </p:nvSpPr>
              <p:spPr>
                <a:xfrm>
                  <a:off x="2543711" y="40896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0" name="Google Shape;4610;p67"/>
              <p:cNvGrpSpPr/>
              <p:nvPr/>
            </p:nvGrpSpPr>
            <p:grpSpPr>
              <a:xfrm>
                <a:off x="2525225" y="3731058"/>
                <a:ext cx="64321" cy="64544"/>
                <a:chOff x="2525225" y="3731058"/>
                <a:chExt cx="64321" cy="64544"/>
              </a:xfrm>
            </p:grpSpPr>
            <p:sp>
              <p:nvSpPr>
                <p:cNvPr id="4611" name="Google Shape;4611;p67"/>
                <p:cNvSpPr/>
                <p:nvPr/>
              </p:nvSpPr>
              <p:spPr>
                <a:xfrm>
                  <a:off x="2548194" y="37312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7"/>
                <p:cNvSpPr/>
                <p:nvPr/>
              </p:nvSpPr>
              <p:spPr>
                <a:xfrm>
                  <a:off x="2525225" y="37310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6"/>
        <p:cNvGrpSpPr/>
        <p:nvPr/>
      </p:nvGrpSpPr>
      <p:grpSpPr>
        <a:xfrm>
          <a:off x="0" y="0"/>
          <a:ext cx="0" cy="0"/>
          <a:chOff x="0" y="0"/>
          <a:chExt cx="0" cy="0"/>
        </a:xfrm>
      </p:grpSpPr>
      <p:grpSp>
        <p:nvGrpSpPr>
          <p:cNvPr id="4617" name="Google Shape;4617;p68"/>
          <p:cNvGrpSpPr/>
          <p:nvPr/>
        </p:nvGrpSpPr>
        <p:grpSpPr>
          <a:xfrm>
            <a:off x="732428" y="1171356"/>
            <a:ext cx="845921" cy="690752"/>
            <a:chOff x="732428" y="1198513"/>
            <a:chExt cx="845921" cy="690752"/>
          </a:xfrm>
        </p:grpSpPr>
        <p:grpSp>
          <p:nvGrpSpPr>
            <p:cNvPr id="4618" name="Google Shape;4618;p68"/>
            <p:cNvGrpSpPr/>
            <p:nvPr/>
          </p:nvGrpSpPr>
          <p:grpSpPr>
            <a:xfrm>
              <a:off x="823030" y="1198513"/>
              <a:ext cx="755319" cy="690752"/>
              <a:chOff x="823030" y="1198513"/>
              <a:chExt cx="755319" cy="690752"/>
            </a:xfrm>
          </p:grpSpPr>
          <p:sp>
            <p:nvSpPr>
              <p:cNvPr id="4619" name="Google Shape;4619;p68"/>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8"/>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1" name="Google Shape;4621;p68"/>
            <p:cNvGrpSpPr/>
            <p:nvPr/>
          </p:nvGrpSpPr>
          <p:grpSpPr>
            <a:xfrm>
              <a:off x="732428" y="1239937"/>
              <a:ext cx="739912" cy="607886"/>
              <a:chOff x="732428" y="1239937"/>
              <a:chExt cx="739912" cy="607886"/>
            </a:xfrm>
          </p:grpSpPr>
          <p:sp>
            <p:nvSpPr>
              <p:cNvPr id="4622" name="Google Shape;4622;p68"/>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8"/>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4" name="Google Shape;4624;p68"/>
            <p:cNvGrpSpPr/>
            <p:nvPr/>
          </p:nvGrpSpPr>
          <p:grpSpPr>
            <a:xfrm>
              <a:off x="732428" y="1277018"/>
              <a:ext cx="702832" cy="533758"/>
              <a:chOff x="732428" y="1277018"/>
              <a:chExt cx="702832" cy="533758"/>
            </a:xfrm>
          </p:grpSpPr>
          <p:sp>
            <p:nvSpPr>
              <p:cNvPr id="4625" name="Google Shape;4625;p68"/>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8"/>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7" name="Google Shape;4627;p68"/>
            <p:cNvGrpSpPr/>
            <p:nvPr/>
          </p:nvGrpSpPr>
          <p:grpSpPr>
            <a:xfrm>
              <a:off x="931170" y="1306653"/>
              <a:ext cx="647179" cy="474455"/>
              <a:chOff x="931170" y="1306653"/>
              <a:chExt cx="647179" cy="474455"/>
            </a:xfrm>
          </p:grpSpPr>
          <p:sp>
            <p:nvSpPr>
              <p:cNvPr id="4628" name="Google Shape;4628;p68"/>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8"/>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0" name="Google Shape;4630;p68"/>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1" name="Google Shape;4631;p68"/>
          <p:cNvGrpSpPr/>
          <p:nvPr/>
        </p:nvGrpSpPr>
        <p:grpSpPr>
          <a:xfrm>
            <a:off x="3964037" y="1171363"/>
            <a:ext cx="634656" cy="699982"/>
            <a:chOff x="5985650" y="2860025"/>
            <a:chExt cx="1396075" cy="1539775"/>
          </a:xfrm>
        </p:grpSpPr>
        <p:sp>
          <p:nvSpPr>
            <p:cNvPr id="4632" name="Google Shape;4632;p68"/>
            <p:cNvSpPr/>
            <p:nvPr/>
          </p:nvSpPr>
          <p:spPr>
            <a:xfrm>
              <a:off x="6655300" y="3128850"/>
              <a:ext cx="637150" cy="631950"/>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8"/>
            <p:cNvSpPr/>
            <p:nvPr/>
          </p:nvSpPr>
          <p:spPr>
            <a:xfrm>
              <a:off x="6673425" y="3771400"/>
              <a:ext cx="600850" cy="600800"/>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8"/>
            <p:cNvSpPr/>
            <p:nvPr/>
          </p:nvSpPr>
          <p:spPr>
            <a:xfrm>
              <a:off x="6073050" y="3509700"/>
              <a:ext cx="641725" cy="636800"/>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8"/>
            <p:cNvSpPr/>
            <p:nvPr/>
          </p:nvSpPr>
          <p:spPr>
            <a:xfrm>
              <a:off x="6124575" y="2917775"/>
              <a:ext cx="572575" cy="572525"/>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8"/>
            <p:cNvSpPr/>
            <p:nvPr/>
          </p:nvSpPr>
          <p:spPr>
            <a:xfrm>
              <a:off x="6459975" y="2867300"/>
              <a:ext cx="101300" cy="50500"/>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8"/>
            <p:cNvSpPr/>
            <p:nvPr/>
          </p:nvSpPr>
          <p:spPr>
            <a:xfrm>
              <a:off x="6389025" y="2860025"/>
              <a:ext cx="63100" cy="15700"/>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8"/>
            <p:cNvSpPr/>
            <p:nvPr/>
          </p:nvSpPr>
          <p:spPr>
            <a:xfrm>
              <a:off x="6279750" y="2879875"/>
              <a:ext cx="39600" cy="2600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8"/>
            <p:cNvSpPr/>
            <p:nvPr/>
          </p:nvSpPr>
          <p:spPr>
            <a:xfrm>
              <a:off x="6325825" y="2862750"/>
              <a:ext cx="54425" cy="22400"/>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8"/>
            <p:cNvSpPr/>
            <p:nvPr/>
          </p:nvSpPr>
          <p:spPr>
            <a:xfrm>
              <a:off x="7023725" y="3061400"/>
              <a:ext cx="101300" cy="50475"/>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8"/>
            <p:cNvSpPr/>
            <p:nvPr/>
          </p:nvSpPr>
          <p:spPr>
            <a:xfrm>
              <a:off x="6952750" y="3054150"/>
              <a:ext cx="63100" cy="15650"/>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8"/>
            <p:cNvSpPr/>
            <p:nvPr/>
          </p:nvSpPr>
          <p:spPr>
            <a:xfrm>
              <a:off x="6843450" y="3073975"/>
              <a:ext cx="39625" cy="26025"/>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8"/>
            <p:cNvSpPr/>
            <p:nvPr/>
          </p:nvSpPr>
          <p:spPr>
            <a:xfrm>
              <a:off x="6889575" y="3056825"/>
              <a:ext cx="54425" cy="22400"/>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8"/>
            <p:cNvSpPr/>
            <p:nvPr/>
          </p:nvSpPr>
          <p:spPr>
            <a:xfrm>
              <a:off x="6245350" y="4177200"/>
              <a:ext cx="101275" cy="50475"/>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8"/>
            <p:cNvSpPr/>
            <p:nvPr/>
          </p:nvSpPr>
          <p:spPr>
            <a:xfrm>
              <a:off x="6354525" y="4219275"/>
              <a:ext cx="63075" cy="15675"/>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8"/>
            <p:cNvSpPr/>
            <p:nvPr/>
          </p:nvSpPr>
          <p:spPr>
            <a:xfrm>
              <a:off x="6487275" y="4189125"/>
              <a:ext cx="39625" cy="25975"/>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8"/>
            <p:cNvSpPr/>
            <p:nvPr/>
          </p:nvSpPr>
          <p:spPr>
            <a:xfrm>
              <a:off x="6426350" y="4209850"/>
              <a:ext cx="54475" cy="22400"/>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8"/>
            <p:cNvSpPr/>
            <p:nvPr/>
          </p:nvSpPr>
          <p:spPr>
            <a:xfrm>
              <a:off x="5992275" y="3674825"/>
              <a:ext cx="51250" cy="99900"/>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8"/>
            <p:cNvSpPr/>
            <p:nvPr/>
          </p:nvSpPr>
          <p:spPr>
            <a:xfrm>
              <a:off x="5985650" y="3783750"/>
              <a:ext cx="16125" cy="6227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8"/>
            <p:cNvSpPr/>
            <p:nvPr/>
          </p:nvSpPr>
          <p:spPr>
            <a:xfrm>
              <a:off x="6004725" y="3916700"/>
              <a:ext cx="27875" cy="38100"/>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8"/>
            <p:cNvSpPr/>
            <p:nvPr/>
          </p:nvSpPr>
          <p:spPr>
            <a:xfrm>
              <a:off x="5987900" y="3855450"/>
              <a:ext cx="23600" cy="53200"/>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8"/>
            <p:cNvSpPr/>
            <p:nvPr/>
          </p:nvSpPr>
          <p:spPr>
            <a:xfrm>
              <a:off x="6071975" y="3300325"/>
              <a:ext cx="52475" cy="102475"/>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8"/>
            <p:cNvSpPr/>
            <p:nvPr/>
          </p:nvSpPr>
          <p:spPr>
            <a:xfrm>
              <a:off x="6122225" y="3408475"/>
              <a:ext cx="47725" cy="4955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8"/>
            <p:cNvSpPr/>
            <p:nvPr/>
          </p:nvSpPr>
          <p:spPr>
            <a:xfrm>
              <a:off x="6228150" y="3490275"/>
              <a:ext cx="42050" cy="21525"/>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8"/>
            <p:cNvSpPr/>
            <p:nvPr/>
          </p:nvSpPr>
          <p:spPr>
            <a:xfrm>
              <a:off x="6172850" y="3459275"/>
              <a:ext cx="49900" cy="34575"/>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8"/>
            <p:cNvSpPr/>
            <p:nvPr/>
          </p:nvSpPr>
          <p:spPr>
            <a:xfrm>
              <a:off x="7323825" y="3495225"/>
              <a:ext cx="51250" cy="99900"/>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8"/>
            <p:cNvSpPr/>
            <p:nvPr/>
          </p:nvSpPr>
          <p:spPr>
            <a:xfrm>
              <a:off x="7365575" y="3423925"/>
              <a:ext cx="16150" cy="6227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8"/>
            <p:cNvSpPr/>
            <p:nvPr/>
          </p:nvSpPr>
          <p:spPr>
            <a:xfrm>
              <a:off x="7334775" y="3315150"/>
              <a:ext cx="27850" cy="38100"/>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8"/>
            <p:cNvSpPr/>
            <p:nvPr/>
          </p:nvSpPr>
          <p:spPr>
            <a:xfrm>
              <a:off x="7355800" y="3361300"/>
              <a:ext cx="23650" cy="53200"/>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8"/>
            <p:cNvSpPr/>
            <p:nvPr/>
          </p:nvSpPr>
          <p:spPr>
            <a:xfrm>
              <a:off x="7093025" y="4348600"/>
              <a:ext cx="104200" cy="51200"/>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8"/>
            <p:cNvSpPr/>
            <p:nvPr/>
          </p:nvSpPr>
          <p:spPr>
            <a:xfrm>
              <a:off x="7201150" y="4302925"/>
              <a:ext cx="51100" cy="46100"/>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8"/>
            <p:cNvSpPr/>
            <p:nvPr/>
          </p:nvSpPr>
          <p:spPr>
            <a:xfrm>
              <a:off x="7282950" y="4203000"/>
              <a:ext cx="22950" cy="40225"/>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8"/>
            <p:cNvSpPr/>
            <p:nvPr/>
          </p:nvSpPr>
          <p:spPr>
            <a:xfrm>
              <a:off x="7252000" y="4250300"/>
              <a:ext cx="36300" cy="48175"/>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4" name="Google Shape;4664;p68"/>
          <p:cNvGrpSpPr/>
          <p:nvPr/>
        </p:nvGrpSpPr>
        <p:grpSpPr>
          <a:xfrm>
            <a:off x="4719687" y="1171356"/>
            <a:ext cx="725845" cy="699975"/>
            <a:chOff x="4249973" y="1201875"/>
            <a:chExt cx="1958568" cy="1888762"/>
          </a:xfrm>
        </p:grpSpPr>
        <p:sp>
          <p:nvSpPr>
            <p:cNvPr id="4665" name="Google Shape;4665;p68"/>
            <p:cNvSpPr/>
            <p:nvPr/>
          </p:nvSpPr>
          <p:spPr>
            <a:xfrm>
              <a:off x="4468527" y="1411932"/>
              <a:ext cx="1528500" cy="1452600"/>
            </a:xfrm>
            <a:prstGeom prst="pentagon">
              <a:avLst>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6" name="Google Shape;4666;p68"/>
            <p:cNvGrpSpPr/>
            <p:nvPr/>
          </p:nvGrpSpPr>
          <p:grpSpPr>
            <a:xfrm>
              <a:off x="5853086" y="1789142"/>
              <a:ext cx="355454" cy="1048099"/>
              <a:chOff x="5576108" y="2016725"/>
              <a:chExt cx="565200" cy="1666560"/>
            </a:xfrm>
          </p:grpSpPr>
          <p:sp>
            <p:nvSpPr>
              <p:cNvPr id="4667" name="Google Shape;4667;p68"/>
              <p:cNvSpPr/>
              <p:nvPr/>
            </p:nvSpPr>
            <p:spPr>
              <a:xfrm>
                <a:off x="5576108"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668" name="Google Shape;4668;p68"/>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9" name="Google Shape;4669;p68"/>
            <p:cNvGrpSpPr/>
            <p:nvPr/>
          </p:nvGrpSpPr>
          <p:grpSpPr>
            <a:xfrm>
              <a:off x="4869455" y="2691676"/>
              <a:ext cx="1013897" cy="398961"/>
              <a:chOff x="4012057" y="3451825"/>
              <a:chExt cx="1612175" cy="634379"/>
            </a:xfrm>
          </p:grpSpPr>
          <p:sp>
            <p:nvSpPr>
              <p:cNvPr id="4670" name="Google Shape;4670;p68"/>
              <p:cNvSpPr/>
              <p:nvPr/>
            </p:nvSpPr>
            <p:spPr>
              <a:xfrm>
                <a:off x="505903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671" name="Google Shape;4671;p68"/>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2" name="Google Shape;4672;p68"/>
            <p:cNvGrpSpPr/>
            <p:nvPr/>
          </p:nvGrpSpPr>
          <p:grpSpPr>
            <a:xfrm>
              <a:off x="4276937" y="2155961"/>
              <a:ext cx="651965" cy="891358"/>
              <a:chOff x="3069908" y="2599997"/>
              <a:chExt cx="1036675" cy="1417328"/>
            </a:xfrm>
          </p:grpSpPr>
          <p:sp>
            <p:nvSpPr>
              <p:cNvPr id="4673" name="Google Shape;4673;p68"/>
              <p:cNvSpPr/>
              <p:nvPr/>
            </p:nvSpPr>
            <p:spPr>
              <a:xfrm>
                <a:off x="3541383" y="34518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674" name="Google Shape;4674;p68"/>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5" name="Google Shape;4675;p68"/>
            <p:cNvGrpSpPr/>
            <p:nvPr/>
          </p:nvGrpSpPr>
          <p:grpSpPr>
            <a:xfrm>
              <a:off x="5054918" y="1201875"/>
              <a:ext cx="999548" cy="602711"/>
              <a:chOff x="4306958" y="1082925"/>
              <a:chExt cx="1589359" cy="958358"/>
            </a:xfrm>
          </p:grpSpPr>
          <p:sp>
            <p:nvSpPr>
              <p:cNvPr id="4676" name="Google Shape;4676;p68"/>
              <p:cNvSpPr/>
              <p:nvPr/>
            </p:nvSpPr>
            <p:spPr>
              <a:xfrm>
                <a:off x="4306958" y="1082925"/>
                <a:ext cx="565200" cy="565500"/>
              </a:xfrm>
              <a:prstGeom prst="ellipse">
                <a:avLst/>
              </a:prstGeom>
              <a:solidFill>
                <a:srgbClr val="5F7D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677" name="Google Shape;4677;p68"/>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8" name="Google Shape;4678;p68"/>
            <p:cNvGrpSpPr/>
            <p:nvPr/>
          </p:nvGrpSpPr>
          <p:grpSpPr>
            <a:xfrm>
              <a:off x="4249973" y="1303451"/>
              <a:ext cx="799317" cy="841334"/>
              <a:chOff x="3027033" y="1244439"/>
              <a:chExt cx="1270977" cy="1337786"/>
            </a:xfrm>
          </p:grpSpPr>
          <p:sp>
            <p:nvSpPr>
              <p:cNvPr id="4679" name="Google Shape;4679;p68"/>
              <p:cNvSpPr/>
              <p:nvPr/>
            </p:nvSpPr>
            <p:spPr>
              <a:xfrm>
                <a:off x="3027033" y="2016725"/>
                <a:ext cx="565200" cy="565500"/>
              </a:xfrm>
              <a:prstGeom prst="ellipse">
                <a:avLst/>
              </a:prstGeom>
              <a:solidFill>
                <a:srgbClr val="667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latin typeface="Roboto Medium"/>
                  <a:ea typeface="Roboto Medium"/>
                  <a:cs typeface="Roboto Medium"/>
                  <a:sym typeface="Roboto Medium"/>
                </a:endParaRPr>
              </a:p>
            </p:txBody>
          </p:sp>
          <p:sp>
            <p:nvSpPr>
              <p:cNvPr id="4680" name="Google Shape;4680;p68"/>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81" name="Google Shape;4681;p68"/>
          <p:cNvGrpSpPr/>
          <p:nvPr/>
        </p:nvGrpSpPr>
        <p:grpSpPr>
          <a:xfrm>
            <a:off x="4072551" y="2058137"/>
            <a:ext cx="750769" cy="683784"/>
            <a:chOff x="4204684" y="2104422"/>
            <a:chExt cx="699822" cy="637382"/>
          </a:xfrm>
        </p:grpSpPr>
        <p:grpSp>
          <p:nvGrpSpPr>
            <p:cNvPr id="4682" name="Google Shape;4682;p68"/>
            <p:cNvGrpSpPr/>
            <p:nvPr/>
          </p:nvGrpSpPr>
          <p:grpSpPr>
            <a:xfrm>
              <a:off x="4204684" y="2430067"/>
              <a:ext cx="342957" cy="311738"/>
              <a:chOff x="4204684" y="2430067"/>
              <a:chExt cx="342957" cy="311738"/>
            </a:xfrm>
          </p:grpSpPr>
          <p:sp>
            <p:nvSpPr>
              <p:cNvPr id="4683" name="Google Shape;4683;p68"/>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8"/>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5" name="Google Shape;4685;p68"/>
            <p:cNvGrpSpPr/>
            <p:nvPr/>
          </p:nvGrpSpPr>
          <p:grpSpPr>
            <a:xfrm>
              <a:off x="4561586" y="2430067"/>
              <a:ext cx="342920" cy="311738"/>
              <a:chOff x="4561586" y="2430067"/>
              <a:chExt cx="342920" cy="311738"/>
            </a:xfrm>
          </p:grpSpPr>
          <p:sp>
            <p:nvSpPr>
              <p:cNvPr id="4686" name="Google Shape;4686;p68"/>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8"/>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8" name="Google Shape;4688;p68"/>
            <p:cNvGrpSpPr/>
            <p:nvPr/>
          </p:nvGrpSpPr>
          <p:grpSpPr>
            <a:xfrm>
              <a:off x="4561586" y="2104422"/>
              <a:ext cx="342920" cy="311738"/>
              <a:chOff x="4561586" y="2104422"/>
              <a:chExt cx="342920" cy="311738"/>
            </a:xfrm>
          </p:grpSpPr>
          <p:sp>
            <p:nvSpPr>
              <p:cNvPr id="4689" name="Google Shape;4689;p68"/>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8"/>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1" name="Google Shape;4691;p68"/>
            <p:cNvGrpSpPr/>
            <p:nvPr/>
          </p:nvGrpSpPr>
          <p:grpSpPr>
            <a:xfrm>
              <a:off x="4204684" y="2104422"/>
              <a:ext cx="342957" cy="311664"/>
              <a:chOff x="4204684" y="2104422"/>
              <a:chExt cx="342957" cy="311664"/>
            </a:xfrm>
          </p:grpSpPr>
          <p:sp>
            <p:nvSpPr>
              <p:cNvPr id="4692" name="Google Shape;4692;p68"/>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8"/>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94" name="Google Shape;4694;p68"/>
          <p:cNvGrpSpPr/>
          <p:nvPr/>
        </p:nvGrpSpPr>
        <p:grpSpPr>
          <a:xfrm>
            <a:off x="5536984" y="1171351"/>
            <a:ext cx="660591" cy="688867"/>
            <a:chOff x="5830645" y="1267368"/>
            <a:chExt cx="530340" cy="553040"/>
          </a:xfrm>
        </p:grpSpPr>
        <p:sp>
          <p:nvSpPr>
            <p:cNvPr id="4695" name="Google Shape;4695;p68"/>
            <p:cNvSpPr/>
            <p:nvPr/>
          </p:nvSpPr>
          <p:spPr>
            <a:xfrm>
              <a:off x="5994669" y="1442730"/>
              <a:ext cx="202317" cy="202342"/>
            </a:xfrm>
            <a:custGeom>
              <a:avLst/>
              <a:gdLst/>
              <a:ahLst/>
              <a:cxnLst/>
              <a:rect l="l" t="t" r="r" b="b"/>
              <a:pathLst>
                <a:path w="7941" h="7942" extrusionOk="0">
                  <a:moveTo>
                    <a:pt x="3971" y="319"/>
                  </a:moveTo>
                  <a:cubicBezTo>
                    <a:pt x="5984" y="319"/>
                    <a:pt x="7623" y="1957"/>
                    <a:pt x="7623" y="3971"/>
                  </a:cubicBezTo>
                  <a:cubicBezTo>
                    <a:pt x="7623" y="5984"/>
                    <a:pt x="5985" y="7624"/>
                    <a:pt x="3971" y="7624"/>
                  </a:cubicBezTo>
                  <a:cubicBezTo>
                    <a:pt x="1956" y="7624"/>
                    <a:pt x="318" y="5984"/>
                    <a:pt x="318" y="3971"/>
                  </a:cubicBezTo>
                  <a:cubicBezTo>
                    <a:pt x="318" y="1957"/>
                    <a:pt x="1956" y="319"/>
                    <a:pt x="3971" y="319"/>
                  </a:cubicBezTo>
                  <a:close/>
                  <a:moveTo>
                    <a:pt x="3971" y="0"/>
                  </a:moveTo>
                  <a:cubicBezTo>
                    <a:pt x="1782" y="0"/>
                    <a:pt x="1" y="1782"/>
                    <a:pt x="1" y="3971"/>
                  </a:cubicBezTo>
                  <a:cubicBezTo>
                    <a:pt x="1" y="6159"/>
                    <a:pt x="1782" y="7941"/>
                    <a:pt x="3971" y="7941"/>
                  </a:cubicBezTo>
                  <a:cubicBezTo>
                    <a:pt x="6160" y="7941"/>
                    <a:pt x="7940" y="6159"/>
                    <a:pt x="7940" y="3971"/>
                  </a:cubicBezTo>
                  <a:cubicBezTo>
                    <a:pt x="7940" y="1782"/>
                    <a:pt x="6160" y="0"/>
                    <a:pt x="397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6" name="Google Shape;4696;p68"/>
            <p:cNvGrpSpPr/>
            <p:nvPr/>
          </p:nvGrpSpPr>
          <p:grpSpPr>
            <a:xfrm>
              <a:off x="5830645" y="1267368"/>
              <a:ext cx="259743" cy="269909"/>
              <a:chOff x="5830645" y="1267368"/>
              <a:chExt cx="259743" cy="269909"/>
            </a:xfrm>
          </p:grpSpPr>
          <p:sp>
            <p:nvSpPr>
              <p:cNvPr id="4697" name="Google Shape;4697;p68"/>
              <p:cNvSpPr/>
              <p:nvPr/>
            </p:nvSpPr>
            <p:spPr>
              <a:xfrm>
                <a:off x="5830645" y="1304897"/>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8"/>
              <p:cNvSpPr/>
              <p:nvPr/>
            </p:nvSpPr>
            <p:spPr>
              <a:xfrm>
                <a:off x="5922950" y="1267368"/>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68"/>
            <p:cNvGrpSpPr/>
            <p:nvPr/>
          </p:nvGrpSpPr>
          <p:grpSpPr>
            <a:xfrm>
              <a:off x="6101293" y="1267368"/>
              <a:ext cx="259692" cy="269909"/>
              <a:chOff x="6101293" y="1267368"/>
              <a:chExt cx="259692" cy="269909"/>
            </a:xfrm>
          </p:grpSpPr>
          <p:sp>
            <p:nvSpPr>
              <p:cNvPr id="4700" name="Google Shape;4700;p68"/>
              <p:cNvSpPr/>
              <p:nvPr/>
            </p:nvSpPr>
            <p:spPr>
              <a:xfrm>
                <a:off x="6101293" y="1304897"/>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8"/>
              <p:cNvSpPr/>
              <p:nvPr/>
            </p:nvSpPr>
            <p:spPr>
              <a:xfrm>
                <a:off x="6193623" y="1267368"/>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2" name="Google Shape;4702;p68"/>
            <p:cNvGrpSpPr/>
            <p:nvPr/>
          </p:nvGrpSpPr>
          <p:grpSpPr>
            <a:xfrm>
              <a:off x="5830645" y="1550500"/>
              <a:ext cx="259692" cy="269909"/>
              <a:chOff x="5830645" y="1550500"/>
              <a:chExt cx="259692" cy="269909"/>
            </a:xfrm>
          </p:grpSpPr>
          <p:sp>
            <p:nvSpPr>
              <p:cNvPr id="4703" name="Google Shape;4703;p68"/>
              <p:cNvSpPr/>
              <p:nvPr/>
            </p:nvSpPr>
            <p:spPr>
              <a:xfrm>
                <a:off x="5830645" y="1550500"/>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8"/>
              <p:cNvSpPr/>
              <p:nvPr/>
            </p:nvSpPr>
            <p:spPr>
              <a:xfrm>
                <a:off x="5922950" y="1745352"/>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68"/>
            <p:cNvGrpSpPr/>
            <p:nvPr/>
          </p:nvGrpSpPr>
          <p:grpSpPr>
            <a:xfrm>
              <a:off x="6101293" y="1550500"/>
              <a:ext cx="259692" cy="269909"/>
              <a:chOff x="6101293" y="1550500"/>
              <a:chExt cx="259692" cy="269909"/>
            </a:xfrm>
          </p:grpSpPr>
          <p:sp>
            <p:nvSpPr>
              <p:cNvPr id="4706" name="Google Shape;4706;p68"/>
              <p:cNvSpPr/>
              <p:nvPr/>
            </p:nvSpPr>
            <p:spPr>
              <a:xfrm>
                <a:off x="6101293" y="1550500"/>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8"/>
              <p:cNvSpPr/>
              <p:nvPr/>
            </p:nvSpPr>
            <p:spPr>
              <a:xfrm>
                <a:off x="6193623" y="1745352"/>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8" name="Google Shape;4708;p68"/>
          <p:cNvGrpSpPr/>
          <p:nvPr/>
        </p:nvGrpSpPr>
        <p:grpSpPr>
          <a:xfrm>
            <a:off x="739138" y="2061810"/>
            <a:ext cx="697154" cy="679574"/>
            <a:chOff x="2679875" y="2361475"/>
            <a:chExt cx="780425" cy="760575"/>
          </a:xfrm>
        </p:grpSpPr>
        <p:sp>
          <p:nvSpPr>
            <p:cNvPr id="4709" name="Google Shape;4709;p68"/>
            <p:cNvSpPr/>
            <p:nvPr/>
          </p:nvSpPr>
          <p:spPr>
            <a:xfrm>
              <a:off x="2812050" y="236147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8"/>
            <p:cNvSpPr/>
            <p:nvPr/>
          </p:nvSpPr>
          <p:spPr>
            <a:xfrm>
              <a:off x="3082750"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8"/>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8"/>
            <p:cNvSpPr/>
            <p:nvPr/>
          </p:nvSpPr>
          <p:spPr>
            <a:xfrm>
              <a:off x="2679875" y="2645625"/>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8"/>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8"/>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5" name="Google Shape;4715;p68"/>
          <p:cNvGrpSpPr/>
          <p:nvPr/>
        </p:nvGrpSpPr>
        <p:grpSpPr>
          <a:xfrm>
            <a:off x="3138297" y="1171402"/>
            <a:ext cx="735829" cy="684547"/>
            <a:chOff x="3351965" y="1148808"/>
            <a:chExt cx="750770" cy="698375"/>
          </a:xfrm>
        </p:grpSpPr>
        <p:grpSp>
          <p:nvGrpSpPr>
            <p:cNvPr id="4716" name="Google Shape;4716;p68"/>
            <p:cNvGrpSpPr/>
            <p:nvPr/>
          </p:nvGrpSpPr>
          <p:grpSpPr>
            <a:xfrm>
              <a:off x="3586796" y="1148808"/>
              <a:ext cx="294857" cy="286830"/>
              <a:chOff x="3750225" y="1774000"/>
              <a:chExt cx="149575" cy="145525"/>
            </a:xfrm>
          </p:grpSpPr>
          <p:sp>
            <p:nvSpPr>
              <p:cNvPr id="4717" name="Google Shape;4717;p68"/>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8"/>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9" name="Google Shape;4719;p68"/>
            <p:cNvGrpSpPr/>
            <p:nvPr/>
          </p:nvGrpSpPr>
          <p:grpSpPr>
            <a:xfrm>
              <a:off x="3779245" y="1375768"/>
              <a:ext cx="323490" cy="286978"/>
              <a:chOff x="3847850" y="1889150"/>
              <a:chExt cx="164100" cy="145600"/>
            </a:xfrm>
          </p:grpSpPr>
          <p:sp>
            <p:nvSpPr>
              <p:cNvPr id="4720" name="Google Shape;4720;p68"/>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8"/>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2" name="Google Shape;4722;p68"/>
            <p:cNvGrpSpPr/>
            <p:nvPr/>
          </p:nvGrpSpPr>
          <p:grpSpPr>
            <a:xfrm>
              <a:off x="3351965" y="1330435"/>
              <a:ext cx="295449" cy="285401"/>
              <a:chOff x="3631100" y="1866150"/>
              <a:chExt cx="149875" cy="144800"/>
            </a:xfrm>
          </p:grpSpPr>
          <p:sp>
            <p:nvSpPr>
              <p:cNvPr id="4723" name="Google Shape;4723;p68"/>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8"/>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5" name="Google Shape;4725;p68"/>
            <p:cNvGrpSpPr/>
            <p:nvPr/>
          </p:nvGrpSpPr>
          <p:grpSpPr>
            <a:xfrm>
              <a:off x="3548208" y="1560352"/>
              <a:ext cx="294808" cy="286830"/>
              <a:chOff x="3730650" y="1982800"/>
              <a:chExt cx="149550" cy="145525"/>
            </a:xfrm>
          </p:grpSpPr>
          <p:sp>
            <p:nvSpPr>
              <p:cNvPr id="4726" name="Google Shape;4726;p68"/>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8"/>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28" name="Google Shape;4728;p68"/>
          <p:cNvGrpSpPr/>
          <p:nvPr/>
        </p:nvGrpSpPr>
        <p:grpSpPr>
          <a:xfrm>
            <a:off x="7639949" y="1171356"/>
            <a:ext cx="804565" cy="677795"/>
            <a:chOff x="7636443" y="1204988"/>
            <a:chExt cx="804565" cy="677795"/>
          </a:xfrm>
        </p:grpSpPr>
        <p:grpSp>
          <p:nvGrpSpPr>
            <p:cNvPr id="4729" name="Google Shape;4729;p68"/>
            <p:cNvGrpSpPr/>
            <p:nvPr/>
          </p:nvGrpSpPr>
          <p:grpSpPr>
            <a:xfrm>
              <a:off x="7636443" y="1509705"/>
              <a:ext cx="804565" cy="373078"/>
              <a:chOff x="7636443" y="1509705"/>
              <a:chExt cx="804565" cy="373078"/>
            </a:xfrm>
          </p:grpSpPr>
          <p:sp>
            <p:nvSpPr>
              <p:cNvPr id="4730" name="Google Shape;4730;p68"/>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8"/>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2" name="Google Shape;4732;p68"/>
            <p:cNvGrpSpPr/>
            <p:nvPr/>
          </p:nvGrpSpPr>
          <p:grpSpPr>
            <a:xfrm>
              <a:off x="7636443" y="1408133"/>
              <a:ext cx="804565" cy="373078"/>
              <a:chOff x="7636443" y="1408133"/>
              <a:chExt cx="804565" cy="373078"/>
            </a:xfrm>
          </p:grpSpPr>
          <p:sp>
            <p:nvSpPr>
              <p:cNvPr id="4733" name="Google Shape;4733;p68"/>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8"/>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5" name="Google Shape;4735;p68"/>
            <p:cNvGrpSpPr/>
            <p:nvPr/>
          </p:nvGrpSpPr>
          <p:grpSpPr>
            <a:xfrm>
              <a:off x="7636443" y="1306560"/>
              <a:ext cx="804565" cy="373078"/>
              <a:chOff x="7636443" y="1306560"/>
              <a:chExt cx="804565" cy="373078"/>
            </a:xfrm>
          </p:grpSpPr>
          <p:sp>
            <p:nvSpPr>
              <p:cNvPr id="4736" name="Google Shape;4736;p68"/>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8"/>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8" name="Google Shape;4738;p68"/>
            <p:cNvGrpSpPr/>
            <p:nvPr/>
          </p:nvGrpSpPr>
          <p:grpSpPr>
            <a:xfrm>
              <a:off x="7636443" y="1204988"/>
              <a:ext cx="804565" cy="373078"/>
              <a:chOff x="7636443" y="1204988"/>
              <a:chExt cx="804565" cy="373078"/>
            </a:xfrm>
          </p:grpSpPr>
          <p:sp>
            <p:nvSpPr>
              <p:cNvPr id="4739" name="Google Shape;4739;p68"/>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8"/>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41" name="Google Shape;4741;p68"/>
          <p:cNvGrpSpPr/>
          <p:nvPr/>
        </p:nvGrpSpPr>
        <p:grpSpPr>
          <a:xfrm>
            <a:off x="4978796" y="2078771"/>
            <a:ext cx="661339" cy="661188"/>
            <a:chOff x="3990000" y="975400"/>
            <a:chExt cx="3934200" cy="3933300"/>
          </a:xfrm>
        </p:grpSpPr>
        <p:sp>
          <p:nvSpPr>
            <p:cNvPr id="4742" name="Google Shape;4742;p68"/>
            <p:cNvSpPr/>
            <p:nvPr/>
          </p:nvSpPr>
          <p:spPr>
            <a:xfrm>
              <a:off x="3990000" y="975400"/>
              <a:ext cx="3934200" cy="3933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8"/>
            <p:cNvSpPr/>
            <p:nvPr/>
          </p:nvSpPr>
          <p:spPr>
            <a:xfrm>
              <a:off x="4346550" y="1331800"/>
              <a:ext cx="3221100" cy="32205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8"/>
            <p:cNvSpPr/>
            <p:nvPr/>
          </p:nvSpPr>
          <p:spPr>
            <a:xfrm>
              <a:off x="4786800" y="1771750"/>
              <a:ext cx="2340600" cy="2340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8"/>
            <p:cNvSpPr/>
            <p:nvPr/>
          </p:nvSpPr>
          <p:spPr>
            <a:xfrm>
              <a:off x="5218650" y="2203450"/>
              <a:ext cx="1476900" cy="14772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6" name="Google Shape;4746;p68"/>
          <p:cNvGrpSpPr/>
          <p:nvPr/>
        </p:nvGrpSpPr>
        <p:grpSpPr>
          <a:xfrm>
            <a:off x="6622444" y="2057409"/>
            <a:ext cx="868881" cy="684241"/>
            <a:chOff x="6598259" y="2078634"/>
            <a:chExt cx="868881" cy="684241"/>
          </a:xfrm>
        </p:grpSpPr>
        <p:sp>
          <p:nvSpPr>
            <p:cNvPr id="4747" name="Google Shape;4747;p68"/>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8"/>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8"/>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8"/>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8"/>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8"/>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3" name="Google Shape;4753;p68"/>
            <p:cNvGrpSpPr/>
            <p:nvPr/>
          </p:nvGrpSpPr>
          <p:grpSpPr>
            <a:xfrm>
              <a:off x="6808175" y="2078634"/>
              <a:ext cx="452229" cy="684241"/>
              <a:chOff x="6808175" y="2078634"/>
              <a:chExt cx="452229" cy="684241"/>
            </a:xfrm>
          </p:grpSpPr>
          <p:sp>
            <p:nvSpPr>
              <p:cNvPr id="4754" name="Google Shape;4754;p68"/>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8"/>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8"/>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8"/>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8"/>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8"/>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0" name="Google Shape;4760;p68"/>
              <p:cNvGrpSpPr/>
              <p:nvPr/>
            </p:nvGrpSpPr>
            <p:grpSpPr>
              <a:xfrm>
                <a:off x="6821586" y="2078634"/>
                <a:ext cx="426871" cy="684241"/>
                <a:chOff x="6821586" y="2078634"/>
                <a:chExt cx="426871" cy="684241"/>
              </a:xfrm>
            </p:grpSpPr>
            <p:grpSp>
              <p:nvGrpSpPr>
                <p:cNvPr id="4761" name="Google Shape;4761;p68"/>
                <p:cNvGrpSpPr/>
                <p:nvPr/>
              </p:nvGrpSpPr>
              <p:grpSpPr>
                <a:xfrm>
                  <a:off x="6821586" y="2078634"/>
                  <a:ext cx="426871" cy="684241"/>
                  <a:chOff x="6821586" y="2078634"/>
                  <a:chExt cx="426871" cy="684241"/>
                </a:xfrm>
              </p:grpSpPr>
              <p:sp>
                <p:nvSpPr>
                  <p:cNvPr id="4762" name="Google Shape;4762;p68"/>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8"/>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8"/>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8"/>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8"/>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8"/>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8"/>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8"/>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8"/>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8"/>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8"/>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8"/>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8"/>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8"/>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8"/>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8"/>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8"/>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8"/>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8"/>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1" name="Google Shape;4781;p68"/>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8"/>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8"/>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8"/>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8"/>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8"/>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787" name="Google Shape;4787;p68"/>
          <p:cNvGrpSpPr/>
          <p:nvPr/>
        </p:nvGrpSpPr>
        <p:grpSpPr>
          <a:xfrm>
            <a:off x="5795610" y="2063018"/>
            <a:ext cx="671358" cy="671358"/>
            <a:chOff x="6535625" y="760425"/>
            <a:chExt cx="1665900" cy="1665900"/>
          </a:xfrm>
        </p:grpSpPr>
        <p:sp>
          <p:nvSpPr>
            <p:cNvPr id="4788" name="Google Shape;4788;p68"/>
            <p:cNvSpPr/>
            <p:nvPr/>
          </p:nvSpPr>
          <p:spPr>
            <a:xfrm>
              <a:off x="6535625" y="760425"/>
              <a:ext cx="1665900" cy="16659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8"/>
            <p:cNvSpPr/>
            <p:nvPr/>
          </p:nvSpPr>
          <p:spPr>
            <a:xfrm>
              <a:off x="6713675" y="1116525"/>
              <a:ext cx="1309800" cy="13098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8"/>
            <p:cNvSpPr/>
            <p:nvPr/>
          </p:nvSpPr>
          <p:spPr>
            <a:xfrm>
              <a:off x="6831275" y="1351725"/>
              <a:ext cx="1074600" cy="1074600"/>
            </a:xfrm>
            <a:prstGeom prst="ellipse">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8"/>
            <p:cNvSpPr/>
            <p:nvPr/>
          </p:nvSpPr>
          <p:spPr>
            <a:xfrm>
              <a:off x="6942425" y="1574025"/>
              <a:ext cx="852300" cy="852300"/>
            </a:xfrm>
            <a:prstGeom prst="ellipse">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2" name="Google Shape;4792;p68"/>
          <p:cNvGrpSpPr/>
          <p:nvPr/>
        </p:nvGrpSpPr>
        <p:grpSpPr>
          <a:xfrm>
            <a:off x="732427" y="3731418"/>
            <a:ext cx="1340789" cy="640830"/>
            <a:chOff x="238125" y="1151100"/>
            <a:chExt cx="7139450" cy="3412300"/>
          </a:xfrm>
        </p:grpSpPr>
        <p:sp>
          <p:nvSpPr>
            <p:cNvPr id="4793" name="Google Shape;4793;p68"/>
            <p:cNvSpPr/>
            <p:nvPr/>
          </p:nvSpPr>
          <p:spPr>
            <a:xfrm>
              <a:off x="3468350" y="4223875"/>
              <a:ext cx="679000" cy="33952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8"/>
            <p:cNvSpPr/>
            <p:nvPr/>
          </p:nvSpPr>
          <p:spPr>
            <a:xfrm>
              <a:off x="3730250" y="3276125"/>
              <a:ext cx="147275" cy="956575"/>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8"/>
            <p:cNvSpPr/>
            <p:nvPr/>
          </p:nvSpPr>
          <p:spPr>
            <a:xfrm>
              <a:off x="3796275" y="3875600"/>
              <a:ext cx="839350" cy="630550"/>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8"/>
            <p:cNvSpPr/>
            <p:nvPr/>
          </p:nvSpPr>
          <p:spPr>
            <a:xfrm>
              <a:off x="6240475" y="3130600"/>
              <a:ext cx="1137100" cy="1432800"/>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8"/>
            <p:cNvSpPr/>
            <p:nvPr/>
          </p:nvSpPr>
          <p:spPr>
            <a:xfrm>
              <a:off x="5243900" y="1696775"/>
              <a:ext cx="1764175" cy="1777475"/>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8"/>
            <p:cNvSpPr/>
            <p:nvPr/>
          </p:nvSpPr>
          <p:spPr>
            <a:xfrm>
              <a:off x="3812150" y="1151100"/>
              <a:ext cx="1896075" cy="1245900"/>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8"/>
            <p:cNvSpPr/>
            <p:nvPr/>
          </p:nvSpPr>
          <p:spPr>
            <a:xfrm>
              <a:off x="1910550" y="1151100"/>
              <a:ext cx="1901625" cy="1244175"/>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8"/>
            <p:cNvSpPr/>
            <p:nvPr/>
          </p:nvSpPr>
          <p:spPr>
            <a:xfrm>
              <a:off x="608475" y="1694725"/>
              <a:ext cx="1766425" cy="1778150"/>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8"/>
            <p:cNvSpPr/>
            <p:nvPr/>
          </p:nvSpPr>
          <p:spPr>
            <a:xfrm>
              <a:off x="238125" y="3129050"/>
              <a:ext cx="1137975" cy="1434175"/>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8"/>
            <p:cNvSpPr/>
            <p:nvPr/>
          </p:nvSpPr>
          <p:spPr>
            <a:xfrm>
              <a:off x="1924656" y="1941325"/>
              <a:ext cx="3773110" cy="1646329"/>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8"/>
            <p:cNvSpPr/>
            <p:nvPr/>
          </p:nvSpPr>
          <p:spPr>
            <a:xfrm>
              <a:off x="1028863" y="2678027"/>
              <a:ext cx="1805597" cy="188532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8"/>
            <p:cNvSpPr/>
            <p:nvPr/>
          </p:nvSpPr>
          <p:spPr>
            <a:xfrm>
              <a:off x="4792190" y="2679937"/>
              <a:ext cx="1798951" cy="1883410"/>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5" name="Google Shape;4805;p68"/>
          <p:cNvGrpSpPr/>
          <p:nvPr/>
        </p:nvGrpSpPr>
        <p:grpSpPr>
          <a:xfrm>
            <a:off x="5599650" y="2934699"/>
            <a:ext cx="985357" cy="585764"/>
            <a:chOff x="5145061" y="2881789"/>
            <a:chExt cx="1107641" cy="658458"/>
          </a:xfrm>
        </p:grpSpPr>
        <p:grpSp>
          <p:nvGrpSpPr>
            <p:cNvPr id="4806" name="Google Shape;4806;p68"/>
            <p:cNvGrpSpPr/>
            <p:nvPr/>
          </p:nvGrpSpPr>
          <p:grpSpPr>
            <a:xfrm>
              <a:off x="5722989" y="3244587"/>
              <a:ext cx="529713" cy="295659"/>
              <a:chOff x="5722989" y="3244587"/>
              <a:chExt cx="529713" cy="295659"/>
            </a:xfrm>
          </p:grpSpPr>
          <p:sp>
            <p:nvSpPr>
              <p:cNvPr id="4807" name="Google Shape;4807;p68"/>
              <p:cNvSpPr/>
              <p:nvPr/>
            </p:nvSpPr>
            <p:spPr>
              <a:xfrm>
                <a:off x="5722989" y="3244587"/>
                <a:ext cx="341346" cy="295659"/>
              </a:xfrm>
              <a:custGeom>
                <a:avLst/>
                <a:gdLst/>
                <a:ahLst/>
                <a:cxnLst/>
                <a:rect l="l" t="t" r="r" b="b"/>
                <a:pathLst>
                  <a:path w="2576195" h="2231390" extrusionOk="0">
                    <a:moveTo>
                      <a:pt x="1288021" y="0"/>
                    </a:moveTo>
                    <a:lnTo>
                      <a:pt x="0" y="2230932"/>
                    </a:lnTo>
                    <a:lnTo>
                      <a:pt x="2576042" y="2230932"/>
                    </a:lnTo>
                    <a:lnTo>
                      <a:pt x="1288021" y="0"/>
                    </a:lnTo>
                    <a:close/>
                  </a:path>
                </a:pathLst>
              </a:custGeom>
              <a:solidFill>
                <a:srgbClr val="869FB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4808" name="Google Shape;4808;p68"/>
              <p:cNvSpPr/>
              <p:nvPr/>
            </p:nvSpPr>
            <p:spPr>
              <a:xfrm>
                <a:off x="6035543" y="3298113"/>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4809" name="Google Shape;4809;p68"/>
            <p:cNvGrpSpPr/>
            <p:nvPr/>
          </p:nvGrpSpPr>
          <p:grpSpPr>
            <a:xfrm>
              <a:off x="5145061" y="3244587"/>
              <a:ext cx="536807" cy="295659"/>
              <a:chOff x="5145061" y="3244587"/>
              <a:chExt cx="536807" cy="295659"/>
            </a:xfrm>
          </p:grpSpPr>
          <p:sp>
            <p:nvSpPr>
              <p:cNvPr id="4810" name="Google Shape;4810;p68"/>
              <p:cNvSpPr/>
              <p:nvPr/>
            </p:nvSpPr>
            <p:spPr>
              <a:xfrm>
                <a:off x="5340522" y="3244587"/>
                <a:ext cx="341346" cy="295659"/>
              </a:xfrm>
              <a:custGeom>
                <a:avLst/>
                <a:gdLst/>
                <a:ahLst/>
                <a:cxnLst/>
                <a:rect l="l" t="t" r="r" b="b"/>
                <a:pathLst>
                  <a:path w="2576195" h="2231390" extrusionOk="0">
                    <a:moveTo>
                      <a:pt x="1288034" y="0"/>
                    </a:moveTo>
                    <a:lnTo>
                      <a:pt x="0" y="2230920"/>
                    </a:lnTo>
                    <a:lnTo>
                      <a:pt x="2576055" y="2230920"/>
                    </a:lnTo>
                    <a:lnTo>
                      <a:pt x="1288034" y="0"/>
                    </a:lnTo>
                    <a:close/>
                  </a:path>
                </a:pathLst>
              </a:custGeom>
              <a:solidFill>
                <a:srgbClr val="5F7D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4811" name="Google Shape;4811;p68"/>
              <p:cNvSpPr/>
              <p:nvPr/>
            </p:nvSpPr>
            <p:spPr>
              <a:xfrm flipH="1">
                <a:off x="5145061" y="3298599"/>
                <a:ext cx="217159" cy="22492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4812" name="Google Shape;4812;p68"/>
            <p:cNvGrpSpPr/>
            <p:nvPr/>
          </p:nvGrpSpPr>
          <p:grpSpPr>
            <a:xfrm>
              <a:off x="5341327" y="2898245"/>
              <a:ext cx="532309" cy="614891"/>
              <a:chOff x="5341327" y="2898245"/>
              <a:chExt cx="532309" cy="614891"/>
            </a:xfrm>
          </p:grpSpPr>
          <p:sp>
            <p:nvSpPr>
              <p:cNvPr id="4813" name="Google Shape;4813;p68"/>
              <p:cNvSpPr/>
              <p:nvPr/>
            </p:nvSpPr>
            <p:spPr>
              <a:xfrm>
                <a:off x="5532290" y="3217476"/>
                <a:ext cx="341346" cy="295659"/>
              </a:xfrm>
              <a:custGeom>
                <a:avLst/>
                <a:gdLst/>
                <a:ahLst/>
                <a:cxnLst/>
                <a:rect l="l" t="t" r="r" b="b"/>
                <a:pathLst>
                  <a:path w="2576195" h="2231390" extrusionOk="0">
                    <a:moveTo>
                      <a:pt x="2576042" y="0"/>
                    </a:moveTo>
                    <a:lnTo>
                      <a:pt x="0" y="0"/>
                    </a:lnTo>
                    <a:lnTo>
                      <a:pt x="1288021" y="2230920"/>
                    </a:lnTo>
                    <a:lnTo>
                      <a:pt x="2576042" y="0"/>
                    </a:lnTo>
                    <a:close/>
                  </a:path>
                </a:pathLst>
              </a:custGeom>
              <a:solidFill>
                <a:srgbClr val="E3E9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4814" name="Google Shape;4814;p68"/>
              <p:cNvSpPr/>
              <p:nvPr/>
            </p:nvSpPr>
            <p:spPr>
              <a:xfrm flipH="1">
                <a:off x="5341327" y="2898245"/>
                <a:ext cx="217159" cy="334508"/>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nvGrpSpPr>
            <p:cNvPr id="4815" name="Google Shape;4815;p68"/>
            <p:cNvGrpSpPr/>
            <p:nvPr/>
          </p:nvGrpSpPr>
          <p:grpSpPr>
            <a:xfrm>
              <a:off x="5532290" y="2881789"/>
              <a:ext cx="620516" cy="305456"/>
              <a:chOff x="5532290" y="2881789"/>
              <a:chExt cx="620516" cy="305456"/>
            </a:xfrm>
          </p:grpSpPr>
          <p:sp>
            <p:nvSpPr>
              <p:cNvPr id="4816" name="Google Shape;4816;p68"/>
              <p:cNvSpPr/>
              <p:nvPr/>
            </p:nvSpPr>
            <p:spPr>
              <a:xfrm>
                <a:off x="5532290" y="2891586"/>
                <a:ext cx="341346" cy="295659"/>
              </a:xfrm>
              <a:custGeom>
                <a:avLst/>
                <a:gdLst/>
                <a:ahLst/>
                <a:cxnLst/>
                <a:rect l="l" t="t" r="r" b="b"/>
                <a:pathLst>
                  <a:path w="2576195" h="2231390" extrusionOk="0">
                    <a:moveTo>
                      <a:pt x="1288021" y="0"/>
                    </a:moveTo>
                    <a:lnTo>
                      <a:pt x="0" y="2230920"/>
                    </a:lnTo>
                    <a:lnTo>
                      <a:pt x="2576042" y="2230920"/>
                    </a:lnTo>
                    <a:lnTo>
                      <a:pt x="1288021" y="0"/>
                    </a:lnTo>
                    <a:close/>
                  </a:path>
                </a:pathLst>
              </a:custGeom>
              <a:solidFill>
                <a:srgbClr val="435D7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4817" name="Google Shape;4817;p68"/>
              <p:cNvSpPr/>
              <p:nvPr/>
            </p:nvSpPr>
            <p:spPr>
              <a:xfrm>
                <a:off x="5837311" y="2881789"/>
                <a:ext cx="315495" cy="288369"/>
              </a:xfrm>
              <a:custGeom>
                <a:avLst/>
                <a:gdLst/>
                <a:ahLst/>
                <a:cxnLst/>
                <a:rect l="l" t="t" r="r" b="b"/>
                <a:pathLst>
                  <a:path w="1638934" h="2306954" extrusionOk="0">
                    <a:moveTo>
                      <a:pt x="1638680" y="0"/>
                    </a:moveTo>
                    <a:lnTo>
                      <a:pt x="697255" y="0"/>
                    </a:lnTo>
                    <a:lnTo>
                      <a:pt x="697255" y="2306535"/>
                    </a:lnTo>
                    <a:lnTo>
                      <a:pt x="0" y="2306535"/>
                    </a:lnTo>
                  </a:path>
                </a:pathLst>
              </a:custGeom>
              <a:noFill/>
              <a:ln w="2857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p>
            </p:txBody>
          </p:sp>
        </p:grpSp>
      </p:grpSp>
      <p:grpSp>
        <p:nvGrpSpPr>
          <p:cNvPr id="4818" name="Google Shape;4818;p68"/>
          <p:cNvGrpSpPr/>
          <p:nvPr/>
        </p:nvGrpSpPr>
        <p:grpSpPr>
          <a:xfrm>
            <a:off x="8178573" y="3726757"/>
            <a:ext cx="269068" cy="645491"/>
            <a:chOff x="7026852" y="3311869"/>
            <a:chExt cx="434331" cy="1041954"/>
          </a:xfrm>
        </p:grpSpPr>
        <p:sp>
          <p:nvSpPr>
            <p:cNvPr id="4819" name="Google Shape;4819;p68"/>
            <p:cNvSpPr/>
            <p:nvPr/>
          </p:nvSpPr>
          <p:spPr>
            <a:xfrm>
              <a:off x="7026852" y="3311869"/>
              <a:ext cx="434331" cy="847405"/>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8"/>
            <p:cNvSpPr/>
            <p:nvPr/>
          </p:nvSpPr>
          <p:spPr>
            <a:xfrm>
              <a:off x="7082395" y="3359392"/>
              <a:ext cx="323321" cy="32332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8"/>
            <p:cNvSpPr/>
            <p:nvPr/>
          </p:nvSpPr>
          <p:spPr>
            <a:xfrm>
              <a:off x="7026852" y="4159239"/>
              <a:ext cx="434331" cy="194585"/>
            </a:xfrm>
            <a:custGeom>
              <a:avLst/>
              <a:gdLst/>
              <a:ahLst/>
              <a:cxnLst/>
              <a:rect l="l" t="t" r="r" b="b"/>
              <a:pathLst>
                <a:path w="16734" h="7497" extrusionOk="0">
                  <a:moveTo>
                    <a:pt x="1" y="1"/>
                  </a:moveTo>
                  <a:lnTo>
                    <a:pt x="8369" y="7496"/>
                  </a:lnTo>
                  <a:lnTo>
                    <a:pt x="1673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2" name="Google Shape;4822;p68"/>
          <p:cNvGrpSpPr/>
          <p:nvPr/>
        </p:nvGrpSpPr>
        <p:grpSpPr>
          <a:xfrm>
            <a:off x="6195154" y="3765995"/>
            <a:ext cx="293882" cy="293836"/>
            <a:chOff x="4873519" y="3311869"/>
            <a:chExt cx="499374" cy="499296"/>
          </a:xfrm>
        </p:grpSpPr>
        <p:sp>
          <p:nvSpPr>
            <p:cNvPr id="4823" name="Google Shape;4823;p68"/>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8"/>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5" name="Google Shape;4825;p68"/>
          <p:cNvGrpSpPr/>
          <p:nvPr/>
        </p:nvGrpSpPr>
        <p:grpSpPr>
          <a:xfrm>
            <a:off x="6195154" y="4078366"/>
            <a:ext cx="293882" cy="293882"/>
            <a:chOff x="4873519" y="3875839"/>
            <a:chExt cx="499374" cy="499374"/>
          </a:xfrm>
        </p:grpSpPr>
        <p:sp>
          <p:nvSpPr>
            <p:cNvPr id="4826" name="Google Shape;4826;p68"/>
            <p:cNvSpPr/>
            <p:nvPr/>
          </p:nvSpPr>
          <p:spPr>
            <a:xfrm>
              <a:off x="4873519" y="3875839"/>
              <a:ext cx="499374" cy="499374"/>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8"/>
            <p:cNvSpPr/>
            <p:nvPr/>
          </p:nvSpPr>
          <p:spPr>
            <a:xfrm>
              <a:off x="4894620" y="3893826"/>
              <a:ext cx="202112" cy="182360"/>
            </a:xfrm>
            <a:custGeom>
              <a:avLst/>
              <a:gdLst/>
              <a:ahLst/>
              <a:cxnLst/>
              <a:rect l="l" t="t" r="r" b="b"/>
              <a:pathLst>
                <a:path w="7787" h="7026" extrusionOk="0">
                  <a:moveTo>
                    <a:pt x="0" y="0"/>
                  </a:moveTo>
                  <a:lnTo>
                    <a:pt x="0" y="7026"/>
                  </a:lnTo>
                  <a:lnTo>
                    <a:pt x="7787"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8" name="Google Shape;4828;p68"/>
          <p:cNvGrpSpPr/>
          <p:nvPr/>
        </p:nvGrpSpPr>
        <p:grpSpPr>
          <a:xfrm>
            <a:off x="2425681" y="2050319"/>
            <a:ext cx="698104" cy="698208"/>
            <a:chOff x="2565073" y="2075876"/>
            <a:chExt cx="672482" cy="672518"/>
          </a:xfrm>
        </p:grpSpPr>
        <p:sp>
          <p:nvSpPr>
            <p:cNvPr id="4829" name="Google Shape;4829;p68"/>
            <p:cNvSpPr/>
            <p:nvPr/>
          </p:nvSpPr>
          <p:spPr>
            <a:xfrm>
              <a:off x="2642193" y="2530650"/>
              <a:ext cx="419588" cy="217743"/>
            </a:xfrm>
            <a:custGeom>
              <a:avLst/>
              <a:gdLst/>
              <a:ahLst/>
              <a:cxnLst/>
              <a:rect l="l" t="t" r="r" b="b"/>
              <a:pathLst>
                <a:path w="130611" h="67780" extrusionOk="0">
                  <a:moveTo>
                    <a:pt x="28498" y="0"/>
                  </a:moveTo>
                  <a:cubicBezTo>
                    <a:pt x="24484" y="0"/>
                    <a:pt x="20456" y="1023"/>
                    <a:pt x="16802" y="3132"/>
                  </a:cubicBezTo>
                  <a:lnTo>
                    <a:pt x="16191" y="3487"/>
                  </a:lnTo>
                  <a:cubicBezTo>
                    <a:pt x="1795" y="11796"/>
                    <a:pt x="1" y="31826"/>
                    <a:pt x="12628" y="42639"/>
                  </a:cubicBezTo>
                  <a:cubicBezTo>
                    <a:pt x="28340" y="56094"/>
                    <a:pt x="48088" y="64970"/>
                    <a:pt x="69808" y="67207"/>
                  </a:cubicBezTo>
                  <a:cubicBezTo>
                    <a:pt x="70015" y="67227"/>
                    <a:pt x="70217" y="67252"/>
                    <a:pt x="70419" y="67271"/>
                  </a:cubicBezTo>
                  <a:cubicBezTo>
                    <a:pt x="70804" y="67306"/>
                    <a:pt x="71188" y="67345"/>
                    <a:pt x="71572" y="67375"/>
                  </a:cubicBezTo>
                  <a:cubicBezTo>
                    <a:pt x="72080" y="67419"/>
                    <a:pt x="72588" y="67464"/>
                    <a:pt x="73100" y="67498"/>
                  </a:cubicBezTo>
                  <a:lnTo>
                    <a:pt x="73440" y="67523"/>
                  </a:lnTo>
                  <a:cubicBezTo>
                    <a:pt x="75877" y="67694"/>
                    <a:pt x="78323" y="67780"/>
                    <a:pt x="80773" y="67780"/>
                  </a:cubicBezTo>
                  <a:cubicBezTo>
                    <a:pt x="97672" y="67780"/>
                    <a:pt x="114788" y="63683"/>
                    <a:pt x="130611" y="55083"/>
                  </a:cubicBezTo>
                  <a:lnTo>
                    <a:pt x="106348" y="13068"/>
                  </a:lnTo>
                  <a:cubicBezTo>
                    <a:pt x="98422" y="17162"/>
                    <a:pt x="89641" y="19287"/>
                    <a:pt x="80747" y="19287"/>
                  </a:cubicBezTo>
                  <a:cubicBezTo>
                    <a:pt x="79675" y="19287"/>
                    <a:pt x="78601" y="19256"/>
                    <a:pt x="77526" y="19194"/>
                  </a:cubicBezTo>
                  <a:cubicBezTo>
                    <a:pt x="77220" y="19174"/>
                    <a:pt x="76910" y="19149"/>
                    <a:pt x="76599" y="19130"/>
                  </a:cubicBezTo>
                  <a:cubicBezTo>
                    <a:pt x="76072" y="19090"/>
                    <a:pt x="75545" y="19051"/>
                    <a:pt x="75017" y="18997"/>
                  </a:cubicBezTo>
                  <a:cubicBezTo>
                    <a:pt x="74943" y="18992"/>
                    <a:pt x="74865" y="18982"/>
                    <a:pt x="74791" y="18972"/>
                  </a:cubicBezTo>
                  <a:cubicBezTo>
                    <a:pt x="73347" y="18819"/>
                    <a:pt x="71908" y="18612"/>
                    <a:pt x="70478" y="18351"/>
                  </a:cubicBezTo>
                  <a:cubicBezTo>
                    <a:pt x="70409" y="18336"/>
                    <a:pt x="70340" y="18331"/>
                    <a:pt x="70266" y="18317"/>
                  </a:cubicBezTo>
                  <a:cubicBezTo>
                    <a:pt x="60646" y="16518"/>
                    <a:pt x="51666" y="12220"/>
                    <a:pt x="44224" y="5857"/>
                  </a:cubicBezTo>
                  <a:cubicBezTo>
                    <a:pt x="39725" y="2011"/>
                    <a:pt x="34125" y="0"/>
                    <a:pt x="2849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8"/>
            <p:cNvSpPr/>
            <p:nvPr/>
          </p:nvSpPr>
          <p:spPr>
            <a:xfrm>
              <a:off x="2910083" y="2420918"/>
              <a:ext cx="327379" cy="312727"/>
            </a:xfrm>
            <a:custGeom>
              <a:avLst/>
              <a:gdLst/>
              <a:ahLst/>
              <a:cxnLst/>
              <a:rect l="l" t="t" r="r" b="b"/>
              <a:pathLst>
                <a:path w="101908" h="97347" extrusionOk="0">
                  <a:moveTo>
                    <a:pt x="53377" y="1"/>
                  </a:moveTo>
                  <a:cubicBezTo>
                    <a:pt x="52884" y="9843"/>
                    <a:pt x="49823" y="19390"/>
                    <a:pt x="44495" y="27689"/>
                  </a:cubicBezTo>
                  <a:lnTo>
                    <a:pt x="44490" y="27684"/>
                  </a:lnTo>
                  <a:cubicBezTo>
                    <a:pt x="37847" y="37980"/>
                    <a:pt x="27936" y="45964"/>
                    <a:pt x="16216" y="50163"/>
                  </a:cubicBezTo>
                  <a:cubicBezTo>
                    <a:pt x="6521" y="53638"/>
                    <a:pt x="1" y="62746"/>
                    <a:pt x="1" y="73041"/>
                  </a:cubicBezTo>
                  <a:cubicBezTo>
                    <a:pt x="1" y="86873"/>
                    <a:pt x="11336" y="97347"/>
                    <a:pt x="24173" y="97347"/>
                  </a:cubicBezTo>
                  <a:cubicBezTo>
                    <a:pt x="26820" y="97347"/>
                    <a:pt x="29530" y="96902"/>
                    <a:pt x="32219" y="95949"/>
                  </a:cubicBezTo>
                  <a:cubicBezTo>
                    <a:pt x="49306" y="89897"/>
                    <a:pt x="64347" y="79537"/>
                    <a:pt x="76048" y="66171"/>
                  </a:cubicBezTo>
                  <a:cubicBezTo>
                    <a:pt x="76329" y="65870"/>
                    <a:pt x="76609" y="65570"/>
                    <a:pt x="76881" y="65254"/>
                  </a:cubicBezTo>
                  <a:cubicBezTo>
                    <a:pt x="92548" y="46905"/>
                    <a:pt x="101267" y="23751"/>
                    <a:pt x="1019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8"/>
            <p:cNvSpPr/>
            <p:nvPr/>
          </p:nvSpPr>
          <p:spPr>
            <a:xfrm>
              <a:off x="2999034" y="2125384"/>
              <a:ext cx="238522" cy="411351"/>
            </a:xfrm>
            <a:custGeom>
              <a:avLst/>
              <a:gdLst/>
              <a:ahLst/>
              <a:cxnLst/>
              <a:rect l="l" t="t" r="r" b="b"/>
              <a:pathLst>
                <a:path w="74248" h="128047" extrusionOk="0">
                  <a:moveTo>
                    <a:pt x="24273" y="0"/>
                  </a:moveTo>
                  <a:lnTo>
                    <a:pt x="0" y="42036"/>
                  </a:lnTo>
                  <a:cubicBezTo>
                    <a:pt x="7521" y="46866"/>
                    <a:pt x="13775" y="53430"/>
                    <a:pt x="18236" y="61173"/>
                  </a:cubicBezTo>
                  <a:cubicBezTo>
                    <a:pt x="18694" y="61966"/>
                    <a:pt x="19128" y="62765"/>
                    <a:pt x="19542" y="63573"/>
                  </a:cubicBezTo>
                  <a:cubicBezTo>
                    <a:pt x="19601" y="63696"/>
                    <a:pt x="19665" y="63829"/>
                    <a:pt x="19729" y="63953"/>
                  </a:cubicBezTo>
                  <a:cubicBezTo>
                    <a:pt x="19970" y="64426"/>
                    <a:pt x="20202" y="64904"/>
                    <a:pt x="20429" y="65382"/>
                  </a:cubicBezTo>
                  <a:cubicBezTo>
                    <a:pt x="20557" y="65658"/>
                    <a:pt x="20685" y="65929"/>
                    <a:pt x="20808" y="66210"/>
                  </a:cubicBezTo>
                  <a:cubicBezTo>
                    <a:pt x="21079" y="66806"/>
                    <a:pt x="21346" y="67408"/>
                    <a:pt x="21592" y="68014"/>
                  </a:cubicBezTo>
                  <a:cubicBezTo>
                    <a:pt x="21676" y="68226"/>
                    <a:pt x="21755" y="68433"/>
                    <a:pt x="21838" y="68645"/>
                  </a:cubicBezTo>
                  <a:cubicBezTo>
                    <a:pt x="22036" y="69142"/>
                    <a:pt x="22223" y="69645"/>
                    <a:pt x="22405" y="70148"/>
                  </a:cubicBezTo>
                  <a:cubicBezTo>
                    <a:pt x="25816" y="79561"/>
                    <a:pt x="26649" y="89714"/>
                    <a:pt x="24815" y="99561"/>
                  </a:cubicBezTo>
                  <a:cubicBezTo>
                    <a:pt x="22952" y="109586"/>
                    <a:pt x="27738" y="119679"/>
                    <a:pt x="36570" y="124780"/>
                  </a:cubicBezTo>
                  <a:cubicBezTo>
                    <a:pt x="40441" y="127014"/>
                    <a:pt x="44590" y="128047"/>
                    <a:pt x="48651" y="128047"/>
                  </a:cubicBezTo>
                  <a:cubicBezTo>
                    <a:pt x="59837" y="128047"/>
                    <a:pt x="70356" y="120215"/>
                    <a:pt x="72558" y="108102"/>
                  </a:cubicBezTo>
                  <a:cubicBezTo>
                    <a:pt x="73686" y="101887"/>
                    <a:pt x="74248" y="95579"/>
                    <a:pt x="74248" y="89261"/>
                  </a:cubicBezTo>
                  <a:cubicBezTo>
                    <a:pt x="74243" y="71168"/>
                    <a:pt x="69655" y="54150"/>
                    <a:pt x="61577" y="39305"/>
                  </a:cubicBezTo>
                  <a:lnTo>
                    <a:pt x="61557" y="39315"/>
                  </a:lnTo>
                  <a:cubicBezTo>
                    <a:pt x="61123" y="38517"/>
                    <a:pt x="60680" y="37723"/>
                    <a:pt x="60222" y="36930"/>
                  </a:cubicBezTo>
                  <a:cubicBezTo>
                    <a:pt x="51178" y="21262"/>
                    <a:pt x="38694" y="8818"/>
                    <a:pt x="24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8"/>
            <p:cNvSpPr/>
            <p:nvPr/>
          </p:nvSpPr>
          <p:spPr>
            <a:xfrm>
              <a:off x="2740849" y="2075876"/>
              <a:ext cx="419604" cy="217734"/>
            </a:xfrm>
            <a:custGeom>
              <a:avLst/>
              <a:gdLst/>
              <a:ahLst/>
              <a:cxnLst/>
              <a:rect l="l" t="t" r="r" b="b"/>
              <a:pathLst>
                <a:path w="130616" h="67777" extrusionOk="0">
                  <a:moveTo>
                    <a:pt x="49853" y="1"/>
                  </a:moveTo>
                  <a:cubicBezTo>
                    <a:pt x="32949" y="1"/>
                    <a:pt x="15828" y="4093"/>
                    <a:pt x="0" y="12696"/>
                  </a:cubicBezTo>
                  <a:lnTo>
                    <a:pt x="24263" y="54711"/>
                  </a:lnTo>
                  <a:cubicBezTo>
                    <a:pt x="32189" y="50621"/>
                    <a:pt x="40970" y="48497"/>
                    <a:pt x="49860" y="48497"/>
                  </a:cubicBezTo>
                  <a:cubicBezTo>
                    <a:pt x="50932" y="48497"/>
                    <a:pt x="52006" y="48528"/>
                    <a:pt x="53080" y="48590"/>
                  </a:cubicBezTo>
                  <a:cubicBezTo>
                    <a:pt x="53391" y="48605"/>
                    <a:pt x="53701" y="48630"/>
                    <a:pt x="54012" y="48649"/>
                  </a:cubicBezTo>
                  <a:cubicBezTo>
                    <a:pt x="54539" y="48689"/>
                    <a:pt x="55066" y="48728"/>
                    <a:pt x="55594" y="48782"/>
                  </a:cubicBezTo>
                  <a:cubicBezTo>
                    <a:pt x="55668" y="48792"/>
                    <a:pt x="55746" y="48802"/>
                    <a:pt x="55820" y="48807"/>
                  </a:cubicBezTo>
                  <a:cubicBezTo>
                    <a:pt x="57264" y="48960"/>
                    <a:pt x="58704" y="49172"/>
                    <a:pt x="60133" y="49433"/>
                  </a:cubicBezTo>
                  <a:cubicBezTo>
                    <a:pt x="60202" y="49448"/>
                    <a:pt x="60271" y="49453"/>
                    <a:pt x="60345" y="49462"/>
                  </a:cubicBezTo>
                  <a:cubicBezTo>
                    <a:pt x="69965" y="51266"/>
                    <a:pt x="78945" y="55564"/>
                    <a:pt x="86387" y="61927"/>
                  </a:cubicBezTo>
                  <a:cubicBezTo>
                    <a:pt x="90886" y="65767"/>
                    <a:pt x="96484" y="67777"/>
                    <a:pt x="102111" y="67777"/>
                  </a:cubicBezTo>
                  <a:cubicBezTo>
                    <a:pt x="106125" y="67777"/>
                    <a:pt x="110154" y="66754"/>
                    <a:pt x="113809" y="64642"/>
                  </a:cubicBezTo>
                  <a:lnTo>
                    <a:pt x="114420" y="64292"/>
                  </a:lnTo>
                  <a:cubicBezTo>
                    <a:pt x="128816" y="55983"/>
                    <a:pt x="130615" y="35958"/>
                    <a:pt x="117988" y="25140"/>
                  </a:cubicBezTo>
                  <a:cubicBezTo>
                    <a:pt x="102271" y="11685"/>
                    <a:pt x="82523" y="2809"/>
                    <a:pt x="60803" y="572"/>
                  </a:cubicBezTo>
                  <a:cubicBezTo>
                    <a:pt x="60596" y="552"/>
                    <a:pt x="60394" y="532"/>
                    <a:pt x="60192" y="513"/>
                  </a:cubicBezTo>
                  <a:cubicBezTo>
                    <a:pt x="59808" y="473"/>
                    <a:pt x="59423" y="439"/>
                    <a:pt x="59039" y="404"/>
                  </a:cubicBezTo>
                  <a:cubicBezTo>
                    <a:pt x="58531" y="360"/>
                    <a:pt x="58023" y="320"/>
                    <a:pt x="57511" y="281"/>
                  </a:cubicBezTo>
                  <a:lnTo>
                    <a:pt x="57171" y="256"/>
                  </a:lnTo>
                  <a:cubicBezTo>
                    <a:pt x="54739" y="86"/>
                    <a:pt x="52298" y="1"/>
                    <a:pt x="4985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8"/>
            <p:cNvSpPr/>
            <p:nvPr/>
          </p:nvSpPr>
          <p:spPr>
            <a:xfrm>
              <a:off x="2565167" y="2090625"/>
              <a:ext cx="327379" cy="312740"/>
            </a:xfrm>
            <a:custGeom>
              <a:avLst/>
              <a:gdLst/>
              <a:ahLst/>
              <a:cxnLst/>
              <a:rect l="l" t="t" r="r" b="b"/>
              <a:pathLst>
                <a:path w="101908" h="97351" extrusionOk="0">
                  <a:moveTo>
                    <a:pt x="77732" y="1"/>
                  </a:moveTo>
                  <a:cubicBezTo>
                    <a:pt x="75086" y="1"/>
                    <a:pt x="72377" y="446"/>
                    <a:pt x="69690" y="1397"/>
                  </a:cubicBezTo>
                  <a:cubicBezTo>
                    <a:pt x="52607" y="7449"/>
                    <a:pt x="37561" y="17814"/>
                    <a:pt x="25865" y="31175"/>
                  </a:cubicBezTo>
                  <a:cubicBezTo>
                    <a:pt x="25580" y="31476"/>
                    <a:pt x="25299" y="31776"/>
                    <a:pt x="25028" y="32097"/>
                  </a:cubicBezTo>
                  <a:cubicBezTo>
                    <a:pt x="9365" y="50441"/>
                    <a:pt x="646" y="73600"/>
                    <a:pt x="1" y="97350"/>
                  </a:cubicBezTo>
                  <a:lnTo>
                    <a:pt x="48536" y="97350"/>
                  </a:lnTo>
                  <a:cubicBezTo>
                    <a:pt x="49024" y="87503"/>
                    <a:pt x="52085" y="77956"/>
                    <a:pt x="57413" y="69662"/>
                  </a:cubicBezTo>
                  <a:lnTo>
                    <a:pt x="57418" y="69662"/>
                  </a:lnTo>
                  <a:cubicBezTo>
                    <a:pt x="64061" y="59371"/>
                    <a:pt x="73977" y="51382"/>
                    <a:pt x="85697" y="47183"/>
                  </a:cubicBezTo>
                  <a:cubicBezTo>
                    <a:pt x="95382" y="43708"/>
                    <a:pt x="101907" y="34605"/>
                    <a:pt x="101907" y="24310"/>
                  </a:cubicBezTo>
                  <a:cubicBezTo>
                    <a:pt x="101907" y="10473"/>
                    <a:pt x="90570" y="1"/>
                    <a:pt x="777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8"/>
            <p:cNvSpPr/>
            <p:nvPr/>
          </p:nvSpPr>
          <p:spPr>
            <a:xfrm>
              <a:off x="2565073" y="2287538"/>
              <a:ext cx="218572" cy="409555"/>
            </a:xfrm>
            <a:custGeom>
              <a:avLst/>
              <a:gdLst/>
              <a:ahLst/>
              <a:cxnLst/>
              <a:rect l="l" t="t" r="r" b="b"/>
              <a:pathLst>
                <a:path w="68038" h="127488" extrusionOk="0">
                  <a:moveTo>
                    <a:pt x="25598" y="0"/>
                  </a:moveTo>
                  <a:cubicBezTo>
                    <a:pt x="14413" y="0"/>
                    <a:pt x="3897" y="7831"/>
                    <a:pt x="1695" y="19943"/>
                  </a:cubicBezTo>
                  <a:cubicBezTo>
                    <a:pt x="567" y="26163"/>
                    <a:pt x="0" y="32466"/>
                    <a:pt x="5" y="38785"/>
                  </a:cubicBezTo>
                  <a:cubicBezTo>
                    <a:pt x="5" y="56877"/>
                    <a:pt x="4598" y="73900"/>
                    <a:pt x="12676" y="88745"/>
                  </a:cubicBezTo>
                  <a:lnTo>
                    <a:pt x="12696" y="88735"/>
                  </a:lnTo>
                  <a:cubicBezTo>
                    <a:pt x="13125" y="89533"/>
                    <a:pt x="13568" y="90327"/>
                    <a:pt x="14027" y="91120"/>
                  </a:cubicBezTo>
                  <a:cubicBezTo>
                    <a:pt x="22888" y="106463"/>
                    <a:pt x="35052" y="118705"/>
                    <a:pt x="49093" y="127488"/>
                  </a:cubicBezTo>
                  <a:cubicBezTo>
                    <a:pt x="44721" y="124742"/>
                    <a:pt x="40552" y="121677"/>
                    <a:pt x="36634" y="118316"/>
                  </a:cubicBezTo>
                  <a:cubicBezTo>
                    <a:pt x="24002" y="107503"/>
                    <a:pt x="25801" y="87473"/>
                    <a:pt x="40197" y="79164"/>
                  </a:cubicBezTo>
                  <a:lnTo>
                    <a:pt x="40808" y="78809"/>
                  </a:lnTo>
                  <a:cubicBezTo>
                    <a:pt x="44459" y="76702"/>
                    <a:pt x="48483" y="75681"/>
                    <a:pt x="52492" y="75681"/>
                  </a:cubicBezTo>
                  <a:cubicBezTo>
                    <a:pt x="58042" y="75681"/>
                    <a:pt x="63566" y="77637"/>
                    <a:pt x="68038" y="81377"/>
                  </a:cubicBezTo>
                  <a:cubicBezTo>
                    <a:pt x="63238" y="77256"/>
                    <a:pt x="59172" y="72353"/>
                    <a:pt x="56017" y="66877"/>
                  </a:cubicBezTo>
                  <a:cubicBezTo>
                    <a:pt x="55559" y="66083"/>
                    <a:pt x="55120" y="65280"/>
                    <a:pt x="54706" y="64472"/>
                  </a:cubicBezTo>
                  <a:cubicBezTo>
                    <a:pt x="54647" y="64349"/>
                    <a:pt x="54583" y="64221"/>
                    <a:pt x="54519" y="64092"/>
                  </a:cubicBezTo>
                  <a:cubicBezTo>
                    <a:pt x="54278" y="63619"/>
                    <a:pt x="54046" y="63141"/>
                    <a:pt x="53824" y="62663"/>
                  </a:cubicBezTo>
                  <a:cubicBezTo>
                    <a:pt x="53691" y="62392"/>
                    <a:pt x="53568" y="62116"/>
                    <a:pt x="53440" y="61840"/>
                  </a:cubicBezTo>
                  <a:cubicBezTo>
                    <a:pt x="53169" y="61239"/>
                    <a:pt x="52907" y="60637"/>
                    <a:pt x="52656" y="60031"/>
                  </a:cubicBezTo>
                  <a:cubicBezTo>
                    <a:pt x="52572" y="59824"/>
                    <a:pt x="52493" y="59612"/>
                    <a:pt x="52410" y="59400"/>
                  </a:cubicBezTo>
                  <a:cubicBezTo>
                    <a:pt x="52217" y="58903"/>
                    <a:pt x="52025" y="58400"/>
                    <a:pt x="51843" y="57902"/>
                  </a:cubicBezTo>
                  <a:cubicBezTo>
                    <a:pt x="48437" y="48484"/>
                    <a:pt x="47604" y="38331"/>
                    <a:pt x="49433" y="28484"/>
                  </a:cubicBezTo>
                  <a:cubicBezTo>
                    <a:pt x="51301" y="18459"/>
                    <a:pt x="46515" y="8366"/>
                    <a:pt x="37683" y="3270"/>
                  </a:cubicBezTo>
                  <a:cubicBezTo>
                    <a:pt x="33811" y="1033"/>
                    <a:pt x="29660" y="0"/>
                    <a:pt x="2559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5" name="Google Shape;4835;p68"/>
          <p:cNvGrpSpPr/>
          <p:nvPr/>
        </p:nvGrpSpPr>
        <p:grpSpPr>
          <a:xfrm>
            <a:off x="5649092" y="3734919"/>
            <a:ext cx="438354" cy="637329"/>
            <a:chOff x="1697726" y="3244179"/>
            <a:chExt cx="788124" cy="1146069"/>
          </a:xfrm>
        </p:grpSpPr>
        <p:sp>
          <p:nvSpPr>
            <p:cNvPr id="4836" name="Google Shape;4836;p68"/>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8"/>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8" name="Google Shape;4838;p68"/>
          <p:cNvSpPr/>
          <p:nvPr/>
        </p:nvSpPr>
        <p:spPr>
          <a:xfrm>
            <a:off x="8146351" y="3622703"/>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9" name="Google Shape;4839;p68"/>
          <p:cNvGrpSpPr/>
          <p:nvPr/>
        </p:nvGrpSpPr>
        <p:grpSpPr>
          <a:xfrm>
            <a:off x="7650306" y="2063282"/>
            <a:ext cx="799565" cy="670282"/>
            <a:chOff x="7617850" y="2063282"/>
            <a:chExt cx="799565" cy="670282"/>
          </a:xfrm>
        </p:grpSpPr>
        <p:cxnSp>
          <p:nvCxnSpPr>
            <p:cNvPr id="4840" name="Google Shape;4840;p68"/>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4841" name="Google Shape;4841;p68"/>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4842" name="Google Shape;4842;p68"/>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4843" name="Google Shape;4843;p68"/>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4844" name="Google Shape;4844;p68"/>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4845" name="Google Shape;4845;p68"/>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4846" name="Google Shape;4846;p68"/>
            <p:cNvGrpSpPr/>
            <p:nvPr/>
          </p:nvGrpSpPr>
          <p:grpSpPr>
            <a:xfrm>
              <a:off x="7734309" y="2063282"/>
              <a:ext cx="570957" cy="620095"/>
              <a:chOff x="7734309" y="2063282"/>
              <a:chExt cx="570957" cy="620095"/>
            </a:xfrm>
          </p:grpSpPr>
          <p:grpSp>
            <p:nvGrpSpPr>
              <p:cNvPr id="4847" name="Google Shape;4847;p68"/>
              <p:cNvGrpSpPr/>
              <p:nvPr/>
            </p:nvGrpSpPr>
            <p:grpSpPr>
              <a:xfrm>
                <a:off x="8031573" y="2063282"/>
                <a:ext cx="273693" cy="620095"/>
                <a:chOff x="8031573" y="2063282"/>
                <a:chExt cx="273693" cy="620095"/>
              </a:xfrm>
            </p:grpSpPr>
            <p:sp>
              <p:nvSpPr>
                <p:cNvPr id="4848" name="Google Shape;4848;p68"/>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8"/>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8"/>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8"/>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2" name="Google Shape;4852;p68"/>
              <p:cNvGrpSpPr/>
              <p:nvPr/>
            </p:nvGrpSpPr>
            <p:grpSpPr>
              <a:xfrm flipH="1">
                <a:off x="7734309" y="2063282"/>
                <a:ext cx="273693" cy="620095"/>
                <a:chOff x="8031573" y="2063282"/>
                <a:chExt cx="273693" cy="620095"/>
              </a:xfrm>
            </p:grpSpPr>
            <p:sp>
              <p:nvSpPr>
                <p:cNvPr id="4853" name="Google Shape;4853;p68"/>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8"/>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8"/>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8"/>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857" name="Google Shape;4857;p68"/>
          <p:cNvSpPr/>
          <p:nvPr/>
        </p:nvSpPr>
        <p:spPr>
          <a:xfrm>
            <a:off x="7110561" y="3755372"/>
            <a:ext cx="558742" cy="616877"/>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8"/>
          <p:cNvSpPr/>
          <p:nvPr/>
        </p:nvSpPr>
        <p:spPr>
          <a:xfrm rot="10800000">
            <a:off x="6596743" y="3752786"/>
            <a:ext cx="406111" cy="619462"/>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9" name="Google Shape;4859;p68"/>
          <p:cNvGrpSpPr/>
          <p:nvPr/>
        </p:nvGrpSpPr>
        <p:grpSpPr>
          <a:xfrm>
            <a:off x="7836913" y="2916765"/>
            <a:ext cx="602567" cy="601884"/>
            <a:chOff x="1186975" y="238125"/>
            <a:chExt cx="5244275" cy="5238325"/>
          </a:xfrm>
        </p:grpSpPr>
        <p:sp>
          <p:nvSpPr>
            <p:cNvPr id="4860" name="Google Shape;4860;p68"/>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8"/>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8"/>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8"/>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4" name="Google Shape;4864;p68"/>
          <p:cNvGrpSpPr/>
          <p:nvPr/>
        </p:nvGrpSpPr>
        <p:grpSpPr>
          <a:xfrm>
            <a:off x="3279650" y="2056249"/>
            <a:ext cx="651848" cy="687338"/>
            <a:chOff x="3400515" y="2056248"/>
            <a:chExt cx="698134" cy="735987"/>
          </a:xfrm>
        </p:grpSpPr>
        <p:grpSp>
          <p:nvGrpSpPr>
            <p:cNvPr id="4865" name="Google Shape;4865;p68"/>
            <p:cNvGrpSpPr/>
            <p:nvPr/>
          </p:nvGrpSpPr>
          <p:grpSpPr>
            <a:xfrm>
              <a:off x="3400515" y="2283913"/>
              <a:ext cx="312919" cy="219900"/>
              <a:chOff x="3400515" y="2283913"/>
              <a:chExt cx="312919" cy="219900"/>
            </a:xfrm>
          </p:grpSpPr>
          <p:sp>
            <p:nvSpPr>
              <p:cNvPr id="4866" name="Google Shape;4866;p68"/>
              <p:cNvSpPr/>
              <p:nvPr/>
            </p:nvSpPr>
            <p:spPr>
              <a:xfrm>
                <a:off x="3493534" y="2283913"/>
                <a:ext cx="219900" cy="219900"/>
              </a:xfrm>
              <a:prstGeom prst="ellipse">
                <a:avLst/>
              </a:prstGeom>
              <a:solidFill>
                <a:srgbClr val="435D7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867" name="Google Shape;4867;p68"/>
              <p:cNvCxnSpPr/>
              <p:nvPr/>
            </p:nvCxnSpPr>
            <p:spPr>
              <a:xfrm rot="10800000">
                <a:off x="3400515" y="2393804"/>
                <a:ext cx="95400" cy="0"/>
              </a:xfrm>
              <a:prstGeom prst="straightConnector1">
                <a:avLst/>
              </a:prstGeom>
              <a:noFill/>
              <a:ln w="28575" cap="flat" cmpd="sng">
                <a:solidFill>
                  <a:srgbClr val="435D74"/>
                </a:solidFill>
                <a:prstDash val="solid"/>
                <a:round/>
                <a:headEnd type="none" w="med" len="med"/>
                <a:tailEnd type="none" w="med" len="med"/>
              </a:ln>
            </p:spPr>
          </p:cxnSp>
        </p:grpSp>
        <p:grpSp>
          <p:nvGrpSpPr>
            <p:cNvPr id="4868" name="Google Shape;4868;p68"/>
            <p:cNvGrpSpPr/>
            <p:nvPr/>
          </p:nvGrpSpPr>
          <p:grpSpPr>
            <a:xfrm>
              <a:off x="3547823" y="2461089"/>
              <a:ext cx="219900" cy="331146"/>
              <a:chOff x="3547823" y="2461089"/>
              <a:chExt cx="219900" cy="331146"/>
            </a:xfrm>
          </p:grpSpPr>
          <p:sp>
            <p:nvSpPr>
              <p:cNvPr id="4869" name="Google Shape;4869;p68"/>
              <p:cNvSpPr/>
              <p:nvPr/>
            </p:nvSpPr>
            <p:spPr>
              <a:xfrm>
                <a:off x="3547823" y="2461089"/>
                <a:ext cx="219900" cy="219900"/>
              </a:xfrm>
              <a:prstGeom prst="ellipse">
                <a:avLst/>
              </a:prstGeom>
              <a:solidFill>
                <a:srgbClr val="5F7D9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870" name="Google Shape;4870;p68"/>
              <p:cNvCxnSpPr/>
              <p:nvPr/>
            </p:nvCxnSpPr>
            <p:spPr>
              <a:xfrm rot="10800000">
                <a:off x="3657701" y="2678535"/>
                <a:ext cx="0" cy="113700"/>
              </a:xfrm>
              <a:prstGeom prst="straightConnector1">
                <a:avLst/>
              </a:prstGeom>
              <a:noFill/>
              <a:ln w="28575" cap="flat" cmpd="sng">
                <a:solidFill>
                  <a:srgbClr val="5F7D95"/>
                </a:solidFill>
                <a:prstDash val="solid"/>
                <a:round/>
                <a:headEnd type="none" w="med" len="med"/>
                <a:tailEnd type="none" w="med" len="med"/>
              </a:ln>
            </p:spPr>
          </p:cxnSp>
        </p:grpSp>
        <p:grpSp>
          <p:nvGrpSpPr>
            <p:cNvPr id="4871" name="Google Shape;4871;p68"/>
            <p:cNvGrpSpPr/>
            <p:nvPr/>
          </p:nvGrpSpPr>
          <p:grpSpPr>
            <a:xfrm>
              <a:off x="3734138" y="2461089"/>
              <a:ext cx="219900" cy="331146"/>
              <a:chOff x="3734138" y="2461089"/>
              <a:chExt cx="219900" cy="331146"/>
            </a:xfrm>
          </p:grpSpPr>
          <p:sp>
            <p:nvSpPr>
              <p:cNvPr id="4872" name="Google Shape;4872;p68"/>
              <p:cNvSpPr/>
              <p:nvPr/>
            </p:nvSpPr>
            <p:spPr>
              <a:xfrm>
                <a:off x="3734138" y="2461089"/>
                <a:ext cx="219900" cy="219900"/>
              </a:xfrm>
              <a:prstGeom prst="ellipse">
                <a:avLst/>
              </a:prstGeom>
              <a:solidFill>
                <a:srgbClr val="869F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873" name="Google Shape;4873;p68"/>
              <p:cNvCxnSpPr/>
              <p:nvPr/>
            </p:nvCxnSpPr>
            <p:spPr>
              <a:xfrm rot="10800000">
                <a:off x="3844020" y="2678535"/>
                <a:ext cx="0" cy="113700"/>
              </a:xfrm>
              <a:prstGeom prst="straightConnector1">
                <a:avLst/>
              </a:prstGeom>
              <a:noFill/>
              <a:ln w="28575" cap="flat" cmpd="sng">
                <a:solidFill>
                  <a:srgbClr val="869FB2"/>
                </a:solidFill>
                <a:prstDash val="solid"/>
                <a:round/>
                <a:headEnd type="none" w="med" len="med"/>
                <a:tailEnd type="none" w="med" len="med"/>
              </a:ln>
            </p:spPr>
          </p:cxnSp>
        </p:grpSp>
        <p:grpSp>
          <p:nvGrpSpPr>
            <p:cNvPr id="4874" name="Google Shape;4874;p68"/>
            <p:cNvGrpSpPr/>
            <p:nvPr/>
          </p:nvGrpSpPr>
          <p:grpSpPr>
            <a:xfrm>
              <a:off x="3787560" y="2281742"/>
              <a:ext cx="311089" cy="219900"/>
              <a:chOff x="3787560" y="2281742"/>
              <a:chExt cx="311089" cy="219900"/>
            </a:xfrm>
          </p:grpSpPr>
          <p:sp>
            <p:nvSpPr>
              <p:cNvPr id="4875" name="Google Shape;4875;p68"/>
              <p:cNvSpPr/>
              <p:nvPr/>
            </p:nvSpPr>
            <p:spPr>
              <a:xfrm>
                <a:off x="3787560" y="2281742"/>
                <a:ext cx="219900" cy="219900"/>
              </a:xfrm>
              <a:prstGeom prst="ellipse">
                <a:avLst/>
              </a:prstGeom>
              <a:solidFill>
                <a:srgbClr val="A5B7C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4876" name="Google Shape;4876;p68"/>
              <p:cNvCxnSpPr/>
              <p:nvPr/>
            </p:nvCxnSpPr>
            <p:spPr>
              <a:xfrm rot="10800000">
                <a:off x="4003849" y="2393795"/>
                <a:ext cx="94800" cy="0"/>
              </a:xfrm>
              <a:prstGeom prst="straightConnector1">
                <a:avLst/>
              </a:prstGeom>
              <a:noFill/>
              <a:ln w="28575" cap="flat" cmpd="sng">
                <a:solidFill>
                  <a:srgbClr val="A5B7C6"/>
                </a:solidFill>
                <a:prstDash val="solid"/>
                <a:round/>
                <a:headEnd type="none" w="med" len="med"/>
                <a:tailEnd type="none" w="med" len="med"/>
              </a:ln>
            </p:spPr>
          </p:cxnSp>
        </p:grpSp>
        <p:grpSp>
          <p:nvGrpSpPr>
            <p:cNvPr id="4877" name="Google Shape;4877;p68"/>
            <p:cNvGrpSpPr/>
            <p:nvPr/>
          </p:nvGrpSpPr>
          <p:grpSpPr>
            <a:xfrm>
              <a:off x="3637290" y="2056248"/>
              <a:ext cx="219900" cy="330736"/>
              <a:chOff x="3637290" y="2056248"/>
              <a:chExt cx="219900" cy="330736"/>
            </a:xfrm>
          </p:grpSpPr>
          <p:sp>
            <p:nvSpPr>
              <p:cNvPr id="4878" name="Google Shape;4878;p68"/>
              <p:cNvSpPr/>
              <p:nvPr/>
            </p:nvSpPr>
            <p:spPr>
              <a:xfrm>
                <a:off x="3637290" y="2167085"/>
                <a:ext cx="219900" cy="219900"/>
              </a:xfrm>
              <a:prstGeom prst="ellipse">
                <a:avLst/>
              </a:prstGeom>
              <a:solidFill>
                <a:srgbClr val="BAC8D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cxnSp>
            <p:nvCxnSpPr>
              <p:cNvPr id="4879" name="Google Shape;4879;p68"/>
              <p:cNvCxnSpPr/>
              <p:nvPr/>
            </p:nvCxnSpPr>
            <p:spPr>
              <a:xfrm rot="10800000">
                <a:off x="3747169" y="2056248"/>
                <a:ext cx="0" cy="113700"/>
              </a:xfrm>
              <a:prstGeom prst="straightConnector1">
                <a:avLst/>
              </a:prstGeom>
              <a:noFill/>
              <a:ln w="28575" cap="flat" cmpd="sng">
                <a:solidFill>
                  <a:srgbClr val="BAC8D3"/>
                </a:solidFill>
                <a:prstDash val="solid"/>
                <a:round/>
                <a:headEnd type="none" w="med" len="med"/>
                <a:tailEnd type="none" w="med" len="med"/>
              </a:ln>
            </p:spPr>
          </p:cxnSp>
        </p:grpSp>
      </p:grpSp>
      <p:grpSp>
        <p:nvGrpSpPr>
          <p:cNvPr id="4880" name="Google Shape;4880;p68"/>
          <p:cNvGrpSpPr/>
          <p:nvPr/>
        </p:nvGrpSpPr>
        <p:grpSpPr>
          <a:xfrm>
            <a:off x="2571356" y="2926255"/>
            <a:ext cx="1268144" cy="592394"/>
            <a:chOff x="238125" y="1188750"/>
            <a:chExt cx="7140450" cy="3335550"/>
          </a:xfrm>
        </p:grpSpPr>
        <p:sp>
          <p:nvSpPr>
            <p:cNvPr id="4881" name="Google Shape;4881;p68"/>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8"/>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68"/>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8"/>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68"/>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6" name="Google Shape;4886;p68"/>
          <p:cNvGrpSpPr/>
          <p:nvPr/>
        </p:nvGrpSpPr>
        <p:grpSpPr>
          <a:xfrm>
            <a:off x="6679257" y="2928410"/>
            <a:ext cx="1053944" cy="590147"/>
            <a:chOff x="238125" y="1335475"/>
            <a:chExt cx="5418735" cy="3034175"/>
          </a:xfrm>
        </p:grpSpPr>
        <p:sp>
          <p:nvSpPr>
            <p:cNvPr id="4887" name="Google Shape;4887;p68"/>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68"/>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8"/>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0" name="Google Shape;4890;p68"/>
          <p:cNvGrpSpPr/>
          <p:nvPr/>
        </p:nvGrpSpPr>
        <p:grpSpPr>
          <a:xfrm>
            <a:off x="4110066" y="3733309"/>
            <a:ext cx="1268207" cy="638939"/>
            <a:chOff x="3967651" y="3645904"/>
            <a:chExt cx="1479304" cy="745292"/>
          </a:xfrm>
        </p:grpSpPr>
        <p:grpSp>
          <p:nvGrpSpPr>
            <p:cNvPr id="4891" name="Google Shape;4891;p68"/>
            <p:cNvGrpSpPr/>
            <p:nvPr/>
          </p:nvGrpSpPr>
          <p:grpSpPr>
            <a:xfrm>
              <a:off x="3967651" y="4009026"/>
              <a:ext cx="1479304" cy="382170"/>
              <a:chOff x="3967651" y="4009026"/>
              <a:chExt cx="1479304" cy="382170"/>
            </a:xfrm>
          </p:grpSpPr>
          <p:grpSp>
            <p:nvGrpSpPr>
              <p:cNvPr id="4892" name="Google Shape;4892;p68"/>
              <p:cNvGrpSpPr/>
              <p:nvPr/>
            </p:nvGrpSpPr>
            <p:grpSpPr>
              <a:xfrm>
                <a:off x="4892216" y="4195630"/>
                <a:ext cx="554739" cy="195566"/>
                <a:chOff x="3604375" y="4892160"/>
                <a:chExt cx="1651500" cy="582215"/>
              </a:xfrm>
            </p:grpSpPr>
            <p:sp>
              <p:nvSpPr>
                <p:cNvPr id="4893" name="Google Shape;4893;p68"/>
                <p:cNvSpPr/>
                <p:nvPr/>
              </p:nvSpPr>
              <p:spPr>
                <a:xfrm>
                  <a:off x="3604375" y="4892160"/>
                  <a:ext cx="1651500" cy="146825"/>
                </a:xfrm>
                <a:custGeom>
                  <a:avLst/>
                  <a:gdLst/>
                  <a:ahLst/>
                  <a:cxnLst/>
                  <a:rect l="l" t="t" r="r" b="b"/>
                  <a:pathLst>
                    <a:path w="66060" h="5873" extrusionOk="0">
                      <a:moveTo>
                        <a:pt x="1" y="0"/>
                      </a:moveTo>
                      <a:lnTo>
                        <a:pt x="7340" y="5872"/>
                      </a:lnTo>
                      <a:lnTo>
                        <a:pt x="66060" y="5872"/>
                      </a:lnTo>
                      <a:lnTo>
                        <a:pt x="5138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8"/>
                <p:cNvSpPr/>
                <p:nvPr/>
              </p:nvSpPr>
              <p:spPr>
                <a:xfrm>
                  <a:off x="3787875" y="5033975"/>
                  <a:ext cx="1468000" cy="440400"/>
                </a:xfrm>
                <a:custGeom>
                  <a:avLst/>
                  <a:gdLst/>
                  <a:ahLst/>
                  <a:cxnLst/>
                  <a:rect l="l" t="t" r="r" b="b"/>
                  <a:pathLst>
                    <a:path w="58720" h="17616" extrusionOk="0">
                      <a:moveTo>
                        <a:pt x="0" y="0"/>
                      </a:moveTo>
                      <a:lnTo>
                        <a:pt x="0" y="17615"/>
                      </a:lnTo>
                      <a:lnTo>
                        <a:pt x="58720" y="17615"/>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5" name="Google Shape;4895;p68"/>
              <p:cNvGrpSpPr/>
              <p:nvPr/>
            </p:nvGrpSpPr>
            <p:grpSpPr>
              <a:xfrm>
                <a:off x="3967651" y="4146303"/>
                <a:ext cx="579402" cy="244893"/>
                <a:chOff x="851875" y="4745310"/>
                <a:chExt cx="1724925" cy="729065"/>
              </a:xfrm>
            </p:grpSpPr>
            <p:sp>
              <p:nvSpPr>
                <p:cNvPr id="4896" name="Google Shape;4896;p68"/>
                <p:cNvSpPr/>
                <p:nvPr/>
              </p:nvSpPr>
              <p:spPr>
                <a:xfrm>
                  <a:off x="851925" y="4745310"/>
                  <a:ext cx="1724875" cy="146875"/>
                </a:xfrm>
                <a:custGeom>
                  <a:avLst/>
                  <a:gdLst/>
                  <a:ahLst/>
                  <a:cxnLst/>
                  <a:rect l="l" t="t" r="r" b="b"/>
                  <a:pathLst>
                    <a:path w="68995" h="5875" extrusionOk="0">
                      <a:moveTo>
                        <a:pt x="14679" y="0"/>
                      </a:moveTo>
                      <a:lnTo>
                        <a:pt x="1" y="5874"/>
                      </a:lnTo>
                      <a:lnTo>
                        <a:pt x="58718" y="5874"/>
                      </a:lnTo>
                      <a:lnTo>
                        <a:pt x="6899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8"/>
                <p:cNvSpPr/>
                <p:nvPr/>
              </p:nvSpPr>
              <p:spPr>
                <a:xfrm>
                  <a:off x="851875" y="4887175"/>
                  <a:ext cx="1468025" cy="587200"/>
                </a:xfrm>
                <a:custGeom>
                  <a:avLst/>
                  <a:gdLst/>
                  <a:ahLst/>
                  <a:cxnLst/>
                  <a:rect l="l" t="t" r="r" b="b"/>
                  <a:pathLst>
                    <a:path w="58721" h="23488" extrusionOk="0">
                      <a:moveTo>
                        <a:pt x="0" y="0"/>
                      </a:moveTo>
                      <a:lnTo>
                        <a:pt x="0" y="23487"/>
                      </a:lnTo>
                      <a:lnTo>
                        <a:pt x="58720" y="23487"/>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8" name="Google Shape;4898;p68"/>
              <p:cNvGrpSpPr/>
              <p:nvPr/>
            </p:nvGrpSpPr>
            <p:grpSpPr>
              <a:xfrm>
                <a:off x="4460753" y="4009026"/>
                <a:ext cx="493110" cy="382170"/>
                <a:chOff x="2319875" y="4336625"/>
                <a:chExt cx="1468025" cy="1137750"/>
              </a:xfrm>
            </p:grpSpPr>
            <p:sp>
              <p:nvSpPr>
                <p:cNvPr id="4899" name="Google Shape;4899;p68"/>
                <p:cNvSpPr/>
                <p:nvPr/>
              </p:nvSpPr>
              <p:spPr>
                <a:xfrm>
                  <a:off x="2319875" y="4336625"/>
                  <a:ext cx="1468025" cy="146875"/>
                </a:xfrm>
                <a:custGeom>
                  <a:avLst/>
                  <a:gdLst/>
                  <a:ahLst/>
                  <a:cxnLst/>
                  <a:rect l="l" t="t" r="r" b="b"/>
                  <a:pathLst>
                    <a:path w="58721" h="5875" extrusionOk="0">
                      <a:moveTo>
                        <a:pt x="14681" y="0"/>
                      </a:moveTo>
                      <a:lnTo>
                        <a:pt x="0" y="5874"/>
                      </a:lnTo>
                      <a:lnTo>
                        <a:pt x="58720" y="5874"/>
                      </a:lnTo>
                      <a:lnTo>
                        <a:pt x="4404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8"/>
                <p:cNvSpPr/>
                <p:nvPr/>
              </p:nvSpPr>
              <p:spPr>
                <a:xfrm>
                  <a:off x="2319875" y="4483425"/>
                  <a:ext cx="1468025" cy="990950"/>
                </a:xfrm>
                <a:custGeom>
                  <a:avLst/>
                  <a:gdLst/>
                  <a:ahLst/>
                  <a:cxnLst/>
                  <a:rect l="l" t="t" r="r" b="b"/>
                  <a:pathLst>
                    <a:path w="58721" h="39638" extrusionOk="0">
                      <a:moveTo>
                        <a:pt x="0" y="0"/>
                      </a:moveTo>
                      <a:lnTo>
                        <a:pt x="0" y="39637"/>
                      </a:lnTo>
                      <a:lnTo>
                        <a:pt x="58720" y="39637"/>
                      </a:lnTo>
                      <a:lnTo>
                        <a:pt x="5872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01" name="Google Shape;4901;p68"/>
            <p:cNvGrpSpPr/>
            <p:nvPr/>
          </p:nvGrpSpPr>
          <p:grpSpPr>
            <a:xfrm>
              <a:off x="4479443" y="3645904"/>
              <a:ext cx="455965" cy="388789"/>
              <a:chOff x="2957425" y="238100"/>
              <a:chExt cx="1910200" cy="1628775"/>
            </a:xfrm>
          </p:grpSpPr>
          <p:sp>
            <p:nvSpPr>
              <p:cNvPr id="4902" name="Google Shape;4902;p68"/>
              <p:cNvSpPr/>
              <p:nvPr/>
            </p:nvSpPr>
            <p:spPr>
              <a:xfrm>
                <a:off x="4035900" y="239600"/>
                <a:ext cx="831725" cy="906350"/>
              </a:xfrm>
              <a:custGeom>
                <a:avLst/>
                <a:gdLst/>
                <a:ahLst/>
                <a:cxnLst/>
                <a:rect l="l" t="t" r="r" b="b"/>
                <a:pathLst>
                  <a:path w="33269" h="36254" extrusionOk="0">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8"/>
              <p:cNvSpPr/>
              <p:nvPr/>
            </p:nvSpPr>
            <p:spPr>
              <a:xfrm>
                <a:off x="4062725" y="270525"/>
                <a:ext cx="775400" cy="855625"/>
              </a:xfrm>
              <a:custGeom>
                <a:avLst/>
                <a:gdLst/>
                <a:ahLst/>
                <a:cxnLst/>
                <a:rect l="l" t="t" r="r" b="b"/>
                <a:pathLst>
                  <a:path w="31016" h="34225" extrusionOk="0">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8"/>
              <p:cNvSpPr/>
              <p:nvPr/>
            </p:nvSpPr>
            <p:spPr>
              <a:xfrm>
                <a:off x="2957425" y="254350"/>
                <a:ext cx="842900" cy="896500"/>
              </a:xfrm>
              <a:custGeom>
                <a:avLst/>
                <a:gdLst/>
                <a:ahLst/>
                <a:cxnLst/>
                <a:rect l="l" t="t" r="r" b="b"/>
                <a:pathLst>
                  <a:path w="33716" h="35860" extrusionOk="0">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8"/>
              <p:cNvSpPr/>
              <p:nvPr/>
            </p:nvSpPr>
            <p:spPr>
              <a:xfrm>
                <a:off x="2987525" y="285250"/>
                <a:ext cx="786050" cy="845950"/>
              </a:xfrm>
              <a:custGeom>
                <a:avLst/>
                <a:gdLst/>
                <a:ahLst/>
                <a:cxnLst/>
                <a:rect l="l" t="t" r="r" b="b"/>
                <a:pathLst>
                  <a:path w="31442" h="33838" extrusionOk="0">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8"/>
              <p:cNvSpPr/>
              <p:nvPr/>
            </p:nvSpPr>
            <p:spPr>
              <a:xfrm>
                <a:off x="3368550" y="238100"/>
                <a:ext cx="1089150" cy="1354050"/>
              </a:xfrm>
              <a:custGeom>
                <a:avLst/>
                <a:gdLst/>
                <a:ahLst/>
                <a:cxnLst/>
                <a:rect l="l" t="t" r="r" b="b"/>
                <a:pathLst>
                  <a:path w="43566" h="54162" extrusionOk="0">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8"/>
              <p:cNvSpPr/>
              <p:nvPr/>
            </p:nvSpPr>
            <p:spPr>
              <a:xfrm>
                <a:off x="3588225" y="1559325"/>
                <a:ext cx="673800" cy="265125"/>
              </a:xfrm>
              <a:custGeom>
                <a:avLst/>
                <a:gdLst/>
                <a:ahLst/>
                <a:cxnLst/>
                <a:rect l="l" t="t" r="r" b="b"/>
                <a:pathLst>
                  <a:path w="26952" h="10605" extrusionOk="0">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8"/>
              <p:cNvSpPr/>
              <p:nvPr/>
            </p:nvSpPr>
            <p:spPr>
              <a:xfrm>
                <a:off x="3513850" y="1774875"/>
                <a:ext cx="825300" cy="92000"/>
              </a:xfrm>
              <a:custGeom>
                <a:avLst/>
                <a:gdLst/>
                <a:ahLst/>
                <a:cxnLst/>
                <a:rect l="l" t="t" r="r" b="b"/>
                <a:pathLst>
                  <a:path w="33012" h="3680" extrusionOk="0">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8"/>
              <p:cNvSpPr/>
              <p:nvPr/>
            </p:nvSpPr>
            <p:spPr>
              <a:xfrm>
                <a:off x="3466550" y="322000"/>
                <a:ext cx="893500" cy="458025"/>
              </a:xfrm>
              <a:custGeom>
                <a:avLst/>
                <a:gdLst/>
                <a:ahLst/>
                <a:cxnLst/>
                <a:rect l="l" t="t" r="r" b="b"/>
                <a:pathLst>
                  <a:path w="35740" h="18321" extrusionOk="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8"/>
              <p:cNvSpPr/>
              <p:nvPr/>
            </p:nvSpPr>
            <p:spPr>
              <a:xfrm>
                <a:off x="3472850" y="260850"/>
                <a:ext cx="874375" cy="56650"/>
              </a:xfrm>
              <a:custGeom>
                <a:avLst/>
                <a:gdLst/>
                <a:ahLst/>
                <a:cxnLst/>
                <a:rect l="l" t="t" r="r" b="b"/>
                <a:pathLst>
                  <a:path w="34975" h="2266" extrusionOk="0">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8"/>
              <p:cNvSpPr/>
              <p:nvPr/>
            </p:nvSpPr>
            <p:spPr>
              <a:xfrm>
                <a:off x="3746150" y="421050"/>
                <a:ext cx="332625" cy="316350"/>
              </a:xfrm>
              <a:custGeom>
                <a:avLst/>
                <a:gdLst/>
                <a:ahLst/>
                <a:cxnLst/>
                <a:rect l="l" t="t" r="r" b="b"/>
                <a:pathLst>
                  <a:path w="13305" h="12654" extrusionOk="0">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12" name="Google Shape;4912;p68"/>
          <p:cNvGrpSpPr/>
          <p:nvPr/>
        </p:nvGrpSpPr>
        <p:grpSpPr>
          <a:xfrm>
            <a:off x="2496179" y="3734510"/>
            <a:ext cx="1243128" cy="637739"/>
            <a:chOff x="2496310" y="3693351"/>
            <a:chExt cx="1342906" cy="688926"/>
          </a:xfrm>
        </p:grpSpPr>
        <p:grpSp>
          <p:nvGrpSpPr>
            <p:cNvPr id="4913" name="Google Shape;4913;p68"/>
            <p:cNvGrpSpPr/>
            <p:nvPr/>
          </p:nvGrpSpPr>
          <p:grpSpPr>
            <a:xfrm>
              <a:off x="2496310" y="3693351"/>
              <a:ext cx="1342906" cy="688875"/>
              <a:chOff x="2496310" y="3693351"/>
              <a:chExt cx="1342906" cy="688875"/>
            </a:xfrm>
          </p:grpSpPr>
          <p:sp>
            <p:nvSpPr>
              <p:cNvPr id="4914" name="Google Shape;4914;p68"/>
              <p:cNvSpPr/>
              <p:nvPr/>
            </p:nvSpPr>
            <p:spPr>
              <a:xfrm>
                <a:off x="2567815" y="3809577"/>
                <a:ext cx="1200140" cy="572649"/>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8"/>
              <p:cNvSpPr/>
              <p:nvPr/>
            </p:nvSpPr>
            <p:spPr>
              <a:xfrm>
                <a:off x="342068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8"/>
              <p:cNvSpPr/>
              <p:nvPr/>
            </p:nvSpPr>
            <p:spPr>
              <a:xfrm>
                <a:off x="3135700" y="3791751"/>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8"/>
              <p:cNvSpPr/>
              <p:nvPr/>
            </p:nvSpPr>
            <p:spPr>
              <a:xfrm>
                <a:off x="3620515"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8"/>
              <p:cNvSpPr/>
              <p:nvPr/>
            </p:nvSpPr>
            <p:spPr>
              <a:xfrm>
                <a:off x="2843808" y="3858516"/>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8"/>
              <p:cNvSpPr/>
              <p:nvPr/>
            </p:nvSpPr>
            <p:spPr>
              <a:xfrm>
                <a:off x="2652010" y="4032917"/>
                <a:ext cx="65100" cy="651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20" name="Google Shape;4920;p68"/>
              <p:cNvCxnSpPr>
                <a:stCxn id="4918" idx="0"/>
              </p:cNvCxnSpPr>
              <p:nvPr/>
            </p:nvCxnSpPr>
            <p:spPr>
              <a:xfrm rot="5400000" flipH="1">
                <a:off x="2741958" y="3724116"/>
                <a:ext cx="68700" cy="200100"/>
              </a:xfrm>
              <a:prstGeom prst="bentConnector2">
                <a:avLst/>
              </a:prstGeom>
              <a:noFill/>
              <a:ln w="19050" cap="flat" cmpd="sng">
                <a:solidFill>
                  <a:srgbClr val="869FB2"/>
                </a:solidFill>
                <a:prstDash val="solid"/>
                <a:round/>
                <a:headEnd type="none" w="med" len="med"/>
                <a:tailEnd type="none" w="med" len="med"/>
              </a:ln>
            </p:spPr>
          </p:cxnSp>
          <p:cxnSp>
            <p:nvCxnSpPr>
              <p:cNvPr id="4921" name="Google Shape;4921;p68"/>
              <p:cNvCxnSpPr>
                <a:stCxn id="4915" idx="0"/>
              </p:cNvCxnSpPr>
              <p:nvPr/>
            </p:nvCxnSpPr>
            <p:spPr>
              <a:xfrm rot="-5400000">
                <a:off x="3512338" y="3723516"/>
                <a:ext cx="75900" cy="194100"/>
              </a:xfrm>
              <a:prstGeom prst="bentConnector2">
                <a:avLst/>
              </a:prstGeom>
              <a:noFill/>
              <a:ln w="19050" cap="flat" cmpd="sng">
                <a:solidFill>
                  <a:srgbClr val="869FB2"/>
                </a:solidFill>
                <a:prstDash val="solid"/>
                <a:round/>
                <a:headEnd type="none" w="med" len="med"/>
                <a:tailEnd type="none" w="med" len="med"/>
              </a:ln>
            </p:spPr>
          </p:cxnSp>
          <p:cxnSp>
            <p:nvCxnSpPr>
              <p:cNvPr id="4922" name="Google Shape;4922;p68"/>
              <p:cNvCxnSpPr>
                <a:stCxn id="4916" idx="0"/>
              </p:cNvCxnSpPr>
              <p:nvPr/>
            </p:nvCxnSpPr>
            <p:spPr>
              <a:xfrm rot="-5400000">
                <a:off x="3119350" y="3742251"/>
                <a:ext cx="984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4923" name="Google Shape;4923;p68"/>
              <p:cNvCxnSpPr>
                <a:stCxn id="4919" idx="2"/>
              </p:cNvCxnSpPr>
              <p:nvPr/>
            </p:nvCxnSpPr>
            <p:spPr>
              <a:xfrm flipH="1">
                <a:off x="2496310" y="4065467"/>
                <a:ext cx="155700" cy="600"/>
              </a:xfrm>
              <a:prstGeom prst="bentConnector3">
                <a:avLst>
                  <a:gd name="adj1" fmla="val 50000"/>
                </a:avLst>
              </a:prstGeom>
              <a:noFill/>
              <a:ln w="19050" cap="flat" cmpd="sng">
                <a:solidFill>
                  <a:srgbClr val="869FB2"/>
                </a:solidFill>
                <a:prstDash val="solid"/>
                <a:round/>
                <a:headEnd type="none" w="med" len="med"/>
                <a:tailEnd type="none" w="med" len="med"/>
              </a:ln>
            </p:spPr>
          </p:cxnSp>
          <p:cxnSp>
            <p:nvCxnSpPr>
              <p:cNvPr id="4924" name="Google Shape;4924;p68"/>
              <p:cNvCxnSpPr>
                <a:stCxn id="4917" idx="6"/>
              </p:cNvCxnSpPr>
              <p:nvPr/>
            </p:nvCxnSpPr>
            <p:spPr>
              <a:xfrm>
                <a:off x="3685615" y="4065467"/>
                <a:ext cx="153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4925" name="Google Shape;4925;p68"/>
            <p:cNvGrpSpPr/>
            <p:nvPr/>
          </p:nvGrpSpPr>
          <p:grpSpPr>
            <a:xfrm>
              <a:off x="2675275" y="3930557"/>
              <a:ext cx="1003306" cy="451719"/>
              <a:chOff x="2675275" y="4174282"/>
              <a:chExt cx="1003306" cy="451719"/>
            </a:xfrm>
          </p:grpSpPr>
          <p:sp>
            <p:nvSpPr>
              <p:cNvPr id="4926" name="Google Shape;4926;p68"/>
              <p:cNvSpPr/>
              <p:nvPr/>
            </p:nvSpPr>
            <p:spPr>
              <a:xfrm>
                <a:off x="2675275" y="4174282"/>
                <a:ext cx="1003306" cy="451719"/>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8"/>
              <p:cNvSpPr/>
              <p:nvPr/>
            </p:nvSpPr>
            <p:spPr>
              <a:xfrm>
                <a:off x="2716046" y="4210984"/>
                <a:ext cx="921789" cy="415018"/>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8"/>
              <p:cNvSpPr/>
              <p:nvPr/>
            </p:nvSpPr>
            <p:spPr>
              <a:xfrm>
                <a:off x="2762606" y="4252906"/>
                <a:ext cx="828676" cy="373095"/>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29" name="Google Shape;4929;p68"/>
          <p:cNvGrpSpPr/>
          <p:nvPr/>
        </p:nvGrpSpPr>
        <p:grpSpPr>
          <a:xfrm>
            <a:off x="1669850" y="1171356"/>
            <a:ext cx="574511" cy="874709"/>
            <a:chOff x="1715404" y="1112080"/>
            <a:chExt cx="642270" cy="977984"/>
          </a:xfrm>
        </p:grpSpPr>
        <p:grpSp>
          <p:nvGrpSpPr>
            <p:cNvPr id="4930" name="Google Shape;4930;p68"/>
            <p:cNvGrpSpPr/>
            <p:nvPr/>
          </p:nvGrpSpPr>
          <p:grpSpPr>
            <a:xfrm>
              <a:off x="1715404" y="1112080"/>
              <a:ext cx="642270" cy="977984"/>
              <a:chOff x="1715404" y="1112080"/>
              <a:chExt cx="642270" cy="977984"/>
            </a:xfrm>
          </p:grpSpPr>
          <p:sp>
            <p:nvSpPr>
              <p:cNvPr id="4931" name="Google Shape;4931;p68"/>
              <p:cNvSpPr/>
              <p:nvPr/>
            </p:nvSpPr>
            <p:spPr>
              <a:xfrm>
                <a:off x="1715404" y="1112080"/>
                <a:ext cx="642270" cy="642270"/>
              </a:xfrm>
              <a:custGeom>
                <a:avLst/>
                <a:gdLst/>
                <a:ahLst/>
                <a:cxnLst/>
                <a:rect l="l" t="t" r="r" b="b"/>
                <a:pathLst>
                  <a:path w="41544" h="41544" extrusionOk="0">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8"/>
              <p:cNvSpPr/>
              <p:nvPr/>
            </p:nvSpPr>
            <p:spPr>
              <a:xfrm>
                <a:off x="1956781" y="1714402"/>
                <a:ext cx="9121" cy="375663"/>
              </a:xfrm>
              <a:custGeom>
                <a:avLst/>
                <a:gdLst/>
                <a:ahLst/>
                <a:cxnLst/>
                <a:rect l="l" t="t" r="r" b="b"/>
                <a:pathLst>
                  <a:path w="590" h="24299" extrusionOk="0">
                    <a:moveTo>
                      <a:pt x="0" y="0"/>
                    </a:moveTo>
                    <a:lnTo>
                      <a:pt x="0" y="24299"/>
                    </a:lnTo>
                    <a:lnTo>
                      <a:pt x="589" y="24299"/>
                    </a:lnTo>
                    <a:lnTo>
                      <a:pt x="58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3" name="Google Shape;4933;p68"/>
            <p:cNvGrpSpPr/>
            <p:nvPr/>
          </p:nvGrpSpPr>
          <p:grpSpPr>
            <a:xfrm>
              <a:off x="1768927" y="1165603"/>
              <a:ext cx="535225" cy="851367"/>
              <a:chOff x="1768927" y="1165603"/>
              <a:chExt cx="535225" cy="851367"/>
            </a:xfrm>
          </p:grpSpPr>
          <p:sp>
            <p:nvSpPr>
              <p:cNvPr id="4934" name="Google Shape;4934;p68"/>
              <p:cNvSpPr/>
              <p:nvPr/>
            </p:nvSpPr>
            <p:spPr>
              <a:xfrm>
                <a:off x="1768927" y="1165603"/>
                <a:ext cx="535225" cy="535225"/>
              </a:xfrm>
              <a:custGeom>
                <a:avLst/>
                <a:gdLst/>
                <a:ahLst/>
                <a:cxnLst/>
                <a:rect l="l" t="t" r="r" b="b"/>
                <a:pathLst>
                  <a:path w="34620" h="34620" extrusionOk="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8"/>
              <p:cNvSpPr/>
              <p:nvPr/>
            </p:nvSpPr>
            <p:spPr>
              <a:xfrm>
                <a:off x="2006902" y="1668949"/>
                <a:ext cx="9137" cy="348020"/>
              </a:xfrm>
              <a:custGeom>
                <a:avLst/>
                <a:gdLst/>
                <a:ahLst/>
                <a:cxnLst/>
                <a:rect l="l" t="t" r="r" b="b"/>
                <a:pathLst>
                  <a:path w="591" h="22511" extrusionOk="0">
                    <a:moveTo>
                      <a:pt x="1" y="0"/>
                    </a:moveTo>
                    <a:lnTo>
                      <a:pt x="1" y="22510"/>
                    </a:lnTo>
                    <a:lnTo>
                      <a:pt x="590" y="22510"/>
                    </a:lnTo>
                    <a:lnTo>
                      <a:pt x="590"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6" name="Google Shape;4936;p68"/>
            <p:cNvGrpSpPr/>
            <p:nvPr/>
          </p:nvGrpSpPr>
          <p:grpSpPr>
            <a:xfrm>
              <a:off x="1822449" y="1219125"/>
              <a:ext cx="428180" cy="718859"/>
              <a:chOff x="1822449" y="1219125"/>
              <a:chExt cx="428180" cy="718859"/>
            </a:xfrm>
          </p:grpSpPr>
          <p:sp>
            <p:nvSpPr>
              <p:cNvPr id="4937" name="Google Shape;4937;p68"/>
              <p:cNvSpPr/>
              <p:nvPr/>
            </p:nvSpPr>
            <p:spPr>
              <a:xfrm>
                <a:off x="1822449" y="1219125"/>
                <a:ext cx="428180" cy="428180"/>
              </a:xfrm>
              <a:custGeom>
                <a:avLst/>
                <a:gdLst/>
                <a:ahLst/>
                <a:cxnLst/>
                <a:rect l="l" t="t" r="r" b="b"/>
                <a:pathLst>
                  <a:path w="27696" h="27696" extrusionOk="0">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8"/>
              <p:cNvSpPr/>
              <p:nvPr/>
            </p:nvSpPr>
            <p:spPr>
              <a:xfrm>
                <a:off x="2057039" y="1605996"/>
                <a:ext cx="9121" cy="331988"/>
              </a:xfrm>
              <a:custGeom>
                <a:avLst/>
                <a:gdLst/>
                <a:ahLst/>
                <a:cxnLst/>
                <a:rect l="l" t="t" r="r" b="b"/>
                <a:pathLst>
                  <a:path w="590" h="21474" extrusionOk="0">
                    <a:moveTo>
                      <a:pt x="0" y="0"/>
                    </a:moveTo>
                    <a:lnTo>
                      <a:pt x="0" y="21474"/>
                    </a:lnTo>
                    <a:lnTo>
                      <a:pt x="590" y="21474"/>
                    </a:lnTo>
                    <a:lnTo>
                      <a:pt x="590"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9" name="Google Shape;4939;p68"/>
            <p:cNvGrpSpPr/>
            <p:nvPr/>
          </p:nvGrpSpPr>
          <p:grpSpPr>
            <a:xfrm>
              <a:off x="1875972" y="1272648"/>
              <a:ext cx="321135" cy="586939"/>
              <a:chOff x="1875972" y="1272648"/>
              <a:chExt cx="321135" cy="586939"/>
            </a:xfrm>
          </p:grpSpPr>
          <p:sp>
            <p:nvSpPr>
              <p:cNvPr id="4940" name="Google Shape;4940;p68"/>
              <p:cNvSpPr/>
              <p:nvPr/>
            </p:nvSpPr>
            <p:spPr>
              <a:xfrm>
                <a:off x="1875972" y="1272648"/>
                <a:ext cx="321135" cy="321120"/>
              </a:xfrm>
              <a:custGeom>
                <a:avLst/>
                <a:gdLst/>
                <a:ahLst/>
                <a:cxnLst/>
                <a:rect l="l" t="t" r="r" b="b"/>
                <a:pathLst>
                  <a:path w="20772" h="20771" extrusionOk="0">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8"/>
              <p:cNvSpPr/>
              <p:nvPr/>
            </p:nvSpPr>
            <p:spPr>
              <a:xfrm>
                <a:off x="2107176" y="1533705"/>
                <a:ext cx="9121" cy="325881"/>
              </a:xfrm>
              <a:custGeom>
                <a:avLst/>
                <a:gdLst/>
                <a:ahLst/>
                <a:cxnLst/>
                <a:rect l="l" t="t" r="r" b="b"/>
                <a:pathLst>
                  <a:path w="590" h="21079" extrusionOk="0">
                    <a:moveTo>
                      <a:pt x="0" y="0"/>
                    </a:moveTo>
                    <a:lnTo>
                      <a:pt x="0" y="21078"/>
                    </a:lnTo>
                    <a:lnTo>
                      <a:pt x="589" y="21078"/>
                    </a:lnTo>
                    <a:lnTo>
                      <a:pt x="58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42" name="Google Shape;4942;p68"/>
          <p:cNvGrpSpPr/>
          <p:nvPr/>
        </p:nvGrpSpPr>
        <p:grpSpPr>
          <a:xfrm>
            <a:off x="7777011" y="3728078"/>
            <a:ext cx="293855" cy="644170"/>
            <a:chOff x="241025" y="3151575"/>
            <a:chExt cx="293855" cy="644170"/>
          </a:xfrm>
        </p:grpSpPr>
        <p:sp>
          <p:nvSpPr>
            <p:cNvPr id="4943" name="Google Shape;4943;p68"/>
            <p:cNvSpPr/>
            <p:nvPr/>
          </p:nvSpPr>
          <p:spPr>
            <a:xfrm>
              <a:off x="241025" y="3151575"/>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8"/>
            <p:cNvSpPr/>
            <p:nvPr/>
          </p:nvSpPr>
          <p:spPr>
            <a:xfrm>
              <a:off x="241347" y="3252796"/>
              <a:ext cx="293533" cy="164134"/>
            </a:xfrm>
            <a:custGeom>
              <a:avLst/>
              <a:gdLst/>
              <a:ahLst/>
              <a:cxnLst/>
              <a:rect l="l" t="t" r="r" b="b"/>
              <a:pathLst>
                <a:path w="19132" h="10698" extrusionOk="0">
                  <a:moveTo>
                    <a:pt x="1" y="1"/>
                  </a:moveTo>
                  <a:lnTo>
                    <a:pt x="1" y="10698"/>
                  </a:lnTo>
                  <a:lnTo>
                    <a:pt x="19132" y="10698"/>
                  </a:lnTo>
                  <a:lnTo>
                    <a:pt x="191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5" name="Google Shape;4945;p68"/>
          <p:cNvGrpSpPr/>
          <p:nvPr/>
        </p:nvGrpSpPr>
        <p:grpSpPr>
          <a:xfrm>
            <a:off x="724994" y="2928078"/>
            <a:ext cx="1779649" cy="591620"/>
            <a:chOff x="246070" y="1983375"/>
            <a:chExt cx="1855347" cy="616849"/>
          </a:xfrm>
        </p:grpSpPr>
        <p:sp>
          <p:nvSpPr>
            <p:cNvPr id="4946" name="Google Shape;4946;p68"/>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8"/>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8"/>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8"/>
            <p:cNvSpPr/>
            <p:nvPr/>
          </p:nvSpPr>
          <p:spPr>
            <a:xfrm>
              <a:off x="1690156" y="2190379"/>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8"/>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8"/>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68"/>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68"/>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8"/>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5" name="Google Shape;4955;p68"/>
          <p:cNvGrpSpPr/>
          <p:nvPr/>
        </p:nvGrpSpPr>
        <p:grpSpPr>
          <a:xfrm>
            <a:off x="2335861" y="1171356"/>
            <a:ext cx="711055" cy="745993"/>
            <a:chOff x="2496269" y="1171698"/>
            <a:chExt cx="761953" cy="799392"/>
          </a:xfrm>
        </p:grpSpPr>
        <p:grpSp>
          <p:nvGrpSpPr>
            <p:cNvPr id="4956" name="Google Shape;4956;p68"/>
            <p:cNvGrpSpPr/>
            <p:nvPr/>
          </p:nvGrpSpPr>
          <p:grpSpPr>
            <a:xfrm>
              <a:off x="2496269" y="1171698"/>
              <a:ext cx="761953" cy="723022"/>
              <a:chOff x="2496269" y="1171698"/>
              <a:chExt cx="761953" cy="723022"/>
            </a:xfrm>
          </p:grpSpPr>
          <p:sp>
            <p:nvSpPr>
              <p:cNvPr id="4957" name="Google Shape;4957;p68"/>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8"/>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9" name="Google Shape;4959;p68"/>
              <p:cNvGrpSpPr/>
              <p:nvPr/>
            </p:nvGrpSpPr>
            <p:grpSpPr>
              <a:xfrm>
                <a:off x="2496269" y="1171698"/>
                <a:ext cx="761953" cy="723022"/>
                <a:chOff x="2496269" y="1120652"/>
                <a:chExt cx="761953" cy="723022"/>
              </a:xfrm>
            </p:grpSpPr>
            <p:grpSp>
              <p:nvGrpSpPr>
                <p:cNvPr id="4960" name="Google Shape;4960;p68"/>
                <p:cNvGrpSpPr/>
                <p:nvPr/>
              </p:nvGrpSpPr>
              <p:grpSpPr>
                <a:xfrm>
                  <a:off x="2496269" y="1120652"/>
                  <a:ext cx="761953" cy="723022"/>
                  <a:chOff x="2496269" y="1120652"/>
                  <a:chExt cx="761953" cy="723022"/>
                </a:xfrm>
              </p:grpSpPr>
              <p:grpSp>
                <p:nvGrpSpPr>
                  <p:cNvPr id="4961" name="Google Shape;4961;p68"/>
                  <p:cNvGrpSpPr/>
                  <p:nvPr/>
                </p:nvGrpSpPr>
                <p:grpSpPr>
                  <a:xfrm>
                    <a:off x="2496269" y="1304589"/>
                    <a:ext cx="407089" cy="305057"/>
                    <a:chOff x="2496269" y="1304589"/>
                    <a:chExt cx="407089" cy="305057"/>
                  </a:xfrm>
                </p:grpSpPr>
                <p:sp>
                  <p:nvSpPr>
                    <p:cNvPr id="4962" name="Google Shape;4962;p68"/>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68"/>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4" name="Google Shape;4964;p68"/>
                  <p:cNvGrpSpPr/>
                  <p:nvPr/>
                </p:nvGrpSpPr>
                <p:grpSpPr>
                  <a:xfrm>
                    <a:off x="2586468" y="1493376"/>
                    <a:ext cx="358850" cy="349656"/>
                    <a:chOff x="2586468" y="1493376"/>
                    <a:chExt cx="358850" cy="349656"/>
                  </a:xfrm>
                </p:grpSpPr>
                <p:sp>
                  <p:nvSpPr>
                    <p:cNvPr id="4965" name="Google Shape;4965;p68"/>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8"/>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7" name="Google Shape;4967;p68"/>
                  <p:cNvGrpSpPr/>
                  <p:nvPr/>
                </p:nvGrpSpPr>
                <p:grpSpPr>
                  <a:xfrm>
                    <a:off x="2807939" y="1494024"/>
                    <a:ext cx="358857" cy="349650"/>
                    <a:chOff x="2807939" y="1494024"/>
                    <a:chExt cx="358857" cy="349650"/>
                  </a:xfrm>
                </p:grpSpPr>
                <p:sp>
                  <p:nvSpPr>
                    <p:cNvPr id="4968" name="Google Shape;4968;p68"/>
                    <p:cNvSpPr/>
                    <p:nvPr/>
                  </p:nvSpPr>
                  <p:spPr>
                    <a:xfrm>
                      <a:off x="2807939" y="1494024"/>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8"/>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0" name="Google Shape;4970;p68"/>
                  <p:cNvGrpSpPr/>
                  <p:nvPr/>
                </p:nvGrpSpPr>
                <p:grpSpPr>
                  <a:xfrm>
                    <a:off x="2851133" y="1305635"/>
                    <a:ext cx="407089" cy="305057"/>
                    <a:chOff x="2851133" y="1305635"/>
                    <a:chExt cx="407089" cy="305057"/>
                  </a:xfrm>
                </p:grpSpPr>
                <p:sp>
                  <p:nvSpPr>
                    <p:cNvPr id="4971" name="Google Shape;4971;p68"/>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8"/>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3" name="Google Shape;4973;p68"/>
                  <p:cNvGrpSpPr/>
                  <p:nvPr/>
                </p:nvGrpSpPr>
                <p:grpSpPr>
                  <a:xfrm>
                    <a:off x="2727495" y="1120652"/>
                    <a:ext cx="300271" cy="396358"/>
                    <a:chOff x="2727495" y="1120652"/>
                    <a:chExt cx="300271" cy="396358"/>
                  </a:xfrm>
                </p:grpSpPr>
                <p:sp>
                  <p:nvSpPr>
                    <p:cNvPr id="4974" name="Google Shape;4974;p68"/>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8"/>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76" name="Google Shape;4976;p68"/>
                <p:cNvGrpSpPr/>
                <p:nvPr/>
              </p:nvGrpSpPr>
              <p:grpSpPr>
                <a:xfrm>
                  <a:off x="2722305" y="1350460"/>
                  <a:ext cx="308357" cy="308344"/>
                  <a:chOff x="2722305" y="1350460"/>
                  <a:chExt cx="308357" cy="308344"/>
                </a:xfrm>
              </p:grpSpPr>
              <p:sp>
                <p:nvSpPr>
                  <p:cNvPr id="4977" name="Google Shape;4977;p68"/>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8" name="Google Shape;4978;p68"/>
                  <p:cNvGrpSpPr/>
                  <p:nvPr/>
                </p:nvGrpSpPr>
                <p:grpSpPr>
                  <a:xfrm>
                    <a:off x="2725064" y="1364529"/>
                    <a:ext cx="297954" cy="280182"/>
                    <a:chOff x="2725064" y="1364529"/>
                    <a:chExt cx="297954" cy="280182"/>
                  </a:xfrm>
                </p:grpSpPr>
                <p:sp>
                  <p:nvSpPr>
                    <p:cNvPr id="4979" name="Google Shape;4979;p68"/>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8"/>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8"/>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8"/>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8"/>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4984" name="Google Shape;4984;p68"/>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8"/>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8"/>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8"/>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8"/>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9" name="Google Shape;4989;p68"/>
          <p:cNvGrpSpPr/>
          <p:nvPr/>
        </p:nvGrpSpPr>
        <p:grpSpPr>
          <a:xfrm>
            <a:off x="3924561" y="2927462"/>
            <a:ext cx="1569144" cy="591015"/>
            <a:chOff x="3820100" y="3023049"/>
            <a:chExt cx="1303926" cy="491162"/>
          </a:xfrm>
        </p:grpSpPr>
        <p:grpSp>
          <p:nvGrpSpPr>
            <p:cNvPr id="4990" name="Google Shape;4990;p68"/>
            <p:cNvGrpSpPr/>
            <p:nvPr/>
          </p:nvGrpSpPr>
          <p:grpSpPr>
            <a:xfrm>
              <a:off x="3820100" y="3023072"/>
              <a:ext cx="1303926" cy="491139"/>
              <a:chOff x="3820100" y="3023072"/>
              <a:chExt cx="1303926" cy="491139"/>
            </a:xfrm>
          </p:grpSpPr>
          <p:sp>
            <p:nvSpPr>
              <p:cNvPr id="4991" name="Google Shape;4991;p68"/>
              <p:cNvSpPr/>
              <p:nvPr/>
            </p:nvSpPr>
            <p:spPr>
              <a:xfrm>
                <a:off x="3820100" y="3023072"/>
                <a:ext cx="505424" cy="491139"/>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8"/>
              <p:cNvSpPr/>
              <p:nvPr/>
            </p:nvSpPr>
            <p:spPr>
              <a:xfrm>
                <a:off x="4323828" y="3411976"/>
                <a:ext cx="800197" cy="102229"/>
              </a:xfrm>
              <a:custGeom>
                <a:avLst/>
                <a:gdLst/>
                <a:ahLst/>
                <a:cxnLst/>
                <a:rect l="l" t="t" r="r" b="b"/>
                <a:pathLst>
                  <a:path w="71590" h="9146" extrusionOk="0">
                    <a:moveTo>
                      <a:pt x="1" y="1"/>
                    </a:moveTo>
                    <a:lnTo>
                      <a:pt x="1" y="9145"/>
                    </a:lnTo>
                    <a:lnTo>
                      <a:pt x="71589" y="9145"/>
                    </a:lnTo>
                    <a:lnTo>
                      <a:pt x="71589"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3" name="Google Shape;4993;p68"/>
            <p:cNvGrpSpPr/>
            <p:nvPr/>
          </p:nvGrpSpPr>
          <p:grpSpPr>
            <a:xfrm>
              <a:off x="4132439" y="3023645"/>
              <a:ext cx="393633" cy="177096"/>
              <a:chOff x="4132439" y="3023645"/>
              <a:chExt cx="393633" cy="177096"/>
            </a:xfrm>
          </p:grpSpPr>
          <p:sp>
            <p:nvSpPr>
              <p:cNvPr id="4994" name="Google Shape;4994;p68"/>
              <p:cNvSpPr/>
              <p:nvPr/>
            </p:nvSpPr>
            <p:spPr>
              <a:xfrm>
                <a:off x="4132439" y="3023645"/>
                <a:ext cx="190085" cy="177096"/>
              </a:xfrm>
              <a:custGeom>
                <a:avLst/>
                <a:gdLst/>
                <a:ahLst/>
                <a:cxnLst/>
                <a:rect l="l" t="t" r="r" b="b"/>
                <a:pathLst>
                  <a:path w="17006" h="15844" extrusionOk="0">
                    <a:moveTo>
                      <a:pt x="0" y="1"/>
                    </a:moveTo>
                    <a:cubicBezTo>
                      <a:pt x="0" y="5035"/>
                      <a:pt x="2405" y="9521"/>
                      <a:pt x="6124" y="12423"/>
                    </a:cubicBezTo>
                    <a:cubicBezTo>
                      <a:pt x="8932" y="14639"/>
                      <a:pt x="12404" y="15844"/>
                      <a:pt x="15981" y="15844"/>
                    </a:cubicBezTo>
                    <a:lnTo>
                      <a:pt x="17005" y="15844"/>
                    </a:lnTo>
                    <a:lnTo>
                      <a:pt x="17005" y="6962"/>
                    </a:lnTo>
                    <a:lnTo>
                      <a:pt x="15905" y="6962"/>
                    </a:lnTo>
                    <a:cubicBezTo>
                      <a:pt x="12043" y="6962"/>
                      <a:pt x="8822" y="3862"/>
                      <a:pt x="88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8"/>
              <p:cNvSpPr/>
              <p:nvPr/>
            </p:nvSpPr>
            <p:spPr>
              <a:xfrm>
                <a:off x="4318649" y="3101461"/>
                <a:ext cx="207423" cy="99267"/>
              </a:xfrm>
              <a:custGeom>
                <a:avLst/>
                <a:gdLst/>
                <a:ahLst/>
                <a:cxnLst/>
                <a:rect l="l" t="t" r="r" b="b"/>
                <a:pathLst>
                  <a:path w="18211" h="8881" extrusionOk="0">
                    <a:moveTo>
                      <a:pt x="0" y="0"/>
                    </a:moveTo>
                    <a:lnTo>
                      <a:pt x="0" y="8880"/>
                    </a:lnTo>
                    <a:lnTo>
                      <a:pt x="18210" y="8880"/>
                    </a:lnTo>
                    <a:lnTo>
                      <a:pt x="1821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6" name="Google Shape;4996;p68"/>
            <p:cNvGrpSpPr/>
            <p:nvPr/>
          </p:nvGrpSpPr>
          <p:grpSpPr>
            <a:xfrm>
              <a:off x="3921811" y="3023049"/>
              <a:ext cx="1002397" cy="388943"/>
              <a:chOff x="3921811" y="3023049"/>
              <a:chExt cx="1002397" cy="388943"/>
            </a:xfrm>
          </p:grpSpPr>
          <p:sp>
            <p:nvSpPr>
              <p:cNvPr id="4997" name="Google Shape;4997;p68"/>
              <p:cNvSpPr/>
              <p:nvPr/>
            </p:nvSpPr>
            <p:spPr>
              <a:xfrm>
                <a:off x="3921811" y="3023049"/>
                <a:ext cx="403709" cy="388943"/>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8"/>
              <p:cNvSpPr/>
              <p:nvPr/>
            </p:nvSpPr>
            <p:spPr>
              <a:xfrm>
                <a:off x="4322109" y="3309770"/>
                <a:ext cx="602098" cy="102218"/>
              </a:xfrm>
              <a:custGeom>
                <a:avLst/>
                <a:gdLst/>
                <a:ahLst/>
                <a:cxnLst/>
                <a:rect l="l" t="t" r="r" b="b"/>
                <a:pathLst>
                  <a:path w="53867" h="9145" extrusionOk="0">
                    <a:moveTo>
                      <a:pt x="1" y="0"/>
                    </a:moveTo>
                    <a:lnTo>
                      <a:pt x="1" y="9145"/>
                    </a:lnTo>
                    <a:lnTo>
                      <a:pt x="53867" y="9145"/>
                    </a:lnTo>
                    <a:lnTo>
                      <a:pt x="53867"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9" name="Google Shape;4999;p68"/>
            <p:cNvGrpSpPr/>
            <p:nvPr/>
          </p:nvGrpSpPr>
          <p:grpSpPr>
            <a:xfrm>
              <a:off x="4023645" y="3023049"/>
              <a:ext cx="683032" cy="286722"/>
              <a:chOff x="4023645" y="3023049"/>
              <a:chExt cx="683032" cy="286722"/>
            </a:xfrm>
          </p:grpSpPr>
          <p:sp>
            <p:nvSpPr>
              <p:cNvPr id="5000" name="Google Shape;5000;p68"/>
              <p:cNvSpPr/>
              <p:nvPr/>
            </p:nvSpPr>
            <p:spPr>
              <a:xfrm>
                <a:off x="4023645" y="3023049"/>
                <a:ext cx="300664" cy="286524"/>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8"/>
              <p:cNvSpPr/>
              <p:nvPr/>
            </p:nvSpPr>
            <p:spPr>
              <a:xfrm>
                <a:off x="4314850" y="3200125"/>
                <a:ext cx="391827" cy="109646"/>
              </a:xfrm>
              <a:custGeom>
                <a:avLst/>
                <a:gdLst/>
                <a:ahLst/>
                <a:cxnLst/>
                <a:rect l="l" t="t" r="r" b="b"/>
                <a:pathLst>
                  <a:path w="35055" h="9792" extrusionOk="0">
                    <a:moveTo>
                      <a:pt x="1" y="0"/>
                    </a:moveTo>
                    <a:lnTo>
                      <a:pt x="1" y="88"/>
                    </a:lnTo>
                    <a:lnTo>
                      <a:pt x="1" y="9792"/>
                    </a:lnTo>
                    <a:lnTo>
                      <a:pt x="35054" y="9792"/>
                    </a:lnTo>
                    <a:lnTo>
                      <a:pt x="350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02" name="Google Shape;5002;p68"/>
          <p:cNvGrpSpPr/>
          <p:nvPr/>
        </p:nvGrpSpPr>
        <p:grpSpPr>
          <a:xfrm>
            <a:off x="1556683" y="2054307"/>
            <a:ext cx="713522" cy="688025"/>
            <a:chOff x="1706078" y="2092648"/>
            <a:chExt cx="660913" cy="637296"/>
          </a:xfrm>
        </p:grpSpPr>
        <p:sp>
          <p:nvSpPr>
            <p:cNvPr id="5003" name="Google Shape;5003;p68"/>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4" name="Google Shape;5004;p68"/>
            <p:cNvGrpSpPr/>
            <p:nvPr/>
          </p:nvGrpSpPr>
          <p:grpSpPr>
            <a:xfrm>
              <a:off x="1706078" y="2092648"/>
              <a:ext cx="660913" cy="575241"/>
              <a:chOff x="1706078" y="2092648"/>
              <a:chExt cx="660913" cy="575241"/>
            </a:xfrm>
          </p:grpSpPr>
          <p:sp>
            <p:nvSpPr>
              <p:cNvPr id="5005" name="Google Shape;5005;p68"/>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8"/>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8"/>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08" name="Google Shape;5008;p68"/>
          <p:cNvGrpSpPr/>
          <p:nvPr/>
        </p:nvGrpSpPr>
        <p:grpSpPr>
          <a:xfrm>
            <a:off x="6318542" y="1171856"/>
            <a:ext cx="1317459" cy="684168"/>
            <a:chOff x="238125" y="999450"/>
            <a:chExt cx="7140700" cy="3708225"/>
          </a:xfrm>
        </p:grpSpPr>
        <p:sp>
          <p:nvSpPr>
            <p:cNvPr id="5009" name="Google Shape;5009;p68"/>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8"/>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68"/>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8"/>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8"/>
            <p:cNvSpPr/>
            <p:nvPr/>
          </p:nvSpPr>
          <p:spPr>
            <a:xfrm>
              <a:off x="3808250" y="2852875"/>
              <a:ext cx="25" cy="25"/>
            </a:xfrm>
            <a:custGeom>
              <a:avLst/>
              <a:gdLst/>
              <a:ahLst/>
              <a:cxnLst/>
              <a:rect l="l" t="t" r="r" b="b"/>
              <a:pathLst>
                <a:path w="1" h="1" extrusionOk="0">
                  <a:moveTo>
                    <a:pt x="0" y="1"/>
                  </a:moveTo>
                  <a:close/>
                </a:path>
              </a:pathLst>
            </a:custGeom>
            <a:solidFill>
              <a:srgbClr val="D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8"/>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8"/>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8"/>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8"/>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21"/>
        <p:cNvGrpSpPr/>
        <p:nvPr/>
      </p:nvGrpSpPr>
      <p:grpSpPr>
        <a:xfrm>
          <a:off x="0" y="0"/>
          <a:ext cx="0" cy="0"/>
          <a:chOff x="0" y="0"/>
          <a:chExt cx="0" cy="0"/>
        </a:xfrm>
      </p:grpSpPr>
      <p:grpSp>
        <p:nvGrpSpPr>
          <p:cNvPr id="5022" name="Google Shape;5022;p69"/>
          <p:cNvGrpSpPr/>
          <p:nvPr/>
        </p:nvGrpSpPr>
        <p:grpSpPr>
          <a:xfrm>
            <a:off x="729238" y="1179665"/>
            <a:ext cx="1636117" cy="1526144"/>
            <a:chOff x="729238" y="1179665"/>
            <a:chExt cx="1636117" cy="1526144"/>
          </a:xfrm>
        </p:grpSpPr>
        <p:grpSp>
          <p:nvGrpSpPr>
            <p:cNvPr id="5023" name="Google Shape;5023;p69"/>
            <p:cNvGrpSpPr/>
            <p:nvPr/>
          </p:nvGrpSpPr>
          <p:grpSpPr>
            <a:xfrm>
              <a:off x="729238" y="1179665"/>
              <a:ext cx="80700" cy="1526144"/>
              <a:chOff x="729238" y="1179665"/>
              <a:chExt cx="80700" cy="1526144"/>
            </a:xfrm>
          </p:grpSpPr>
          <p:sp>
            <p:nvSpPr>
              <p:cNvPr id="5024" name="Google Shape;5024;p69"/>
              <p:cNvSpPr/>
              <p:nvPr/>
            </p:nvSpPr>
            <p:spPr>
              <a:xfrm>
                <a:off x="72923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9"/>
              <p:cNvSpPr/>
              <p:nvPr/>
            </p:nvSpPr>
            <p:spPr>
              <a:xfrm>
                <a:off x="72923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69"/>
              <p:cNvSpPr/>
              <p:nvPr/>
            </p:nvSpPr>
            <p:spPr>
              <a:xfrm>
                <a:off x="72923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69"/>
              <p:cNvSpPr/>
              <p:nvPr/>
            </p:nvSpPr>
            <p:spPr>
              <a:xfrm>
                <a:off x="72923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9"/>
              <p:cNvSpPr/>
              <p:nvPr/>
            </p:nvSpPr>
            <p:spPr>
              <a:xfrm>
                <a:off x="729238"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69"/>
              <p:cNvSpPr/>
              <p:nvPr/>
            </p:nvSpPr>
            <p:spPr>
              <a:xfrm>
                <a:off x="729238"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69"/>
              <p:cNvSpPr/>
              <p:nvPr/>
            </p:nvSpPr>
            <p:spPr>
              <a:xfrm>
                <a:off x="72923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69"/>
              <p:cNvSpPr/>
              <p:nvPr/>
            </p:nvSpPr>
            <p:spPr>
              <a:xfrm>
                <a:off x="72923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69"/>
              <p:cNvSpPr/>
              <p:nvPr/>
            </p:nvSpPr>
            <p:spPr>
              <a:xfrm>
                <a:off x="72923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69"/>
              <p:cNvSpPr/>
              <p:nvPr/>
            </p:nvSpPr>
            <p:spPr>
              <a:xfrm>
                <a:off x="72923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4" name="Google Shape;5034;p69"/>
            <p:cNvGrpSpPr/>
            <p:nvPr/>
          </p:nvGrpSpPr>
          <p:grpSpPr>
            <a:xfrm>
              <a:off x="903098" y="1179665"/>
              <a:ext cx="80700" cy="1526144"/>
              <a:chOff x="903098" y="1179665"/>
              <a:chExt cx="80700" cy="1526144"/>
            </a:xfrm>
          </p:grpSpPr>
          <p:sp>
            <p:nvSpPr>
              <p:cNvPr id="5035" name="Google Shape;5035;p69"/>
              <p:cNvSpPr/>
              <p:nvPr/>
            </p:nvSpPr>
            <p:spPr>
              <a:xfrm>
                <a:off x="90309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69"/>
              <p:cNvSpPr/>
              <p:nvPr/>
            </p:nvSpPr>
            <p:spPr>
              <a:xfrm>
                <a:off x="90309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69"/>
              <p:cNvSpPr/>
              <p:nvPr/>
            </p:nvSpPr>
            <p:spPr>
              <a:xfrm>
                <a:off x="90309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69"/>
              <p:cNvSpPr/>
              <p:nvPr/>
            </p:nvSpPr>
            <p:spPr>
              <a:xfrm>
                <a:off x="90309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9"/>
              <p:cNvSpPr/>
              <p:nvPr/>
            </p:nvSpPr>
            <p:spPr>
              <a:xfrm>
                <a:off x="903098"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9"/>
              <p:cNvSpPr/>
              <p:nvPr/>
            </p:nvSpPr>
            <p:spPr>
              <a:xfrm>
                <a:off x="903098"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69"/>
              <p:cNvSpPr/>
              <p:nvPr/>
            </p:nvSpPr>
            <p:spPr>
              <a:xfrm>
                <a:off x="90309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69"/>
              <p:cNvSpPr/>
              <p:nvPr/>
            </p:nvSpPr>
            <p:spPr>
              <a:xfrm>
                <a:off x="90309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9"/>
              <p:cNvSpPr/>
              <p:nvPr/>
            </p:nvSpPr>
            <p:spPr>
              <a:xfrm>
                <a:off x="90309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69"/>
              <p:cNvSpPr/>
              <p:nvPr/>
            </p:nvSpPr>
            <p:spPr>
              <a:xfrm>
                <a:off x="90309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5" name="Google Shape;5045;p69"/>
            <p:cNvGrpSpPr/>
            <p:nvPr/>
          </p:nvGrpSpPr>
          <p:grpSpPr>
            <a:xfrm>
              <a:off x="1076958" y="1179665"/>
              <a:ext cx="80700" cy="1526144"/>
              <a:chOff x="1076958" y="1179665"/>
              <a:chExt cx="80700" cy="1526144"/>
            </a:xfrm>
          </p:grpSpPr>
          <p:sp>
            <p:nvSpPr>
              <p:cNvPr id="5046" name="Google Shape;5046;p69"/>
              <p:cNvSpPr/>
              <p:nvPr/>
            </p:nvSpPr>
            <p:spPr>
              <a:xfrm>
                <a:off x="1076958"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69"/>
              <p:cNvSpPr/>
              <p:nvPr/>
            </p:nvSpPr>
            <p:spPr>
              <a:xfrm>
                <a:off x="1076958"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69"/>
              <p:cNvSpPr/>
              <p:nvPr/>
            </p:nvSpPr>
            <p:spPr>
              <a:xfrm>
                <a:off x="1076958"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69"/>
              <p:cNvSpPr/>
              <p:nvPr/>
            </p:nvSpPr>
            <p:spPr>
              <a:xfrm>
                <a:off x="1076958"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69"/>
              <p:cNvSpPr/>
              <p:nvPr/>
            </p:nvSpPr>
            <p:spPr>
              <a:xfrm>
                <a:off x="1076958"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69"/>
              <p:cNvSpPr/>
              <p:nvPr/>
            </p:nvSpPr>
            <p:spPr>
              <a:xfrm>
                <a:off x="1076958"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69"/>
              <p:cNvSpPr/>
              <p:nvPr/>
            </p:nvSpPr>
            <p:spPr>
              <a:xfrm>
                <a:off x="1076958"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69"/>
              <p:cNvSpPr/>
              <p:nvPr/>
            </p:nvSpPr>
            <p:spPr>
              <a:xfrm>
                <a:off x="107695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69"/>
              <p:cNvSpPr/>
              <p:nvPr/>
            </p:nvSpPr>
            <p:spPr>
              <a:xfrm>
                <a:off x="107695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69"/>
              <p:cNvSpPr/>
              <p:nvPr/>
            </p:nvSpPr>
            <p:spPr>
              <a:xfrm>
                <a:off x="107695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6" name="Google Shape;5056;p69"/>
            <p:cNvGrpSpPr/>
            <p:nvPr/>
          </p:nvGrpSpPr>
          <p:grpSpPr>
            <a:xfrm>
              <a:off x="1247707" y="1179665"/>
              <a:ext cx="80700" cy="1526144"/>
              <a:chOff x="1247707" y="1179665"/>
              <a:chExt cx="80700" cy="1526144"/>
            </a:xfrm>
          </p:grpSpPr>
          <p:sp>
            <p:nvSpPr>
              <p:cNvPr id="5057" name="Google Shape;5057;p69"/>
              <p:cNvSpPr/>
              <p:nvPr/>
            </p:nvSpPr>
            <p:spPr>
              <a:xfrm>
                <a:off x="124770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69"/>
              <p:cNvSpPr/>
              <p:nvPr/>
            </p:nvSpPr>
            <p:spPr>
              <a:xfrm>
                <a:off x="124770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69"/>
              <p:cNvSpPr/>
              <p:nvPr/>
            </p:nvSpPr>
            <p:spPr>
              <a:xfrm>
                <a:off x="124770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69"/>
              <p:cNvSpPr/>
              <p:nvPr/>
            </p:nvSpPr>
            <p:spPr>
              <a:xfrm>
                <a:off x="1247707" y="166175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69"/>
              <p:cNvSpPr/>
              <p:nvPr/>
            </p:nvSpPr>
            <p:spPr>
              <a:xfrm>
                <a:off x="1247707"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69"/>
              <p:cNvSpPr/>
              <p:nvPr/>
            </p:nvSpPr>
            <p:spPr>
              <a:xfrm>
                <a:off x="1247707"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69"/>
              <p:cNvSpPr/>
              <p:nvPr/>
            </p:nvSpPr>
            <p:spPr>
              <a:xfrm>
                <a:off x="124770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69"/>
              <p:cNvSpPr/>
              <p:nvPr/>
            </p:nvSpPr>
            <p:spPr>
              <a:xfrm>
                <a:off x="124770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69"/>
              <p:cNvSpPr/>
              <p:nvPr/>
            </p:nvSpPr>
            <p:spPr>
              <a:xfrm>
                <a:off x="124770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69"/>
              <p:cNvSpPr/>
              <p:nvPr/>
            </p:nvSpPr>
            <p:spPr>
              <a:xfrm>
                <a:off x="124770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7" name="Google Shape;5067;p69"/>
            <p:cNvGrpSpPr/>
            <p:nvPr/>
          </p:nvGrpSpPr>
          <p:grpSpPr>
            <a:xfrm>
              <a:off x="1421567" y="1179665"/>
              <a:ext cx="80700" cy="1526144"/>
              <a:chOff x="1421567" y="1179665"/>
              <a:chExt cx="80700" cy="1526144"/>
            </a:xfrm>
          </p:grpSpPr>
          <p:sp>
            <p:nvSpPr>
              <p:cNvPr id="5068" name="Google Shape;5068;p69"/>
              <p:cNvSpPr/>
              <p:nvPr/>
            </p:nvSpPr>
            <p:spPr>
              <a:xfrm>
                <a:off x="142156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69"/>
              <p:cNvSpPr/>
              <p:nvPr/>
            </p:nvSpPr>
            <p:spPr>
              <a:xfrm>
                <a:off x="142156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69"/>
              <p:cNvSpPr/>
              <p:nvPr/>
            </p:nvSpPr>
            <p:spPr>
              <a:xfrm>
                <a:off x="142156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69"/>
              <p:cNvSpPr/>
              <p:nvPr/>
            </p:nvSpPr>
            <p:spPr>
              <a:xfrm>
                <a:off x="142156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69"/>
              <p:cNvSpPr/>
              <p:nvPr/>
            </p:nvSpPr>
            <p:spPr>
              <a:xfrm>
                <a:off x="142156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69"/>
              <p:cNvSpPr/>
              <p:nvPr/>
            </p:nvSpPr>
            <p:spPr>
              <a:xfrm>
                <a:off x="142156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69"/>
              <p:cNvSpPr/>
              <p:nvPr/>
            </p:nvSpPr>
            <p:spPr>
              <a:xfrm>
                <a:off x="1421567"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69"/>
              <p:cNvSpPr/>
              <p:nvPr/>
            </p:nvSpPr>
            <p:spPr>
              <a:xfrm>
                <a:off x="1421567" y="2303717"/>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69"/>
              <p:cNvSpPr/>
              <p:nvPr/>
            </p:nvSpPr>
            <p:spPr>
              <a:xfrm>
                <a:off x="142156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69"/>
              <p:cNvSpPr/>
              <p:nvPr/>
            </p:nvSpPr>
            <p:spPr>
              <a:xfrm>
                <a:off x="142156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8" name="Google Shape;5078;p69"/>
            <p:cNvGrpSpPr/>
            <p:nvPr/>
          </p:nvGrpSpPr>
          <p:grpSpPr>
            <a:xfrm>
              <a:off x="1592327" y="1179665"/>
              <a:ext cx="80700" cy="1526144"/>
              <a:chOff x="1592327" y="1179665"/>
              <a:chExt cx="80700" cy="1526144"/>
            </a:xfrm>
          </p:grpSpPr>
          <p:sp>
            <p:nvSpPr>
              <p:cNvPr id="5079" name="Google Shape;5079;p69"/>
              <p:cNvSpPr/>
              <p:nvPr/>
            </p:nvSpPr>
            <p:spPr>
              <a:xfrm>
                <a:off x="159232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69"/>
              <p:cNvSpPr/>
              <p:nvPr/>
            </p:nvSpPr>
            <p:spPr>
              <a:xfrm>
                <a:off x="159232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69"/>
              <p:cNvSpPr/>
              <p:nvPr/>
            </p:nvSpPr>
            <p:spPr>
              <a:xfrm>
                <a:off x="159232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69"/>
              <p:cNvSpPr/>
              <p:nvPr/>
            </p:nvSpPr>
            <p:spPr>
              <a:xfrm>
                <a:off x="159232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69"/>
              <p:cNvSpPr/>
              <p:nvPr/>
            </p:nvSpPr>
            <p:spPr>
              <a:xfrm>
                <a:off x="159232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69"/>
              <p:cNvSpPr/>
              <p:nvPr/>
            </p:nvSpPr>
            <p:spPr>
              <a:xfrm>
                <a:off x="159232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69"/>
              <p:cNvSpPr/>
              <p:nvPr/>
            </p:nvSpPr>
            <p:spPr>
              <a:xfrm>
                <a:off x="159232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69"/>
              <p:cNvSpPr/>
              <p:nvPr/>
            </p:nvSpPr>
            <p:spPr>
              <a:xfrm>
                <a:off x="159232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69"/>
              <p:cNvSpPr/>
              <p:nvPr/>
            </p:nvSpPr>
            <p:spPr>
              <a:xfrm>
                <a:off x="159232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69"/>
              <p:cNvSpPr/>
              <p:nvPr/>
            </p:nvSpPr>
            <p:spPr>
              <a:xfrm>
                <a:off x="159232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9" name="Google Shape;5089;p69"/>
            <p:cNvGrpSpPr/>
            <p:nvPr/>
          </p:nvGrpSpPr>
          <p:grpSpPr>
            <a:xfrm>
              <a:off x="1766187" y="1179665"/>
              <a:ext cx="80700" cy="1526144"/>
              <a:chOff x="1766187" y="1179665"/>
              <a:chExt cx="80700" cy="1526144"/>
            </a:xfrm>
          </p:grpSpPr>
          <p:sp>
            <p:nvSpPr>
              <p:cNvPr id="5090" name="Google Shape;5090;p69"/>
              <p:cNvSpPr/>
              <p:nvPr/>
            </p:nvSpPr>
            <p:spPr>
              <a:xfrm>
                <a:off x="1766187"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69"/>
              <p:cNvSpPr/>
              <p:nvPr/>
            </p:nvSpPr>
            <p:spPr>
              <a:xfrm>
                <a:off x="1766187"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69"/>
              <p:cNvSpPr/>
              <p:nvPr/>
            </p:nvSpPr>
            <p:spPr>
              <a:xfrm>
                <a:off x="1766187"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69"/>
              <p:cNvSpPr/>
              <p:nvPr/>
            </p:nvSpPr>
            <p:spPr>
              <a:xfrm>
                <a:off x="1766187"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69"/>
              <p:cNvSpPr/>
              <p:nvPr/>
            </p:nvSpPr>
            <p:spPr>
              <a:xfrm>
                <a:off x="1766187"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69"/>
              <p:cNvSpPr/>
              <p:nvPr/>
            </p:nvSpPr>
            <p:spPr>
              <a:xfrm>
                <a:off x="1766187"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69"/>
              <p:cNvSpPr/>
              <p:nvPr/>
            </p:nvSpPr>
            <p:spPr>
              <a:xfrm>
                <a:off x="1766187" y="214302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69"/>
              <p:cNvSpPr/>
              <p:nvPr/>
            </p:nvSpPr>
            <p:spPr>
              <a:xfrm>
                <a:off x="1766187" y="2303717"/>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69"/>
              <p:cNvSpPr/>
              <p:nvPr/>
            </p:nvSpPr>
            <p:spPr>
              <a:xfrm>
                <a:off x="1766187" y="2464413"/>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69"/>
              <p:cNvSpPr/>
              <p:nvPr/>
            </p:nvSpPr>
            <p:spPr>
              <a:xfrm>
                <a:off x="176618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0" name="Google Shape;5100;p69"/>
            <p:cNvGrpSpPr/>
            <p:nvPr/>
          </p:nvGrpSpPr>
          <p:grpSpPr>
            <a:xfrm>
              <a:off x="1936935" y="1179665"/>
              <a:ext cx="80700" cy="1526144"/>
              <a:chOff x="1936935" y="1179665"/>
              <a:chExt cx="80700" cy="1526144"/>
            </a:xfrm>
          </p:grpSpPr>
          <p:sp>
            <p:nvSpPr>
              <p:cNvPr id="5101" name="Google Shape;5101;p69"/>
              <p:cNvSpPr/>
              <p:nvPr/>
            </p:nvSpPr>
            <p:spPr>
              <a:xfrm>
                <a:off x="193693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69"/>
              <p:cNvSpPr/>
              <p:nvPr/>
            </p:nvSpPr>
            <p:spPr>
              <a:xfrm>
                <a:off x="193693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69"/>
              <p:cNvSpPr/>
              <p:nvPr/>
            </p:nvSpPr>
            <p:spPr>
              <a:xfrm>
                <a:off x="193693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69"/>
              <p:cNvSpPr/>
              <p:nvPr/>
            </p:nvSpPr>
            <p:spPr>
              <a:xfrm>
                <a:off x="193693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69"/>
              <p:cNvSpPr/>
              <p:nvPr/>
            </p:nvSpPr>
            <p:spPr>
              <a:xfrm>
                <a:off x="1936935"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9"/>
              <p:cNvSpPr/>
              <p:nvPr/>
            </p:nvSpPr>
            <p:spPr>
              <a:xfrm>
                <a:off x="193693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69"/>
              <p:cNvSpPr/>
              <p:nvPr/>
            </p:nvSpPr>
            <p:spPr>
              <a:xfrm>
                <a:off x="193693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69"/>
              <p:cNvSpPr/>
              <p:nvPr/>
            </p:nvSpPr>
            <p:spPr>
              <a:xfrm>
                <a:off x="193693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69"/>
              <p:cNvSpPr/>
              <p:nvPr/>
            </p:nvSpPr>
            <p:spPr>
              <a:xfrm>
                <a:off x="193693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69"/>
              <p:cNvSpPr/>
              <p:nvPr/>
            </p:nvSpPr>
            <p:spPr>
              <a:xfrm>
                <a:off x="193693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1" name="Google Shape;5111;p69"/>
            <p:cNvGrpSpPr/>
            <p:nvPr/>
          </p:nvGrpSpPr>
          <p:grpSpPr>
            <a:xfrm>
              <a:off x="2110795" y="1179665"/>
              <a:ext cx="80700" cy="1526144"/>
              <a:chOff x="2110795" y="1179665"/>
              <a:chExt cx="80700" cy="1526144"/>
            </a:xfrm>
          </p:grpSpPr>
          <p:sp>
            <p:nvSpPr>
              <p:cNvPr id="5112" name="Google Shape;5112;p69"/>
              <p:cNvSpPr/>
              <p:nvPr/>
            </p:nvSpPr>
            <p:spPr>
              <a:xfrm>
                <a:off x="211079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69"/>
              <p:cNvSpPr/>
              <p:nvPr/>
            </p:nvSpPr>
            <p:spPr>
              <a:xfrm>
                <a:off x="211079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69"/>
              <p:cNvSpPr/>
              <p:nvPr/>
            </p:nvSpPr>
            <p:spPr>
              <a:xfrm>
                <a:off x="211079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9"/>
              <p:cNvSpPr/>
              <p:nvPr/>
            </p:nvSpPr>
            <p:spPr>
              <a:xfrm>
                <a:off x="211079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9"/>
              <p:cNvSpPr/>
              <p:nvPr/>
            </p:nvSpPr>
            <p:spPr>
              <a:xfrm>
                <a:off x="2110795"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69"/>
              <p:cNvSpPr/>
              <p:nvPr/>
            </p:nvSpPr>
            <p:spPr>
              <a:xfrm>
                <a:off x="211079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69"/>
              <p:cNvSpPr/>
              <p:nvPr/>
            </p:nvSpPr>
            <p:spPr>
              <a:xfrm>
                <a:off x="211079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69"/>
              <p:cNvSpPr/>
              <p:nvPr/>
            </p:nvSpPr>
            <p:spPr>
              <a:xfrm>
                <a:off x="211079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9"/>
              <p:cNvSpPr/>
              <p:nvPr/>
            </p:nvSpPr>
            <p:spPr>
              <a:xfrm>
                <a:off x="211079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69"/>
              <p:cNvSpPr/>
              <p:nvPr/>
            </p:nvSpPr>
            <p:spPr>
              <a:xfrm>
                <a:off x="211079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2" name="Google Shape;5122;p69"/>
            <p:cNvGrpSpPr/>
            <p:nvPr/>
          </p:nvGrpSpPr>
          <p:grpSpPr>
            <a:xfrm>
              <a:off x="2284655" y="1179665"/>
              <a:ext cx="80700" cy="1526144"/>
              <a:chOff x="2284655" y="1179665"/>
              <a:chExt cx="80700" cy="1526144"/>
            </a:xfrm>
          </p:grpSpPr>
          <p:sp>
            <p:nvSpPr>
              <p:cNvPr id="5123" name="Google Shape;5123;p69"/>
              <p:cNvSpPr/>
              <p:nvPr/>
            </p:nvSpPr>
            <p:spPr>
              <a:xfrm>
                <a:off x="2284655" y="1179665"/>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69"/>
              <p:cNvSpPr/>
              <p:nvPr/>
            </p:nvSpPr>
            <p:spPr>
              <a:xfrm>
                <a:off x="2284655" y="134036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69"/>
              <p:cNvSpPr/>
              <p:nvPr/>
            </p:nvSpPr>
            <p:spPr>
              <a:xfrm>
                <a:off x="2284655" y="150105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69"/>
              <p:cNvSpPr/>
              <p:nvPr/>
            </p:nvSpPr>
            <p:spPr>
              <a:xfrm>
                <a:off x="2284655" y="1661752"/>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69"/>
              <p:cNvSpPr/>
              <p:nvPr/>
            </p:nvSpPr>
            <p:spPr>
              <a:xfrm>
                <a:off x="2284655" y="1821630"/>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69"/>
              <p:cNvSpPr/>
              <p:nvPr/>
            </p:nvSpPr>
            <p:spPr>
              <a:xfrm>
                <a:off x="2284655" y="1982326"/>
                <a:ext cx="80700" cy="807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69"/>
              <p:cNvSpPr/>
              <p:nvPr/>
            </p:nvSpPr>
            <p:spPr>
              <a:xfrm>
                <a:off x="228465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69"/>
              <p:cNvSpPr/>
              <p:nvPr/>
            </p:nvSpPr>
            <p:spPr>
              <a:xfrm>
                <a:off x="228465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69"/>
              <p:cNvSpPr/>
              <p:nvPr/>
            </p:nvSpPr>
            <p:spPr>
              <a:xfrm>
                <a:off x="228465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69"/>
              <p:cNvSpPr/>
              <p:nvPr/>
            </p:nvSpPr>
            <p:spPr>
              <a:xfrm>
                <a:off x="228465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33" name="Google Shape;5133;p69"/>
          <p:cNvGrpSpPr/>
          <p:nvPr/>
        </p:nvGrpSpPr>
        <p:grpSpPr>
          <a:xfrm>
            <a:off x="2623904" y="1198803"/>
            <a:ext cx="1364248" cy="1102133"/>
            <a:chOff x="2623904" y="1198803"/>
            <a:chExt cx="1364248" cy="1102133"/>
          </a:xfrm>
        </p:grpSpPr>
        <p:grpSp>
          <p:nvGrpSpPr>
            <p:cNvPr id="5134" name="Google Shape;5134;p69"/>
            <p:cNvGrpSpPr/>
            <p:nvPr/>
          </p:nvGrpSpPr>
          <p:grpSpPr>
            <a:xfrm>
              <a:off x="2623907" y="1198803"/>
              <a:ext cx="1364245" cy="273000"/>
              <a:chOff x="2623907" y="1198803"/>
              <a:chExt cx="1364245" cy="273000"/>
            </a:xfrm>
          </p:grpSpPr>
          <p:sp>
            <p:nvSpPr>
              <p:cNvPr id="5135" name="Google Shape;5135;p69"/>
              <p:cNvSpPr/>
              <p:nvPr/>
            </p:nvSpPr>
            <p:spPr>
              <a:xfrm>
                <a:off x="2623907"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9"/>
              <p:cNvSpPr/>
              <p:nvPr/>
            </p:nvSpPr>
            <p:spPr>
              <a:xfrm>
                <a:off x="2896718"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9"/>
              <p:cNvSpPr/>
              <p:nvPr/>
            </p:nvSpPr>
            <p:spPr>
              <a:xfrm>
                <a:off x="3169529"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9"/>
              <p:cNvSpPr/>
              <p:nvPr/>
            </p:nvSpPr>
            <p:spPr>
              <a:xfrm>
                <a:off x="3442341"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9"/>
              <p:cNvSpPr/>
              <p:nvPr/>
            </p:nvSpPr>
            <p:spPr>
              <a:xfrm>
                <a:off x="3715152" y="1198803"/>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0" name="Google Shape;5140;p69"/>
            <p:cNvGrpSpPr/>
            <p:nvPr/>
          </p:nvGrpSpPr>
          <p:grpSpPr>
            <a:xfrm>
              <a:off x="2623904" y="1476964"/>
              <a:ext cx="1364245" cy="273000"/>
              <a:chOff x="2623904" y="1476964"/>
              <a:chExt cx="1364245" cy="273000"/>
            </a:xfrm>
          </p:grpSpPr>
          <p:sp>
            <p:nvSpPr>
              <p:cNvPr id="5141" name="Google Shape;5141;p69"/>
              <p:cNvSpPr/>
              <p:nvPr/>
            </p:nvSpPr>
            <p:spPr>
              <a:xfrm>
                <a:off x="2623904"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9"/>
              <p:cNvSpPr/>
              <p:nvPr/>
            </p:nvSpPr>
            <p:spPr>
              <a:xfrm>
                <a:off x="2896716"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9"/>
              <p:cNvSpPr/>
              <p:nvPr/>
            </p:nvSpPr>
            <p:spPr>
              <a:xfrm>
                <a:off x="3169527"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9"/>
              <p:cNvSpPr/>
              <p:nvPr/>
            </p:nvSpPr>
            <p:spPr>
              <a:xfrm>
                <a:off x="3442338"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9"/>
              <p:cNvSpPr/>
              <p:nvPr/>
            </p:nvSpPr>
            <p:spPr>
              <a:xfrm>
                <a:off x="3715149" y="1476964"/>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6" name="Google Shape;5146;p69"/>
            <p:cNvGrpSpPr/>
            <p:nvPr/>
          </p:nvGrpSpPr>
          <p:grpSpPr>
            <a:xfrm>
              <a:off x="2623907" y="1749775"/>
              <a:ext cx="1364245" cy="273000"/>
              <a:chOff x="2623907" y="1749775"/>
              <a:chExt cx="1364245" cy="273000"/>
            </a:xfrm>
          </p:grpSpPr>
          <p:sp>
            <p:nvSpPr>
              <p:cNvPr id="5147" name="Google Shape;5147;p69"/>
              <p:cNvSpPr/>
              <p:nvPr/>
            </p:nvSpPr>
            <p:spPr>
              <a:xfrm>
                <a:off x="2623907"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9"/>
              <p:cNvSpPr/>
              <p:nvPr/>
            </p:nvSpPr>
            <p:spPr>
              <a:xfrm>
                <a:off x="2896718"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9"/>
              <p:cNvSpPr/>
              <p:nvPr/>
            </p:nvSpPr>
            <p:spPr>
              <a:xfrm>
                <a:off x="3169529"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9"/>
              <p:cNvSpPr/>
              <p:nvPr/>
            </p:nvSpPr>
            <p:spPr>
              <a:xfrm>
                <a:off x="3442341" y="1749775"/>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9"/>
              <p:cNvSpPr/>
              <p:nvPr/>
            </p:nvSpPr>
            <p:spPr>
              <a:xfrm>
                <a:off x="3715152" y="1749775"/>
                <a:ext cx="273000" cy="273000"/>
              </a:xfrm>
              <a:prstGeom prst="diamond">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2" name="Google Shape;5152;p69"/>
            <p:cNvGrpSpPr/>
            <p:nvPr/>
          </p:nvGrpSpPr>
          <p:grpSpPr>
            <a:xfrm>
              <a:off x="2623904" y="2027936"/>
              <a:ext cx="1364245" cy="273000"/>
              <a:chOff x="2623904" y="2027936"/>
              <a:chExt cx="1364245" cy="273000"/>
            </a:xfrm>
          </p:grpSpPr>
          <p:sp>
            <p:nvSpPr>
              <p:cNvPr id="5153" name="Google Shape;5153;p69"/>
              <p:cNvSpPr/>
              <p:nvPr/>
            </p:nvSpPr>
            <p:spPr>
              <a:xfrm>
                <a:off x="2623904"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9"/>
              <p:cNvSpPr/>
              <p:nvPr/>
            </p:nvSpPr>
            <p:spPr>
              <a:xfrm>
                <a:off x="2896716"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9"/>
              <p:cNvSpPr/>
              <p:nvPr/>
            </p:nvSpPr>
            <p:spPr>
              <a:xfrm>
                <a:off x="3169527"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9"/>
              <p:cNvSpPr/>
              <p:nvPr/>
            </p:nvSpPr>
            <p:spPr>
              <a:xfrm>
                <a:off x="3442338"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9"/>
              <p:cNvSpPr/>
              <p:nvPr/>
            </p:nvSpPr>
            <p:spPr>
              <a:xfrm>
                <a:off x="3715149"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58" name="Google Shape;5158;p69"/>
          <p:cNvGrpSpPr/>
          <p:nvPr/>
        </p:nvGrpSpPr>
        <p:grpSpPr>
          <a:xfrm>
            <a:off x="2613365" y="2657876"/>
            <a:ext cx="1387541" cy="159124"/>
            <a:chOff x="3200660" y="2180272"/>
            <a:chExt cx="2563824" cy="378237"/>
          </a:xfrm>
        </p:grpSpPr>
        <p:sp>
          <p:nvSpPr>
            <p:cNvPr id="5159" name="Google Shape;5159;p69"/>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9"/>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9"/>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9"/>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9"/>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9"/>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9"/>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9"/>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9"/>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9"/>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9"/>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9"/>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9"/>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9"/>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9"/>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9"/>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9"/>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9"/>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7" name="Google Shape;5177;p69"/>
          <p:cNvGrpSpPr/>
          <p:nvPr/>
        </p:nvGrpSpPr>
        <p:grpSpPr>
          <a:xfrm>
            <a:off x="2609890" y="2935640"/>
            <a:ext cx="1390502" cy="159625"/>
            <a:chOff x="3530150" y="2790075"/>
            <a:chExt cx="1962600" cy="225300"/>
          </a:xfrm>
        </p:grpSpPr>
        <p:sp>
          <p:nvSpPr>
            <p:cNvPr id="5178" name="Google Shape;5178;p69"/>
            <p:cNvSpPr/>
            <p:nvPr/>
          </p:nvSpPr>
          <p:spPr>
            <a:xfrm>
              <a:off x="3530150" y="2790075"/>
              <a:ext cx="1962600" cy="225300"/>
            </a:xfrm>
            <a:prstGeom prst="rec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9"/>
            <p:cNvSpPr/>
            <p:nvPr/>
          </p:nvSpPr>
          <p:spPr>
            <a:xfrm>
              <a:off x="3530150" y="2790075"/>
              <a:ext cx="1110000" cy="2253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0" name="Google Shape;5180;p69"/>
          <p:cNvGrpSpPr/>
          <p:nvPr/>
        </p:nvGrpSpPr>
        <p:grpSpPr>
          <a:xfrm>
            <a:off x="2609948" y="3213905"/>
            <a:ext cx="1411629" cy="154175"/>
            <a:chOff x="3558802" y="4011244"/>
            <a:chExt cx="1866000" cy="111600"/>
          </a:xfrm>
        </p:grpSpPr>
        <p:sp>
          <p:nvSpPr>
            <p:cNvPr id="5181" name="Google Shape;5181;p69"/>
            <p:cNvSpPr/>
            <p:nvPr/>
          </p:nvSpPr>
          <p:spPr>
            <a:xfrm rot="5400000" flipH="1">
              <a:off x="4436152" y="3134077"/>
              <a:ext cx="111300" cy="1866000"/>
            </a:xfrm>
            <a:prstGeom prst="round2SameRect">
              <a:avLst>
                <a:gd name="adj1" fmla="val 50000"/>
                <a:gd name="adj2" fmla="val 50000"/>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9"/>
            <p:cNvSpPr/>
            <p:nvPr/>
          </p:nvSpPr>
          <p:spPr>
            <a:xfrm rot="5400000" flipH="1">
              <a:off x="4157232" y="3412894"/>
              <a:ext cx="111600" cy="13083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3" name="Google Shape;5183;p69"/>
          <p:cNvGrpSpPr/>
          <p:nvPr/>
        </p:nvGrpSpPr>
        <p:grpSpPr>
          <a:xfrm>
            <a:off x="2610235" y="2419475"/>
            <a:ext cx="1383503" cy="119761"/>
            <a:chOff x="3465975" y="2270258"/>
            <a:chExt cx="1986364" cy="171947"/>
          </a:xfrm>
        </p:grpSpPr>
        <p:sp>
          <p:nvSpPr>
            <p:cNvPr id="5184" name="Google Shape;5184;p69"/>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9"/>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9"/>
            <p:cNvSpPr/>
            <p:nvPr/>
          </p:nvSpPr>
          <p:spPr>
            <a:xfrm rot="-5400000">
              <a:off x="4243603"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9"/>
            <p:cNvSpPr/>
            <p:nvPr/>
          </p:nvSpPr>
          <p:spPr>
            <a:xfrm rot="-5400000">
              <a:off x="4502812"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9"/>
            <p:cNvSpPr/>
            <p:nvPr/>
          </p:nvSpPr>
          <p:spPr>
            <a:xfrm rot="-5400000">
              <a:off x="4762021" y="2270305"/>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9"/>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9"/>
            <p:cNvSpPr/>
            <p:nvPr/>
          </p:nvSpPr>
          <p:spPr>
            <a:xfrm rot="-5400000">
              <a:off x="502123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9"/>
            <p:cNvSpPr/>
            <p:nvPr/>
          </p:nvSpPr>
          <p:spPr>
            <a:xfrm rot="-5400000">
              <a:off x="5280440" y="2270258"/>
              <a:ext cx="171900" cy="171900"/>
            </a:xfrm>
            <a:prstGeom prst="ellipse">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2" name="Google Shape;5192;p69"/>
          <p:cNvGrpSpPr/>
          <p:nvPr/>
        </p:nvGrpSpPr>
        <p:grpSpPr>
          <a:xfrm>
            <a:off x="2621243" y="3783248"/>
            <a:ext cx="1369531" cy="195460"/>
            <a:chOff x="723300" y="4253549"/>
            <a:chExt cx="2276482" cy="324900"/>
          </a:xfrm>
        </p:grpSpPr>
        <p:sp>
          <p:nvSpPr>
            <p:cNvPr id="5193" name="Google Shape;5193;p69"/>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9"/>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9"/>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9"/>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69"/>
            <p:cNvSpPr/>
            <p:nvPr/>
          </p:nvSpPr>
          <p:spPr>
            <a:xfrm>
              <a:off x="2658082" y="4253549"/>
              <a:ext cx="341700" cy="324900"/>
            </a:xfrm>
            <a:prstGeom prst="star5">
              <a:avLst>
                <a:gd name="adj" fmla="val 19098"/>
                <a:gd name="hf" fmla="val 105146"/>
                <a:gd name="vf" fmla="val 110557"/>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8" name="Google Shape;5198;p69"/>
          <p:cNvGrpSpPr/>
          <p:nvPr/>
        </p:nvGrpSpPr>
        <p:grpSpPr>
          <a:xfrm>
            <a:off x="2610803" y="3484489"/>
            <a:ext cx="1389066" cy="180119"/>
            <a:chOff x="705948" y="3788465"/>
            <a:chExt cx="2308953" cy="299400"/>
          </a:xfrm>
        </p:grpSpPr>
        <p:sp>
          <p:nvSpPr>
            <p:cNvPr id="5199" name="Google Shape;5199;p69"/>
            <p:cNvSpPr/>
            <p:nvPr/>
          </p:nvSpPr>
          <p:spPr>
            <a:xfrm>
              <a:off x="705948"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9"/>
            <p:cNvSpPr/>
            <p:nvPr/>
          </p:nvSpPr>
          <p:spPr>
            <a:xfrm>
              <a:off x="1209923"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9"/>
            <p:cNvSpPr/>
            <p:nvPr/>
          </p:nvSpPr>
          <p:spPr>
            <a:xfrm>
              <a:off x="1713905"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9"/>
            <p:cNvSpPr/>
            <p:nvPr/>
          </p:nvSpPr>
          <p:spPr>
            <a:xfrm>
              <a:off x="2189639" y="3788465"/>
              <a:ext cx="335400" cy="299400"/>
            </a:xfrm>
            <a:prstGeom prst="hear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9"/>
            <p:cNvSpPr/>
            <p:nvPr/>
          </p:nvSpPr>
          <p:spPr>
            <a:xfrm>
              <a:off x="2679500" y="3788465"/>
              <a:ext cx="335400" cy="299400"/>
            </a:xfrm>
            <a:prstGeom prst="heart">
              <a:avLst/>
            </a:pr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4" name="Google Shape;5204;p69"/>
          <p:cNvGrpSpPr/>
          <p:nvPr/>
        </p:nvGrpSpPr>
        <p:grpSpPr>
          <a:xfrm>
            <a:off x="4207794" y="2088443"/>
            <a:ext cx="1433821" cy="191501"/>
            <a:chOff x="4273350" y="2088443"/>
            <a:chExt cx="1433821" cy="191501"/>
          </a:xfrm>
        </p:grpSpPr>
        <p:grpSp>
          <p:nvGrpSpPr>
            <p:cNvPr id="5205" name="Google Shape;5205;p69"/>
            <p:cNvGrpSpPr/>
            <p:nvPr/>
          </p:nvGrpSpPr>
          <p:grpSpPr>
            <a:xfrm>
              <a:off x="4273350" y="2088443"/>
              <a:ext cx="1433821" cy="0"/>
              <a:chOff x="5224975" y="2962250"/>
              <a:chExt cx="1544400" cy="0"/>
            </a:xfrm>
          </p:grpSpPr>
          <p:cxnSp>
            <p:nvCxnSpPr>
              <p:cNvPr id="5206" name="Google Shape;5206;p69"/>
              <p:cNvCxnSpPr/>
              <p:nvPr/>
            </p:nvCxnSpPr>
            <p:spPr>
              <a:xfrm>
                <a:off x="5224975" y="2962250"/>
                <a:ext cx="1544400" cy="0"/>
              </a:xfrm>
              <a:prstGeom prst="straightConnector1">
                <a:avLst/>
              </a:prstGeom>
              <a:noFill/>
              <a:ln w="19050" cap="flat" cmpd="sng">
                <a:solidFill>
                  <a:srgbClr val="E3E9ED"/>
                </a:solidFill>
                <a:prstDash val="solid"/>
                <a:round/>
                <a:headEnd type="none" w="med" len="med"/>
                <a:tailEnd type="none" w="med" len="med"/>
              </a:ln>
            </p:spPr>
          </p:cxnSp>
          <p:cxnSp>
            <p:nvCxnSpPr>
              <p:cNvPr id="5207" name="Google Shape;5207;p69"/>
              <p:cNvCxnSpPr/>
              <p:nvPr/>
            </p:nvCxnSpPr>
            <p:spPr>
              <a:xfrm>
                <a:off x="5225150" y="2962250"/>
                <a:ext cx="453300" cy="0"/>
              </a:xfrm>
              <a:prstGeom prst="straightConnector1">
                <a:avLst/>
              </a:prstGeom>
              <a:noFill/>
              <a:ln w="19050" cap="flat" cmpd="sng">
                <a:solidFill>
                  <a:srgbClr val="7994A9"/>
                </a:solidFill>
                <a:prstDash val="solid"/>
                <a:round/>
                <a:headEnd type="none" w="med" len="med"/>
                <a:tailEnd type="oval" w="med" len="med"/>
              </a:ln>
            </p:spPr>
          </p:cxnSp>
        </p:grpSp>
        <p:grpSp>
          <p:nvGrpSpPr>
            <p:cNvPr id="5208" name="Google Shape;5208;p69"/>
            <p:cNvGrpSpPr/>
            <p:nvPr/>
          </p:nvGrpSpPr>
          <p:grpSpPr>
            <a:xfrm>
              <a:off x="4273350" y="2279944"/>
              <a:ext cx="1433821" cy="0"/>
              <a:chOff x="5224975" y="2962250"/>
              <a:chExt cx="1544400" cy="0"/>
            </a:xfrm>
          </p:grpSpPr>
          <p:cxnSp>
            <p:nvCxnSpPr>
              <p:cNvPr id="5209" name="Google Shape;5209;p69"/>
              <p:cNvCxnSpPr/>
              <p:nvPr/>
            </p:nvCxnSpPr>
            <p:spPr>
              <a:xfrm>
                <a:off x="5224975" y="2962250"/>
                <a:ext cx="1544400" cy="0"/>
              </a:xfrm>
              <a:prstGeom prst="straightConnector1">
                <a:avLst/>
              </a:prstGeom>
              <a:noFill/>
              <a:ln w="19050" cap="flat" cmpd="sng">
                <a:solidFill>
                  <a:srgbClr val="E3E9ED"/>
                </a:solidFill>
                <a:prstDash val="solid"/>
                <a:round/>
                <a:headEnd type="none" w="med" len="med"/>
                <a:tailEnd type="none" w="med" len="med"/>
              </a:ln>
            </p:spPr>
          </p:cxnSp>
          <p:cxnSp>
            <p:nvCxnSpPr>
              <p:cNvPr id="5210" name="Google Shape;5210;p69"/>
              <p:cNvCxnSpPr/>
              <p:nvPr/>
            </p:nvCxnSpPr>
            <p:spPr>
              <a:xfrm>
                <a:off x="5225150" y="2962250"/>
                <a:ext cx="998700" cy="0"/>
              </a:xfrm>
              <a:prstGeom prst="straightConnector1">
                <a:avLst/>
              </a:prstGeom>
              <a:noFill/>
              <a:ln w="19050" cap="flat" cmpd="sng">
                <a:solidFill>
                  <a:srgbClr val="7994A9"/>
                </a:solidFill>
                <a:prstDash val="solid"/>
                <a:round/>
                <a:headEnd type="none" w="med" len="med"/>
                <a:tailEnd type="oval" w="med" len="med"/>
              </a:ln>
            </p:spPr>
          </p:cxnSp>
        </p:grpSp>
      </p:grpSp>
      <p:grpSp>
        <p:nvGrpSpPr>
          <p:cNvPr id="5211" name="Google Shape;5211;p69"/>
          <p:cNvGrpSpPr/>
          <p:nvPr/>
        </p:nvGrpSpPr>
        <p:grpSpPr>
          <a:xfrm>
            <a:off x="2658741" y="4097347"/>
            <a:ext cx="1304609" cy="294074"/>
            <a:chOff x="2658741" y="4097347"/>
            <a:chExt cx="1304609" cy="294074"/>
          </a:xfrm>
        </p:grpSpPr>
        <p:grpSp>
          <p:nvGrpSpPr>
            <p:cNvPr id="5212" name="Google Shape;5212;p69"/>
            <p:cNvGrpSpPr/>
            <p:nvPr/>
          </p:nvGrpSpPr>
          <p:grpSpPr>
            <a:xfrm>
              <a:off x="2658741" y="4097347"/>
              <a:ext cx="118572" cy="294074"/>
              <a:chOff x="3343310" y="4475555"/>
              <a:chExt cx="127717" cy="316753"/>
            </a:xfrm>
          </p:grpSpPr>
          <p:sp>
            <p:nvSpPr>
              <p:cNvPr id="5213" name="Google Shape;5213;p69"/>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69"/>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5" name="Google Shape;5215;p69"/>
            <p:cNvGrpSpPr/>
            <p:nvPr/>
          </p:nvGrpSpPr>
          <p:grpSpPr>
            <a:xfrm>
              <a:off x="3815519" y="4098388"/>
              <a:ext cx="147831" cy="291991"/>
              <a:chOff x="3527539" y="4476677"/>
              <a:chExt cx="159232" cy="314510"/>
            </a:xfrm>
          </p:grpSpPr>
          <p:sp>
            <p:nvSpPr>
              <p:cNvPr id="5216" name="Google Shape;5216;p69"/>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69"/>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8" name="Google Shape;5218;p69"/>
            <p:cNvGrpSpPr/>
            <p:nvPr/>
          </p:nvGrpSpPr>
          <p:grpSpPr>
            <a:xfrm>
              <a:off x="3511696" y="4098388"/>
              <a:ext cx="147831" cy="291991"/>
              <a:chOff x="3527539" y="4476677"/>
              <a:chExt cx="159232" cy="314510"/>
            </a:xfrm>
          </p:grpSpPr>
          <p:sp>
            <p:nvSpPr>
              <p:cNvPr id="5219" name="Google Shape;5219;p69"/>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69"/>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1" name="Google Shape;5221;p69"/>
            <p:cNvGrpSpPr/>
            <p:nvPr/>
          </p:nvGrpSpPr>
          <p:grpSpPr>
            <a:xfrm>
              <a:off x="3207874" y="4098388"/>
              <a:ext cx="147831" cy="291991"/>
              <a:chOff x="3527539" y="4476677"/>
              <a:chExt cx="159232" cy="314510"/>
            </a:xfrm>
          </p:grpSpPr>
          <p:sp>
            <p:nvSpPr>
              <p:cNvPr id="5222" name="Google Shape;5222;p69"/>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69"/>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69"/>
            <p:cNvGrpSpPr/>
            <p:nvPr/>
          </p:nvGrpSpPr>
          <p:grpSpPr>
            <a:xfrm>
              <a:off x="2933305" y="4097347"/>
              <a:ext cx="118572" cy="294074"/>
              <a:chOff x="3343310" y="4475555"/>
              <a:chExt cx="127717" cy="316753"/>
            </a:xfrm>
          </p:grpSpPr>
          <p:sp>
            <p:nvSpPr>
              <p:cNvPr id="5225" name="Google Shape;5225;p69"/>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69"/>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27" name="Google Shape;5227;p69"/>
          <p:cNvGrpSpPr/>
          <p:nvPr/>
        </p:nvGrpSpPr>
        <p:grpSpPr>
          <a:xfrm>
            <a:off x="4209349" y="1176041"/>
            <a:ext cx="1430711" cy="751237"/>
            <a:chOff x="5159450" y="1919950"/>
            <a:chExt cx="1541050" cy="862500"/>
          </a:xfrm>
        </p:grpSpPr>
        <p:sp>
          <p:nvSpPr>
            <p:cNvPr id="5228" name="Google Shape;5228;p69"/>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sp>
        <p:grpSp>
          <p:nvGrpSpPr>
            <p:cNvPr id="5229" name="Google Shape;5229;p69"/>
            <p:cNvGrpSpPr/>
            <p:nvPr/>
          </p:nvGrpSpPr>
          <p:grpSpPr>
            <a:xfrm>
              <a:off x="5159450" y="1919950"/>
              <a:ext cx="1541050" cy="862500"/>
              <a:chOff x="5159450" y="1919950"/>
              <a:chExt cx="1541050" cy="862500"/>
            </a:xfrm>
          </p:grpSpPr>
          <p:cxnSp>
            <p:nvCxnSpPr>
              <p:cNvPr id="5230" name="Google Shape;5230;p69"/>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5231" name="Google Shape;5231;p69"/>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5232" name="Google Shape;5232;p69"/>
          <p:cNvGrpSpPr/>
          <p:nvPr/>
        </p:nvGrpSpPr>
        <p:grpSpPr>
          <a:xfrm>
            <a:off x="4257486" y="2439811"/>
            <a:ext cx="1334436" cy="967914"/>
            <a:chOff x="4294923" y="2439811"/>
            <a:chExt cx="1334436" cy="967914"/>
          </a:xfrm>
        </p:grpSpPr>
        <p:grpSp>
          <p:nvGrpSpPr>
            <p:cNvPr id="5233" name="Google Shape;5233;p69"/>
            <p:cNvGrpSpPr/>
            <p:nvPr/>
          </p:nvGrpSpPr>
          <p:grpSpPr>
            <a:xfrm>
              <a:off x="4960455" y="2469658"/>
              <a:ext cx="668904" cy="885524"/>
              <a:chOff x="4960455" y="2469658"/>
              <a:chExt cx="668904" cy="885524"/>
            </a:xfrm>
          </p:grpSpPr>
          <p:sp>
            <p:nvSpPr>
              <p:cNvPr id="5234" name="Google Shape;5234;p69"/>
              <p:cNvSpPr/>
              <p:nvPr/>
            </p:nvSpPr>
            <p:spPr>
              <a:xfrm>
                <a:off x="4960455" y="3257057"/>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69"/>
              <p:cNvSpPr/>
              <p:nvPr/>
            </p:nvSpPr>
            <p:spPr>
              <a:xfrm>
                <a:off x="4960455" y="3099584"/>
                <a:ext cx="668904" cy="98124"/>
              </a:xfrm>
              <a:custGeom>
                <a:avLst/>
                <a:gdLst/>
                <a:ahLst/>
                <a:cxnLst/>
                <a:rect l="l" t="t" r="r" b="b"/>
                <a:pathLst>
                  <a:path w="42851" h="6286" extrusionOk="0">
                    <a:moveTo>
                      <a:pt x="0" y="0"/>
                    </a:moveTo>
                    <a:lnTo>
                      <a:pt x="0" y="6285"/>
                    </a:lnTo>
                    <a:lnTo>
                      <a:pt x="42851" y="6285"/>
                    </a:lnTo>
                    <a:lnTo>
                      <a:pt x="4285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69"/>
              <p:cNvSpPr/>
              <p:nvPr/>
            </p:nvSpPr>
            <p:spPr>
              <a:xfrm>
                <a:off x="4960455" y="2942094"/>
                <a:ext cx="668904" cy="98124"/>
              </a:xfrm>
              <a:custGeom>
                <a:avLst/>
                <a:gdLst/>
                <a:ahLst/>
                <a:cxnLst/>
                <a:rect l="l" t="t" r="r" b="b"/>
                <a:pathLst>
                  <a:path w="42851" h="6286" extrusionOk="0">
                    <a:moveTo>
                      <a:pt x="0" y="1"/>
                    </a:moveTo>
                    <a:lnTo>
                      <a:pt x="0" y="6286"/>
                    </a:lnTo>
                    <a:lnTo>
                      <a:pt x="42851" y="6286"/>
                    </a:lnTo>
                    <a:lnTo>
                      <a:pt x="4285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69"/>
              <p:cNvSpPr/>
              <p:nvPr/>
            </p:nvSpPr>
            <p:spPr>
              <a:xfrm>
                <a:off x="4960455" y="2784621"/>
                <a:ext cx="618094" cy="98124"/>
              </a:xfrm>
              <a:custGeom>
                <a:avLst/>
                <a:gdLst/>
                <a:ahLst/>
                <a:cxnLst/>
                <a:rect l="l" t="t" r="r" b="b"/>
                <a:pathLst>
                  <a:path w="39596" h="6286" extrusionOk="0">
                    <a:moveTo>
                      <a:pt x="0" y="0"/>
                    </a:moveTo>
                    <a:lnTo>
                      <a:pt x="0" y="6285"/>
                    </a:lnTo>
                    <a:lnTo>
                      <a:pt x="39596" y="6285"/>
                    </a:lnTo>
                    <a:lnTo>
                      <a:pt x="3959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69"/>
              <p:cNvSpPr/>
              <p:nvPr/>
            </p:nvSpPr>
            <p:spPr>
              <a:xfrm>
                <a:off x="4960455" y="2627131"/>
                <a:ext cx="516519" cy="98140"/>
              </a:xfrm>
              <a:custGeom>
                <a:avLst/>
                <a:gdLst/>
                <a:ahLst/>
                <a:cxnLst/>
                <a:rect l="l" t="t" r="r" b="b"/>
                <a:pathLst>
                  <a:path w="33089" h="6287" extrusionOk="0">
                    <a:moveTo>
                      <a:pt x="0" y="1"/>
                    </a:moveTo>
                    <a:lnTo>
                      <a:pt x="0" y="6286"/>
                    </a:lnTo>
                    <a:lnTo>
                      <a:pt x="33089" y="6286"/>
                    </a:lnTo>
                    <a:lnTo>
                      <a:pt x="3308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69"/>
              <p:cNvSpPr/>
              <p:nvPr/>
            </p:nvSpPr>
            <p:spPr>
              <a:xfrm>
                <a:off x="4960455" y="2469658"/>
                <a:ext cx="313293" cy="98078"/>
              </a:xfrm>
              <a:custGeom>
                <a:avLst/>
                <a:gdLst/>
                <a:ahLst/>
                <a:cxnLst/>
                <a:rect l="l" t="t" r="r" b="b"/>
                <a:pathLst>
                  <a:path w="20070" h="6283" extrusionOk="0">
                    <a:moveTo>
                      <a:pt x="0" y="1"/>
                    </a:moveTo>
                    <a:lnTo>
                      <a:pt x="0" y="6283"/>
                    </a:lnTo>
                    <a:lnTo>
                      <a:pt x="20069" y="6283"/>
                    </a:lnTo>
                    <a:lnTo>
                      <a:pt x="2006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0" name="Google Shape;5240;p69"/>
            <p:cNvGrpSpPr/>
            <p:nvPr/>
          </p:nvGrpSpPr>
          <p:grpSpPr>
            <a:xfrm>
              <a:off x="4294923" y="2469658"/>
              <a:ext cx="668951" cy="885524"/>
              <a:chOff x="4294923" y="2469658"/>
              <a:chExt cx="668951" cy="885524"/>
            </a:xfrm>
          </p:grpSpPr>
          <p:sp>
            <p:nvSpPr>
              <p:cNvPr id="5241" name="Google Shape;5241;p69"/>
              <p:cNvSpPr/>
              <p:nvPr/>
            </p:nvSpPr>
            <p:spPr>
              <a:xfrm>
                <a:off x="4294923" y="3257057"/>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69"/>
              <p:cNvSpPr/>
              <p:nvPr/>
            </p:nvSpPr>
            <p:spPr>
              <a:xfrm>
                <a:off x="4294923" y="3099584"/>
                <a:ext cx="668951" cy="98124"/>
              </a:xfrm>
              <a:custGeom>
                <a:avLst/>
                <a:gdLst/>
                <a:ahLst/>
                <a:cxnLst/>
                <a:rect l="l" t="t" r="r" b="b"/>
                <a:pathLst>
                  <a:path w="42854" h="6286" extrusionOk="0">
                    <a:moveTo>
                      <a:pt x="0" y="0"/>
                    </a:moveTo>
                    <a:lnTo>
                      <a:pt x="0" y="6285"/>
                    </a:lnTo>
                    <a:lnTo>
                      <a:pt x="42854" y="6285"/>
                    </a:lnTo>
                    <a:lnTo>
                      <a:pt x="4285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69"/>
              <p:cNvSpPr/>
              <p:nvPr/>
            </p:nvSpPr>
            <p:spPr>
              <a:xfrm>
                <a:off x="4294923" y="2942094"/>
                <a:ext cx="668951" cy="98124"/>
              </a:xfrm>
              <a:custGeom>
                <a:avLst/>
                <a:gdLst/>
                <a:ahLst/>
                <a:cxnLst/>
                <a:rect l="l" t="t" r="r" b="b"/>
                <a:pathLst>
                  <a:path w="42854" h="6286" extrusionOk="0">
                    <a:moveTo>
                      <a:pt x="0" y="1"/>
                    </a:moveTo>
                    <a:lnTo>
                      <a:pt x="0" y="6286"/>
                    </a:lnTo>
                    <a:lnTo>
                      <a:pt x="42854" y="6286"/>
                    </a:lnTo>
                    <a:lnTo>
                      <a:pt x="42854"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69"/>
              <p:cNvSpPr/>
              <p:nvPr/>
            </p:nvSpPr>
            <p:spPr>
              <a:xfrm>
                <a:off x="4447355" y="2784621"/>
                <a:ext cx="516519" cy="98124"/>
              </a:xfrm>
              <a:custGeom>
                <a:avLst/>
                <a:gdLst/>
                <a:ahLst/>
                <a:cxnLst/>
                <a:rect l="l" t="t" r="r" b="b"/>
                <a:pathLst>
                  <a:path w="33089" h="6286" extrusionOk="0">
                    <a:moveTo>
                      <a:pt x="0" y="0"/>
                    </a:moveTo>
                    <a:lnTo>
                      <a:pt x="0" y="6285"/>
                    </a:lnTo>
                    <a:lnTo>
                      <a:pt x="33089" y="6285"/>
                    </a:lnTo>
                    <a:lnTo>
                      <a:pt x="3308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69"/>
              <p:cNvSpPr/>
              <p:nvPr/>
            </p:nvSpPr>
            <p:spPr>
              <a:xfrm>
                <a:off x="4548960" y="2627131"/>
                <a:ext cx="414914" cy="98140"/>
              </a:xfrm>
              <a:custGeom>
                <a:avLst/>
                <a:gdLst/>
                <a:ahLst/>
                <a:cxnLst/>
                <a:rect l="l" t="t" r="r" b="b"/>
                <a:pathLst>
                  <a:path w="26580" h="6287" extrusionOk="0">
                    <a:moveTo>
                      <a:pt x="1" y="1"/>
                    </a:moveTo>
                    <a:lnTo>
                      <a:pt x="1" y="6286"/>
                    </a:lnTo>
                    <a:lnTo>
                      <a:pt x="26580" y="6286"/>
                    </a:lnTo>
                    <a:lnTo>
                      <a:pt x="2658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69"/>
              <p:cNvSpPr/>
              <p:nvPr/>
            </p:nvSpPr>
            <p:spPr>
              <a:xfrm>
                <a:off x="4650534" y="2469658"/>
                <a:ext cx="313340" cy="98078"/>
              </a:xfrm>
              <a:custGeom>
                <a:avLst/>
                <a:gdLst/>
                <a:ahLst/>
                <a:cxnLst/>
                <a:rect l="l" t="t" r="r" b="b"/>
                <a:pathLst>
                  <a:path w="20073" h="6283" extrusionOk="0">
                    <a:moveTo>
                      <a:pt x="1" y="1"/>
                    </a:moveTo>
                    <a:lnTo>
                      <a:pt x="1" y="6283"/>
                    </a:lnTo>
                    <a:lnTo>
                      <a:pt x="20073" y="6283"/>
                    </a:lnTo>
                    <a:lnTo>
                      <a:pt x="2007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7" name="Google Shape;5247;p69"/>
            <p:cNvSpPr/>
            <p:nvPr/>
          </p:nvSpPr>
          <p:spPr>
            <a:xfrm>
              <a:off x="4963437" y="2439811"/>
              <a:ext cx="16" cy="967914"/>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8" name="Google Shape;5248;p69"/>
          <p:cNvGrpSpPr/>
          <p:nvPr/>
        </p:nvGrpSpPr>
        <p:grpSpPr>
          <a:xfrm>
            <a:off x="4243690" y="3494256"/>
            <a:ext cx="1430949" cy="897289"/>
            <a:chOff x="4351371" y="3547942"/>
            <a:chExt cx="1345130" cy="843475"/>
          </a:xfrm>
        </p:grpSpPr>
        <p:grpSp>
          <p:nvGrpSpPr>
            <p:cNvPr id="5249" name="Google Shape;5249;p69"/>
            <p:cNvGrpSpPr/>
            <p:nvPr/>
          </p:nvGrpSpPr>
          <p:grpSpPr>
            <a:xfrm>
              <a:off x="4351371" y="4209917"/>
              <a:ext cx="1345130" cy="181500"/>
              <a:chOff x="4351371" y="4209917"/>
              <a:chExt cx="1345130" cy="181500"/>
            </a:xfrm>
          </p:grpSpPr>
          <p:sp>
            <p:nvSpPr>
              <p:cNvPr id="5250" name="Google Shape;5250;p69"/>
              <p:cNvSpPr/>
              <p:nvPr/>
            </p:nvSpPr>
            <p:spPr>
              <a:xfrm rot="10800000">
                <a:off x="4351371" y="4209917"/>
                <a:ext cx="1281600" cy="181500"/>
              </a:xfrm>
              <a:prstGeom prst="rect">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51" name="Google Shape;5251;p69"/>
              <p:cNvCxnSpPr/>
              <p:nvPr/>
            </p:nvCxnSpPr>
            <p:spPr>
              <a:xfrm>
                <a:off x="5551000" y="4298797"/>
                <a:ext cx="145500" cy="0"/>
              </a:xfrm>
              <a:prstGeom prst="straightConnector1">
                <a:avLst/>
              </a:prstGeom>
              <a:noFill/>
              <a:ln w="28575" cap="flat" cmpd="sng">
                <a:solidFill>
                  <a:srgbClr val="435D74"/>
                </a:solidFill>
                <a:prstDash val="solid"/>
                <a:round/>
                <a:headEnd type="none" w="med" len="med"/>
                <a:tailEnd type="none" w="med" len="med"/>
              </a:ln>
            </p:spPr>
          </p:cxnSp>
        </p:grpSp>
        <p:grpSp>
          <p:nvGrpSpPr>
            <p:cNvPr id="5252" name="Google Shape;5252;p69"/>
            <p:cNvGrpSpPr/>
            <p:nvPr/>
          </p:nvGrpSpPr>
          <p:grpSpPr>
            <a:xfrm>
              <a:off x="4403010" y="3985221"/>
              <a:ext cx="1109518" cy="181500"/>
              <a:chOff x="4403010" y="3985221"/>
              <a:chExt cx="1109518" cy="181500"/>
            </a:xfrm>
          </p:grpSpPr>
          <p:sp>
            <p:nvSpPr>
              <p:cNvPr id="5253" name="Google Shape;5253;p69"/>
              <p:cNvSpPr/>
              <p:nvPr/>
            </p:nvSpPr>
            <p:spPr>
              <a:xfrm rot="10800000">
                <a:off x="4471829" y="3985221"/>
                <a:ext cx="1040700" cy="1815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54" name="Google Shape;5254;p69"/>
              <p:cNvCxnSpPr/>
              <p:nvPr/>
            </p:nvCxnSpPr>
            <p:spPr>
              <a:xfrm>
                <a:off x="4403010" y="4075993"/>
                <a:ext cx="145500" cy="0"/>
              </a:xfrm>
              <a:prstGeom prst="straightConnector1">
                <a:avLst/>
              </a:prstGeom>
              <a:noFill/>
              <a:ln w="28575" cap="flat" cmpd="sng">
                <a:solidFill>
                  <a:srgbClr val="5F7D95"/>
                </a:solidFill>
                <a:prstDash val="solid"/>
                <a:round/>
                <a:headEnd type="none" w="med" len="med"/>
                <a:tailEnd type="none" w="med" len="med"/>
              </a:ln>
            </p:spPr>
          </p:cxnSp>
        </p:grpSp>
        <p:grpSp>
          <p:nvGrpSpPr>
            <p:cNvPr id="5255" name="Google Shape;5255;p69"/>
            <p:cNvGrpSpPr/>
            <p:nvPr/>
          </p:nvGrpSpPr>
          <p:grpSpPr>
            <a:xfrm>
              <a:off x="4618704" y="3766582"/>
              <a:ext cx="807858" cy="181500"/>
              <a:chOff x="4618704" y="3766582"/>
              <a:chExt cx="807858" cy="181500"/>
            </a:xfrm>
          </p:grpSpPr>
          <p:sp>
            <p:nvSpPr>
              <p:cNvPr id="5256" name="Google Shape;5256;p69"/>
              <p:cNvSpPr/>
              <p:nvPr/>
            </p:nvSpPr>
            <p:spPr>
              <a:xfrm rot="10800000">
                <a:off x="4618704" y="3766582"/>
                <a:ext cx="747000" cy="181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57" name="Google Shape;5257;p69"/>
              <p:cNvCxnSpPr/>
              <p:nvPr/>
            </p:nvCxnSpPr>
            <p:spPr>
              <a:xfrm>
                <a:off x="5281062" y="3855291"/>
                <a:ext cx="145500" cy="0"/>
              </a:xfrm>
              <a:prstGeom prst="straightConnector1">
                <a:avLst/>
              </a:prstGeom>
              <a:noFill/>
              <a:ln w="28575" cap="flat" cmpd="sng">
                <a:solidFill>
                  <a:srgbClr val="869FB2"/>
                </a:solidFill>
                <a:prstDash val="solid"/>
                <a:round/>
                <a:headEnd type="none" w="med" len="med"/>
                <a:tailEnd type="none" w="med" len="med"/>
              </a:ln>
            </p:spPr>
          </p:cxnSp>
        </p:grpSp>
        <p:grpSp>
          <p:nvGrpSpPr>
            <p:cNvPr id="5258" name="Google Shape;5258;p69"/>
            <p:cNvGrpSpPr/>
            <p:nvPr/>
          </p:nvGrpSpPr>
          <p:grpSpPr>
            <a:xfrm>
              <a:off x="4735238" y="3547942"/>
              <a:ext cx="462839" cy="181500"/>
              <a:chOff x="4735238" y="3547942"/>
              <a:chExt cx="462839" cy="181500"/>
            </a:xfrm>
          </p:grpSpPr>
          <p:sp>
            <p:nvSpPr>
              <p:cNvPr id="5259" name="Google Shape;5259;p69"/>
              <p:cNvSpPr/>
              <p:nvPr/>
            </p:nvSpPr>
            <p:spPr>
              <a:xfrm rot="10800000">
                <a:off x="4786477" y="3547942"/>
                <a:ext cx="411600" cy="181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60" name="Google Shape;5260;p69"/>
              <p:cNvCxnSpPr/>
              <p:nvPr/>
            </p:nvCxnSpPr>
            <p:spPr>
              <a:xfrm>
                <a:off x="4735238" y="3636872"/>
                <a:ext cx="145500" cy="0"/>
              </a:xfrm>
              <a:prstGeom prst="straightConnector1">
                <a:avLst/>
              </a:prstGeom>
              <a:noFill/>
              <a:ln w="28575" cap="flat" cmpd="sng">
                <a:solidFill>
                  <a:srgbClr val="BAC8D3"/>
                </a:solidFill>
                <a:prstDash val="solid"/>
                <a:round/>
                <a:headEnd type="none" w="med" len="med"/>
                <a:tailEnd type="none" w="med" len="med"/>
              </a:ln>
            </p:spPr>
          </p:cxnSp>
        </p:grpSp>
      </p:grpSp>
      <p:grpSp>
        <p:nvGrpSpPr>
          <p:cNvPr id="5261" name="Google Shape;5261;p69"/>
          <p:cNvGrpSpPr/>
          <p:nvPr/>
        </p:nvGrpSpPr>
        <p:grpSpPr>
          <a:xfrm>
            <a:off x="7420047" y="2429580"/>
            <a:ext cx="1020955" cy="928853"/>
            <a:chOff x="926675" y="238125"/>
            <a:chExt cx="5755100" cy="5232975"/>
          </a:xfrm>
        </p:grpSpPr>
        <p:sp>
          <p:nvSpPr>
            <p:cNvPr id="5262" name="Google Shape;5262;p69"/>
            <p:cNvSpPr/>
            <p:nvPr/>
          </p:nvSpPr>
          <p:spPr>
            <a:xfrm>
              <a:off x="2235475" y="2161100"/>
              <a:ext cx="3138650" cy="1012350"/>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69"/>
            <p:cNvSpPr/>
            <p:nvPr/>
          </p:nvSpPr>
          <p:spPr>
            <a:xfrm>
              <a:off x="2825775" y="238125"/>
              <a:ext cx="1961900" cy="1850225"/>
            </a:xfrm>
            <a:custGeom>
              <a:avLst/>
              <a:gdLst/>
              <a:ahLst/>
              <a:cxnLst/>
              <a:rect l="l" t="t" r="r" b="b"/>
              <a:pathLst>
                <a:path w="78476" h="74009" extrusionOk="0">
                  <a:moveTo>
                    <a:pt x="39246" y="0"/>
                  </a:moveTo>
                  <a:lnTo>
                    <a:pt x="1" y="74009"/>
                  </a:lnTo>
                  <a:lnTo>
                    <a:pt x="78476" y="74009"/>
                  </a:lnTo>
                  <a:lnTo>
                    <a:pt x="39246"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69"/>
            <p:cNvSpPr/>
            <p:nvPr/>
          </p:nvSpPr>
          <p:spPr>
            <a:xfrm>
              <a:off x="926675" y="4357100"/>
              <a:ext cx="5755100" cy="1114000"/>
            </a:xfrm>
            <a:custGeom>
              <a:avLst/>
              <a:gdLst/>
              <a:ahLst/>
              <a:cxnLst/>
              <a:rect l="l" t="t" r="r" b="b"/>
              <a:pathLst>
                <a:path w="230204" h="44560" extrusionOk="0">
                  <a:moveTo>
                    <a:pt x="25737" y="1"/>
                  </a:moveTo>
                  <a:lnTo>
                    <a:pt x="0" y="44560"/>
                  </a:lnTo>
                  <a:lnTo>
                    <a:pt x="230204" y="44560"/>
                  </a:lnTo>
                  <a:lnTo>
                    <a:pt x="20446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69"/>
            <p:cNvSpPr/>
            <p:nvPr/>
          </p:nvSpPr>
          <p:spPr>
            <a:xfrm>
              <a:off x="1621700" y="3256600"/>
              <a:ext cx="4370050" cy="1006950"/>
            </a:xfrm>
            <a:custGeom>
              <a:avLst/>
              <a:gdLst/>
              <a:ahLst/>
              <a:cxnLst/>
              <a:rect l="l" t="t" r="r" b="b"/>
              <a:pathLst>
                <a:path w="174802" h="40278" extrusionOk="0">
                  <a:moveTo>
                    <a:pt x="22750" y="1"/>
                  </a:moveTo>
                  <a:lnTo>
                    <a:pt x="0" y="40278"/>
                  </a:lnTo>
                  <a:lnTo>
                    <a:pt x="174802" y="40278"/>
                  </a:lnTo>
                  <a:lnTo>
                    <a:pt x="15205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6" name="Google Shape;5266;p69"/>
          <p:cNvGrpSpPr/>
          <p:nvPr/>
        </p:nvGrpSpPr>
        <p:grpSpPr>
          <a:xfrm>
            <a:off x="727421" y="2828315"/>
            <a:ext cx="1695374" cy="1560837"/>
            <a:chOff x="727421" y="2828315"/>
            <a:chExt cx="1695374" cy="1560837"/>
          </a:xfrm>
        </p:grpSpPr>
        <p:grpSp>
          <p:nvGrpSpPr>
            <p:cNvPr id="5267" name="Google Shape;5267;p69"/>
            <p:cNvGrpSpPr/>
            <p:nvPr/>
          </p:nvGrpSpPr>
          <p:grpSpPr>
            <a:xfrm>
              <a:off x="727421" y="2828315"/>
              <a:ext cx="1695374" cy="1560837"/>
              <a:chOff x="734799" y="2782450"/>
              <a:chExt cx="1571100" cy="1577400"/>
            </a:xfrm>
          </p:grpSpPr>
          <p:cxnSp>
            <p:nvCxnSpPr>
              <p:cNvPr id="5268" name="Google Shape;5268;p69"/>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5269" name="Google Shape;5269;p69"/>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5270" name="Google Shape;5270;p69"/>
            <p:cNvGrpSpPr/>
            <p:nvPr/>
          </p:nvGrpSpPr>
          <p:grpSpPr>
            <a:xfrm>
              <a:off x="819108" y="2882501"/>
              <a:ext cx="1556791" cy="1426186"/>
              <a:chOff x="819108" y="2882501"/>
              <a:chExt cx="1556791" cy="1426186"/>
            </a:xfrm>
          </p:grpSpPr>
          <p:grpSp>
            <p:nvGrpSpPr>
              <p:cNvPr id="5271" name="Google Shape;5271;p69"/>
              <p:cNvGrpSpPr/>
              <p:nvPr/>
            </p:nvGrpSpPr>
            <p:grpSpPr>
              <a:xfrm>
                <a:off x="819108" y="2882501"/>
                <a:ext cx="103104" cy="1426186"/>
                <a:chOff x="4674013" y="3100904"/>
                <a:chExt cx="122758" cy="1698043"/>
              </a:xfrm>
            </p:grpSpPr>
            <p:sp>
              <p:nvSpPr>
                <p:cNvPr id="5272" name="Google Shape;5272;p69"/>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69"/>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69"/>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69"/>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69"/>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69"/>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69"/>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9" name="Google Shape;5279;p69"/>
              <p:cNvGrpSpPr/>
              <p:nvPr/>
            </p:nvGrpSpPr>
            <p:grpSpPr>
              <a:xfrm>
                <a:off x="1062475" y="2882501"/>
                <a:ext cx="103104" cy="1426186"/>
                <a:chOff x="4940438" y="3100904"/>
                <a:chExt cx="122758" cy="1698043"/>
              </a:xfrm>
            </p:grpSpPr>
            <p:sp>
              <p:nvSpPr>
                <p:cNvPr id="5280" name="Google Shape;5280;p69"/>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69"/>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69"/>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69"/>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69"/>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69"/>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69"/>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7" name="Google Shape;5287;p69"/>
              <p:cNvGrpSpPr/>
              <p:nvPr/>
            </p:nvGrpSpPr>
            <p:grpSpPr>
              <a:xfrm>
                <a:off x="1299324" y="2882501"/>
                <a:ext cx="103104" cy="1426186"/>
                <a:chOff x="5206863" y="3100904"/>
                <a:chExt cx="122758" cy="1698043"/>
              </a:xfrm>
            </p:grpSpPr>
            <p:sp>
              <p:nvSpPr>
                <p:cNvPr id="5288" name="Google Shape;5288;p69"/>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69"/>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69"/>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69"/>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69"/>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69"/>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69"/>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5" name="Google Shape;5295;p69"/>
              <p:cNvGrpSpPr/>
              <p:nvPr/>
            </p:nvGrpSpPr>
            <p:grpSpPr>
              <a:xfrm>
                <a:off x="1786057" y="2882501"/>
                <a:ext cx="103104" cy="1426186"/>
                <a:chOff x="6006138" y="3143629"/>
                <a:chExt cx="122758" cy="1698043"/>
              </a:xfrm>
            </p:grpSpPr>
            <p:sp>
              <p:nvSpPr>
                <p:cNvPr id="5296" name="Google Shape;5296;p69"/>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69"/>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69"/>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69"/>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69"/>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69"/>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69"/>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3" name="Google Shape;5303;p69"/>
              <p:cNvGrpSpPr/>
              <p:nvPr/>
            </p:nvGrpSpPr>
            <p:grpSpPr>
              <a:xfrm>
                <a:off x="2029422" y="2882501"/>
                <a:ext cx="103104" cy="1426186"/>
                <a:chOff x="6805413" y="3100904"/>
                <a:chExt cx="122758" cy="1698043"/>
              </a:xfrm>
            </p:grpSpPr>
            <p:sp>
              <p:nvSpPr>
                <p:cNvPr id="5304" name="Google Shape;5304;p69"/>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69"/>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69"/>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69"/>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69"/>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69"/>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69"/>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1" name="Google Shape;5311;p69"/>
              <p:cNvGrpSpPr/>
              <p:nvPr/>
            </p:nvGrpSpPr>
            <p:grpSpPr>
              <a:xfrm>
                <a:off x="2272795" y="2882501"/>
                <a:ext cx="103104" cy="1426186"/>
                <a:chOff x="5206863" y="3100904"/>
                <a:chExt cx="122758" cy="1698043"/>
              </a:xfrm>
            </p:grpSpPr>
            <p:sp>
              <p:nvSpPr>
                <p:cNvPr id="5312" name="Google Shape;5312;p69"/>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69"/>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9"/>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9"/>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9"/>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9"/>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9"/>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9" name="Google Shape;5319;p69"/>
              <p:cNvGrpSpPr/>
              <p:nvPr/>
            </p:nvGrpSpPr>
            <p:grpSpPr>
              <a:xfrm>
                <a:off x="1542694" y="2882501"/>
                <a:ext cx="103104" cy="1426186"/>
                <a:chOff x="6006138" y="3143629"/>
                <a:chExt cx="122758" cy="1698043"/>
              </a:xfrm>
            </p:grpSpPr>
            <p:sp>
              <p:nvSpPr>
                <p:cNvPr id="5320" name="Google Shape;5320;p69"/>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69"/>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9"/>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9"/>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9"/>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69"/>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69"/>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327" name="Google Shape;5327;p69"/>
          <p:cNvGrpSpPr/>
          <p:nvPr/>
        </p:nvGrpSpPr>
        <p:grpSpPr>
          <a:xfrm>
            <a:off x="5683472" y="3518037"/>
            <a:ext cx="2749952" cy="870677"/>
            <a:chOff x="238125" y="1725700"/>
            <a:chExt cx="7139025" cy="2260325"/>
          </a:xfrm>
        </p:grpSpPr>
        <p:sp>
          <p:nvSpPr>
            <p:cNvPr id="5328" name="Google Shape;5328;p69"/>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69"/>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9"/>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9"/>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9"/>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9"/>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9"/>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9"/>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9"/>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9"/>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8" name="Google Shape;5338;p69"/>
          <p:cNvGrpSpPr/>
          <p:nvPr/>
        </p:nvGrpSpPr>
        <p:grpSpPr>
          <a:xfrm>
            <a:off x="5953636" y="2459783"/>
            <a:ext cx="1105452" cy="916747"/>
            <a:chOff x="5249100" y="1210600"/>
            <a:chExt cx="3502700" cy="2904775"/>
          </a:xfrm>
        </p:grpSpPr>
        <p:sp>
          <p:nvSpPr>
            <p:cNvPr id="5339" name="Google Shape;5339;p69"/>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9"/>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9"/>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9"/>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43" name="Google Shape;5343;p69"/>
            <p:cNvCxnSpPr/>
            <p:nvPr/>
          </p:nvCxnSpPr>
          <p:spPr>
            <a:xfrm>
              <a:off x="5249100" y="2382654"/>
              <a:ext cx="922800" cy="0"/>
            </a:xfrm>
            <a:prstGeom prst="straightConnector1">
              <a:avLst/>
            </a:prstGeom>
            <a:noFill/>
            <a:ln w="19050" cap="flat" cmpd="sng">
              <a:solidFill>
                <a:srgbClr val="869FB2"/>
              </a:solidFill>
              <a:prstDash val="solid"/>
              <a:round/>
              <a:headEnd type="oval" w="med" len="med"/>
              <a:tailEnd type="none" w="med" len="med"/>
            </a:ln>
          </p:spPr>
        </p:cxnSp>
        <p:cxnSp>
          <p:nvCxnSpPr>
            <p:cNvPr id="5344" name="Google Shape;5344;p69"/>
            <p:cNvCxnSpPr/>
            <p:nvPr/>
          </p:nvCxnSpPr>
          <p:spPr>
            <a:xfrm rot="10800000">
              <a:off x="8178522" y="1765431"/>
              <a:ext cx="559200" cy="0"/>
            </a:xfrm>
            <a:prstGeom prst="straightConnector1">
              <a:avLst/>
            </a:prstGeom>
            <a:noFill/>
            <a:ln w="19050" cap="flat" cmpd="sng">
              <a:solidFill>
                <a:srgbClr val="BAC8D3"/>
              </a:solidFill>
              <a:prstDash val="solid"/>
              <a:round/>
              <a:headEnd type="oval" w="med" len="med"/>
              <a:tailEnd type="none" w="med" len="med"/>
            </a:ln>
          </p:spPr>
        </p:cxnSp>
        <p:cxnSp>
          <p:nvCxnSpPr>
            <p:cNvPr id="5345" name="Google Shape;5345;p69"/>
            <p:cNvCxnSpPr/>
            <p:nvPr/>
          </p:nvCxnSpPr>
          <p:spPr>
            <a:xfrm rot="10800000">
              <a:off x="7467500" y="2943528"/>
              <a:ext cx="1284300" cy="0"/>
            </a:xfrm>
            <a:prstGeom prst="straightConnector1">
              <a:avLst/>
            </a:prstGeom>
            <a:noFill/>
            <a:ln w="19050" cap="flat" cmpd="sng">
              <a:solidFill>
                <a:srgbClr val="5F7D95"/>
              </a:solidFill>
              <a:prstDash val="solid"/>
              <a:round/>
              <a:headEnd type="oval" w="med" len="med"/>
              <a:tailEnd type="none" w="med" len="med"/>
            </a:ln>
          </p:spPr>
        </p:cxnSp>
        <p:cxnSp>
          <p:nvCxnSpPr>
            <p:cNvPr id="5346" name="Google Shape;5346;p69"/>
            <p:cNvCxnSpPr/>
            <p:nvPr/>
          </p:nvCxnSpPr>
          <p:spPr>
            <a:xfrm>
              <a:off x="5787288" y="3630350"/>
              <a:ext cx="922800" cy="0"/>
            </a:xfrm>
            <a:prstGeom prst="straightConnector1">
              <a:avLst/>
            </a:prstGeom>
            <a:noFill/>
            <a:ln w="19050" cap="flat" cmpd="sng">
              <a:solidFill>
                <a:srgbClr val="435D74"/>
              </a:solidFill>
              <a:prstDash val="solid"/>
              <a:round/>
              <a:headEnd type="oval" w="med" len="med"/>
              <a:tailEnd type="none" w="med" len="med"/>
            </a:ln>
          </p:spPr>
        </p:cxnSp>
        <p:sp>
          <p:nvSpPr>
            <p:cNvPr id="5347" name="Google Shape;5347;p69"/>
            <p:cNvSpPr/>
            <p:nvPr/>
          </p:nvSpPr>
          <p:spPr>
            <a:xfrm>
              <a:off x="6601902" y="3690575"/>
              <a:ext cx="566400" cy="424800"/>
            </a:xfrm>
            <a:prstGeom prst="downArrow">
              <a:avLst>
                <a:gd name="adj1" fmla="val 50000"/>
                <a:gd name="adj2" fmla="val 50000"/>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8" name="Google Shape;5348;p69"/>
          <p:cNvGrpSpPr/>
          <p:nvPr/>
        </p:nvGrpSpPr>
        <p:grpSpPr>
          <a:xfrm>
            <a:off x="7136183" y="1179201"/>
            <a:ext cx="1304650" cy="1124856"/>
            <a:chOff x="7287122" y="1165658"/>
            <a:chExt cx="1219413" cy="1051365"/>
          </a:xfrm>
        </p:grpSpPr>
        <p:grpSp>
          <p:nvGrpSpPr>
            <p:cNvPr id="5349" name="Google Shape;5349;p69"/>
            <p:cNvGrpSpPr/>
            <p:nvPr/>
          </p:nvGrpSpPr>
          <p:grpSpPr>
            <a:xfrm>
              <a:off x="7287122" y="1969723"/>
              <a:ext cx="1219413" cy="247300"/>
              <a:chOff x="7287122" y="1969723"/>
              <a:chExt cx="1219413" cy="247300"/>
            </a:xfrm>
          </p:grpSpPr>
          <p:sp>
            <p:nvSpPr>
              <p:cNvPr id="5350" name="Google Shape;5350;p69"/>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1" name="Google Shape;5351;p69"/>
              <p:cNvGrpSpPr/>
              <p:nvPr/>
            </p:nvGrpSpPr>
            <p:grpSpPr>
              <a:xfrm>
                <a:off x="7287122" y="2063892"/>
                <a:ext cx="1151753" cy="73428"/>
                <a:chOff x="7287122" y="2063892"/>
                <a:chExt cx="1151753" cy="73428"/>
              </a:xfrm>
            </p:grpSpPr>
            <p:sp>
              <p:nvSpPr>
                <p:cNvPr id="5352" name="Google Shape;5352;p69"/>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53" name="Google Shape;5353;p69"/>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5354" name="Google Shape;5354;p69"/>
            <p:cNvGrpSpPr/>
            <p:nvPr/>
          </p:nvGrpSpPr>
          <p:grpSpPr>
            <a:xfrm>
              <a:off x="7287122" y="1712201"/>
              <a:ext cx="1219403" cy="246767"/>
              <a:chOff x="7287122" y="1712201"/>
              <a:chExt cx="1219403" cy="246767"/>
            </a:xfrm>
          </p:grpSpPr>
          <p:sp>
            <p:nvSpPr>
              <p:cNvPr id="5355" name="Google Shape;5355;p69"/>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6" name="Google Shape;5356;p69"/>
              <p:cNvGrpSpPr/>
              <p:nvPr/>
            </p:nvGrpSpPr>
            <p:grpSpPr>
              <a:xfrm>
                <a:off x="7287122" y="1842861"/>
                <a:ext cx="1005303" cy="73419"/>
                <a:chOff x="7287122" y="1842861"/>
                <a:chExt cx="1005303" cy="73419"/>
              </a:xfrm>
            </p:grpSpPr>
            <p:sp>
              <p:nvSpPr>
                <p:cNvPr id="5357" name="Google Shape;5357;p69"/>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58" name="Google Shape;5358;p69"/>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5359" name="Google Shape;5359;p69"/>
            <p:cNvGrpSpPr/>
            <p:nvPr/>
          </p:nvGrpSpPr>
          <p:grpSpPr>
            <a:xfrm>
              <a:off x="7287122" y="1447520"/>
              <a:ext cx="1219403" cy="286667"/>
              <a:chOff x="7287122" y="1447520"/>
              <a:chExt cx="1219403" cy="286667"/>
            </a:xfrm>
          </p:grpSpPr>
          <p:sp>
            <p:nvSpPr>
              <p:cNvPr id="5360" name="Google Shape;5360;p69"/>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1" name="Google Shape;5361;p69"/>
              <p:cNvGrpSpPr/>
              <p:nvPr/>
            </p:nvGrpSpPr>
            <p:grpSpPr>
              <a:xfrm>
                <a:off x="7287122" y="1581977"/>
                <a:ext cx="852803" cy="73428"/>
                <a:chOff x="7287122" y="1581977"/>
                <a:chExt cx="852803" cy="73428"/>
              </a:xfrm>
            </p:grpSpPr>
            <p:sp>
              <p:nvSpPr>
                <p:cNvPr id="5362" name="Google Shape;5362;p69"/>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63" name="Google Shape;5363;p69"/>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5364" name="Google Shape;5364;p69"/>
            <p:cNvGrpSpPr/>
            <p:nvPr/>
          </p:nvGrpSpPr>
          <p:grpSpPr>
            <a:xfrm>
              <a:off x="7287122" y="1165658"/>
              <a:ext cx="1219403" cy="344253"/>
              <a:chOff x="7287122" y="1165658"/>
              <a:chExt cx="1219403" cy="344253"/>
            </a:xfrm>
          </p:grpSpPr>
          <p:sp>
            <p:nvSpPr>
              <p:cNvPr id="5365" name="Google Shape;5365;p69"/>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6" name="Google Shape;5366;p69"/>
              <p:cNvGrpSpPr/>
              <p:nvPr/>
            </p:nvGrpSpPr>
            <p:grpSpPr>
              <a:xfrm>
                <a:off x="7287122" y="1341025"/>
                <a:ext cx="695703" cy="73419"/>
                <a:chOff x="7287122" y="1341025"/>
                <a:chExt cx="695703" cy="73419"/>
              </a:xfrm>
            </p:grpSpPr>
            <p:sp>
              <p:nvSpPr>
                <p:cNvPr id="5367" name="Google Shape;5367;p69"/>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68" name="Google Shape;5368;p69"/>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grpSp>
        <p:nvGrpSpPr>
          <p:cNvPr id="5369" name="Google Shape;5369;p69"/>
          <p:cNvGrpSpPr/>
          <p:nvPr/>
        </p:nvGrpSpPr>
        <p:grpSpPr>
          <a:xfrm>
            <a:off x="5802676" y="1185224"/>
            <a:ext cx="1397729" cy="1098540"/>
            <a:chOff x="5900602" y="1193063"/>
            <a:chExt cx="1299851" cy="1021707"/>
          </a:xfrm>
        </p:grpSpPr>
        <p:grpSp>
          <p:nvGrpSpPr>
            <p:cNvPr id="5370" name="Google Shape;5370;p69"/>
            <p:cNvGrpSpPr/>
            <p:nvPr/>
          </p:nvGrpSpPr>
          <p:grpSpPr>
            <a:xfrm>
              <a:off x="6520337" y="1193063"/>
              <a:ext cx="341815" cy="799959"/>
              <a:chOff x="6520337" y="1193063"/>
              <a:chExt cx="341815" cy="799959"/>
            </a:xfrm>
          </p:grpSpPr>
          <p:grpSp>
            <p:nvGrpSpPr>
              <p:cNvPr id="5371" name="Google Shape;5371;p69"/>
              <p:cNvGrpSpPr/>
              <p:nvPr/>
            </p:nvGrpSpPr>
            <p:grpSpPr>
              <a:xfrm>
                <a:off x="6520337" y="1589527"/>
                <a:ext cx="213950" cy="403494"/>
                <a:chOff x="6520337" y="1589527"/>
                <a:chExt cx="213950" cy="403494"/>
              </a:xfrm>
            </p:grpSpPr>
            <p:sp>
              <p:nvSpPr>
                <p:cNvPr id="5372" name="Google Shape;5372;p69"/>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9"/>
                <p:cNvSpPr/>
                <p:nvPr/>
              </p:nvSpPr>
              <p:spPr>
                <a:xfrm rot="-5400000">
                  <a:off x="6529204" y="178793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4" name="Google Shape;5374;p69"/>
              <p:cNvGrpSpPr/>
              <p:nvPr/>
            </p:nvGrpSpPr>
            <p:grpSpPr>
              <a:xfrm>
                <a:off x="6577204" y="1193063"/>
                <a:ext cx="284947" cy="464512"/>
                <a:chOff x="6577204" y="1193063"/>
                <a:chExt cx="284947" cy="464512"/>
              </a:xfrm>
            </p:grpSpPr>
            <p:sp>
              <p:nvSpPr>
                <p:cNvPr id="5375" name="Google Shape;5375;p69"/>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76" name="Google Shape;5376;p69"/>
                <p:cNvCxnSpPr/>
                <p:nvPr/>
              </p:nvCxnSpPr>
              <p:spPr>
                <a:xfrm rot="10800000">
                  <a:off x="6677825" y="1279575"/>
                  <a:ext cx="0" cy="378000"/>
                </a:xfrm>
                <a:prstGeom prst="straightConnector1">
                  <a:avLst/>
                </a:prstGeom>
                <a:noFill/>
                <a:ln w="9525" cap="flat" cmpd="sng">
                  <a:solidFill>
                    <a:srgbClr val="A5B7C6"/>
                  </a:solidFill>
                  <a:prstDash val="solid"/>
                  <a:round/>
                  <a:headEnd type="none" w="med" len="med"/>
                  <a:tailEnd type="oval" w="med" len="med"/>
                </a:ln>
              </p:spPr>
            </p:cxnSp>
          </p:grpSp>
        </p:grpSp>
        <p:grpSp>
          <p:nvGrpSpPr>
            <p:cNvPr id="5377" name="Google Shape;5377;p69"/>
            <p:cNvGrpSpPr/>
            <p:nvPr/>
          </p:nvGrpSpPr>
          <p:grpSpPr>
            <a:xfrm>
              <a:off x="6238903" y="1193063"/>
              <a:ext cx="300475" cy="900152"/>
              <a:chOff x="6238903" y="1193063"/>
              <a:chExt cx="300475" cy="900152"/>
            </a:xfrm>
          </p:grpSpPr>
          <p:grpSp>
            <p:nvGrpSpPr>
              <p:cNvPr id="5378" name="Google Shape;5378;p69"/>
              <p:cNvGrpSpPr/>
              <p:nvPr/>
            </p:nvGrpSpPr>
            <p:grpSpPr>
              <a:xfrm>
                <a:off x="6290865" y="1489315"/>
                <a:ext cx="248514" cy="603900"/>
                <a:chOff x="6290865" y="1489315"/>
                <a:chExt cx="248514" cy="603900"/>
              </a:xfrm>
            </p:grpSpPr>
            <p:sp>
              <p:nvSpPr>
                <p:cNvPr id="5379" name="Google Shape;5379;p69"/>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9"/>
                <p:cNvSpPr/>
                <p:nvPr/>
              </p:nvSpPr>
              <p:spPr>
                <a:xfrm rot="-5400000">
                  <a:off x="6266916" y="1820752"/>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1" name="Google Shape;5381;p69"/>
              <p:cNvGrpSpPr/>
              <p:nvPr/>
            </p:nvGrpSpPr>
            <p:grpSpPr>
              <a:xfrm>
                <a:off x="6238903" y="1193063"/>
                <a:ext cx="284947" cy="333087"/>
                <a:chOff x="6238903" y="1193063"/>
                <a:chExt cx="284947" cy="333087"/>
              </a:xfrm>
            </p:grpSpPr>
            <p:sp>
              <p:nvSpPr>
                <p:cNvPr id="5382" name="Google Shape;5382;p69"/>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83" name="Google Shape;5383;p69"/>
                <p:cNvCxnSpPr/>
                <p:nvPr/>
              </p:nvCxnSpPr>
              <p:spPr>
                <a:xfrm rot="10800000">
                  <a:off x="6431250" y="1279250"/>
                  <a:ext cx="0" cy="246900"/>
                </a:xfrm>
                <a:prstGeom prst="straightConnector1">
                  <a:avLst/>
                </a:prstGeom>
                <a:noFill/>
                <a:ln w="9525" cap="flat" cmpd="sng">
                  <a:solidFill>
                    <a:srgbClr val="869FB2"/>
                  </a:solidFill>
                  <a:prstDash val="solid"/>
                  <a:round/>
                  <a:headEnd type="none" w="med" len="med"/>
                  <a:tailEnd type="oval" w="med" len="med"/>
                </a:ln>
              </p:spPr>
            </p:cxnSp>
          </p:grpSp>
        </p:grpSp>
        <p:grpSp>
          <p:nvGrpSpPr>
            <p:cNvPr id="5384" name="Google Shape;5384;p69"/>
            <p:cNvGrpSpPr/>
            <p:nvPr/>
          </p:nvGrpSpPr>
          <p:grpSpPr>
            <a:xfrm>
              <a:off x="5900602" y="1193063"/>
              <a:ext cx="444345" cy="1021707"/>
              <a:chOff x="5900602" y="1193063"/>
              <a:chExt cx="444345" cy="1021707"/>
            </a:xfrm>
          </p:grpSpPr>
          <p:grpSp>
            <p:nvGrpSpPr>
              <p:cNvPr id="5385" name="Google Shape;5385;p69"/>
              <p:cNvGrpSpPr/>
              <p:nvPr/>
            </p:nvGrpSpPr>
            <p:grpSpPr>
              <a:xfrm>
                <a:off x="6046501" y="1367785"/>
                <a:ext cx="298446" cy="846986"/>
                <a:chOff x="6046501" y="1367785"/>
                <a:chExt cx="298446" cy="846986"/>
              </a:xfrm>
            </p:grpSpPr>
            <p:sp>
              <p:nvSpPr>
                <p:cNvPr id="5386" name="Google Shape;5386;p69"/>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9"/>
                <p:cNvSpPr/>
                <p:nvPr/>
              </p:nvSpPr>
              <p:spPr>
                <a:xfrm rot="-5400000">
                  <a:off x="5986745" y="185656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69"/>
              <p:cNvGrpSpPr/>
              <p:nvPr/>
            </p:nvGrpSpPr>
            <p:grpSpPr>
              <a:xfrm>
                <a:off x="5900602" y="1193063"/>
                <a:ext cx="284947" cy="182312"/>
                <a:chOff x="5900602" y="1193063"/>
                <a:chExt cx="284947" cy="182312"/>
              </a:xfrm>
            </p:grpSpPr>
            <p:sp>
              <p:nvSpPr>
                <p:cNvPr id="5389" name="Google Shape;5389;p69"/>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90" name="Google Shape;5390;p69"/>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nvGrpSpPr>
            <p:cNvPr id="5391" name="Google Shape;5391;p69"/>
            <p:cNvGrpSpPr/>
            <p:nvPr/>
          </p:nvGrpSpPr>
          <p:grpSpPr>
            <a:xfrm>
              <a:off x="6738300" y="1193063"/>
              <a:ext cx="462153" cy="707634"/>
              <a:chOff x="6738300" y="1193063"/>
              <a:chExt cx="462153" cy="707634"/>
            </a:xfrm>
          </p:grpSpPr>
          <p:grpSp>
            <p:nvGrpSpPr>
              <p:cNvPr id="5392" name="Google Shape;5392;p69"/>
              <p:cNvGrpSpPr/>
              <p:nvPr/>
            </p:nvGrpSpPr>
            <p:grpSpPr>
              <a:xfrm>
                <a:off x="6915505" y="1193063"/>
                <a:ext cx="284947" cy="597387"/>
                <a:chOff x="6915505" y="1193063"/>
                <a:chExt cx="284947" cy="597387"/>
              </a:xfrm>
            </p:grpSpPr>
            <p:sp>
              <p:nvSpPr>
                <p:cNvPr id="5393" name="Google Shape;5393;p69"/>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94" name="Google Shape;5394;p69"/>
                <p:cNvCxnSpPr/>
                <p:nvPr/>
              </p:nvCxnSpPr>
              <p:spPr>
                <a:xfrm rot="10800000">
                  <a:off x="6938275" y="1279850"/>
                  <a:ext cx="0" cy="510600"/>
                </a:xfrm>
                <a:prstGeom prst="straightConnector1">
                  <a:avLst/>
                </a:prstGeom>
                <a:noFill/>
                <a:ln w="9525" cap="flat" cmpd="sng">
                  <a:solidFill>
                    <a:srgbClr val="E3E7EA"/>
                  </a:solidFill>
                  <a:prstDash val="solid"/>
                  <a:round/>
                  <a:headEnd type="none" w="med" len="med"/>
                  <a:tailEnd type="oval" w="med" len="med"/>
                </a:ln>
              </p:spPr>
            </p:cxnSp>
          </p:grpSp>
          <p:grpSp>
            <p:nvGrpSpPr>
              <p:cNvPr id="5395" name="Google Shape;5395;p69"/>
              <p:cNvGrpSpPr/>
              <p:nvPr/>
            </p:nvGrpSpPr>
            <p:grpSpPr>
              <a:xfrm>
                <a:off x="6738300" y="1684725"/>
                <a:ext cx="230066" cy="215971"/>
                <a:chOff x="6738300" y="1684725"/>
                <a:chExt cx="230066" cy="215971"/>
              </a:xfrm>
            </p:grpSpPr>
            <p:sp>
              <p:nvSpPr>
                <p:cNvPr id="5396" name="Google Shape;5396;p69"/>
                <p:cNvSpPr/>
                <p:nvPr/>
              </p:nvSpPr>
              <p:spPr>
                <a:xfrm rot="-5400000">
                  <a:off x="6799187" y="1731518"/>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9"/>
                <p:cNvSpPr/>
                <p:nvPr/>
              </p:nvSpPr>
              <p:spPr>
                <a:xfrm rot="-5400000" flipH="1">
                  <a:off x="6799182" y="1623843"/>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401"/>
        <p:cNvGrpSpPr/>
        <p:nvPr/>
      </p:nvGrpSpPr>
      <p:grpSpPr>
        <a:xfrm>
          <a:off x="0" y="0"/>
          <a:ext cx="0" cy="0"/>
          <a:chOff x="0" y="0"/>
          <a:chExt cx="0" cy="0"/>
        </a:xfrm>
      </p:grpSpPr>
      <p:sp>
        <p:nvSpPr>
          <p:cNvPr id="5402" name="Google Shape;5402;p70"/>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...and our </a:t>
            </a:r>
            <a:r>
              <a:rPr lang="en">
                <a:latin typeface="Arial"/>
                <a:ea typeface="Arial"/>
                <a:cs typeface="Arial"/>
                <a:sym typeface="Arial"/>
              </a:rPr>
              <a:t>sets </a:t>
            </a:r>
            <a:r>
              <a:rPr lang="en">
                <a:solidFill>
                  <a:srgbClr val="FFFFFF"/>
                </a:solidFill>
                <a:latin typeface="Arial"/>
                <a:ea typeface="Arial"/>
                <a:cs typeface="Arial"/>
                <a:sym typeface="Arial"/>
              </a:rPr>
              <a:t>of editable icons</a:t>
            </a:r>
            <a:endParaRPr>
              <a:solidFill>
                <a:srgbClr val="FFFFFF"/>
              </a:solidFill>
              <a:latin typeface="Arial"/>
              <a:ea typeface="Arial"/>
              <a:cs typeface="Arial"/>
              <a:sym typeface="Arial"/>
            </a:endParaRPr>
          </a:p>
        </p:txBody>
      </p:sp>
      <p:sp>
        <p:nvSpPr>
          <p:cNvPr id="5403" name="Google Shape;5403;p70"/>
          <p:cNvSpPr txBox="1">
            <a:spLocks noGrp="1"/>
          </p:cNvSpPr>
          <p:nvPr>
            <p:ph type="body" idx="4294967295"/>
          </p:nvPr>
        </p:nvSpPr>
        <p:spPr>
          <a:xfrm>
            <a:off x="828875" y="1610275"/>
            <a:ext cx="75258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rial"/>
                <a:ea typeface="Arial"/>
                <a:cs typeface="Arial"/>
                <a:sym typeface="Arial"/>
              </a:rPr>
              <a:t>You can</a:t>
            </a:r>
            <a:r>
              <a:rPr lang="en">
                <a:solidFill>
                  <a:srgbClr val="435D74"/>
                </a:solidFill>
                <a:latin typeface="Arial"/>
                <a:ea typeface="Arial"/>
                <a:cs typeface="Arial"/>
                <a:sym typeface="Arial"/>
              </a:rPr>
              <a:t> </a:t>
            </a:r>
            <a:r>
              <a:rPr lang="en">
                <a:solidFill>
                  <a:srgbClr val="869FB2"/>
                </a:solidFill>
                <a:latin typeface="Arial"/>
                <a:ea typeface="Arial"/>
                <a:cs typeface="Arial"/>
                <a:sym typeface="Arial"/>
              </a:rPr>
              <a:t>resize</a:t>
            </a:r>
            <a:r>
              <a:rPr lang="en">
                <a:solidFill>
                  <a:srgbClr val="435D74"/>
                </a:solidFill>
                <a:latin typeface="Arial"/>
                <a:ea typeface="Arial"/>
                <a:cs typeface="Arial"/>
                <a:sym typeface="Arial"/>
              </a:rPr>
              <a:t> </a:t>
            </a:r>
            <a:r>
              <a:rPr lang="en">
                <a:solidFill>
                  <a:srgbClr val="FFFFFF"/>
                </a:solidFill>
                <a:latin typeface="Arial"/>
                <a:ea typeface="Arial"/>
                <a:cs typeface="Arial"/>
                <a:sym typeface="Arial"/>
              </a:rPr>
              <a:t>these icons without losing quality.</a:t>
            </a:r>
            <a:endParaRPr>
              <a:solidFill>
                <a:srgbClr val="FFFFFF"/>
              </a:solidFill>
              <a:latin typeface="Arial"/>
              <a:ea typeface="Arial"/>
              <a:cs typeface="Arial"/>
              <a:sym typeface="Arial"/>
            </a:endParaRPr>
          </a:p>
          <a:p>
            <a:pPr marL="0" lvl="0" indent="0" algn="ctr" rtl="0">
              <a:spcBef>
                <a:spcPts val="0"/>
              </a:spcBef>
              <a:spcAft>
                <a:spcPts val="0"/>
              </a:spcAft>
              <a:buNone/>
            </a:pPr>
            <a:r>
              <a:rPr lang="en">
                <a:solidFill>
                  <a:srgbClr val="FFFFFF"/>
                </a:solidFill>
                <a:latin typeface="Arial"/>
                <a:ea typeface="Arial"/>
                <a:cs typeface="Arial"/>
                <a:sym typeface="Arial"/>
              </a:rPr>
              <a:t>You can </a:t>
            </a:r>
            <a:r>
              <a:rPr lang="en">
                <a:solidFill>
                  <a:srgbClr val="869FB2"/>
                </a:solidFill>
                <a:latin typeface="Arial"/>
                <a:ea typeface="Arial"/>
                <a:cs typeface="Arial"/>
                <a:sym typeface="Arial"/>
              </a:rPr>
              <a:t>change the stroke and fill color</a:t>
            </a:r>
            <a:r>
              <a:rPr lang="en">
                <a:solidFill>
                  <a:srgbClr val="FFFFFF"/>
                </a:solidFill>
                <a:latin typeface="Arial"/>
                <a:ea typeface="Arial"/>
                <a:cs typeface="Arial"/>
                <a:sym typeface="Arial"/>
              </a:rPr>
              <a:t>; just select the icon and click on the</a:t>
            </a:r>
            <a:r>
              <a:rPr lang="en">
                <a:solidFill>
                  <a:srgbClr val="435D74"/>
                </a:solidFill>
                <a:latin typeface="Arial"/>
                <a:ea typeface="Arial"/>
                <a:cs typeface="Arial"/>
                <a:sym typeface="Arial"/>
              </a:rPr>
              <a:t> </a:t>
            </a:r>
            <a:r>
              <a:rPr lang="en">
                <a:solidFill>
                  <a:srgbClr val="869FB2"/>
                </a:solidFill>
                <a:latin typeface="Arial"/>
                <a:ea typeface="Arial"/>
                <a:cs typeface="Arial"/>
                <a:sym typeface="Arial"/>
              </a:rPr>
              <a:t>paint bucket/pen</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marL="0" lvl="0" indent="0" algn="ctr" rtl="0">
              <a:spcBef>
                <a:spcPts val="0"/>
              </a:spcBef>
              <a:spcAft>
                <a:spcPts val="0"/>
              </a:spcAft>
              <a:buNone/>
            </a:pPr>
            <a:r>
              <a:rPr lang="en">
                <a:solidFill>
                  <a:srgbClr val="FFFFFF"/>
                </a:solidFill>
                <a:latin typeface="Arial"/>
                <a:ea typeface="Arial"/>
                <a:cs typeface="Arial"/>
                <a:sym typeface="Arial"/>
              </a:rPr>
              <a:t>In Google Slides, you can also use </a:t>
            </a:r>
            <a:r>
              <a:rPr lang="en">
                <a:solidFill>
                  <a:srgbClr val="869FB2"/>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Flaticon’s extension</a:t>
            </a:r>
            <a:r>
              <a:rPr lang="en">
                <a:solidFill>
                  <a:srgbClr val="FFFFFF"/>
                </a:solidFill>
                <a:latin typeface="Arial"/>
                <a:ea typeface="Arial"/>
                <a:cs typeface="Arial"/>
                <a:sym typeface="Arial"/>
              </a:rPr>
              <a:t>, allowing you to customize and add even more icons.</a:t>
            </a:r>
            <a:br>
              <a:rPr lang="en">
                <a:solidFill>
                  <a:srgbClr val="435D74"/>
                </a:solidFill>
                <a:latin typeface="Arial"/>
                <a:ea typeface="Arial"/>
                <a:cs typeface="Arial"/>
                <a:sym typeface="Arial"/>
              </a:rPr>
            </a:br>
            <a:endParaRPr>
              <a:solidFill>
                <a:srgbClr val="435D74"/>
              </a:solidFill>
              <a:latin typeface="Arial"/>
              <a:ea typeface="Arial"/>
              <a:cs typeface="Arial"/>
              <a:sym typeface="Arial"/>
            </a:endParaRPr>
          </a:p>
        </p:txBody>
      </p:sp>
      <p:grpSp>
        <p:nvGrpSpPr>
          <p:cNvPr id="5404" name="Google Shape;5404;p70"/>
          <p:cNvGrpSpPr/>
          <p:nvPr/>
        </p:nvGrpSpPr>
        <p:grpSpPr>
          <a:xfrm>
            <a:off x="1267741" y="2287103"/>
            <a:ext cx="298169" cy="339253"/>
            <a:chOff x="1529350" y="258825"/>
            <a:chExt cx="423475" cy="481825"/>
          </a:xfrm>
        </p:grpSpPr>
        <p:sp>
          <p:nvSpPr>
            <p:cNvPr id="5405" name="Google Shape;5405;p70"/>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06" name="Google Shape;5406;p70"/>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07" name="Google Shape;5407;p70"/>
          <p:cNvGrpSpPr/>
          <p:nvPr/>
        </p:nvGrpSpPr>
        <p:grpSpPr>
          <a:xfrm>
            <a:off x="1660716" y="2367273"/>
            <a:ext cx="340890" cy="178912"/>
            <a:chOff x="2084325" y="363300"/>
            <a:chExt cx="484150" cy="254100"/>
          </a:xfrm>
        </p:grpSpPr>
        <p:sp>
          <p:nvSpPr>
            <p:cNvPr id="5408" name="Google Shape;5408;p70"/>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09" name="Google Shape;5409;p70"/>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10" name="Google Shape;5410;p70"/>
          <p:cNvGrpSpPr/>
          <p:nvPr/>
        </p:nvGrpSpPr>
        <p:grpSpPr>
          <a:xfrm>
            <a:off x="2110011" y="2287102"/>
            <a:ext cx="298169" cy="339253"/>
            <a:chOff x="2707500" y="249400"/>
            <a:chExt cx="423475" cy="481825"/>
          </a:xfrm>
        </p:grpSpPr>
        <p:sp>
          <p:nvSpPr>
            <p:cNvPr id="5411" name="Google Shape;5411;p70"/>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12" name="Google Shape;5412;p70"/>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13" name="Google Shape;5413;p70"/>
          <p:cNvGrpSpPr/>
          <p:nvPr/>
        </p:nvGrpSpPr>
        <p:grpSpPr>
          <a:xfrm>
            <a:off x="2912712" y="2287349"/>
            <a:ext cx="352349" cy="338760"/>
            <a:chOff x="3854700" y="249750"/>
            <a:chExt cx="500425" cy="481125"/>
          </a:xfrm>
        </p:grpSpPr>
        <p:sp>
          <p:nvSpPr>
            <p:cNvPr id="5414" name="Google Shape;5414;p70"/>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15" name="Google Shape;5415;p70"/>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16" name="Google Shape;5416;p70"/>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17" name="Google Shape;5417;p70"/>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18" name="Google Shape;5418;p70"/>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19" name="Google Shape;5419;p70"/>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20" name="Google Shape;5420;p70"/>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21" name="Google Shape;5421;p70"/>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22" name="Google Shape;5422;p70"/>
          <p:cNvGrpSpPr/>
          <p:nvPr/>
        </p:nvGrpSpPr>
        <p:grpSpPr>
          <a:xfrm>
            <a:off x="3330701" y="2287349"/>
            <a:ext cx="352349" cy="338760"/>
            <a:chOff x="4447550" y="249750"/>
            <a:chExt cx="500425" cy="481125"/>
          </a:xfrm>
        </p:grpSpPr>
        <p:sp>
          <p:nvSpPr>
            <p:cNvPr id="5423" name="Google Shape;5423;p70"/>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24" name="Google Shape;5424;p70"/>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25" name="Google Shape;5425;p70"/>
          <p:cNvGrpSpPr/>
          <p:nvPr/>
        </p:nvGrpSpPr>
        <p:grpSpPr>
          <a:xfrm>
            <a:off x="3759902" y="2287102"/>
            <a:ext cx="339253" cy="339253"/>
            <a:chOff x="5049725" y="249400"/>
            <a:chExt cx="481825" cy="481825"/>
          </a:xfrm>
        </p:grpSpPr>
        <p:sp>
          <p:nvSpPr>
            <p:cNvPr id="5426" name="Google Shape;5426;p70"/>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27" name="Google Shape;5427;p70"/>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28" name="Google Shape;5428;p70"/>
          <p:cNvGrpSpPr/>
          <p:nvPr/>
        </p:nvGrpSpPr>
        <p:grpSpPr>
          <a:xfrm>
            <a:off x="4173843" y="2287102"/>
            <a:ext cx="339253" cy="339253"/>
            <a:chOff x="5660400" y="238125"/>
            <a:chExt cx="481825" cy="481825"/>
          </a:xfrm>
        </p:grpSpPr>
        <p:sp>
          <p:nvSpPr>
            <p:cNvPr id="5429" name="Google Shape;5429;p70"/>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30" name="Google Shape;5430;p70"/>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31" name="Google Shape;5431;p70"/>
          <p:cNvGrpSpPr/>
          <p:nvPr/>
        </p:nvGrpSpPr>
        <p:grpSpPr>
          <a:xfrm>
            <a:off x="4590529" y="2287102"/>
            <a:ext cx="339253" cy="339253"/>
            <a:chOff x="6235400" y="249400"/>
            <a:chExt cx="481825" cy="481825"/>
          </a:xfrm>
        </p:grpSpPr>
        <p:sp>
          <p:nvSpPr>
            <p:cNvPr id="5432" name="Google Shape;5432;p70"/>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33" name="Google Shape;5433;p70"/>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34" name="Google Shape;5434;p70"/>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35" name="Google Shape;5435;p70"/>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36" name="Google Shape;5436;p70"/>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437" name="Google Shape;5437;p70"/>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438" name="Google Shape;5438;p70"/>
          <p:cNvGrpSpPr/>
          <p:nvPr/>
        </p:nvGrpSpPr>
        <p:grpSpPr>
          <a:xfrm>
            <a:off x="1660875" y="2711232"/>
            <a:ext cx="340573" cy="339271"/>
            <a:chOff x="2085450" y="842250"/>
            <a:chExt cx="483700" cy="481850"/>
          </a:xfrm>
        </p:grpSpPr>
        <p:sp>
          <p:nvSpPr>
            <p:cNvPr id="5439" name="Google Shape;5439;p70"/>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40" name="Google Shape;5440;p70"/>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41" name="Google Shape;5441;p70"/>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42" name="Google Shape;5442;p70"/>
          <p:cNvGrpSpPr/>
          <p:nvPr/>
        </p:nvGrpSpPr>
        <p:grpSpPr>
          <a:xfrm>
            <a:off x="2089443" y="2711241"/>
            <a:ext cx="339306" cy="339253"/>
            <a:chOff x="2685825" y="840375"/>
            <a:chExt cx="481900" cy="481825"/>
          </a:xfrm>
        </p:grpSpPr>
        <p:sp>
          <p:nvSpPr>
            <p:cNvPr id="5443" name="Google Shape;5443;p70"/>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44" name="Google Shape;5444;p70"/>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45" name="Google Shape;5445;p70"/>
          <p:cNvGrpSpPr/>
          <p:nvPr/>
        </p:nvGrpSpPr>
        <p:grpSpPr>
          <a:xfrm>
            <a:off x="2501104" y="2710924"/>
            <a:ext cx="350431" cy="339887"/>
            <a:chOff x="3270675" y="841800"/>
            <a:chExt cx="497700" cy="482725"/>
          </a:xfrm>
        </p:grpSpPr>
        <p:sp>
          <p:nvSpPr>
            <p:cNvPr id="5446" name="Google Shape;5446;p70"/>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47" name="Google Shape;5447;p70"/>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48" name="Google Shape;5448;p70"/>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449" name="Google Shape;5449;p70"/>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450" name="Google Shape;5450;p70"/>
          <p:cNvGrpSpPr/>
          <p:nvPr/>
        </p:nvGrpSpPr>
        <p:grpSpPr>
          <a:xfrm>
            <a:off x="3337249" y="2731783"/>
            <a:ext cx="339253" cy="298169"/>
            <a:chOff x="4467200" y="877100"/>
            <a:chExt cx="481825" cy="423475"/>
          </a:xfrm>
        </p:grpSpPr>
        <p:sp>
          <p:nvSpPr>
            <p:cNvPr id="5451" name="Google Shape;5451;p70"/>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52" name="Google Shape;5452;p70"/>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53" name="Google Shape;5453;p70"/>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54" name="Google Shape;5454;p70"/>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55" name="Google Shape;5455;p70"/>
          <p:cNvGrpSpPr/>
          <p:nvPr/>
        </p:nvGrpSpPr>
        <p:grpSpPr>
          <a:xfrm>
            <a:off x="3752140" y="2711232"/>
            <a:ext cx="354778" cy="339271"/>
            <a:chOff x="5045500" y="842250"/>
            <a:chExt cx="503875" cy="481850"/>
          </a:xfrm>
        </p:grpSpPr>
        <p:sp>
          <p:nvSpPr>
            <p:cNvPr id="5456" name="Google Shape;5456;p70"/>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57" name="Google Shape;5457;p70"/>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58" name="Google Shape;5458;p70"/>
          <p:cNvGrpSpPr/>
          <p:nvPr/>
        </p:nvGrpSpPr>
        <p:grpSpPr>
          <a:xfrm>
            <a:off x="2523626" y="2287428"/>
            <a:ext cx="305386" cy="338602"/>
            <a:chOff x="3300325" y="249875"/>
            <a:chExt cx="433725" cy="480900"/>
          </a:xfrm>
        </p:grpSpPr>
        <p:sp>
          <p:nvSpPr>
            <p:cNvPr id="5459" name="Google Shape;5459;p70"/>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60" name="Google Shape;5460;p70"/>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61" name="Google Shape;5461;p70"/>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62" name="Google Shape;5462;p70"/>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63" name="Google Shape;5463;p70"/>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64" name="Google Shape;5464;p70"/>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65" name="Google Shape;5465;p70"/>
          <p:cNvGrpSpPr/>
          <p:nvPr/>
        </p:nvGrpSpPr>
        <p:grpSpPr>
          <a:xfrm>
            <a:off x="4174987" y="2737451"/>
            <a:ext cx="336965" cy="286833"/>
            <a:chOff x="5645200" y="879425"/>
            <a:chExt cx="478575" cy="407375"/>
          </a:xfrm>
        </p:grpSpPr>
        <p:sp>
          <p:nvSpPr>
            <p:cNvPr id="5466" name="Google Shape;5466;p70"/>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67" name="Google Shape;5467;p70"/>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68" name="Google Shape;5468;p70"/>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69" name="Google Shape;5469;p70"/>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0" name="Google Shape;5470;p70"/>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1" name="Google Shape;5471;p70"/>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72" name="Google Shape;5472;p70"/>
          <p:cNvGrpSpPr/>
          <p:nvPr/>
        </p:nvGrpSpPr>
        <p:grpSpPr>
          <a:xfrm>
            <a:off x="4611062" y="2711241"/>
            <a:ext cx="298186" cy="339253"/>
            <a:chOff x="6264525" y="842250"/>
            <a:chExt cx="423500" cy="481825"/>
          </a:xfrm>
        </p:grpSpPr>
        <p:sp>
          <p:nvSpPr>
            <p:cNvPr id="5473" name="Google Shape;5473;p70"/>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4" name="Google Shape;5474;p70"/>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5" name="Google Shape;5475;p70"/>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6" name="Google Shape;5476;p70"/>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7" name="Google Shape;5477;p70"/>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8" name="Google Shape;5478;p70"/>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79" name="Google Shape;5479;p70"/>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80" name="Google Shape;5480;p70"/>
          <p:cNvGrpSpPr/>
          <p:nvPr/>
        </p:nvGrpSpPr>
        <p:grpSpPr>
          <a:xfrm>
            <a:off x="829350" y="3125895"/>
            <a:ext cx="339253" cy="339253"/>
            <a:chOff x="900750" y="1436075"/>
            <a:chExt cx="481825" cy="481825"/>
          </a:xfrm>
        </p:grpSpPr>
        <p:sp>
          <p:nvSpPr>
            <p:cNvPr id="5481" name="Google Shape;5481;p70"/>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82" name="Google Shape;5482;p70"/>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83" name="Google Shape;5483;p70"/>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84" name="Google Shape;5484;p70"/>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85" name="Google Shape;5485;p70"/>
          <p:cNvGrpSpPr/>
          <p:nvPr/>
        </p:nvGrpSpPr>
        <p:grpSpPr>
          <a:xfrm>
            <a:off x="1247198" y="3186183"/>
            <a:ext cx="339253" cy="218676"/>
            <a:chOff x="1492675" y="1520750"/>
            <a:chExt cx="481825" cy="310575"/>
          </a:xfrm>
        </p:grpSpPr>
        <p:sp>
          <p:nvSpPr>
            <p:cNvPr id="5486" name="Google Shape;5486;p70"/>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87" name="Google Shape;5487;p70"/>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88" name="Google Shape;5488;p70"/>
          <p:cNvGrpSpPr/>
          <p:nvPr/>
        </p:nvGrpSpPr>
        <p:grpSpPr>
          <a:xfrm>
            <a:off x="1654995" y="3125877"/>
            <a:ext cx="352332" cy="339288"/>
            <a:chOff x="2071000" y="1435025"/>
            <a:chExt cx="500400" cy="481875"/>
          </a:xfrm>
        </p:grpSpPr>
        <p:sp>
          <p:nvSpPr>
            <p:cNvPr id="5489" name="Google Shape;5489;p70"/>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90" name="Google Shape;5490;p70"/>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91" name="Google Shape;5491;p70"/>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92" name="Google Shape;5492;p70"/>
          <p:cNvGrpSpPr/>
          <p:nvPr/>
        </p:nvGrpSpPr>
        <p:grpSpPr>
          <a:xfrm>
            <a:off x="828875" y="2731810"/>
            <a:ext cx="340204" cy="298116"/>
            <a:chOff x="899850" y="871450"/>
            <a:chExt cx="483175" cy="423400"/>
          </a:xfrm>
        </p:grpSpPr>
        <p:sp>
          <p:nvSpPr>
            <p:cNvPr id="5493" name="Google Shape;5493;p70"/>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94" name="Google Shape;5494;p70"/>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95" name="Google Shape;5495;p70"/>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96" name="Google Shape;5496;p70"/>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97" name="Google Shape;5497;p70"/>
          <p:cNvGrpSpPr/>
          <p:nvPr/>
        </p:nvGrpSpPr>
        <p:grpSpPr>
          <a:xfrm>
            <a:off x="2083159" y="3146709"/>
            <a:ext cx="351874" cy="297623"/>
            <a:chOff x="2678350" y="1464650"/>
            <a:chExt cx="499750" cy="422700"/>
          </a:xfrm>
        </p:grpSpPr>
        <p:sp>
          <p:nvSpPr>
            <p:cNvPr id="5498" name="Google Shape;5498;p70"/>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99" name="Google Shape;5499;p70"/>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00" name="Google Shape;5500;p70"/>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01" name="Google Shape;5501;p70"/>
          <p:cNvGrpSpPr/>
          <p:nvPr/>
        </p:nvGrpSpPr>
        <p:grpSpPr>
          <a:xfrm>
            <a:off x="2506692" y="3125895"/>
            <a:ext cx="339253" cy="339253"/>
            <a:chOff x="3271200" y="1435075"/>
            <a:chExt cx="481825" cy="481825"/>
          </a:xfrm>
        </p:grpSpPr>
        <p:sp>
          <p:nvSpPr>
            <p:cNvPr id="5502" name="Google Shape;5502;p70"/>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03" name="Google Shape;5503;p70"/>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04" name="Google Shape;5504;p70"/>
          <p:cNvGrpSpPr/>
          <p:nvPr/>
        </p:nvGrpSpPr>
        <p:grpSpPr>
          <a:xfrm>
            <a:off x="2917165" y="3125877"/>
            <a:ext cx="343442" cy="339288"/>
            <a:chOff x="3858100" y="1435075"/>
            <a:chExt cx="487775" cy="481875"/>
          </a:xfrm>
        </p:grpSpPr>
        <p:sp>
          <p:nvSpPr>
            <p:cNvPr id="5505" name="Google Shape;5505;p70"/>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06" name="Google Shape;5506;p70"/>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07" name="Google Shape;5507;p70"/>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08" name="Google Shape;5508;p70"/>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09" name="Google Shape;5509;p70"/>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10" name="Google Shape;5510;p70"/>
          <p:cNvGrpSpPr/>
          <p:nvPr/>
        </p:nvGrpSpPr>
        <p:grpSpPr>
          <a:xfrm>
            <a:off x="3337249" y="3125895"/>
            <a:ext cx="339253" cy="339253"/>
            <a:chOff x="4456875" y="1435075"/>
            <a:chExt cx="481825" cy="481825"/>
          </a:xfrm>
        </p:grpSpPr>
        <p:sp>
          <p:nvSpPr>
            <p:cNvPr id="5511" name="Google Shape;5511;p70"/>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2" name="Google Shape;5512;p70"/>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3" name="Google Shape;5513;p70"/>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4" name="Google Shape;5514;p70"/>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5" name="Google Shape;5515;p70"/>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6" name="Google Shape;5516;p70"/>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7" name="Google Shape;5517;p70"/>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8" name="Google Shape;5518;p70"/>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19" name="Google Shape;5519;p70"/>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0" name="Google Shape;5520;p70"/>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1" name="Google Shape;5521;p70"/>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2" name="Google Shape;5522;p70"/>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3" name="Google Shape;5523;p70"/>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4" name="Google Shape;5524;p70"/>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5" name="Google Shape;5525;p70"/>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6" name="Google Shape;5526;p70"/>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7" name="Google Shape;5527;p70"/>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8" name="Google Shape;5528;p70"/>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29" name="Google Shape;5529;p70"/>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30" name="Google Shape;5530;p70"/>
          <p:cNvGrpSpPr/>
          <p:nvPr/>
        </p:nvGrpSpPr>
        <p:grpSpPr>
          <a:xfrm>
            <a:off x="3758239" y="3125886"/>
            <a:ext cx="342580" cy="339271"/>
            <a:chOff x="5049725" y="1435050"/>
            <a:chExt cx="486550" cy="481850"/>
          </a:xfrm>
        </p:grpSpPr>
        <p:sp>
          <p:nvSpPr>
            <p:cNvPr id="5531" name="Google Shape;5531;p70"/>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32" name="Google Shape;5532;p70"/>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33" name="Google Shape;5533;p70"/>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34" name="Google Shape;5534;p70"/>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35" name="Google Shape;5535;p70"/>
          <p:cNvGrpSpPr/>
          <p:nvPr/>
        </p:nvGrpSpPr>
        <p:grpSpPr>
          <a:xfrm>
            <a:off x="4173790" y="3125895"/>
            <a:ext cx="339359" cy="339253"/>
            <a:chOff x="5642475" y="1435075"/>
            <a:chExt cx="481975" cy="481825"/>
          </a:xfrm>
        </p:grpSpPr>
        <p:sp>
          <p:nvSpPr>
            <p:cNvPr id="5536" name="Google Shape;5536;p70"/>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37" name="Google Shape;5537;p70"/>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38" name="Google Shape;5538;p70"/>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39" name="Google Shape;5539;p70"/>
          <p:cNvGrpSpPr/>
          <p:nvPr/>
        </p:nvGrpSpPr>
        <p:grpSpPr>
          <a:xfrm>
            <a:off x="1661509" y="3559347"/>
            <a:ext cx="339306" cy="298186"/>
            <a:chOff x="2085450" y="2057100"/>
            <a:chExt cx="481900" cy="423500"/>
          </a:xfrm>
        </p:grpSpPr>
        <p:sp>
          <p:nvSpPr>
            <p:cNvPr id="5540" name="Google Shape;5540;p70"/>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41" name="Google Shape;5541;p70"/>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42" name="Google Shape;5542;p70"/>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43" name="Google Shape;5543;p70"/>
          <p:cNvGrpSpPr/>
          <p:nvPr/>
        </p:nvGrpSpPr>
        <p:grpSpPr>
          <a:xfrm>
            <a:off x="2089442" y="3582592"/>
            <a:ext cx="339306" cy="251698"/>
            <a:chOff x="2678275" y="2090100"/>
            <a:chExt cx="481900" cy="357475"/>
          </a:xfrm>
        </p:grpSpPr>
        <p:sp>
          <p:nvSpPr>
            <p:cNvPr id="5544" name="Google Shape;5544;p70"/>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45" name="Google Shape;5545;p70"/>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46" name="Google Shape;5546;p70"/>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47" name="Google Shape;5547;p70"/>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48" name="Google Shape;5548;p70"/>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49" name="Google Shape;5549;p70"/>
          <p:cNvGrpSpPr/>
          <p:nvPr/>
        </p:nvGrpSpPr>
        <p:grpSpPr>
          <a:xfrm>
            <a:off x="2566646" y="3594790"/>
            <a:ext cx="219345" cy="227301"/>
            <a:chOff x="3357325" y="2093500"/>
            <a:chExt cx="311525" cy="322825"/>
          </a:xfrm>
        </p:grpSpPr>
        <p:sp>
          <p:nvSpPr>
            <p:cNvPr id="5550" name="Google Shape;5550;p70"/>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51" name="Google Shape;5551;p70"/>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52" name="Google Shape;5552;p70"/>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553" name="Google Shape;5553;p70"/>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554" name="Google Shape;5554;p70"/>
          <p:cNvGrpSpPr/>
          <p:nvPr/>
        </p:nvGrpSpPr>
        <p:grpSpPr>
          <a:xfrm>
            <a:off x="3360836" y="3538814"/>
            <a:ext cx="292078" cy="339253"/>
            <a:chOff x="4492800" y="2027925"/>
            <a:chExt cx="414825" cy="481825"/>
          </a:xfrm>
        </p:grpSpPr>
        <p:sp>
          <p:nvSpPr>
            <p:cNvPr id="5555" name="Google Shape;5555;p70"/>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56" name="Google Shape;5556;p70"/>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57" name="Google Shape;5557;p70"/>
          <p:cNvGrpSpPr/>
          <p:nvPr/>
        </p:nvGrpSpPr>
        <p:grpSpPr>
          <a:xfrm>
            <a:off x="3759928" y="3538805"/>
            <a:ext cx="339200" cy="339271"/>
            <a:chOff x="5049725" y="2027900"/>
            <a:chExt cx="481750" cy="481850"/>
          </a:xfrm>
        </p:grpSpPr>
        <p:sp>
          <p:nvSpPr>
            <p:cNvPr id="5558" name="Google Shape;5558;p70"/>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59" name="Google Shape;5559;p70"/>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0" name="Google Shape;5560;p70"/>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1" name="Google Shape;5561;p70"/>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2" name="Google Shape;5562;p70"/>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3" name="Google Shape;5563;p70"/>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4" name="Google Shape;5564;p70"/>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5" name="Google Shape;5565;p70"/>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66" name="Google Shape;5566;p70"/>
          <p:cNvGrpSpPr/>
          <p:nvPr/>
        </p:nvGrpSpPr>
        <p:grpSpPr>
          <a:xfrm>
            <a:off x="4233524" y="3538893"/>
            <a:ext cx="219890" cy="339095"/>
            <a:chOff x="5726350" y="2028150"/>
            <a:chExt cx="312300" cy="481600"/>
          </a:xfrm>
        </p:grpSpPr>
        <p:sp>
          <p:nvSpPr>
            <p:cNvPr id="5567" name="Google Shape;5567;p70"/>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8" name="Google Shape;5568;p70"/>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69" name="Google Shape;5569;p70"/>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70" name="Google Shape;5570;p70"/>
          <p:cNvGrpSpPr/>
          <p:nvPr/>
        </p:nvGrpSpPr>
        <p:grpSpPr>
          <a:xfrm>
            <a:off x="4593715" y="3542000"/>
            <a:ext cx="332881" cy="332881"/>
            <a:chOff x="6239925" y="2032450"/>
            <a:chExt cx="472775" cy="472775"/>
          </a:xfrm>
        </p:grpSpPr>
        <p:sp>
          <p:nvSpPr>
            <p:cNvPr id="5571" name="Google Shape;5571;p70"/>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72" name="Google Shape;5572;p70"/>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73" name="Google Shape;5573;p70"/>
          <p:cNvGrpSpPr/>
          <p:nvPr/>
        </p:nvGrpSpPr>
        <p:grpSpPr>
          <a:xfrm>
            <a:off x="5042807" y="2364092"/>
            <a:ext cx="334641" cy="185425"/>
            <a:chOff x="903075" y="2730000"/>
            <a:chExt cx="475275" cy="263350"/>
          </a:xfrm>
        </p:grpSpPr>
        <p:sp>
          <p:nvSpPr>
            <p:cNvPr id="5574" name="Google Shape;5574;p70"/>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75" name="Google Shape;5575;p70"/>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76" name="Google Shape;5576;p70"/>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77" name="Google Shape;5577;p70"/>
          <p:cNvGrpSpPr/>
          <p:nvPr/>
        </p:nvGrpSpPr>
        <p:grpSpPr>
          <a:xfrm>
            <a:off x="1247198" y="3538814"/>
            <a:ext cx="339253" cy="339253"/>
            <a:chOff x="1492675" y="2027925"/>
            <a:chExt cx="481825" cy="481825"/>
          </a:xfrm>
        </p:grpSpPr>
        <p:sp>
          <p:nvSpPr>
            <p:cNvPr id="5578" name="Google Shape;5578;p70"/>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79" name="Google Shape;5579;p70"/>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80" name="Google Shape;5580;p70"/>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81" name="Google Shape;5581;p70"/>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82" name="Google Shape;5582;p70"/>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83" name="Google Shape;5583;p70"/>
          <p:cNvGrpSpPr/>
          <p:nvPr/>
        </p:nvGrpSpPr>
        <p:grpSpPr>
          <a:xfrm>
            <a:off x="829359" y="2307635"/>
            <a:ext cx="339235" cy="298186"/>
            <a:chOff x="898875" y="244725"/>
            <a:chExt cx="481800" cy="423500"/>
          </a:xfrm>
        </p:grpSpPr>
        <p:sp>
          <p:nvSpPr>
            <p:cNvPr id="5584" name="Google Shape;5584;p70"/>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85" name="Google Shape;5585;p70"/>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86" name="Google Shape;5586;p70"/>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87" name="Google Shape;5587;p70"/>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88" name="Google Shape;5588;p70"/>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89" name="Google Shape;5589;p70"/>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590" name="Google Shape;5590;p70"/>
          <p:cNvGrpSpPr/>
          <p:nvPr/>
        </p:nvGrpSpPr>
        <p:grpSpPr>
          <a:xfrm>
            <a:off x="5473575" y="2287178"/>
            <a:ext cx="339253" cy="339253"/>
            <a:chOff x="1492675" y="2620775"/>
            <a:chExt cx="481825" cy="481825"/>
          </a:xfrm>
        </p:grpSpPr>
        <p:sp>
          <p:nvSpPr>
            <p:cNvPr id="5591" name="Google Shape;5591;p70"/>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92" name="Google Shape;5592;p70"/>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593" name="Google Shape;5593;p70"/>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594" name="Google Shape;5594;p70"/>
          <p:cNvGrpSpPr/>
          <p:nvPr/>
        </p:nvGrpSpPr>
        <p:grpSpPr>
          <a:xfrm>
            <a:off x="6297328" y="2303161"/>
            <a:ext cx="333585" cy="307287"/>
            <a:chOff x="2682350" y="2643425"/>
            <a:chExt cx="473775" cy="436425"/>
          </a:xfrm>
        </p:grpSpPr>
        <p:sp>
          <p:nvSpPr>
            <p:cNvPr id="5595" name="Google Shape;5595;p70"/>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96" name="Google Shape;5596;p70"/>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97" name="Google Shape;5597;p70"/>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98" name="Google Shape;5598;p70"/>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99" name="Google Shape;5599;p70"/>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00" name="Google Shape;5600;p70"/>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01" name="Google Shape;5601;p70"/>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02" name="Google Shape;5602;p70"/>
          <p:cNvGrpSpPr/>
          <p:nvPr/>
        </p:nvGrpSpPr>
        <p:grpSpPr>
          <a:xfrm>
            <a:off x="6762818" y="2287178"/>
            <a:ext cx="238531" cy="339253"/>
            <a:chOff x="3342725" y="2620775"/>
            <a:chExt cx="338775" cy="481825"/>
          </a:xfrm>
        </p:grpSpPr>
        <p:sp>
          <p:nvSpPr>
            <p:cNvPr id="5603" name="Google Shape;5603;p70"/>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04" name="Google Shape;5604;p70"/>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05" name="Google Shape;5605;p70"/>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06" name="Google Shape;5606;p70"/>
          <p:cNvGrpSpPr/>
          <p:nvPr/>
        </p:nvGrpSpPr>
        <p:grpSpPr>
          <a:xfrm>
            <a:off x="7156568" y="2287178"/>
            <a:ext cx="278296" cy="339253"/>
            <a:chOff x="3907325" y="2620775"/>
            <a:chExt cx="395250" cy="481825"/>
          </a:xfrm>
        </p:grpSpPr>
        <p:sp>
          <p:nvSpPr>
            <p:cNvPr id="5607" name="Google Shape;5607;p70"/>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08" name="Google Shape;5608;p70"/>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09" name="Google Shape;5609;p70"/>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10" name="Google Shape;5610;p70"/>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11" name="Google Shape;5611;p70"/>
          <p:cNvGrpSpPr/>
          <p:nvPr/>
        </p:nvGrpSpPr>
        <p:grpSpPr>
          <a:xfrm>
            <a:off x="7974679" y="2297783"/>
            <a:ext cx="339253" cy="318042"/>
            <a:chOff x="5049725" y="2635825"/>
            <a:chExt cx="481825" cy="451700"/>
          </a:xfrm>
        </p:grpSpPr>
        <p:sp>
          <p:nvSpPr>
            <p:cNvPr id="5612" name="Google Shape;5612;p70"/>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13" name="Google Shape;5613;p70"/>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14" name="Google Shape;5614;p70"/>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15" name="Google Shape;5615;p70"/>
          <p:cNvGrpSpPr/>
          <p:nvPr/>
        </p:nvGrpSpPr>
        <p:grpSpPr>
          <a:xfrm>
            <a:off x="2375386" y="3952243"/>
            <a:ext cx="338566" cy="338373"/>
            <a:chOff x="5643000" y="2621375"/>
            <a:chExt cx="480850" cy="480575"/>
          </a:xfrm>
        </p:grpSpPr>
        <p:sp>
          <p:nvSpPr>
            <p:cNvPr id="5616" name="Google Shape;5616;p70"/>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17" name="Google Shape;5617;p70"/>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18" name="Google Shape;5618;p70"/>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19" name="Google Shape;5619;p70"/>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20" name="Google Shape;5620;p70"/>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21" name="Google Shape;5621;p70"/>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22" name="Google Shape;5622;p70"/>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23" name="Google Shape;5623;p70"/>
          <p:cNvGrpSpPr/>
          <p:nvPr/>
        </p:nvGrpSpPr>
        <p:grpSpPr>
          <a:xfrm>
            <a:off x="4192782" y="3951803"/>
            <a:ext cx="339359" cy="339253"/>
            <a:chOff x="6235250" y="2620775"/>
            <a:chExt cx="481975" cy="481825"/>
          </a:xfrm>
        </p:grpSpPr>
        <p:sp>
          <p:nvSpPr>
            <p:cNvPr id="5624" name="Google Shape;5624;p70"/>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25" name="Google Shape;5625;p70"/>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26" name="Google Shape;5626;p70"/>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27" name="Google Shape;5627;p70"/>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28" name="Google Shape;5628;p70"/>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29" name="Google Shape;5629;p70"/>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630" name="Google Shape;5630;p70"/>
          <p:cNvGrpSpPr/>
          <p:nvPr/>
        </p:nvGrpSpPr>
        <p:grpSpPr>
          <a:xfrm>
            <a:off x="5472652" y="2711317"/>
            <a:ext cx="341101" cy="339253"/>
            <a:chOff x="1535000" y="3223325"/>
            <a:chExt cx="484450" cy="481825"/>
          </a:xfrm>
        </p:grpSpPr>
        <p:sp>
          <p:nvSpPr>
            <p:cNvPr id="5631" name="Google Shape;5631;p70"/>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32" name="Google Shape;5632;p70"/>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33" name="Google Shape;5633;p70"/>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34" name="Google Shape;5634;p70"/>
          <p:cNvGrpSpPr/>
          <p:nvPr/>
        </p:nvGrpSpPr>
        <p:grpSpPr>
          <a:xfrm>
            <a:off x="5880219" y="2746618"/>
            <a:ext cx="339253" cy="268649"/>
            <a:chOff x="2085525" y="3263750"/>
            <a:chExt cx="481825" cy="381550"/>
          </a:xfrm>
        </p:grpSpPr>
        <p:sp>
          <p:nvSpPr>
            <p:cNvPr id="5635" name="Google Shape;5635;p70"/>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36" name="Google Shape;5636;p70"/>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37" name="Google Shape;5637;p70"/>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638" name="Google Shape;5638;p70"/>
          <p:cNvGrpSpPr/>
          <p:nvPr/>
        </p:nvGrpSpPr>
        <p:grpSpPr>
          <a:xfrm>
            <a:off x="6711982" y="2711308"/>
            <a:ext cx="340204" cy="339271"/>
            <a:chOff x="3270450" y="3213625"/>
            <a:chExt cx="483175" cy="481850"/>
          </a:xfrm>
        </p:grpSpPr>
        <p:sp>
          <p:nvSpPr>
            <p:cNvPr id="5639" name="Google Shape;5639;p70"/>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40" name="Google Shape;5640;p70"/>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41" name="Google Shape;5641;p70"/>
          <p:cNvGrpSpPr/>
          <p:nvPr/>
        </p:nvGrpSpPr>
        <p:grpSpPr>
          <a:xfrm>
            <a:off x="7211250" y="2711317"/>
            <a:ext cx="168931" cy="339253"/>
            <a:chOff x="3984950" y="3213600"/>
            <a:chExt cx="239925" cy="481825"/>
          </a:xfrm>
        </p:grpSpPr>
        <p:sp>
          <p:nvSpPr>
            <p:cNvPr id="5642" name="Google Shape;5642;p70"/>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43" name="Google Shape;5643;p70"/>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44" name="Google Shape;5644;p70"/>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45" name="Google Shape;5645;p70"/>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646" name="Google Shape;5646;p70"/>
          <p:cNvGrpSpPr/>
          <p:nvPr/>
        </p:nvGrpSpPr>
        <p:grpSpPr>
          <a:xfrm>
            <a:off x="1874281" y="3981487"/>
            <a:ext cx="355218" cy="279880"/>
            <a:chOff x="5629975" y="3255775"/>
            <a:chExt cx="504500" cy="397500"/>
          </a:xfrm>
        </p:grpSpPr>
        <p:sp>
          <p:nvSpPr>
            <p:cNvPr id="5647" name="Google Shape;5647;p70"/>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48" name="Google Shape;5648;p70"/>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49" name="Google Shape;5649;p70"/>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50" name="Google Shape;5650;p70"/>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51" name="Google Shape;5651;p70"/>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52" name="Google Shape;5652;p70"/>
          <p:cNvGrpSpPr/>
          <p:nvPr/>
        </p:nvGrpSpPr>
        <p:grpSpPr>
          <a:xfrm>
            <a:off x="3755839" y="3981593"/>
            <a:ext cx="340256" cy="279669"/>
            <a:chOff x="6234950" y="3255925"/>
            <a:chExt cx="483250" cy="397200"/>
          </a:xfrm>
        </p:grpSpPr>
        <p:sp>
          <p:nvSpPr>
            <p:cNvPr id="5653" name="Google Shape;5653;p70"/>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54" name="Google Shape;5654;p70"/>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55" name="Google Shape;5655;p70"/>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56" name="Google Shape;5656;p70"/>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57" name="Google Shape;5657;p70"/>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58" name="Google Shape;5658;p70"/>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59" name="Google Shape;5659;p70"/>
          <p:cNvGrpSpPr/>
          <p:nvPr/>
        </p:nvGrpSpPr>
        <p:grpSpPr>
          <a:xfrm>
            <a:off x="5051107" y="3125970"/>
            <a:ext cx="318042" cy="339253"/>
            <a:chOff x="914900" y="3806450"/>
            <a:chExt cx="451700" cy="481825"/>
          </a:xfrm>
        </p:grpSpPr>
        <p:sp>
          <p:nvSpPr>
            <p:cNvPr id="5660" name="Google Shape;5660;p70"/>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61" name="Google Shape;5661;p70"/>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62" name="Google Shape;5662;p70"/>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63" name="Google Shape;5663;p70"/>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64" name="Google Shape;5664;p70"/>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65" name="Google Shape;5665;p70"/>
          <p:cNvGrpSpPr/>
          <p:nvPr/>
        </p:nvGrpSpPr>
        <p:grpSpPr>
          <a:xfrm>
            <a:off x="5470028" y="3125785"/>
            <a:ext cx="346347" cy="339623"/>
            <a:chOff x="1490050" y="3805975"/>
            <a:chExt cx="491900" cy="482350"/>
          </a:xfrm>
        </p:grpSpPr>
        <p:sp>
          <p:nvSpPr>
            <p:cNvPr id="5666" name="Google Shape;5666;p70"/>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67" name="Google Shape;5667;p70"/>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68" name="Google Shape;5668;p70"/>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69" name="Google Shape;5669;p70"/>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70" name="Google Shape;5670;p70"/>
          <p:cNvGrpSpPr/>
          <p:nvPr/>
        </p:nvGrpSpPr>
        <p:grpSpPr>
          <a:xfrm>
            <a:off x="5893896" y="3125970"/>
            <a:ext cx="311899" cy="339253"/>
            <a:chOff x="2104275" y="3806450"/>
            <a:chExt cx="442975" cy="481825"/>
          </a:xfrm>
        </p:grpSpPr>
        <p:sp>
          <p:nvSpPr>
            <p:cNvPr id="5671" name="Google Shape;5671;p70"/>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72" name="Google Shape;5672;p70"/>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73" name="Google Shape;5673;p70"/>
          <p:cNvGrpSpPr/>
          <p:nvPr/>
        </p:nvGrpSpPr>
        <p:grpSpPr>
          <a:xfrm>
            <a:off x="6317413" y="3125970"/>
            <a:ext cx="293416" cy="339253"/>
            <a:chOff x="2710875" y="3806450"/>
            <a:chExt cx="416725" cy="481825"/>
          </a:xfrm>
        </p:grpSpPr>
        <p:sp>
          <p:nvSpPr>
            <p:cNvPr id="5674" name="Google Shape;5674;p70"/>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75" name="Google Shape;5675;p70"/>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76" name="Google Shape;5676;p70"/>
          <p:cNvGrpSpPr/>
          <p:nvPr/>
        </p:nvGrpSpPr>
        <p:grpSpPr>
          <a:xfrm>
            <a:off x="7147952" y="3126199"/>
            <a:ext cx="295528" cy="338795"/>
            <a:chOff x="3895050" y="3806775"/>
            <a:chExt cx="419725" cy="481175"/>
          </a:xfrm>
        </p:grpSpPr>
        <p:sp>
          <p:nvSpPr>
            <p:cNvPr id="5677" name="Google Shape;5677;p70"/>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78" name="Google Shape;5678;p70"/>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79" name="Google Shape;5679;p70"/>
          <p:cNvGrpSpPr/>
          <p:nvPr/>
        </p:nvGrpSpPr>
        <p:grpSpPr>
          <a:xfrm>
            <a:off x="7974679" y="3125970"/>
            <a:ext cx="339253" cy="339253"/>
            <a:chOff x="5049725" y="3806450"/>
            <a:chExt cx="481825" cy="481825"/>
          </a:xfrm>
        </p:grpSpPr>
        <p:sp>
          <p:nvSpPr>
            <p:cNvPr id="5680" name="Google Shape;5680;p70"/>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81" name="Google Shape;5681;p70"/>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82" name="Google Shape;5682;p70"/>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83" name="Google Shape;5683;p70"/>
          <p:cNvGrpSpPr/>
          <p:nvPr/>
        </p:nvGrpSpPr>
        <p:grpSpPr>
          <a:xfrm>
            <a:off x="1461983" y="3951798"/>
            <a:ext cx="339253" cy="339253"/>
            <a:chOff x="5651375" y="3806450"/>
            <a:chExt cx="481825" cy="481825"/>
          </a:xfrm>
        </p:grpSpPr>
        <p:sp>
          <p:nvSpPr>
            <p:cNvPr id="5684" name="Google Shape;5684;p70"/>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85" name="Google Shape;5685;p70"/>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86" name="Google Shape;5686;p70"/>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87" name="Google Shape;5687;p70"/>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88" name="Google Shape;5688;p70"/>
          <p:cNvGrpSpPr/>
          <p:nvPr/>
        </p:nvGrpSpPr>
        <p:grpSpPr>
          <a:xfrm>
            <a:off x="3360663" y="3953787"/>
            <a:ext cx="298503" cy="335275"/>
            <a:chOff x="6264300" y="3809300"/>
            <a:chExt cx="423950" cy="476175"/>
          </a:xfrm>
        </p:grpSpPr>
        <p:sp>
          <p:nvSpPr>
            <p:cNvPr id="5689" name="Google Shape;5689;p70"/>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0" name="Google Shape;5690;p70"/>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1" name="Google Shape;5691;p70"/>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92" name="Google Shape;5692;p70"/>
          <p:cNvGrpSpPr/>
          <p:nvPr/>
        </p:nvGrpSpPr>
        <p:grpSpPr>
          <a:xfrm>
            <a:off x="5039841" y="3538881"/>
            <a:ext cx="340573" cy="339271"/>
            <a:chOff x="898875" y="4399275"/>
            <a:chExt cx="483700" cy="481850"/>
          </a:xfrm>
        </p:grpSpPr>
        <p:sp>
          <p:nvSpPr>
            <p:cNvPr id="5693" name="Google Shape;5693;p70"/>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4" name="Google Shape;5694;p70"/>
            <p:cNvSpPr/>
            <p:nvPr/>
          </p:nvSpPr>
          <p:spPr>
            <a:xfrm>
              <a:off x="1138025" y="4763350"/>
              <a:ext cx="25" cy="25"/>
            </a:xfrm>
            <a:custGeom>
              <a:avLst/>
              <a:gdLst/>
              <a:ahLst/>
              <a:cxnLst/>
              <a:rect l="l" t="t" r="r" b="b"/>
              <a:pathLst>
                <a:path w="1" h="1" extrusionOk="0">
                  <a:moveTo>
                    <a:pt x="1" y="0"/>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5" name="Google Shape;5695;p70"/>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6" name="Google Shape;5696;p70"/>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7" name="Google Shape;5697;p70"/>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8" name="Google Shape;5698;p70"/>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99" name="Google Shape;5699;p70"/>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00" name="Google Shape;5700;p70"/>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01" name="Google Shape;5701;p70"/>
          <p:cNvGrpSpPr/>
          <p:nvPr/>
        </p:nvGrpSpPr>
        <p:grpSpPr>
          <a:xfrm>
            <a:off x="5473575" y="3554133"/>
            <a:ext cx="339253" cy="308765"/>
            <a:chOff x="1492675" y="4420975"/>
            <a:chExt cx="481825" cy="438525"/>
          </a:xfrm>
        </p:grpSpPr>
        <p:sp>
          <p:nvSpPr>
            <p:cNvPr id="5702" name="Google Shape;5702;p70"/>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03" name="Google Shape;5703;p70"/>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04" name="Google Shape;5704;p70"/>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05" name="Google Shape;5705;p70"/>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06" name="Google Shape;5706;p70"/>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07" name="Google Shape;5707;p70"/>
          <p:cNvGrpSpPr/>
          <p:nvPr/>
        </p:nvGrpSpPr>
        <p:grpSpPr>
          <a:xfrm>
            <a:off x="4588276" y="3125886"/>
            <a:ext cx="343759" cy="339271"/>
            <a:chOff x="6232000" y="1435050"/>
            <a:chExt cx="488225" cy="481850"/>
          </a:xfrm>
        </p:grpSpPr>
        <p:sp>
          <p:nvSpPr>
            <p:cNvPr id="5708" name="Google Shape;5708;p70"/>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09" name="Google Shape;5709;p70"/>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10" name="Google Shape;5710;p70"/>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11" name="Google Shape;5711;p70"/>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12" name="Google Shape;5712;p70"/>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13" name="Google Shape;5713;p70"/>
          <p:cNvGrpSpPr/>
          <p:nvPr/>
        </p:nvGrpSpPr>
        <p:grpSpPr>
          <a:xfrm>
            <a:off x="849012" y="3539545"/>
            <a:ext cx="299929" cy="337792"/>
            <a:chOff x="924450" y="2028975"/>
            <a:chExt cx="425975" cy="479750"/>
          </a:xfrm>
        </p:grpSpPr>
        <p:sp>
          <p:nvSpPr>
            <p:cNvPr id="5714" name="Google Shape;5714;p70"/>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15" name="Google Shape;5715;p70"/>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16" name="Google Shape;5716;p70"/>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17" name="Google Shape;5717;p70"/>
          <p:cNvGrpSpPr/>
          <p:nvPr/>
        </p:nvGrpSpPr>
        <p:grpSpPr>
          <a:xfrm>
            <a:off x="5878556" y="3539558"/>
            <a:ext cx="342580" cy="337915"/>
            <a:chOff x="2084100" y="4400250"/>
            <a:chExt cx="486550" cy="479925"/>
          </a:xfrm>
        </p:grpSpPr>
        <p:sp>
          <p:nvSpPr>
            <p:cNvPr id="5718" name="Google Shape;5718;p70"/>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19" name="Google Shape;5719;p70"/>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0" name="Google Shape;5720;p70"/>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1" name="Google Shape;5721;p70"/>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2" name="Google Shape;5722;p70"/>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3" name="Google Shape;5723;p70"/>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24" name="Google Shape;5724;p70"/>
          <p:cNvGrpSpPr/>
          <p:nvPr/>
        </p:nvGrpSpPr>
        <p:grpSpPr>
          <a:xfrm>
            <a:off x="6744555" y="3538881"/>
            <a:ext cx="275057" cy="339271"/>
            <a:chOff x="3330525" y="4399275"/>
            <a:chExt cx="390650" cy="481850"/>
          </a:xfrm>
        </p:grpSpPr>
        <p:sp>
          <p:nvSpPr>
            <p:cNvPr id="5725" name="Google Shape;5725;p70"/>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6" name="Google Shape;5726;p70"/>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7" name="Google Shape;5727;p70"/>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8" name="Google Shape;5728;p70"/>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29" name="Google Shape;5729;p70"/>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30" name="Google Shape;5730;p70"/>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31" name="Google Shape;5731;p70"/>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32" name="Google Shape;5732;p70"/>
          <p:cNvGrpSpPr/>
          <p:nvPr/>
        </p:nvGrpSpPr>
        <p:grpSpPr>
          <a:xfrm>
            <a:off x="7169084" y="3538890"/>
            <a:ext cx="253265" cy="339253"/>
            <a:chOff x="3938800" y="4399275"/>
            <a:chExt cx="359700" cy="481825"/>
          </a:xfrm>
        </p:grpSpPr>
        <p:sp>
          <p:nvSpPr>
            <p:cNvPr id="5733" name="Google Shape;5733;p70"/>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34" name="Google Shape;5734;p70"/>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35" name="Google Shape;5735;p70"/>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36" name="Google Shape;5736;p70"/>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37" name="Google Shape;5737;p70"/>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38" name="Google Shape;5738;p70"/>
          <p:cNvGrpSpPr/>
          <p:nvPr/>
        </p:nvGrpSpPr>
        <p:grpSpPr>
          <a:xfrm>
            <a:off x="7639862" y="3538890"/>
            <a:ext cx="159039" cy="339253"/>
            <a:chOff x="4584850" y="4399275"/>
            <a:chExt cx="225875" cy="481825"/>
          </a:xfrm>
        </p:grpSpPr>
        <p:sp>
          <p:nvSpPr>
            <p:cNvPr id="5739" name="Google Shape;5739;p70"/>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40" name="Google Shape;5740;p70"/>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41" name="Google Shape;5741;p70"/>
          <p:cNvGrpSpPr/>
          <p:nvPr/>
        </p:nvGrpSpPr>
        <p:grpSpPr>
          <a:xfrm>
            <a:off x="6712457" y="3166412"/>
            <a:ext cx="339253" cy="258369"/>
            <a:chOff x="3271200" y="3863875"/>
            <a:chExt cx="481825" cy="366950"/>
          </a:xfrm>
        </p:grpSpPr>
        <p:sp>
          <p:nvSpPr>
            <p:cNvPr id="5742" name="Google Shape;5742;p70"/>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43" name="Google Shape;5743;p70"/>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744" name="Google Shape;5744;p70"/>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5745" name="Google Shape;5745;p70"/>
          <p:cNvGrpSpPr/>
          <p:nvPr/>
        </p:nvGrpSpPr>
        <p:grpSpPr>
          <a:xfrm>
            <a:off x="1049680" y="3951795"/>
            <a:ext cx="339253" cy="339253"/>
            <a:chOff x="5642550" y="4399275"/>
            <a:chExt cx="481825" cy="481825"/>
          </a:xfrm>
        </p:grpSpPr>
        <p:sp>
          <p:nvSpPr>
            <p:cNvPr id="5746" name="Google Shape;5746;p70"/>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47" name="Google Shape;5747;p70"/>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48" name="Google Shape;5748;p70"/>
          <p:cNvGrpSpPr/>
          <p:nvPr/>
        </p:nvGrpSpPr>
        <p:grpSpPr>
          <a:xfrm>
            <a:off x="2859815" y="3963703"/>
            <a:ext cx="363316" cy="315437"/>
            <a:chOff x="6218300" y="4416175"/>
            <a:chExt cx="516000" cy="448000"/>
          </a:xfrm>
        </p:grpSpPr>
        <p:sp>
          <p:nvSpPr>
            <p:cNvPr id="5749" name="Google Shape;5749;p70"/>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50" name="Google Shape;5750;p70"/>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51" name="Google Shape;5751;p70"/>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52" name="Google Shape;5752;p70"/>
          <p:cNvGrpSpPr/>
          <p:nvPr/>
        </p:nvGrpSpPr>
        <p:grpSpPr>
          <a:xfrm>
            <a:off x="5918879" y="3951792"/>
            <a:ext cx="339253" cy="339253"/>
            <a:chOff x="899850" y="4992125"/>
            <a:chExt cx="481825" cy="481825"/>
          </a:xfrm>
        </p:grpSpPr>
        <p:sp>
          <p:nvSpPr>
            <p:cNvPr id="5753" name="Google Shape;5753;p70"/>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54" name="Google Shape;5754;p70"/>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55" name="Google Shape;5755;p70"/>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56" name="Google Shape;5756;p70"/>
          <p:cNvGrpSpPr/>
          <p:nvPr/>
        </p:nvGrpSpPr>
        <p:grpSpPr>
          <a:xfrm>
            <a:off x="5461708" y="3951792"/>
            <a:ext cx="339253" cy="339253"/>
            <a:chOff x="1492675" y="4992125"/>
            <a:chExt cx="481825" cy="481825"/>
          </a:xfrm>
        </p:grpSpPr>
        <p:sp>
          <p:nvSpPr>
            <p:cNvPr id="5757" name="Google Shape;5757;p7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58" name="Google Shape;5758;p7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59" name="Google Shape;5759;p70"/>
          <p:cNvGrpSpPr/>
          <p:nvPr/>
        </p:nvGrpSpPr>
        <p:grpSpPr>
          <a:xfrm>
            <a:off x="5004462" y="3951792"/>
            <a:ext cx="339253" cy="339253"/>
            <a:chOff x="2085525" y="4992125"/>
            <a:chExt cx="481825" cy="481825"/>
          </a:xfrm>
        </p:grpSpPr>
        <p:sp>
          <p:nvSpPr>
            <p:cNvPr id="5760" name="Google Shape;5760;p70"/>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61" name="Google Shape;5761;p70"/>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62" name="Google Shape;5762;p70"/>
          <p:cNvGrpSpPr/>
          <p:nvPr/>
        </p:nvGrpSpPr>
        <p:grpSpPr>
          <a:xfrm>
            <a:off x="6833221" y="3951792"/>
            <a:ext cx="339253" cy="339253"/>
            <a:chOff x="2678350" y="4992125"/>
            <a:chExt cx="481825" cy="481825"/>
          </a:xfrm>
        </p:grpSpPr>
        <p:sp>
          <p:nvSpPr>
            <p:cNvPr id="5763" name="Google Shape;5763;p70"/>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64" name="Google Shape;5764;p70"/>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65" name="Google Shape;5765;p70"/>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66" name="Google Shape;5766;p70"/>
          <p:cNvGrpSpPr/>
          <p:nvPr/>
        </p:nvGrpSpPr>
        <p:grpSpPr>
          <a:xfrm>
            <a:off x="4628816" y="3951792"/>
            <a:ext cx="339253" cy="339253"/>
            <a:chOff x="3271200" y="4992125"/>
            <a:chExt cx="481825" cy="481825"/>
          </a:xfrm>
        </p:grpSpPr>
        <p:sp>
          <p:nvSpPr>
            <p:cNvPr id="5767" name="Google Shape;5767;p70"/>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68" name="Google Shape;5768;p70"/>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69" name="Google Shape;5769;p70"/>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70" name="Google Shape;5770;p70"/>
          <p:cNvGrpSpPr/>
          <p:nvPr/>
        </p:nvGrpSpPr>
        <p:grpSpPr>
          <a:xfrm>
            <a:off x="7290263" y="3952822"/>
            <a:ext cx="339411" cy="337193"/>
            <a:chOff x="3863900" y="4993625"/>
            <a:chExt cx="482050" cy="478900"/>
          </a:xfrm>
        </p:grpSpPr>
        <p:sp>
          <p:nvSpPr>
            <p:cNvPr id="5771" name="Google Shape;5771;p70"/>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72" name="Google Shape;5772;p70"/>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73" name="Google Shape;5773;p70"/>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74" name="Google Shape;5774;p70"/>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75" name="Google Shape;5775;p70"/>
          <p:cNvGrpSpPr/>
          <p:nvPr/>
        </p:nvGrpSpPr>
        <p:grpSpPr>
          <a:xfrm>
            <a:off x="7747437" y="3952822"/>
            <a:ext cx="339411" cy="337193"/>
            <a:chOff x="4456725" y="4993625"/>
            <a:chExt cx="482050" cy="478900"/>
          </a:xfrm>
        </p:grpSpPr>
        <p:sp>
          <p:nvSpPr>
            <p:cNvPr id="5776" name="Google Shape;5776;p70"/>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77" name="Google Shape;5777;p70"/>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78" name="Google Shape;5778;p70"/>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79" name="Google Shape;5779;p70"/>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80" name="Google Shape;5780;p70"/>
          <p:cNvGrpSpPr/>
          <p:nvPr/>
        </p:nvGrpSpPr>
        <p:grpSpPr>
          <a:xfrm>
            <a:off x="7549755" y="2297783"/>
            <a:ext cx="339253" cy="318042"/>
            <a:chOff x="4456875" y="2635825"/>
            <a:chExt cx="481825" cy="451700"/>
          </a:xfrm>
        </p:grpSpPr>
        <p:sp>
          <p:nvSpPr>
            <p:cNvPr id="5781" name="Google Shape;5781;p70"/>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82" name="Google Shape;5782;p70"/>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83" name="Google Shape;5783;p70"/>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84" name="Google Shape;5784;p70"/>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85" name="Google Shape;5785;p70"/>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86" name="Google Shape;5786;p70"/>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87" name="Google Shape;5787;p70"/>
          <p:cNvGrpSpPr/>
          <p:nvPr/>
        </p:nvGrpSpPr>
        <p:grpSpPr>
          <a:xfrm>
            <a:off x="6376030" y="3952813"/>
            <a:ext cx="339411" cy="337211"/>
            <a:chOff x="5049575" y="4993600"/>
            <a:chExt cx="482050" cy="478925"/>
          </a:xfrm>
        </p:grpSpPr>
        <p:sp>
          <p:nvSpPr>
            <p:cNvPr id="5788" name="Google Shape;5788;p70"/>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89" name="Google Shape;5789;p70"/>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90" name="Google Shape;5790;p70"/>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91" name="Google Shape;5791;p70"/>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92" name="Google Shape;5792;p70"/>
          <p:cNvGrpSpPr/>
          <p:nvPr/>
        </p:nvGrpSpPr>
        <p:grpSpPr>
          <a:xfrm>
            <a:off x="7551234" y="3125979"/>
            <a:ext cx="336296" cy="339235"/>
            <a:chOff x="4464775" y="3806475"/>
            <a:chExt cx="477625" cy="481800"/>
          </a:xfrm>
        </p:grpSpPr>
        <p:sp>
          <p:nvSpPr>
            <p:cNvPr id="5793" name="Google Shape;5793;p70"/>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94" name="Google Shape;5794;p70"/>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95" name="Google Shape;5795;p70"/>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96" name="Google Shape;5796;p70"/>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97" name="Google Shape;5797;p70"/>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98" name="Google Shape;5798;p70"/>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799" name="Google Shape;5799;p70"/>
          <p:cNvGrpSpPr/>
          <p:nvPr/>
        </p:nvGrpSpPr>
        <p:grpSpPr>
          <a:xfrm>
            <a:off x="6315036" y="3538907"/>
            <a:ext cx="298169" cy="339218"/>
            <a:chOff x="2707950" y="4399325"/>
            <a:chExt cx="423475" cy="481775"/>
          </a:xfrm>
        </p:grpSpPr>
        <p:sp>
          <p:nvSpPr>
            <p:cNvPr id="5800" name="Google Shape;5800;p70"/>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1" name="Google Shape;5801;p70"/>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2" name="Google Shape;5802;p70"/>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3" name="Google Shape;5803;p70"/>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4" name="Google Shape;5804;p70"/>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5" name="Google Shape;5805;p70"/>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6" name="Google Shape;5806;p70"/>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7" name="Google Shape;5807;p70"/>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8" name="Google Shape;5808;p70"/>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09" name="Google Shape;5809;p70"/>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10" name="Google Shape;5810;p70"/>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11" name="Google Shape;5811;p70"/>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5815"/>
        <p:cNvGrpSpPr/>
        <p:nvPr/>
      </p:nvGrpSpPr>
      <p:grpSpPr>
        <a:xfrm>
          <a:off x="0" y="0"/>
          <a:ext cx="0" cy="0"/>
          <a:chOff x="0" y="0"/>
          <a:chExt cx="0" cy="0"/>
        </a:xfrm>
      </p:grpSpPr>
      <p:sp>
        <p:nvSpPr>
          <p:cNvPr id="5816" name="Google Shape;5816;p71"/>
          <p:cNvSpPr txBox="1">
            <a:spLocks noGrp="1"/>
          </p:cNvSpPr>
          <p:nvPr>
            <p:ph type="title" idx="4294967295"/>
          </p:nvPr>
        </p:nvSpPr>
        <p:spPr>
          <a:xfrm>
            <a:off x="849675"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Educational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5817" name="Google Shape;5817;p71"/>
          <p:cNvSpPr txBox="1">
            <a:spLocks noGrp="1"/>
          </p:cNvSpPr>
          <p:nvPr>
            <p:ph type="title" idx="4294967295"/>
          </p:nvPr>
        </p:nvSpPr>
        <p:spPr>
          <a:xfrm>
            <a:off x="4858400"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Medical Icons</a:t>
            </a:r>
            <a:endParaRPr>
              <a:solidFill>
                <a:srgbClr val="FFFFFF"/>
              </a:solidFill>
              <a:latin typeface="Arial"/>
              <a:ea typeface="Arial"/>
              <a:cs typeface="Arial"/>
              <a:sym typeface="Arial"/>
            </a:endParaRPr>
          </a:p>
        </p:txBody>
      </p:sp>
      <p:grpSp>
        <p:nvGrpSpPr>
          <p:cNvPr id="5818" name="Google Shape;5818;p71"/>
          <p:cNvGrpSpPr/>
          <p:nvPr/>
        </p:nvGrpSpPr>
        <p:grpSpPr>
          <a:xfrm>
            <a:off x="876361" y="1533504"/>
            <a:ext cx="322099" cy="370529"/>
            <a:chOff x="-42971725" y="3217825"/>
            <a:chExt cx="275675" cy="317125"/>
          </a:xfrm>
        </p:grpSpPr>
        <p:sp>
          <p:nvSpPr>
            <p:cNvPr id="5819" name="Google Shape;5819;p71"/>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71"/>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71"/>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2" name="Google Shape;5822;p71"/>
          <p:cNvGrpSpPr/>
          <p:nvPr/>
        </p:nvGrpSpPr>
        <p:grpSpPr>
          <a:xfrm>
            <a:off x="848276" y="2002160"/>
            <a:ext cx="378270" cy="337551"/>
            <a:chOff x="-42996150" y="3612600"/>
            <a:chExt cx="323750" cy="288900"/>
          </a:xfrm>
        </p:grpSpPr>
        <p:sp>
          <p:nvSpPr>
            <p:cNvPr id="5823" name="Google Shape;5823;p71"/>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71"/>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71"/>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6" name="Google Shape;5826;p71"/>
          <p:cNvGrpSpPr/>
          <p:nvPr/>
        </p:nvGrpSpPr>
        <p:grpSpPr>
          <a:xfrm>
            <a:off x="851036" y="2411530"/>
            <a:ext cx="372749" cy="370909"/>
            <a:chOff x="-42994575" y="3950300"/>
            <a:chExt cx="319025" cy="317450"/>
          </a:xfrm>
        </p:grpSpPr>
        <p:sp>
          <p:nvSpPr>
            <p:cNvPr id="5827" name="Google Shape;5827;p71"/>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71"/>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71"/>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0" name="Google Shape;5830;p71"/>
          <p:cNvGrpSpPr/>
          <p:nvPr/>
        </p:nvGrpSpPr>
        <p:grpSpPr>
          <a:xfrm>
            <a:off x="3004431" y="1558362"/>
            <a:ext cx="371785" cy="370879"/>
            <a:chOff x="-41111350" y="3239100"/>
            <a:chExt cx="318200" cy="317425"/>
          </a:xfrm>
        </p:grpSpPr>
        <p:sp>
          <p:nvSpPr>
            <p:cNvPr id="5831" name="Google Shape;5831;p71"/>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71"/>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71"/>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71"/>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5" name="Google Shape;5835;p71"/>
          <p:cNvGrpSpPr/>
          <p:nvPr/>
        </p:nvGrpSpPr>
        <p:grpSpPr>
          <a:xfrm>
            <a:off x="3000751" y="1993894"/>
            <a:ext cx="379146" cy="370967"/>
            <a:chOff x="-41117650" y="3605525"/>
            <a:chExt cx="324500" cy="317500"/>
          </a:xfrm>
        </p:grpSpPr>
        <p:sp>
          <p:nvSpPr>
            <p:cNvPr id="5836" name="Google Shape;5836;p71"/>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71"/>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71"/>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9" name="Google Shape;5839;p71"/>
          <p:cNvSpPr/>
          <p:nvPr/>
        </p:nvSpPr>
        <p:spPr>
          <a:xfrm>
            <a:off x="3006881" y="244347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0" name="Google Shape;5840;p71"/>
          <p:cNvGrpSpPr/>
          <p:nvPr/>
        </p:nvGrpSpPr>
        <p:grpSpPr>
          <a:xfrm>
            <a:off x="1827005" y="2885417"/>
            <a:ext cx="216271" cy="371814"/>
            <a:chOff x="-39205300" y="3220175"/>
            <a:chExt cx="185100" cy="318225"/>
          </a:xfrm>
        </p:grpSpPr>
        <p:sp>
          <p:nvSpPr>
            <p:cNvPr id="5841" name="Google Shape;5841;p71"/>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71"/>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3" name="Google Shape;5843;p71"/>
          <p:cNvGrpSpPr/>
          <p:nvPr/>
        </p:nvGrpSpPr>
        <p:grpSpPr>
          <a:xfrm>
            <a:off x="1792533" y="3345488"/>
            <a:ext cx="300016" cy="369273"/>
            <a:chOff x="-39248625" y="3588600"/>
            <a:chExt cx="256775" cy="316050"/>
          </a:xfrm>
        </p:grpSpPr>
        <p:sp>
          <p:nvSpPr>
            <p:cNvPr id="5844" name="Google Shape;5844;p71"/>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71"/>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6" name="Google Shape;5846;p71"/>
          <p:cNvSpPr/>
          <p:nvPr/>
        </p:nvSpPr>
        <p:spPr>
          <a:xfrm>
            <a:off x="1763554" y="380111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71"/>
          <p:cNvSpPr/>
          <p:nvPr/>
        </p:nvSpPr>
        <p:spPr>
          <a:xfrm>
            <a:off x="3953101" y="287255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8" name="Google Shape;5848;p71"/>
          <p:cNvGrpSpPr/>
          <p:nvPr/>
        </p:nvGrpSpPr>
        <p:grpSpPr>
          <a:xfrm>
            <a:off x="1243246" y="1533504"/>
            <a:ext cx="429504" cy="370879"/>
            <a:chOff x="-42651700" y="3217825"/>
            <a:chExt cx="367600" cy="317425"/>
          </a:xfrm>
        </p:grpSpPr>
        <p:sp>
          <p:nvSpPr>
            <p:cNvPr id="5849" name="Google Shape;5849;p71"/>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71"/>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71"/>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71"/>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3" name="Google Shape;5853;p71"/>
          <p:cNvGrpSpPr/>
          <p:nvPr/>
        </p:nvGrpSpPr>
        <p:grpSpPr>
          <a:xfrm>
            <a:off x="1278678" y="1973154"/>
            <a:ext cx="358640" cy="363226"/>
            <a:chOff x="-42617300" y="3587775"/>
            <a:chExt cx="306950" cy="310875"/>
          </a:xfrm>
        </p:grpSpPr>
        <p:sp>
          <p:nvSpPr>
            <p:cNvPr id="5854" name="Google Shape;5854;p71"/>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71"/>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6" name="Google Shape;5856;p71"/>
          <p:cNvSpPr/>
          <p:nvPr/>
        </p:nvSpPr>
        <p:spPr>
          <a:xfrm>
            <a:off x="1275131" y="241219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7" name="Google Shape;5857;p71"/>
          <p:cNvGrpSpPr/>
          <p:nvPr/>
        </p:nvGrpSpPr>
        <p:grpSpPr>
          <a:xfrm>
            <a:off x="3450506" y="1557895"/>
            <a:ext cx="376926" cy="370324"/>
            <a:chOff x="-40748275" y="3238700"/>
            <a:chExt cx="322600" cy="316950"/>
          </a:xfrm>
        </p:grpSpPr>
        <p:sp>
          <p:nvSpPr>
            <p:cNvPr id="5858" name="Google Shape;5858;p71"/>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71"/>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71"/>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71"/>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71"/>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71"/>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4" name="Google Shape;5864;p71"/>
          <p:cNvGrpSpPr/>
          <p:nvPr/>
        </p:nvGrpSpPr>
        <p:grpSpPr>
          <a:xfrm>
            <a:off x="3453062" y="2025879"/>
            <a:ext cx="371814" cy="338690"/>
            <a:chOff x="-40745125" y="3632900"/>
            <a:chExt cx="318225" cy="289875"/>
          </a:xfrm>
        </p:grpSpPr>
        <p:sp>
          <p:nvSpPr>
            <p:cNvPr id="5865" name="Google Shape;5865;p71"/>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71"/>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71"/>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71"/>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71"/>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71"/>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71"/>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71"/>
          <p:cNvGrpSpPr/>
          <p:nvPr/>
        </p:nvGrpSpPr>
        <p:grpSpPr>
          <a:xfrm>
            <a:off x="3457209" y="2437089"/>
            <a:ext cx="363518" cy="370178"/>
            <a:chOff x="-40742750" y="3972175"/>
            <a:chExt cx="311125" cy="316825"/>
          </a:xfrm>
        </p:grpSpPr>
        <p:sp>
          <p:nvSpPr>
            <p:cNvPr id="5873" name="Google Shape;5873;p71"/>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71"/>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5" name="Google Shape;5875;p71"/>
          <p:cNvGrpSpPr/>
          <p:nvPr/>
        </p:nvGrpSpPr>
        <p:grpSpPr>
          <a:xfrm>
            <a:off x="2239871" y="2887257"/>
            <a:ext cx="266892" cy="369974"/>
            <a:chOff x="-38860325" y="3221750"/>
            <a:chExt cx="228425" cy="316650"/>
          </a:xfrm>
        </p:grpSpPr>
        <p:sp>
          <p:nvSpPr>
            <p:cNvPr id="5876" name="Google Shape;5876;p71"/>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71"/>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71"/>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71"/>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0" name="Google Shape;5880;p71"/>
          <p:cNvGrpSpPr/>
          <p:nvPr/>
        </p:nvGrpSpPr>
        <p:grpSpPr>
          <a:xfrm>
            <a:off x="2190678" y="3349314"/>
            <a:ext cx="380081" cy="367111"/>
            <a:chOff x="-38905225" y="3591875"/>
            <a:chExt cx="325300" cy="314200"/>
          </a:xfrm>
        </p:grpSpPr>
        <p:sp>
          <p:nvSpPr>
            <p:cNvPr id="5881" name="Google Shape;5881;p71"/>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71"/>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71"/>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4" name="Google Shape;5884;p71"/>
          <p:cNvSpPr/>
          <p:nvPr/>
        </p:nvSpPr>
        <p:spPr>
          <a:xfrm>
            <a:off x="2198491" y="385909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5" name="Google Shape;5885;p71"/>
          <p:cNvGrpSpPr/>
          <p:nvPr/>
        </p:nvGrpSpPr>
        <p:grpSpPr>
          <a:xfrm>
            <a:off x="3997427" y="3334394"/>
            <a:ext cx="290815" cy="369740"/>
            <a:chOff x="-37370925" y="3579105"/>
            <a:chExt cx="248900" cy="316450"/>
          </a:xfrm>
        </p:grpSpPr>
        <p:sp>
          <p:nvSpPr>
            <p:cNvPr id="5886" name="Google Shape;5886;p71"/>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71"/>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8" name="Google Shape;5888;p71"/>
          <p:cNvSpPr/>
          <p:nvPr/>
        </p:nvSpPr>
        <p:spPr>
          <a:xfrm>
            <a:off x="1697481" y="153419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71"/>
          <p:cNvSpPr/>
          <p:nvPr/>
        </p:nvSpPr>
        <p:spPr>
          <a:xfrm>
            <a:off x="1722323" y="196949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0" name="Google Shape;5890;p71"/>
          <p:cNvGrpSpPr/>
          <p:nvPr/>
        </p:nvGrpSpPr>
        <p:grpSpPr>
          <a:xfrm>
            <a:off x="1690803" y="2412465"/>
            <a:ext cx="371814" cy="369974"/>
            <a:chOff x="-42259725" y="3951100"/>
            <a:chExt cx="318225" cy="316650"/>
          </a:xfrm>
        </p:grpSpPr>
        <p:sp>
          <p:nvSpPr>
            <p:cNvPr id="5891" name="Google Shape;5891;p71"/>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71"/>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3" name="Google Shape;5893;p71"/>
          <p:cNvGrpSpPr/>
          <p:nvPr/>
        </p:nvGrpSpPr>
        <p:grpSpPr>
          <a:xfrm>
            <a:off x="3889164" y="1591486"/>
            <a:ext cx="370879" cy="337755"/>
            <a:chOff x="-40378075" y="3267450"/>
            <a:chExt cx="317425" cy="289075"/>
          </a:xfrm>
        </p:grpSpPr>
        <p:sp>
          <p:nvSpPr>
            <p:cNvPr id="5894" name="Google Shape;5894;p7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7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7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7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8" name="Google Shape;5898;p71"/>
          <p:cNvGrpSpPr/>
          <p:nvPr/>
        </p:nvGrpSpPr>
        <p:grpSpPr>
          <a:xfrm>
            <a:off x="3892830" y="1992754"/>
            <a:ext cx="363548" cy="369974"/>
            <a:chOff x="-40372575" y="3604550"/>
            <a:chExt cx="311150" cy="316650"/>
          </a:xfrm>
        </p:grpSpPr>
        <p:sp>
          <p:nvSpPr>
            <p:cNvPr id="5899" name="Google Shape;5899;p71"/>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71"/>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71"/>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2" name="Google Shape;5902;p71"/>
          <p:cNvSpPr/>
          <p:nvPr/>
        </p:nvSpPr>
        <p:spPr>
          <a:xfrm>
            <a:off x="3896162" y="243603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3" name="Google Shape;5903;p71"/>
          <p:cNvGrpSpPr/>
          <p:nvPr/>
        </p:nvGrpSpPr>
        <p:grpSpPr>
          <a:xfrm>
            <a:off x="2616780" y="2885417"/>
            <a:ext cx="399038" cy="372165"/>
            <a:chOff x="-38542250" y="3220175"/>
            <a:chExt cx="341525" cy="318525"/>
          </a:xfrm>
        </p:grpSpPr>
        <p:sp>
          <p:nvSpPr>
            <p:cNvPr id="5904" name="Google Shape;5904;p71"/>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71"/>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71"/>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7" name="Google Shape;5907;p71"/>
          <p:cNvGrpSpPr/>
          <p:nvPr/>
        </p:nvGrpSpPr>
        <p:grpSpPr>
          <a:xfrm>
            <a:off x="2638712" y="3344787"/>
            <a:ext cx="369974" cy="369068"/>
            <a:chOff x="-38537400" y="3588000"/>
            <a:chExt cx="316650" cy="315875"/>
          </a:xfrm>
        </p:grpSpPr>
        <p:sp>
          <p:nvSpPr>
            <p:cNvPr id="5908" name="Google Shape;5908;p71"/>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71"/>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71"/>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71"/>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2" name="Google Shape;5912;p71"/>
          <p:cNvGrpSpPr/>
          <p:nvPr/>
        </p:nvGrpSpPr>
        <p:grpSpPr>
          <a:xfrm>
            <a:off x="2637792" y="3802316"/>
            <a:ext cx="371814" cy="369974"/>
            <a:chOff x="-38538975" y="3954250"/>
            <a:chExt cx="318225" cy="316650"/>
          </a:xfrm>
        </p:grpSpPr>
        <p:sp>
          <p:nvSpPr>
            <p:cNvPr id="5913" name="Google Shape;5913;p71"/>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71"/>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5" name="Google Shape;5915;p71"/>
          <p:cNvGrpSpPr/>
          <p:nvPr/>
        </p:nvGrpSpPr>
        <p:grpSpPr>
          <a:xfrm>
            <a:off x="3955104" y="3797243"/>
            <a:ext cx="375465" cy="371814"/>
            <a:chOff x="-37385100" y="3949908"/>
            <a:chExt cx="321350" cy="318225"/>
          </a:xfrm>
        </p:grpSpPr>
        <p:sp>
          <p:nvSpPr>
            <p:cNvPr id="5916" name="Google Shape;5916;p71"/>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71"/>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8" name="Google Shape;5918;p71"/>
          <p:cNvGrpSpPr/>
          <p:nvPr/>
        </p:nvGrpSpPr>
        <p:grpSpPr>
          <a:xfrm>
            <a:off x="2130763" y="1532803"/>
            <a:ext cx="370909" cy="370675"/>
            <a:chOff x="-41895050" y="3217225"/>
            <a:chExt cx="317450" cy="317250"/>
          </a:xfrm>
        </p:grpSpPr>
        <p:sp>
          <p:nvSpPr>
            <p:cNvPr id="5919" name="Google Shape;5919;p71"/>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71"/>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71"/>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71"/>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71"/>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4" name="Google Shape;5924;p71"/>
          <p:cNvGrpSpPr/>
          <p:nvPr/>
        </p:nvGrpSpPr>
        <p:grpSpPr>
          <a:xfrm>
            <a:off x="2130310" y="1969737"/>
            <a:ext cx="371814" cy="369974"/>
            <a:chOff x="-41893475" y="3584850"/>
            <a:chExt cx="318225" cy="316650"/>
          </a:xfrm>
        </p:grpSpPr>
        <p:sp>
          <p:nvSpPr>
            <p:cNvPr id="5925" name="Google Shape;5925;p71"/>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71"/>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71"/>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71"/>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9" name="Google Shape;5929;p71"/>
          <p:cNvSpPr/>
          <p:nvPr/>
        </p:nvSpPr>
        <p:spPr>
          <a:xfrm>
            <a:off x="2133283" y="241403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71"/>
          <p:cNvSpPr/>
          <p:nvPr/>
        </p:nvSpPr>
        <p:spPr>
          <a:xfrm>
            <a:off x="845041" y="290637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1" name="Google Shape;5931;p71"/>
          <p:cNvGrpSpPr/>
          <p:nvPr/>
        </p:nvGrpSpPr>
        <p:grpSpPr>
          <a:xfrm>
            <a:off x="900338" y="3365029"/>
            <a:ext cx="337522" cy="370909"/>
            <a:chOff x="-39998250" y="3605325"/>
            <a:chExt cx="288875" cy="317450"/>
          </a:xfrm>
        </p:grpSpPr>
        <p:sp>
          <p:nvSpPr>
            <p:cNvPr id="5932" name="Google Shape;5932;p71"/>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71"/>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4" name="Google Shape;5934;p71"/>
          <p:cNvGrpSpPr/>
          <p:nvPr/>
        </p:nvGrpSpPr>
        <p:grpSpPr>
          <a:xfrm>
            <a:off x="884112" y="3823493"/>
            <a:ext cx="369974" cy="369945"/>
            <a:chOff x="-40011050" y="3972375"/>
            <a:chExt cx="316650" cy="316625"/>
          </a:xfrm>
        </p:grpSpPr>
        <p:sp>
          <p:nvSpPr>
            <p:cNvPr id="5935" name="Google Shape;5935;p71"/>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71"/>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7" name="Google Shape;5937;p71"/>
          <p:cNvGrpSpPr/>
          <p:nvPr/>
        </p:nvGrpSpPr>
        <p:grpSpPr>
          <a:xfrm>
            <a:off x="3116043" y="2888192"/>
            <a:ext cx="266921" cy="369039"/>
            <a:chOff x="-38129425" y="3222550"/>
            <a:chExt cx="228450" cy="315850"/>
          </a:xfrm>
        </p:grpSpPr>
        <p:sp>
          <p:nvSpPr>
            <p:cNvPr id="5938" name="Google Shape;5938;p71"/>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71"/>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0" name="Google Shape;5940;p71"/>
          <p:cNvGrpSpPr/>
          <p:nvPr/>
        </p:nvGrpSpPr>
        <p:grpSpPr>
          <a:xfrm>
            <a:off x="3071012" y="3344787"/>
            <a:ext cx="371785" cy="369974"/>
            <a:chOff x="-38172725" y="3588000"/>
            <a:chExt cx="318200" cy="316650"/>
          </a:xfrm>
        </p:grpSpPr>
        <p:sp>
          <p:nvSpPr>
            <p:cNvPr id="5941" name="Google Shape;5941;p71"/>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71"/>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71"/>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71"/>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71"/>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71"/>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71"/>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71"/>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9" name="Google Shape;5949;p71"/>
          <p:cNvGrpSpPr/>
          <p:nvPr/>
        </p:nvGrpSpPr>
        <p:grpSpPr>
          <a:xfrm>
            <a:off x="3146914" y="3803222"/>
            <a:ext cx="219981" cy="369974"/>
            <a:chOff x="-38109725" y="3955025"/>
            <a:chExt cx="188275" cy="316650"/>
          </a:xfrm>
        </p:grpSpPr>
        <p:sp>
          <p:nvSpPr>
            <p:cNvPr id="5950" name="Google Shape;5950;p71"/>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71"/>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2" name="Google Shape;5952;p71"/>
          <p:cNvSpPr/>
          <p:nvPr/>
        </p:nvSpPr>
        <p:spPr>
          <a:xfrm>
            <a:off x="2248517" y="426298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3" name="Google Shape;5953;p71"/>
          <p:cNvGrpSpPr/>
          <p:nvPr/>
        </p:nvGrpSpPr>
        <p:grpSpPr>
          <a:xfrm>
            <a:off x="2562313" y="1534643"/>
            <a:ext cx="373654" cy="369068"/>
            <a:chOff x="-41530375" y="3218800"/>
            <a:chExt cx="319800" cy="315875"/>
          </a:xfrm>
        </p:grpSpPr>
        <p:sp>
          <p:nvSpPr>
            <p:cNvPr id="5954" name="Google Shape;5954;p71"/>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71"/>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6" name="Google Shape;5956;p71"/>
          <p:cNvGrpSpPr/>
          <p:nvPr/>
        </p:nvGrpSpPr>
        <p:grpSpPr>
          <a:xfrm>
            <a:off x="2564607" y="2049801"/>
            <a:ext cx="369068" cy="289004"/>
            <a:chOff x="-41526450" y="3653375"/>
            <a:chExt cx="315875" cy="247350"/>
          </a:xfrm>
        </p:grpSpPr>
        <p:sp>
          <p:nvSpPr>
            <p:cNvPr id="5957" name="Google Shape;5957;p71"/>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71"/>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9" name="Google Shape;5959;p71"/>
          <p:cNvGrpSpPr/>
          <p:nvPr/>
        </p:nvGrpSpPr>
        <p:grpSpPr>
          <a:xfrm>
            <a:off x="2565994" y="2412465"/>
            <a:ext cx="366293" cy="369974"/>
            <a:chOff x="-41526450" y="3951100"/>
            <a:chExt cx="313500" cy="316650"/>
          </a:xfrm>
        </p:grpSpPr>
        <p:sp>
          <p:nvSpPr>
            <p:cNvPr id="5960" name="Google Shape;5960;p71"/>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71"/>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71"/>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3" name="Google Shape;5963;p71"/>
          <p:cNvGrpSpPr/>
          <p:nvPr/>
        </p:nvGrpSpPr>
        <p:grpSpPr>
          <a:xfrm>
            <a:off x="1331249" y="2906594"/>
            <a:ext cx="339595" cy="371814"/>
            <a:chOff x="-39625900" y="3238300"/>
            <a:chExt cx="290650" cy="318225"/>
          </a:xfrm>
        </p:grpSpPr>
        <p:sp>
          <p:nvSpPr>
            <p:cNvPr id="5964" name="Google Shape;5964;p71"/>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71"/>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6" name="Google Shape;5966;p71"/>
          <p:cNvSpPr/>
          <p:nvPr/>
        </p:nvSpPr>
        <p:spPr>
          <a:xfrm>
            <a:off x="1353422" y="336572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7" name="Google Shape;5967;p71"/>
          <p:cNvGrpSpPr/>
          <p:nvPr/>
        </p:nvGrpSpPr>
        <p:grpSpPr>
          <a:xfrm>
            <a:off x="1325300" y="3823055"/>
            <a:ext cx="366293" cy="370441"/>
            <a:chOff x="-39647175" y="3972000"/>
            <a:chExt cx="313500" cy="317050"/>
          </a:xfrm>
        </p:grpSpPr>
        <p:sp>
          <p:nvSpPr>
            <p:cNvPr id="5968" name="Google Shape;5968;p71"/>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71"/>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71"/>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1" name="Google Shape;5971;p71"/>
          <p:cNvGrpSpPr/>
          <p:nvPr/>
        </p:nvGrpSpPr>
        <p:grpSpPr>
          <a:xfrm>
            <a:off x="3494427" y="2887053"/>
            <a:ext cx="375495" cy="370879"/>
            <a:chOff x="-37808850" y="3221575"/>
            <a:chExt cx="321375" cy="317425"/>
          </a:xfrm>
        </p:grpSpPr>
        <p:sp>
          <p:nvSpPr>
            <p:cNvPr id="5972" name="Google Shape;5972;p71"/>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71"/>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4" name="Google Shape;5974;p71"/>
          <p:cNvGrpSpPr/>
          <p:nvPr/>
        </p:nvGrpSpPr>
        <p:grpSpPr>
          <a:xfrm>
            <a:off x="3503201" y="3409084"/>
            <a:ext cx="372749" cy="241158"/>
            <a:chOff x="-37806500" y="3643030"/>
            <a:chExt cx="319025" cy="206400"/>
          </a:xfrm>
        </p:grpSpPr>
        <p:sp>
          <p:nvSpPr>
            <p:cNvPr id="5975" name="Google Shape;5975;p71"/>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71"/>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7" name="Google Shape;5977;p71"/>
          <p:cNvGrpSpPr/>
          <p:nvPr/>
        </p:nvGrpSpPr>
        <p:grpSpPr>
          <a:xfrm>
            <a:off x="3505508" y="3801381"/>
            <a:ext cx="368134" cy="371814"/>
            <a:chOff x="-37804925" y="3953450"/>
            <a:chExt cx="315075" cy="318225"/>
          </a:xfrm>
        </p:grpSpPr>
        <p:sp>
          <p:nvSpPr>
            <p:cNvPr id="5978" name="Google Shape;5978;p71"/>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71"/>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71"/>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1" name="Google Shape;5981;p71"/>
          <p:cNvSpPr/>
          <p:nvPr/>
        </p:nvSpPr>
        <p:spPr>
          <a:xfrm>
            <a:off x="2754452" y="426612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2" name="Google Shape;5982;p71"/>
          <p:cNvGrpSpPr/>
          <p:nvPr/>
        </p:nvGrpSpPr>
        <p:grpSpPr>
          <a:xfrm>
            <a:off x="4860977" y="1553988"/>
            <a:ext cx="355663" cy="308725"/>
            <a:chOff x="-28462125" y="3199700"/>
            <a:chExt cx="298550" cy="259150"/>
          </a:xfrm>
        </p:grpSpPr>
        <p:sp>
          <p:nvSpPr>
            <p:cNvPr id="5983" name="Google Shape;5983;p71"/>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71"/>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71"/>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6" name="Google Shape;5986;p71"/>
          <p:cNvGrpSpPr/>
          <p:nvPr/>
        </p:nvGrpSpPr>
        <p:grpSpPr>
          <a:xfrm>
            <a:off x="4861930" y="1988678"/>
            <a:ext cx="353757" cy="352833"/>
            <a:chOff x="-28461325" y="3545475"/>
            <a:chExt cx="296950" cy="296175"/>
          </a:xfrm>
        </p:grpSpPr>
        <p:sp>
          <p:nvSpPr>
            <p:cNvPr id="5987" name="Google Shape;5987;p71"/>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71"/>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71"/>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71"/>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71"/>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71"/>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3" name="Google Shape;5993;p71"/>
          <p:cNvGrpSpPr/>
          <p:nvPr/>
        </p:nvGrpSpPr>
        <p:grpSpPr>
          <a:xfrm>
            <a:off x="4858162" y="2438722"/>
            <a:ext cx="361292" cy="352803"/>
            <a:chOff x="-28463700" y="3914875"/>
            <a:chExt cx="303275" cy="296150"/>
          </a:xfrm>
        </p:grpSpPr>
        <p:sp>
          <p:nvSpPr>
            <p:cNvPr id="5994" name="Google Shape;5994;p71"/>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71"/>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6" name="Google Shape;5996;p71"/>
          <p:cNvGrpSpPr/>
          <p:nvPr/>
        </p:nvGrpSpPr>
        <p:grpSpPr>
          <a:xfrm>
            <a:off x="7092947" y="1594805"/>
            <a:ext cx="351880" cy="227092"/>
            <a:chOff x="-26573400" y="3224125"/>
            <a:chExt cx="295375" cy="190625"/>
          </a:xfrm>
        </p:grpSpPr>
        <p:sp>
          <p:nvSpPr>
            <p:cNvPr id="5997" name="Google Shape;5997;p71"/>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71"/>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9" name="Google Shape;5999;p71"/>
          <p:cNvGrpSpPr/>
          <p:nvPr/>
        </p:nvGrpSpPr>
        <p:grpSpPr>
          <a:xfrm>
            <a:off x="7092947" y="1989140"/>
            <a:ext cx="351880" cy="351910"/>
            <a:chOff x="-26573400" y="3546250"/>
            <a:chExt cx="295375" cy="295400"/>
          </a:xfrm>
        </p:grpSpPr>
        <p:sp>
          <p:nvSpPr>
            <p:cNvPr id="6000" name="Google Shape;6000;p71"/>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71"/>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71"/>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71"/>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71"/>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5" name="Google Shape;6005;p71"/>
          <p:cNvGrpSpPr/>
          <p:nvPr/>
        </p:nvGrpSpPr>
        <p:grpSpPr>
          <a:xfrm>
            <a:off x="7081228" y="2439049"/>
            <a:ext cx="375319" cy="352148"/>
            <a:chOff x="-26583625" y="3917025"/>
            <a:chExt cx="315050" cy="295600"/>
          </a:xfrm>
        </p:grpSpPr>
        <p:sp>
          <p:nvSpPr>
            <p:cNvPr id="6006" name="Google Shape;6006;p71"/>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71"/>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71"/>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71"/>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0" name="Google Shape;6010;p71"/>
          <p:cNvSpPr/>
          <p:nvPr/>
        </p:nvSpPr>
        <p:spPr>
          <a:xfrm>
            <a:off x="5748315" y="291956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1" name="Google Shape;6011;p71"/>
          <p:cNvGrpSpPr/>
          <p:nvPr/>
        </p:nvGrpSpPr>
        <p:grpSpPr>
          <a:xfrm>
            <a:off x="5779742" y="3398079"/>
            <a:ext cx="289039" cy="352833"/>
            <a:chOff x="-24694925" y="3518700"/>
            <a:chExt cx="242625" cy="296175"/>
          </a:xfrm>
        </p:grpSpPr>
        <p:sp>
          <p:nvSpPr>
            <p:cNvPr id="6012" name="Google Shape;6012;p71"/>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71"/>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71"/>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71"/>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6" name="Google Shape;6016;p71"/>
          <p:cNvGrpSpPr/>
          <p:nvPr/>
        </p:nvGrpSpPr>
        <p:grpSpPr>
          <a:xfrm>
            <a:off x="5779280" y="3848107"/>
            <a:ext cx="289962" cy="352833"/>
            <a:chOff x="-24709100" y="3888875"/>
            <a:chExt cx="243400" cy="296175"/>
          </a:xfrm>
        </p:grpSpPr>
        <p:sp>
          <p:nvSpPr>
            <p:cNvPr id="6017" name="Google Shape;6017;p71"/>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71"/>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71"/>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0" name="Google Shape;6020;p71"/>
          <p:cNvGrpSpPr/>
          <p:nvPr/>
        </p:nvGrpSpPr>
        <p:grpSpPr>
          <a:xfrm>
            <a:off x="7979280" y="2920770"/>
            <a:ext cx="356556" cy="349557"/>
            <a:chOff x="-22863675" y="3131775"/>
            <a:chExt cx="299300" cy="293425"/>
          </a:xfrm>
        </p:grpSpPr>
        <p:sp>
          <p:nvSpPr>
            <p:cNvPr id="6021" name="Google Shape;6021;p71"/>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71"/>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71"/>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4" name="Google Shape;6024;p71"/>
          <p:cNvGrpSpPr/>
          <p:nvPr/>
        </p:nvGrpSpPr>
        <p:grpSpPr>
          <a:xfrm>
            <a:off x="5322144" y="1531949"/>
            <a:ext cx="310602" cy="352803"/>
            <a:chOff x="-28069875" y="3175300"/>
            <a:chExt cx="260725" cy="296150"/>
          </a:xfrm>
        </p:grpSpPr>
        <p:sp>
          <p:nvSpPr>
            <p:cNvPr id="6025" name="Google Shape;6025;p71"/>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71"/>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71"/>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71"/>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71"/>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71"/>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71"/>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71"/>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71"/>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4" name="Google Shape;6034;p71"/>
          <p:cNvSpPr/>
          <p:nvPr/>
        </p:nvSpPr>
        <p:spPr>
          <a:xfrm>
            <a:off x="5301578" y="198968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5" name="Google Shape;6035;p71"/>
          <p:cNvGrpSpPr/>
          <p:nvPr/>
        </p:nvGrpSpPr>
        <p:grpSpPr>
          <a:xfrm>
            <a:off x="5363423" y="2439183"/>
            <a:ext cx="228045" cy="351880"/>
            <a:chOff x="-28032075" y="3916450"/>
            <a:chExt cx="191425" cy="295375"/>
          </a:xfrm>
        </p:grpSpPr>
        <p:sp>
          <p:nvSpPr>
            <p:cNvPr id="6036" name="Google Shape;6036;p71"/>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71"/>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71"/>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9" name="Google Shape;6039;p71"/>
          <p:cNvGrpSpPr/>
          <p:nvPr/>
        </p:nvGrpSpPr>
        <p:grpSpPr>
          <a:xfrm>
            <a:off x="7528769" y="1531934"/>
            <a:ext cx="352833" cy="352833"/>
            <a:chOff x="-26201650" y="3176075"/>
            <a:chExt cx="296175" cy="296175"/>
          </a:xfrm>
        </p:grpSpPr>
        <p:sp>
          <p:nvSpPr>
            <p:cNvPr id="6040" name="Google Shape;6040;p71"/>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71"/>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2" name="Google Shape;6042;p71"/>
          <p:cNvGrpSpPr/>
          <p:nvPr/>
        </p:nvGrpSpPr>
        <p:grpSpPr>
          <a:xfrm>
            <a:off x="7528293" y="1989155"/>
            <a:ext cx="353786" cy="351880"/>
            <a:chOff x="-26204800" y="3547050"/>
            <a:chExt cx="296975" cy="295375"/>
          </a:xfrm>
        </p:grpSpPr>
        <p:sp>
          <p:nvSpPr>
            <p:cNvPr id="6043" name="Google Shape;6043;p71"/>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71"/>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5" name="Google Shape;6045;p71"/>
          <p:cNvSpPr/>
          <p:nvPr/>
        </p:nvSpPr>
        <p:spPr>
          <a:xfrm>
            <a:off x="7561179" y="243865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6" name="Google Shape;6046;p71"/>
          <p:cNvGrpSpPr/>
          <p:nvPr/>
        </p:nvGrpSpPr>
        <p:grpSpPr>
          <a:xfrm>
            <a:off x="6199548" y="2919133"/>
            <a:ext cx="345328" cy="352833"/>
            <a:chOff x="-24353875" y="3147725"/>
            <a:chExt cx="289875" cy="296175"/>
          </a:xfrm>
        </p:grpSpPr>
        <p:sp>
          <p:nvSpPr>
            <p:cNvPr id="6047" name="Google Shape;6047;p71"/>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71"/>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9" name="Google Shape;6049;p71"/>
          <p:cNvGrpSpPr/>
          <p:nvPr/>
        </p:nvGrpSpPr>
        <p:grpSpPr>
          <a:xfrm>
            <a:off x="6207530" y="3398540"/>
            <a:ext cx="329365" cy="351910"/>
            <a:chOff x="-24344425" y="3519475"/>
            <a:chExt cx="276475" cy="295400"/>
          </a:xfrm>
        </p:grpSpPr>
        <p:sp>
          <p:nvSpPr>
            <p:cNvPr id="6050" name="Google Shape;6050;p71"/>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71"/>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2" name="Google Shape;6052;p71"/>
          <p:cNvGrpSpPr/>
          <p:nvPr/>
        </p:nvGrpSpPr>
        <p:grpSpPr>
          <a:xfrm>
            <a:off x="6197210" y="3850460"/>
            <a:ext cx="350004" cy="348128"/>
            <a:chOff x="-24353075" y="3891250"/>
            <a:chExt cx="293800" cy="292225"/>
          </a:xfrm>
        </p:grpSpPr>
        <p:sp>
          <p:nvSpPr>
            <p:cNvPr id="6053" name="Google Shape;6053;p71"/>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71"/>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5" name="Google Shape;6055;p71"/>
          <p:cNvGrpSpPr/>
          <p:nvPr/>
        </p:nvGrpSpPr>
        <p:grpSpPr>
          <a:xfrm>
            <a:off x="7980681" y="3398763"/>
            <a:ext cx="353757" cy="351463"/>
            <a:chOff x="-22845575" y="3504075"/>
            <a:chExt cx="296950" cy="295025"/>
          </a:xfrm>
        </p:grpSpPr>
        <p:sp>
          <p:nvSpPr>
            <p:cNvPr id="6056" name="Google Shape;6056;p71"/>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71"/>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8" name="Google Shape;6058;p71"/>
          <p:cNvGrpSpPr/>
          <p:nvPr/>
        </p:nvGrpSpPr>
        <p:grpSpPr>
          <a:xfrm>
            <a:off x="5773862" y="1532411"/>
            <a:ext cx="299344" cy="351880"/>
            <a:chOff x="-27691025" y="3175300"/>
            <a:chExt cx="251275" cy="295375"/>
          </a:xfrm>
        </p:grpSpPr>
        <p:sp>
          <p:nvSpPr>
            <p:cNvPr id="6059" name="Google Shape;6059;p71"/>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71"/>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71"/>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71"/>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3" name="Google Shape;6063;p71"/>
          <p:cNvGrpSpPr/>
          <p:nvPr/>
        </p:nvGrpSpPr>
        <p:grpSpPr>
          <a:xfrm>
            <a:off x="5746179" y="2051087"/>
            <a:ext cx="354710" cy="228015"/>
            <a:chOff x="-27721750" y="3598250"/>
            <a:chExt cx="297750" cy="191400"/>
          </a:xfrm>
        </p:grpSpPr>
        <p:sp>
          <p:nvSpPr>
            <p:cNvPr id="6064" name="Google Shape;6064;p71"/>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71"/>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6" name="Google Shape;6066;p71"/>
          <p:cNvGrpSpPr/>
          <p:nvPr/>
        </p:nvGrpSpPr>
        <p:grpSpPr>
          <a:xfrm>
            <a:off x="5747579" y="2444633"/>
            <a:ext cx="351910" cy="340980"/>
            <a:chOff x="-27719400" y="3925600"/>
            <a:chExt cx="295400" cy="286225"/>
          </a:xfrm>
        </p:grpSpPr>
        <p:sp>
          <p:nvSpPr>
            <p:cNvPr id="6067" name="Google Shape;6067;p71"/>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71"/>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9" name="Google Shape;6069;p71"/>
          <p:cNvGrpSpPr/>
          <p:nvPr/>
        </p:nvGrpSpPr>
        <p:grpSpPr>
          <a:xfrm>
            <a:off x="7968851" y="1531473"/>
            <a:ext cx="353757" cy="353757"/>
            <a:chOff x="-25834600" y="3176875"/>
            <a:chExt cx="296950" cy="296950"/>
          </a:xfrm>
        </p:grpSpPr>
        <p:sp>
          <p:nvSpPr>
            <p:cNvPr id="6070" name="Google Shape;6070;p71"/>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71"/>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71"/>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71"/>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71"/>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5" name="Google Shape;6075;p71"/>
          <p:cNvGrpSpPr/>
          <p:nvPr/>
        </p:nvGrpSpPr>
        <p:grpSpPr>
          <a:xfrm>
            <a:off x="7968851" y="1999474"/>
            <a:ext cx="353757" cy="331241"/>
            <a:chOff x="-25834600" y="3564375"/>
            <a:chExt cx="296950" cy="278050"/>
          </a:xfrm>
        </p:grpSpPr>
        <p:sp>
          <p:nvSpPr>
            <p:cNvPr id="6076" name="Google Shape;6076;p71"/>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71"/>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71"/>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71"/>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71"/>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71"/>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71"/>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71"/>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4" name="Google Shape;6084;p71"/>
          <p:cNvGrpSpPr/>
          <p:nvPr/>
        </p:nvGrpSpPr>
        <p:grpSpPr>
          <a:xfrm>
            <a:off x="7966974" y="2438826"/>
            <a:ext cx="357509" cy="352595"/>
            <a:chOff x="-25834600" y="3915850"/>
            <a:chExt cx="300100" cy="295975"/>
          </a:xfrm>
        </p:grpSpPr>
        <p:sp>
          <p:nvSpPr>
            <p:cNvPr id="6085" name="Google Shape;6085;p71"/>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71"/>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71"/>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8" name="Google Shape;6088;p71"/>
          <p:cNvGrpSpPr/>
          <p:nvPr/>
        </p:nvGrpSpPr>
        <p:grpSpPr>
          <a:xfrm>
            <a:off x="6702402" y="2920056"/>
            <a:ext cx="228968" cy="350987"/>
            <a:chOff x="-23930925" y="3149300"/>
            <a:chExt cx="192200" cy="294625"/>
          </a:xfrm>
        </p:grpSpPr>
        <p:sp>
          <p:nvSpPr>
            <p:cNvPr id="6089" name="Google Shape;6089;p71"/>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71"/>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71"/>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71"/>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3" name="Google Shape;6093;p71"/>
          <p:cNvGrpSpPr/>
          <p:nvPr/>
        </p:nvGrpSpPr>
        <p:grpSpPr>
          <a:xfrm>
            <a:off x="6659232" y="3398540"/>
            <a:ext cx="315307" cy="351910"/>
            <a:chOff x="-23962425" y="3519475"/>
            <a:chExt cx="264675" cy="295400"/>
          </a:xfrm>
        </p:grpSpPr>
        <p:sp>
          <p:nvSpPr>
            <p:cNvPr id="6094" name="Google Shape;6094;p71"/>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71"/>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6" name="Google Shape;6096;p71"/>
          <p:cNvSpPr/>
          <p:nvPr/>
        </p:nvSpPr>
        <p:spPr>
          <a:xfrm>
            <a:off x="6629668" y="385225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7" name="Google Shape;6097;p71"/>
          <p:cNvGrpSpPr/>
          <p:nvPr/>
        </p:nvGrpSpPr>
        <p:grpSpPr>
          <a:xfrm>
            <a:off x="8037908" y="3848584"/>
            <a:ext cx="239302" cy="351880"/>
            <a:chOff x="-22788075" y="3904625"/>
            <a:chExt cx="200875" cy="295375"/>
          </a:xfrm>
        </p:grpSpPr>
        <p:sp>
          <p:nvSpPr>
            <p:cNvPr id="6098" name="Google Shape;6098;p71"/>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71"/>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71"/>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71"/>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2" name="Google Shape;6102;p71"/>
          <p:cNvGrpSpPr/>
          <p:nvPr/>
        </p:nvGrpSpPr>
        <p:grpSpPr>
          <a:xfrm>
            <a:off x="6193206" y="1531949"/>
            <a:ext cx="354710" cy="352803"/>
            <a:chOff x="-27351575" y="3175300"/>
            <a:chExt cx="297750" cy="296150"/>
          </a:xfrm>
        </p:grpSpPr>
        <p:sp>
          <p:nvSpPr>
            <p:cNvPr id="6103" name="Google Shape;6103;p71"/>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71"/>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71"/>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71"/>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7" name="Google Shape;6107;p71"/>
          <p:cNvGrpSpPr/>
          <p:nvPr/>
        </p:nvGrpSpPr>
        <p:grpSpPr>
          <a:xfrm>
            <a:off x="6235914" y="1988559"/>
            <a:ext cx="269293" cy="353072"/>
            <a:chOff x="-27313750" y="3545275"/>
            <a:chExt cx="226050" cy="296375"/>
          </a:xfrm>
        </p:grpSpPr>
        <p:sp>
          <p:nvSpPr>
            <p:cNvPr id="6108" name="Google Shape;6108;p71"/>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71"/>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71"/>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1" name="Google Shape;6111;p71"/>
          <p:cNvGrpSpPr/>
          <p:nvPr/>
        </p:nvGrpSpPr>
        <p:grpSpPr>
          <a:xfrm>
            <a:off x="6193206" y="2436830"/>
            <a:ext cx="354710" cy="356586"/>
            <a:chOff x="-27351575" y="3915650"/>
            <a:chExt cx="297750" cy="299325"/>
          </a:xfrm>
        </p:grpSpPr>
        <p:sp>
          <p:nvSpPr>
            <p:cNvPr id="6112" name="Google Shape;6112;p71"/>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71"/>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4" name="Google Shape;6114;p71"/>
          <p:cNvGrpSpPr/>
          <p:nvPr/>
        </p:nvGrpSpPr>
        <p:grpSpPr>
          <a:xfrm>
            <a:off x="4880696" y="2919029"/>
            <a:ext cx="319060" cy="353042"/>
            <a:chOff x="-25445525" y="3175900"/>
            <a:chExt cx="267825" cy="296350"/>
          </a:xfrm>
        </p:grpSpPr>
        <p:sp>
          <p:nvSpPr>
            <p:cNvPr id="6115" name="Google Shape;6115;p71"/>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71"/>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71"/>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8" name="Google Shape;6118;p71"/>
          <p:cNvGrpSpPr/>
          <p:nvPr/>
        </p:nvGrpSpPr>
        <p:grpSpPr>
          <a:xfrm>
            <a:off x="4862410" y="3409352"/>
            <a:ext cx="355633" cy="330288"/>
            <a:chOff x="-25465200" y="3565175"/>
            <a:chExt cx="298525" cy="277250"/>
          </a:xfrm>
        </p:grpSpPr>
        <p:sp>
          <p:nvSpPr>
            <p:cNvPr id="6119" name="Google Shape;6119;p71"/>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71"/>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1" name="Google Shape;6121;p71"/>
          <p:cNvGrpSpPr/>
          <p:nvPr/>
        </p:nvGrpSpPr>
        <p:grpSpPr>
          <a:xfrm>
            <a:off x="4861948" y="3848882"/>
            <a:ext cx="356556" cy="351285"/>
            <a:chOff x="-25465200" y="3916150"/>
            <a:chExt cx="299300" cy="294875"/>
          </a:xfrm>
        </p:grpSpPr>
        <p:sp>
          <p:nvSpPr>
            <p:cNvPr id="6122" name="Google Shape;6122;p71"/>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71"/>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4" name="Google Shape;6124;p71"/>
          <p:cNvGrpSpPr/>
          <p:nvPr/>
        </p:nvGrpSpPr>
        <p:grpSpPr>
          <a:xfrm>
            <a:off x="7089388" y="2919148"/>
            <a:ext cx="351880" cy="352803"/>
            <a:chOff x="-23615075" y="3148525"/>
            <a:chExt cx="295375" cy="296150"/>
          </a:xfrm>
        </p:grpSpPr>
        <p:sp>
          <p:nvSpPr>
            <p:cNvPr id="6125" name="Google Shape;6125;p71"/>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71"/>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71"/>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71"/>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9" name="Google Shape;6129;p71"/>
          <p:cNvSpPr/>
          <p:nvPr/>
        </p:nvSpPr>
        <p:spPr>
          <a:xfrm>
            <a:off x="7087484" y="339750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0" name="Google Shape;6130;p71"/>
          <p:cNvGrpSpPr/>
          <p:nvPr/>
        </p:nvGrpSpPr>
        <p:grpSpPr>
          <a:xfrm>
            <a:off x="7088911" y="3858427"/>
            <a:ext cx="352833" cy="332194"/>
            <a:chOff x="-23615075" y="3906200"/>
            <a:chExt cx="296175" cy="278850"/>
          </a:xfrm>
        </p:grpSpPr>
        <p:sp>
          <p:nvSpPr>
            <p:cNvPr id="6131" name="Google Shape;6131;p71"/>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71"/>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71"/>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4" name="Google Shape;6134;p71"/>
          <p:cNvSpPr/>
          <p:nvPr/>
        </p:nvSpPr>
        <p:spPr>
          <a:xfrm>
            <a:off x="6207743" y="429039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5" name="Google Shape;6135;p71"/>
          <p:cNvGrpSpPr/>
          <p:nvPr/>
        </p:nvGrpSpPr>
        <p:grpSpPr>
          <a:xfrm>
            <a:off x="6637880" y="1532068"/>
            <a:ext cx="353757" cy="352565"/>
            <a:chOff x="-26980600" y="3175500"/>
            <a:chExt cx="296950" cy="295950"/>
          </a:xfrm>
        </p:grpSpPr>
        <p:sp>
          <p:nvSpPr>
            <p:cNvPr id="6136" name="Google Shape;6136;p71"/>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71"/>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71"/>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9" name="Google Shape;6139;p71"/>
          <p:cNvSpPr/>
          <p:nvPr/>
        </p:nvSpPr>
        <p:spPr>
          <a:xfrm>
            <a:off x="6660447" y="198908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0" name="Google Shape;6140;p71"/>
          <p:cNvGrpSpPr/>
          <p:nvPr/>
        </p:nvGrpSpPr>
        <p:grpSpPr>
          <a:xfrm>
            <a:off x="6638357" y="2470604"/>
            <a:ext cx="352803" cy="289039"/>
            <a:chOff x="-26981375" y="3951875"/>
            <a:chExt cx="296150" cy="242625"/>
          </a:xfrm>
        </p:grpSpPr>
        <p:sp>
          <p:nvSpPr>
            <p:cNvPr id="6141" name="Google Shape;6141;p71"/>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71"/>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71"/>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4" name="Google Shape;6144;p71"/>
          <p:cNvGrpSpPr/>
          <p:nvPr/>
        </p:nvGrpSpPr>
        <p:grpSpPr>
          <a:xfrm>
            <a:off x="5303399" y="2918195"/>
            <a:ext cx="351910" cy="354710"/>
            <a:chOff x="-25094250" y="3176075"/>
            <a:chExt cx="295400" cy="297750"/>
          </a:xfrm>
        </p:grpSpPr>
        <p:sp>
          <p:nvSpPr>
            <p:cNvPr id="6145" name="Google Shape;6145;p71"/>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71"/>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71"/>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8" name="Google Shape;6148;p71"/>
          <p:cNvGrpSpPr/>
          <p:nvPr/>
        </p:nvGrpSpPr>
        <p:grpSpPr>
          <a:xfrm>
            <a:off x="5303399" y="3398556"/>
            <a:ext cx="351910" cy="351880"/>
            <a:chOff x="-25094250" y="3547050"/>
            <a:chExt cx="295400" cy="295375"/>
          </a:xfrm>
        </p:grpSpPr>
        <p:sp>
          <p:nvSpPr>
            <p:cNvPr id="6149" name="Google Shape;6149;p71"/>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71"/>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71"/>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71"/>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71"/>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4" name="Google Shape;6154;p71"/>
          <p:cNvSpPr/>
          <p:nvPr/>
        </p:nvSpPr>
        <p:spPr>
          <a:xfrm>
            <a:off x="5303415" y="390353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5" name="Google Shape;6155;p71"/>
          <p:cNvGrpSpPr/>
          <p:nvPr/>
        </p:nvGrpSpPr>
        <p:grpSpPr>
          <a:xfrm>
            <a:off x="7535476" y="2919148"/>
            <a:ext cx="352803" cy="352803"/>
            <a:chOff x="-23245675" y="3148525"/>
            <a:chExt cx="296150" cy="296150"/>
          </a:xfrm>
        </p:grpSpPr>
        <p:sp>
          <p:nvSpPr>
            <p:cNvPr id="6156" name="Google Shape;6156;p71"/>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71"/>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71"/>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9" name="Google Shape;6159;p71"/>
          <p:cNvSpPr/>
          <p:nvPr/>
        </p:nvSpPr>
        <p:spPr>
          <a:xfrm>
            <a:off x="7577658" y="339849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0" name="Google Shape;6160;p71"/>
          <p:cNvGrpSpPr/>
          <p:nvPr/>
        </p:nvGrpSpPr>
        <p:grpSpPr>
          <a:xfrm>
            <a:off x="7535938" y="3848122"/>
            <a:ext cx="351880" cy="352803"/>
            <a:chOff x="-23244900" y="3888100"/>
            <a:chExt cx="295375" cy="296150"/>
          </a:xfrm>
        </p:grpSpPr>
        <p:sp>
          <p:nvSpPr>
            <p:cNvPr id="6161" name="Google Shape;6161;p71"/>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71"/>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71"/>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71"/>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71"/>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71"/>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71"/>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71"/>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71"/>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71"/>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71"/>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2" name="Google Shape;6172;p71"/>
          <p:cNvSpPr/>
          <p:nvPr/>
        </p:nvSpPr>
        <p:spPr>
          <a:xfrm>
            <a:off x="6612202" y="428898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176"/>
        <p:cNvGrpSpPr/>
        <p:nvPr/>
      </p:nvGrpSpPr>
      <p:grpSpPr>
        <a:xfrm>
          <a:off x="0" y="0"/>
          <a:ext cx="0" cy="0"/>
          <a:chOff x="0" y="0"/>
          <a:chExt cx="0" cy="0"/>
        </a:xfrm>
      </p:grpSpPr>
      <p:sp>
        <p:nvSpPr>
          <p:cNvPr id="6177" name="Google Shape;6177;p72"/>
          <p:cNvSpPr txBox="1">
            <a:spLocks noGrp="1"/>
          </p:cNvSpPr>
          <p:nvPr>
            <p:ph type="title" idx="4294967295"/>
          </p:nvPr>
        </p:nvSpPr>
        <p:spPr>
          <a:xfrm>
            <a:off x="849675"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Business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6178" name="Google Shape;6178;p72"/>
          <p:cNvSpPr txBox="1">
            <a:spLocks noGrp="1"/>
          </p:cNvSpPr>
          <p:nvPr>
            <p:ph type="title" idx="4294967295"/>
          </p:nvPr>
        </p:nvSpPr>
        <p:spPr>
          <a:xfrm>
            <a:off x="4858400"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Teamwork Icons</a:t>
            </a:r>
            <a:endParaRPr>
              <a:solidFill>
                <a:srgbClr val="FFFFFF"/>
              </a:solidFill>
              <a:latin typeface="Arial"/>
              <a:ea typeface="Arial"/>
              <a:cs typeface="Arial"/>
              <a:sym typeface="Arial"/>
            </a:endParaRPr>
          </a:p>
        </p:txBody>
      </p:sp>
      <p:sp>
        <p:nvSpPr>
          <p:cNvPr id="6179" name="Google Shape;6179;p72"/>
          <p:cNvSpPr/>
          <p:nvPr/>
        </p:nvSpPr>
        <p:spPr>
          <a:xfrm>
            <a:off x="849879" y="1532849"/>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0" name="Google Shape;6180;p72"/>
          <p:cNvGrpSpPr/>
          <p:nvPr/>
        </p:nvGrpSpPr>
        <p:grpSpPr>
          <a:xfrm>
            <a:off x="850004" y="1975418"/>
            <a:ext cx="367261" cy="367261"/>
            <a:chOff x="-65145700" y="3727425"/>
            <a:chExt cx="317425" cy="317425"/>
          </a:xfrm>
        </p:grpSpPr>
        <p:sp>
          <p:nvSpPr>
            <p:cNvPr id="6181" name="Google Shape;6181;p72"/>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72"/>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3" name="Google Shape;6183;p72"/>
          <p:cNvGrpSpPr/>
          <p:nvPr/>
        </p:nvGrpSpPr>
        <p:grpSpPr>
          <a:xfrm>
            <a:off x="853201" y="2404333"/>
            <a:ext cx="360868" cy="367261"/>
            <a:chOff x="-65144125" y="4094450"/>
            <a:chExt cx="311900" cy="317425"/>
          </a:xfrm>
        </p:grpSpPr>
        <p:sp>
          <p:nvSpPr>
            <p:cNvPr id="6184" name="Google Shape;6184;p72"/>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72"/>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72"/>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7" name="Google Shape;6187;p72"/>
          <p:cNvSpPr/>
          <p:nvPr/>
        </p:nvSpPr>
        <p:spPr>
          <a:xfrm>
            <a:off x="3057429" y="1531476"/>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8" name="Google Shape;6188;p72"/>
          <p:cNvGrpSpPr/>
          <p:nvPr/>
        </p:nvGrpSpPr>
        <p:grpSpPr>
          <a:xfrm>
            <a:off x="3056770" y="1975028"/>
            <a:ext cx="370645" cy="368042"/>
            <a:chOff x="-63250675" y="3744075"/>
            <a:chExt cx="320350" cy="318100"/>
          </a:xfrm>
        </p:grpSpPr>
        <p:sp>
          <p:nvSpPr>
            <p:cNvPr id="6189" name="Google Shape;6189;p72"/>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72"/>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72"/>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2" name="Google Shape;6192;p72"/>
          <p:cNvGrpSpPr/>
          <p:nvPr/>
        </p:nvGrpSpPr>
        <p:grpSpPr>
          <a:xfrm>
            <a:off x="3058462" y="2404333"/>
            <a:ext cx="367261" cy="367261"/>
            <a:chOff x="-63250675" y="4110200"/>
            <a:chExt cx="317425" cy="317425"/>
          </a:xfrm>
        </p:grpSpPr>
        <p:sp>
          <p:nvSpPr>
            <p:cNvPr id="6193" name="Google Shape;6193;p72"/>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72"/>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72"/>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72"/>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72"/>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72"/>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72"/>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72"/>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72"/>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2" name="Google Shape;6202;p72"/>
          <p:cNvGrpSpPr/>
          <p:nvPr/>
        </p:nvGrpSpPr>
        <p:grpSpPr>
          <a:xfrm>
            <a:off x="1737509" y="2901428"/>
            <a:ext cx="359075" cy="358844"/>
            <a:chOff x="-61351725" y="3372400"/>
            <a:chExt cx="310350" cy="310150"/>
          </a:xfrm>
        </p:grpSpPr>
        <p:sp>
          <p:nvSpPr>
            <p:cNvPr id="6203" name="Google Shape;6203;p72"/>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72"/>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72"/>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6" name="Google Shape;6206;p72"/>
          <p:cNvGrpSpPr/>
          <p:nvPr/>
        </p:nvGrpSpPr>
        <p:grpSpPr>
          <a:xfrm>
            <a:off x="1733864" y="3364484"/>
            <a:ext cx="366364" cy="333534"/>
            <a:chOff x="-61354875" y="3751050"/>
            <a:chExt cx="316650" cy="288275"/>
          </a:xfrm>
        </p:grpSpPr>
        <p:sp>
          <p:nvSpPr>
            <p:cNvPr id="6207" name="Google Shape;6207;p72"/>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72"/>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72"/>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0" name="Google Shape;6210;p72"/>
          <p:cNvGrpSpPr/>
          <p:nvPr/>
        </p:nvGrpSpPr>
        <p:grpSpPr>
          <a:xfrm>
            <a:off x="1733864" y="3806124"/>
            <a:ext cx="366364" cy="367290"/>
            <a:chOff x="-61354875" y="4101525"/>
            <a:chExt cx="316650" cy="317450"/>
          </a:xfrm>
        </p:grpSpPr>
        <p:sp>
          <p:nvSpPr>
            <p:cNvPr id="6211" name="Google Shape;6211;p72"/>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72"/>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3" name="Google Shape;6213;p72"/>
          <p:cNvGrpSpPr/>
          <p:nvPr/>
        </p:nvGrpSpPr>
        <p:grpSpPr>
          <a:xfrm>
            <a:off x="3950299" y="2898000"/>
            <a:ext cx="368157" cy="365699"/>
            <a:chOff x="-59470075" y="3308975"/>
            <a:chExt cx="318200" cy="316075"/>
          </a:xfrm>
        </p:grpSpPr>
        <p:sp>
          <p:nvSpPr>
            <p:cNvPr id="6214" name="Google Shape;6214;p72"/>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72"/>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72"/>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72"/>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72"/>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72"/>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72"/>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72"/>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72"/>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3" name="Google Shape;6223;p72"/>
          <p:cNvGrpSpPr/>
          <p:nvPr/>
        </p:nvGrpSpPr>
        <p:grpSpPr>
          <a:xfrm>
            <a:off x="1295729" y="1533705"/>
            <a:ext cx="367261" cy="364686"/>
            <a:chOff x="-64781025" y="3361050"/>
            <a:chExt cx="317425" cy="315200"/>
          </a:xfrm>
        </p:grpSpPr>
        <p:sp>
          <p:nvSpPr>
            <p:cNvPr id="6224" name="Google Shape;6224;p72"/>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72"/>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72"/>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72"/>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8" name="Google Shape;6228;p72"/>
          <p:cNvSpPr/>
          <p:nvPr/>
        </p:nvSpPr>
        <p:spPr>
          <a:xfrm>
            <a:off x="1295604" y="1976311"/>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72"/>
          <p:cNvSpPr/>
          <p:nvPr/>
        </p:nvSpPr>
        <p:spPr>
          <a:xfrm>
            <a:off x="1322938" y="2404313"/>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72"/>
          <p:cNvSpPr/>
          <p:nvPr/>
        </p:nvSpPr>
        <p:spPr>
          <a:xfrm>
            <a:off x="3508223" y="1572954"/>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1" name="Google Shape;6231;p72"/>
          <p:cNvGrpSpPr/>
          <p:nvPr/>
        </p:nvGrpSpPr>
        <p:grpSpPr>
          <a:xfrm>
            <a:off x="3500129" y="1975144"/>
            <a:ext cx="382765" cy="367810"/>
            <a:chOff x="-62890750" y="3747425"/>
            <a:chExt cx="330825" cy="317900"/>
          </a:xfrm>
        </p:grpSpPr>
        <p:sp>
          <p:nvSpPr>
            <p:cNvPr id="6232" name="Google Shape;6232;p72"/>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72"/>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72"/>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72"/>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72"/>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72"/>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72"/>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72"/>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72"/>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72"/>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72"/>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72"/>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72"/>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72"/>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6" name="Google Shape;6246;p72"/>
          <p:cNvGrpSpPr/>
          <p:nvPr/>
        </p:nvGrpSpPr>
        <p:grpSpPr>
          <a:xfrm>
            <a:off x="3507881" y="2404781"/>
            <a:ext cx="367261" cy="366364"/>
            <a:chOff x="-62884425" y="4111775"/>
            <a:chExt cx="317425" cy="316650"/>
          </a:xfrm>
        </p:grpSpPr>
        <p:sp>
          <p:nvSpPr>
            <p:cNvPr id="6247" name="Google Shape;6247;p72"/>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72"/>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9" name="Google Shape;6249;p72"/>
          <p:cNvGrpSpPr/>
          <p:nvPr/>
        </p:nvGrpSpPr>
        <p:grpSpPr>
          <a:xfrm>
            <a:off x="2180515" y="2900850"/>
            <a:ext cx="365438" cy="360001"/>
            <a:chOff x="-60991775" y="3376900"/>
            <a:chExt cx="315850" cy="311150"/>
          </a:xfrm>
        </p:grpSpPr>
        <p:sp>
          <p:nvSpPr>
            <p:cNvPr id="6250" name="Google Shape;6250;p72"/>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72"/>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72"/>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3" name="Google Shape;6253;p72"/>
          <p:cNvGrpSpPr/>
          <p:nvPr/>
        </p:nvGrpSpPr>
        <p:grpSpPr>
          <a:xfrm>
            <a:off x="2180052" y="3351714"/>
            <a:ext cx="366364" cy="359075"/>
            <a:chOff x="-60988625" y="3740800"/>
            <a:chExt cx="316650" cy="310350"/>
          </a:xfrm>
        </p:grpSpPr>
        <p:sp>
          <p:nvSpPr>
            <p:cNvPr id="6254" name="Google Shape;6254;p72"/>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72"/>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72"/>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7" name="Google Shape;6257;p72"/>
          <p:cNvGrpSpPr/>
          <p:nvPr/>
        </p:nvGrpSpPr>
        <p:grpSpPr>
          <a:xfrm>
            <a:off x="2180052" y="3807165"/>
            <a:ext cx="366364" cy="365207"/>
            <a:chOff x="-60987850" y="4100950"/>
            <a:chExt cx="316650" cy="315650"/>
          </a:xfrm>
        </p:grpSpPr>
        <p:sp>
          <p:nvSpPr>
            <p:cNvPr id="6258" name="Google Shape;6258;p72"/>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72"/>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72"/>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72"/>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72"/>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3" name="Google Shape;6263;p72"/>
          <p:cNvGrpSpPr/>
          <p:nvPr/>
        </p:nvGrpSpPr>
        <p:grpSpPr>
          <a:xfrm>
            <a:off x="3949836" y="3352625"/>
            <a:ext cx="369083" cy="357253"/>
            <a:chOff x="-59447250" y="3706150"/>
            <a:chExt cx="319000" cy="308775"/>
          </a:xfrm>
        </p:grpSpPr>
        <p:sp>
          <p:nvSpPr>
            <p:cNvPr id="6264" name="Google Shape;6264;p72"/>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72"/>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72"/>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72"/>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8" name="Google Shape;6268;p72"/>
          <p:cNvGrpSpPr/>
          <p:nvPr/>
        </p:nvGrpSpPr>
        <p:grpSpPr>
          <a:xfrm>
            <a:off x="1738564" y="1545199"/>
            <a:ext cx="368186" cy="364224"/>
            <a:chOff x="-64406125" y="3362225"/>
            <a:chExt cx="318225" cy="314800"/>
          </a:xfrm>
        </p:grpSpPr>
        <p:sp>
          <p:nvSpPr>
            <p:cNvPr id="6269" name="Google Shape;6269;p72"/>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72"/>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1" name="Google Shape;6271;p72"/>
          <p:cNvSpPr/>
          <p:nvPr/>
        </p:nvSpPr>
        <p:spPr>
          <a:xfrm>
            <a:off x="1801771" y="1986663"/>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2" name="Google Shape;6272;p72"/>
          <p:cNvGrpSpPr/>
          <p:nvPr/>
        </p:nvGrpSpPr>
        <p:grpSpPr>
          <a:xfrm>
            <a:off x="1739027" y="2416044"/>
            <a:ext cx="367261" cy="366364"/>
            <a:chOff x="-64410850" y="4094450"/>
            <a:chExt cx="317425" cy="316650"/>
          </a:xfrm>
        </p:grpSpPr>
        <p:sp>
          <p:nvSpPr>
            <p:cNvPr id="6273" name="Google Shape;6273;p72"/>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72"/>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72"/>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6" name="Google Shape;6276;p72"/>
          <p:cNvSpPr/>
          <p:nvPr/>
        </p:nvSpPr>
        <p:spPr>
          <a:xfrm>
            <a:off x="3983247" y="153230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7" name="Google Shape;6277;p72"/>
          <p:cNvGrpSpPr/>
          <p:nvPr/>
        </p:nvGrpSpPr>
        <p:grpSpPr>
          <a:xfrm>
            <a:off x="3960575" y="1974854"/>
            <a:ext cx="365467" cy="368389"/>
            <a:chOff x="-62516625" y="3743175"/>
            <a:chExt cx="315875" cy="318400"/>
          </a:xfrm>
        </p:grpSpPr>
        <p:sp>
          <p:nvSpPr>
            <p:cNvPr id="6278" name="Google Shape;6278;p72"/>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72"/>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0" name="Google Shape;6280;p72"/>
          <p:cNvGrpSpPr/>
          <p:nvPr/>
        </p:nvGrpSpPr>
        <p:grpSpPr>
          <a:xfrm>
            <a:off x="3967415" y="2424826"/>
            <a:ext cx="351786" cy="326274"/>
            <a:chOff x="-62511900" y="4129100"/>
            <a:chExt cx="304050" cy="282000"/>
          </a:xfrm>
        </p:grpSpPr>
        <p:sp>
          <p:nvSpPr>
            <p:cNvPr id="6281" name="Google Shape;6281;p72"/>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72"/>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72"/>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72"/>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72"/>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6" name="Google Shape;6286;p72"/>
          <p:cNvGrpSpPr/>
          <p:nvPr/>
        </p:nvGrpSpPr>
        <p:grpSpPr>
          <a:xfrm>
            <a:off x="2645537" y="2897220"/>
            <a:ext cx="310770" cy="367261"/>
            <a:chOff x="-60597975" y="3367475"/>
            <a:chExt cx="268600" cy="317425"/>
          </a:xfrm>
        </p:grpSpPr>
        <p:sp>
          <p:nvSpPr>
            <p:cNvPr id="6287" name="Google Shape;6287;p72"/>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72"/>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72"/>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72"/>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72"/>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2" name="Google Shape;6292;p72"/>
          <p:cNvSpPr/>
          <p:nvPr/>
        </p:nvSpPr>
        <p:spPr>
          <a:xfrm>
            <a:off x="2616264" y="3348731"/>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93" name="Google Shape;6293;p72"/>
          <p:cNvGrpSpPr/>
          <p:nvPr/>
        </p:nvGrpSpPr>
        <p:grpSpPr>
          <a:xfrm>
            <a:off x="2617740" y="3858536"/>
            <a:ext cx="366364" cy="262465"/>
            <a:chOff x="-60621600" y="4145650"/>
            <a:chExt cx="316650" cy="226850"/>
          </a:xfrm>
        </p:grpSpPr>
        <p:sp>
          <p:nvSpPr>
            <p:cNvPr id="6294" name="Google Shape;6294;p72"/>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72"/>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72"/>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7" name="Google Shape;6297;p72"/>
          <p:cNvGrpSpPr/>
          <p:nvPr/>
        </p:nvGrpSpPr>
        <p:grpSpPr>
          <a:xfrm>
            <a:off x="3954392" y="3807035"/>
            <a:ext cx="359972" cy="365467"/>
            <a:chOff x="-59400775" y="4084200"/>
            <a:chExt cx="311125" cy="315875"/>
          </a:xfrm>
        </p:grpSpPr>
        <p:sp>
          <p:nvSpPr>
            <p:cNvPr id="6298" name="Google Shape;6298;p72"/>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72"/>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72"/>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72"/>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72"/>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72"/>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4" name="Google Shape;6304;p72"/>
          <p:cNvGrpSpPr/>
          <p:nvPr/>
        </p:nvGrpSpPr>
        <p:grpSpPr>
          <a:xfrm>
            <a:off x="2178486" y="1532866"/>
            <a:ext cx="365438" cy="366364"/>
            <a:chOff x="-64044600" y="3360375"/>
            <a:chExt cx="315850" cy="316650"/>
          </a:xfrm>
        </p:grpSpPr>
        <p:sp>
          <p:nvSpPr>
            <p:cNvPr id="6305" name="Google Shape;6305;p72"/>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72"/>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72"/>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8" name="Google Shape;6308;p72"/>
          <p:cNvGrpSpPr/>
          <p:nvPr/>
        </p:nvGrpSpPr>
        <p:grpSpPr>
          <a:xfrm>
            <a:off x="2204909" y="1975418"/>
            <a:ext cx="312592" cy="367261"/>
            <a:chOff x="-64022550" y="3727425"/>
            <a:chExt cx="270175" cy="317425"/>
          </a:xfrm>
        </p:grpSpPr>
        <p:sp>
          <p:nvSpPr>
            <p:cNvPr id="6309" name="Google Shape;6309;p72"/>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72"/>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72"/>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2" name="Google Shape;6312;p72"/>
          <p:cNvGrpSpPr/>
          <p:nvPr/>
        </p:nvGrpSpPr>
        <p:grpSpPr>
          <a:xfrm>
            <a:off x="2229047" y="2404318"/>
            <a:ext cx="264317" cy="367290"/>
            <a:chOff x="-64001300" y="4093650"/>
            <a:chExt cx="228450" cy="317450"/>
          </a:xfrm>
        </p:grpSpPr>
        <p:sp>
          <p:nvSpPr>
            <p:cNvPr id="6313" name="Google Shape;6313;p72"/>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72"/>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72"/>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72"/>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7" name="Google Shape;6317;p72"/>
          <p:cNvGrpSpPr/>
          <p:nvPr/>
        </p:nvGrpSpPr>
        <p:grpSpPr>
          <a:xfrm>
            <a:off x="848051" y="2897610"/>
            <a:ext cx="359972" cy="366480"/>
            <a:chOff x="-62148800" y="3377700"/>
            <a:chExt cx="311125" cy="316750"/>
          </a:xfrm>
        </p:grpSpPr>
        <p:sp>
          <p:nvSpPr>
            <p:cNvPr id="6318" name="Google Shape;6318;p72"/>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72"/>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0" name="Google Shape;6320;p72"/>
          <p:cNvGrpSpPr/>
          <p:nvPr/>
        </p:nvGrpSpPr>
        <p:grpSpPr>
          <a:xfrm>
            <a:off x="843958" y="3347607"/>
            <a:ext cx="368157" cy="367290"/>
            <a:chOff x="-62154300" y="3743950"/>
            <a:chExt cx="318200" cy="317450"/>
          </a:xfrm>
        </p:grpSpPr>
        <p:sp>
          <p:nvSpPr>
            <p:cNvPr id="6321" name="Google Shape;6321;p72"/>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72"/>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3" name="Google Shape;6323;p72"/>
          <p:cNvGrpSpPr/>
          <p:nvPr/>
        </p:nvGrpSpPr>
        <p:grpSpPr>
          <a:xfrm>
            <a:off x="843944" y="3806587"/>
            <a:ext cx="368186" cy="366364"/>
            <a:chOff x="-62151950" y="4111775"/>
            <a:chExt cx="318225" cy="316650"/>
          </a:xfrm>
        </p:grpSpPr>
        <p:sp>
          <p:nvSpPr>
            <p:cNvPr id="6324" name="Google Shape;6324;p72"/>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72"/>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72"/>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72"/>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8" name="Google Shape;6328;p72"/>
          <p:cNvGrpSpPr/>
          <p:nvPr/>
        </p:nvGrpSpPr>
        <p:grpSpPr>
          <a:xfrm>
            <a:off x="3062568" y="2897133"/>
            <a:ext cx="368157" cy="367434"/>
            <a:chOff x="-60254550" y="3367325"/>
            <a:chExt cx="318200" cy="317575"/>
          </a:xfrm>
        </p:grpSpPr>
        <p:sp>
          <p:nvSpPr>
            <p:cNvPr id="6329" name="Google Shape;6329;p72"/>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72"/>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72"/>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72"/>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3" name="Google Shape;6333;p72"/>
          <p:cNvGrpSpPr/>
          <p:nvPr/>
        </p:nvGrpSpPr>
        <p:grpSpPr>
          <a:xfrm>
            <a:off x="3063465" y="3348127"/>
            <a:ext cx="366364" cy="366248"/>
            <a:chOff x="-60255350" y="3733825"/>
            <a:chExt cx="316650" cy="316550"/>
          </a:xfrm>
        </p:grpSpPr>
        <p:sp>
          <p:nvSpPr>
            <p:cNvPr id="6334" name="Google Shape;6334;p72"/>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72"/>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72"/>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72"/>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72"/>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72"/>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72"/>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1" name="Google Shape;6341;p72"/>
          <p:cNvGrpSpPr/>
          <p:nvPr/>
        </p:nvGrpSpPr>
        <p:grpSpPr>
          <a:xfrm>
            <a:off x="3091262" y="3807035"/>
            <a:ext cx="310770" cy="365467"/>
            <a:chOff x="-60232500" y="4101525"/>
            <a:chExt cx="268600" cy="315875"/>
          </a:xfrm>
        </p:grpSpPr>
        <p:sp>
          <p:nvSpPr>
            <p:cNvPr id="6342" name="Google Shape;6342;p72"/>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72"/>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4" name="Google Shape;6344;p72"/>
          <p:cNvSpPr/>
          <p:nvPr/>
        </p:nvSpPr>
        <p:spPr>
          <a:xfrm>
            <a:off x="2179036" y="4275969"/>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5" name="Google Shape;6345;p72"/>
          <p:cNvGrpSpPr/>
          <p:nvPr/>
        </p:nvGrpSpPr>
        <p:grpSpPr>
          <a:xfrm>
            <a:off x="2624262" y="1532866"/>
            <a:ext cx="368186" cy="366364"/>
            <a:chOff x="-63679950" y="3360375"/>
            <a:chExt cx="318225" cy="316650"/>
          </a:xfrm>
        </p:grpSpPr>
        <p:sp>
          <p:nvSpPr>
            <p:cNvPr id="6346" name="Google Shape;6346;p72"/>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72"/>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72"/>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72"/>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0" name="Google Shape;6350;p72"/>
          <p:cNvSpPr/>
          <p:nvPr/>
        </p:nvSpPr>
        <p:spPr>
          <a:xfrm>
            <a:off x="2623229" y="1975169"/>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1" name="Google Shape;6351;p72"/>
          <p:cNvGrpSpPr/>
          <p:nvPr/>
        </p:nvGrpSpPr>
        <p:grpSpPr>
          <a:xfrm>
            <a:off x="2622889" y="2404203"/>
            <a:ext cx="370934" cy="367521"/>
            <a:chOff x="-63679950" y="4093450"/>
            <a:chExt cx="320600" cy="317650"/>
          </a:xfrm>
        </p:grpSpPr>
        <p:sp>
          <p:nvSpPr>
            <p:cNvPr id="6352" name="Google Shape;6352;p72"/>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72"/>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72"/>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5" name="Google Shape;6355;p72"/>
          <p:cNvGrpSpPr/>
          <p:nvPr/>
        </p:nvGrpSpPr>
        <p:grpSpPr>
          <a:xfrm>
            <a:off x="1283006" y="2897205"/>
            <a:ext cx="366364" cy="367290"/>
            <a:chOff x="-61784125" y="3377700"/>
            <a:chExt cx="316650" cy="317450"/>
          </a:xfrm>
        </p:grpSpPr>
        <p:sp>
          <p:nvSpPr>
            <p:cNvPr id="6356" name="Google Shape;6356;p72"/>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72"/>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72"/>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72"/>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72"/>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72"/>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72"/>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3" name="Google Shape;6363;p72"/>
          <p:cNvGrpSpPr/>
          <p:nvPr/>
        </p:nvGrpSpPr>
        <p:grpSpPr>
          <a:xfrm>
            <a:off x="1283006" y="3347607"/>
            <a:ext cx="366364" cy="367290"/>
            <a:chOff x="-61783350" y="3743950"/>
            <a:chExt cx="316650" cy="317450"/>
          </a:xfrm>
        </p:grpSpPr>
        <p:sp>
          <p:nvSpPr>
            <p:cNvPr id="6364" name="Google Shape;6364;p72"/>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72"/>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6" name="Google Shape;6366;p72"/>
          <p:cNvSpPr/>
          <p:nvPr/>
        </p:nvSpPr>
        <p:spPr>
          <a:xfrm>
            <a:off x="1282887" y="3806407"/>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72"/>
          <p:cNvSpPr/>
          <p:nvPr/>
        </p:nvSpPr>
        <p:spPr>
          <a:xfrm>
            <a:off x="3505689" y="2907052"/>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72"/>
          <p:cNvSpPr/>
          <p:nvPr/>
        </p:nvSpPr>
        <p:spPr>
          <a:xfrm>
            <a:off x="3504778" y="3387693"/>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9" name="Google Shape;6369;p72"/>
          <p:cNvGrpSpPr/>
          <p:nvPr/>
        </p:nvGrpSpPr>
        <p:grpSpPr>
          <a:xfrm>
            <a:off x="3504430" y="3807440"/>
            <a:ext cx="369112" cy="364657"/>
            <a:chOff x="-59869425" y="4102225"/>
            <a:chExt cx="319025" cy="315175"/>
          </a:xfrm>
        </p:grpSpPr>
        <p:sp>
          <p:nvSpPr>
            <p:cNvPr id="6370" name="Google Shape;6370;p72"/>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72"/>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72"/>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72"/>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4" name="Google Shape;6374;p72"/>
          <p:cNvGrpSpPr/>
          <p:nvPr/>
        </p:nvGrpSpPr>
        <p:grpSpPr>
          <a:xfrm>
            <a:off x="2623233" y="4276262"/>
            <a:ext cx="366364" cy="365467"/>
            <a:chOff x="-59029025" y="3711650"/>
            <a:chExt cx="316650" cy="315875"/>
          </a:xfrm>
        </p:grpSpPr>
        <p:sp>
          <p:nvSpPr>
            <p:cNvPr id="6375" name="Google Shape;6375;p72"/>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72"/>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72"/>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72"/>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72"/>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72"/>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72"/>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2" name="Google Shape;6382;p72"/>
          <p:cNvGrpSpPr/>
          <p:nvPr/>
        </p:nvGrpSpPr>
        <p:grpSpPr>
          <a:xfrm>
            <a:off x="4859311" y="1532317"/>
            <a:ext cx="351940" cy="348188"/>
            <a:chOff x="581525" y="3254850"/>
            <a:chExt cx="297750" cy="294575"/>
          </a:xfrm>
        </p:grpSpPr>
        <p:sp>
          <p:nvSpPr>
            <p:cNvPr id="6383" name="Google Shape;6383;p72"/>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72"/>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72"/>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6" name="Google Shape;6386;p72"/>
          <p:cNvGrpSpPr/>
          <p:nvPr/>
        </p:nvGrpSpPr>
        <p:grpSpPr>
          <a:xfrm>
            <a:off x="4858380" y="1971253"/>
            <a:ext cx="353802" cy="351497"/>
            <a:chOff x="580725" y="3617925"/>
            <a:chExt cx="299325" cy="297375"/>
          </a:xfrm>
        </p:grpSpPr>
        <p:sp>
          <p:nvSpPr>
            <p:cNvPr id="6387" name="Google Shape;6387;p72"/>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72"/>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72"/>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72"/>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72"/>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2" name="Google Shape;6392;p72"/>
          <p:cNvGrpSpPr/>
          <p:nvPr/>
        </p:nvGrpSpPr>
        <p:grpSpPr>
          <a:xfrm>
            <a:off x="4860242" y="2418443"/>
            <a:ext cx="350079" cy="350079"/>
            <a:chOff x="583100" y="3982600"/>
            <a:chExt cx="296175" cy="296175"/>
          </a:xfrm>
        </p:grpSpPr>
        <p:sp>
          <p:nvSpPr>
            <p:cNvPr id="6393" name="Google Shape;6393;p72"/>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72"/>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72"/>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72"/>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72"/>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72"/>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72"/>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0" name="Google Shape;6400;p72"/>
          <p:cNvGrpSpPr/>
          <p:nvPr/>
        </p:nvGrpSpPr>
        <p:grpSpPr>
          <a:xfrm>
            <a:off x="7092856" y="1532067"/>
            <a:ext cx="307231" cy="348690"/>
            <a:chOff x="2423775" y="3226875"/>
            <a:chExt cx="259925" cy="295000"/>
          </a:xfrm>
        </p:grpSpPr>
        <p:sp>
          <p:nvSpPr>
            <p:cNvPr id="6401" name="Google Shape;6401;p72"/>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72"/>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72"/>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4" name="Google Shape;6404;p72"/>
          <p:cNvGrpSpPr/>
          <p:nvPr/>
        </p:nvGrpSpPr>
        <p:grpSpPr>
          <a:xfrm>
            <a:off x="7070043" y="1973352"/>
            <a:ext cx="352857" cy="347301"/>
            <a:chOff x="2404875" y="3592725"/>
            <a:chExt cx="298525" cy="293825"/>
          </a:xfrm>
        </p:grpSpPr>
        <p:sp>
          <p:nvSpPr>
            <p:cNvPr id="6405" name="Google Shape;6405;p72"/>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72"/>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72"/>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8" name="Google Shape;6408;p72"/>
          <p:cNvGrpSpPr/>
          <p:nvPr/>
        </p:nvGrpSpPr>
        <p:grpSpPr>
          <a:xfrm>
            <a:off x="7070974" y="2418917"/>
            <a:ext cx="350995" cy="349133"/>
            <a:chOff x="2404875" y="3955825"/>
            <a:chExt cx="296950" cy="295375"/>
          </a:xfrm>
        </p:grpSpPr>
        <p:sp>
          <p:nvSpPr>
            <p:cNvPr id="6409" name="Google Shape;6409;p72"/>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72"/>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72"/>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72"/>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3" name="Google Shape;6413;p72"/>
          <p:cNvGrpSpPr/>
          <p:nvPr/>
        </p:nvGrpSpPr>
        <p:grpSpPr>
          <a:xfrm>
            <a:off x="5764954" y="2883111"/>
            <a:ext cx="349163" cy="350079"/>
            <a:chOff x="4263650" y="3235150"/>
            <a:chExt cx="295400" cy="296175"/>
          </a:xfrm>
        </p:grpSpPr>
        <p:sp>
          <p:nvSpPr>
            <p:cNvPr id="6414" name="Google Shape;6414;p72"/>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72"/>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72"/>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72"/>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72"/>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9" name="Google Shape;6419;p72"/>
          <p:cNvGrpSpPr/>
          <p:nvPr/>
        </p:nvGrpSpPr>
        <p:grpSpPr>
          <a:xfrm>
            <a:off x="5762634" y="3342272"/>
            <a:ext cx="353802" cy="327739"/>
            <a:chOff x="4266025" y="3609275"/>
            <a:chExt cx="299325" cy="277275"/>
          </a:xfrm>
        </p:grpSpPr>
        <p:sp>
          <p:nvSpPr>
            <p:cNvPr id="6420" name="Google Shape;6420;p72"/>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72"/>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2" name="Google Shape;6422;p72"/>
          <p:cNvGrpSpPr/>
          <p:nvPr/>
        </p:nvGrpSpPr>
        <p:grpSpPr>
          <a:xfrm>
            <a:off x="5763092" y="3807659"/>
            <a:ext cx="352886" cy="349133"/>
            <a:chOff x="4263650" y="3963700"/>
            <a:chExt cx="298550" cy="295375"/>
          </a:xfrm>
        </p:grpSpPr>
        <p:sp>
          <p:nvSpPr>
            <p:cNvPr id="6423" name="Google Shape;6423;p72"/>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72"/>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72"/>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72"/>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72"/>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72"/>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72"/>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0" name="Google Shape;6430;p72"/>
          <p:cNvGrpSpPr/>
          <p:nvPr/>
        </p:nvGrpSpPr>
        <p:grpSpPr>
          <a:xfrm>
            <a:off x="8041429" y="2883111"/>
            <a:ext cx="226264" cy="350079"/>
            <a:chOff x="6164975" y="3211525"/>
            <a:chExt cx="191425" cy="296175"/>
          </a:xfrm>
        </p:grpSpPr>
        <p:sp>
          <p:nvSpPr>
            <p:cNvPr id="6431" name="Google Shape;6431;p72"/>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72"/>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72"/>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72"/>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72"/>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72"/>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72"/>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8" name="Google Shape;6438;p72"/>
          <p:cNvGrpSpPr/>
          <p:nvPr/>
        </p:nvGrpSpPr>
        <p:grpSpPr>
          <a:xfrm>
            <a:off x="5303466" y="1531387"/>
            <a:ext cx="352886" cy="350049"/>
            <a:chOff x="946175" y="3253275"/>
            <a:chExt cx="298550" cy="296150"/>
          </a:xfrm>
        </p:grpSpPr>
        <p:sp>
          <p:nvSpPr>
            <p:cNvPr id="6439" name="Google Shape;6439;p72"/>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72"/>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72"/>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72"/>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72"/>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4" name="Google Shape;6444;p72"/>
          <p:cNvGrpSpPr/>
          <p:nvPr/>
        </p:nvGrpSpPr>
        <p:grpSpPr>
          <a:xfrm>
            <a:off x="5304397" y="1973351"/>
            <a:ext cx="351024" cy="347301"/>
            <a:chOff x="946175" y="3619500"/>
            <a:chExt cx="296975" cy="293825"/>
          </a:xfrm>
        </p:grpSpPr>
        <p:sp>
          <p:nvSpPr>
            <p:cNvPr id="6445" name="Google Shape;6445;p72"/>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72"/>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72"/>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72"/>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72"/>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72"/>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1" name="Google Shape;6451;p72"/>
          <p:cNvGrpSpPr/>
          <p:nvPr/>
        </p:nvGrpSpPr>
        <p:grpSpPr>
          <a:xfrm>
            <a:off x="5303939" y="2417985"/>
            <a:ext cx="351940" cy="350995"/>
            <a:chOff x="944600" y="3981825"/>
            <a:chExt cx="297750" cy="296950"/>
          </a:xfrm>
        </p:grpSpPr>
        <p:sp>
          <p:nvSpPr>
            <p:cNvPr id="6452" name="Google Shape;6452;p72"/>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72"/>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72"/>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72"/>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6" name="Google Shape;6456;p72"/>
          <p:cNvGrpSpPr/>
          <p:nvPr/>
        </p:nvGrpSpPr>
        <p:grpSpPr>
          <a:xfrm>
            <a:off x="7520875" y="1531845"/>
            <a:ext cx="350079" cy="349133"/>
            <a:chOff x="2768750" y="3227275"/>
            <a:chExt cx="296175" cy="295375"/>
          </a:xfrm>
        </p:grpSpPr>
        <p:sp>
          <p:nvSpPr>
            <p:cNvPr id="6457" name="Google Shape;6457;p72"/>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72"/>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72"/>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72"/>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72"/>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72"/>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72"/>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72"/>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5" name="Google Shape;6465;p72"/>
          <p:cNvGrpSpPr/>
          <p:nvPr/>
        </p:nvGrpSpPr>
        <p:grpSpPr>
          <a:xfrm>
            <a:off x="7541826" y="1972717"/>
            <a:ext cx="308177" cy="348572"/>
            <a:chOff x="2786075" y="3591800"/>
            <a:chExt cx="260725" cy="294900"/>
          </a:xfrm>
        </p:grpSpPr>
        <p:sp>
          <p:nvSpPr>
            <p:cNvPr id="6466" name="Google Shape;6466;p72"/>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72"/>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72"/>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72"/>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72"/>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1" name="Google Shape;6471;p72"/>
          <p:cNvGrpSpPr/>
          <p:nvPr/>
        </p:nvGrpSpPr>
        <p:grpSpPr>
          <a:xfrm>
            <a:off x="7582324" y="2418444"/>
            <a:ext cx="227180" cy="350079"/>
            <a:chOff x="2819150" y="3955025"/>
            <a:chExt cx="192200" cy="296175"/>
          </a:xfrm>
        </p:grpSpPr>
        <p:sp>
          <p:nvSpPr>
            <p:cNvPr id="6472" name="Google Shape;6472;p72"/>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72"/>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72"/>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72"/>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6" name="Google Shape;6476;p72"/>
          <p:cNvGrpSpPr/>
          <p:nvPr/>
        </p:nvGrpSpPr>
        <p:grpSpPr>
          <a:xfrm>
            <a:off x="6206097" y="2884042"/>
            <a:ext cx="349133" cy="348217"/>
            <a:chOff x="4629125" y="3235150"/>
            <a:chExt cx="295375" cy="294600"/>
          </a:xfrm>
        </p:grpSpPr>
        <p:sp>
          <p:nvSpPr>
            <p:cNvPr id="6477" name="Google Shape;6477;p72"/>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72"/>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72"/>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72"/>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72"/>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2" name="Google Shape;6482;p72"/>
          <p:cNvGrpSpPr/>
          <p:nvPr/>
        </p:nvGrpSpPr>
        <p:grpSpPr>
          <a:xfrm>
            <a:off x="6206082" y="3331575"/>
            <a:ext cx="349163" cy="349133"/>
            <a:chOff x="4628325" y="3599825"/>
            <a:chExt cx="295400" cy="295375"/>
          </a:xfrm>
        </p:grpSpPr>
        <p:sp>
          <p:nvSpPr>
            <p:cNvPr id="6483" name="Google Shape;6483;p72"/>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72"/>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72"/>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72"/>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72"/>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72"/>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72"/>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72"/>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72"/>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72"/>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72"/>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72"/>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5" name="Google Shape;6495;p72"/>
          <p:cNvGrpSpPr/>
          <p:nvPr/>
        </p:nvGrpSpPr>
        <p:grpSpPr>
          <a:xfrm>
            <a:off x="6227033" y="3807186"/>
            <a:ext cx="307261" cy="350079"/>
            <a:chOff x="4645650" y="3962900"/>
            <a:chExt cx="259950" cy="296175"/>
          </a:xfrm>
        </p:grpSpPr>
        <p:sp>
          <p:nvSpPr>
            <p:cNvPr id="6496" name="Google Shape;6496;p72"/>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72"/>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72"/>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72"/>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72"/>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72"/>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2" name="Google Shape;6502;p72"/>
          <p:cNvGrpSpPr/>
          <p:nvPr/>
        </p:nvGrpSpPr>
        <p:grpSpPr>
          <a:xfrm>
            <a:off x="7979994" y="3332048"/>
            <a:ext cx="349133" cy="348188"/>
            <a:chOff x="6143725" y="3582500"/>
            <a:chExt cx="295375" cy="294575"/>
          </a:xfrm>
        </p:grpSpPr>
        <p:sp>
          <p:nvSpPr>
            <p:cNvPr id="6503" name="Google Shape;6503;p72"/>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72"/>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72"/>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72"/>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72"/>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72"/>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72"/>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0" name="Google Shape;6510;p72"/>
          <p:cNvGrpSpPr/>
          <p:nvPr/>
        </p:nvGrpSpPr>
        <p:grpSpPr>
          <a:xfrm>
            <a:off x="5748820" y="1531387"/>
            <a:ext cx="350995" cy="350049"/>
            <a:chOff x="1310075" y="3253275"/>
            <a:chExt cx="296950" cy="296150"/>
          </a:xfrm>
        </p:grpSpPr>
        <p:sp>
          <p:nvSpPr>
            <p:cNvPr id="6511" name="Google Shape;6511;p72"/>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72"/>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72"/>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4" name="Google Shape;6514;p72"/>
          <p:cNvSpPr/>
          <p:nvPr/>
        </p:nvSpPr>
        <p:spPr>
          <a:xfrm>
            <a:off x="5750241" y="1973475"/>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5" name="Google Shape;6515;p72"/>
          <p:cNvGrpSpPr/>
          <p:nvPr/>
        </p:nvGrpSpPr>
        <p:grpSpPr>
          <a:xfrm>
            <a:off x="5748347" y="2417646"/>
            <a:ext cx="351941" cy="351675"/>
            <a:chOff x="1310075" y="3980250"/>
            <a:chExt cx="297750" cy="297525"/>
          </a:xfrm>
        </p:grpSpPr>
        <p:sp>
          <p:nvSpPr>
            <p:cNvPr id="6516" name="Google Shape;6516;p72"/>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72"/>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72"/>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72"/>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0" name="Google Shape;6520;p72"/>
          <p:cNvGrpSpPr/>
          <p:nvPr/>
        </p:nvGrpSpPr>
        <p:grpSpPr>
          <a:xfrm>
            <a:off x="8013136" y="1531845"/>
            <a:ext cx="266305" cy="349133"/>
            <a:chOff x="3167275" y="3227275"/>
            <a:chExt cx="225300" cy="295375"/>
          </a:xfrm>
        </p:grpSpPr>
        <p:sp>
          <p:nvSpPr>
            <p:cNvPr id="6521" name="Google Shape;6521;p72"/>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72"/>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72"/>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72"/>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72"/>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6" name="Google Shape;6526;p72"/>
          <p:cNvSpPr/>
          <p:nvPr/>
        </p:nvSpPr>
        <p:spPr>
          <a:xfrm>
            <a:off x="7962474" y="1971731"/>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7" name="Google Shape;6527;p72"/>
          <p:cNvGrpSpPr/>
          <p:nvPr/>
        </p:nvGrpSpPr>
        <p:grpSpPr>
          <a:xfrm>
            <a:off x="7970318" y="2418902"/>
            <a:ext cx="351940" cy="349163"/>
            <a:chOff x="3133425" y="3955025"/>
            <a:chExt cx="297750" cy="295400"/>
          </a:xfrm>
        </p:grpSpPr>
        <p:sp>
          <p:nvSpPr>
            <p:cNvPr id="6528" name="Google Shape;6528;p72"/>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72"/>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72"/>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1" name="Google Shape;6531;p72"/>
          <p:cNvGrpSpPr/>
          <p:nvPr/>
        </p:nvGrpSpPr>
        <p:grpSpPr>
          <a:xfrm>
            <a:off x="6650491" y="2882490"/>
            <a:ext cx="350079" cy="351320"/>
            <a:chOff x="4991425" y="3234750"/>
            <a:chExt cx="296175" cy="297225"/>
          </a:xfrm>
        </p:grpSpPr>
        <p:sp>
          <p:nvSpPr>
            <p:cNvPr id="6532" name="Google Shape;6532;p72"/>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72"/>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72"/>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72"/>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72"/>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72"/>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8" name="Google Shape;6538;p72"/>
          <p:cNvGrpSpPr/>
          <p:nvPr/>
        </p:nvGrpSpPr>
        <p:grpSpPr>
          <a:xfrm>
            <a:off x="6650491" y="3352053"/>
            <a:ext cx="350079" cy="308177"/>
            <a:chOff x="4991425" y="3617150"/>
            <a:chExt cx="296175" cy="260725"/>
          </a:xfrm>
        </p:grpSpPr>
        <p:sp>
          <p:nvSpPr>
            <p:cNvPr id="6539" name="Google Shape;6539;p72"/>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72"/>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72"/>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72"/>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72"/>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72"/>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72"/>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6" name="Google Shape;6546;p72"/>
          <p:cNvGrpSpPr/>
          <p:nvPr/>
        </p:nvGrpSpPr>
        <p:grpSpPr>
          <a:xfrm>
            <a:off x="6727764" y="3807644"/>
            <a:ext cx="195532" cy="349163"/>
            <a:chOff x="5056800" y="3962900"/>
            <a:chExt cx="165425" cy="295400"/>
          </a:xfrm>
        </p:grpSpPr>
        <p:sp>
          <p:nvSpPr>
            <p:cNvPr id="6547" name="Google Shape;6547;p72"/>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72"/>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72"/>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0" name="Google Shape;6550;p72"/>
          <p:cNvGrpSpPr/>
          <p:nvPr/>
        </p:nvGrpSpPr>
        <p:grpSpPr>
          <a:xfrm>
            <a:off x="7979062" y="3807660"/>
            <a:ext cx="350995" cy="349133"/>
            <a:chOff x="6168925" y="3936925"/>
            <a:chExt cx="296950" cy="295375"/>
          </a:xfrm>
        </p:grpSpPr>
        <p:sp>
          <p:nvSpPr>
            <p:cNvPr id="6551" name="Google Shape;6551;p72"/>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72"/>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72"/>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72"/>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72"/>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72"/>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7" name="Google Shape;6557;p72"/>
          <p:cNvGrpSpPr/>
          <p:nvPr/>
        </p:nvGrpSpPr>
        <p:grpSpPr>
          <a:xfrm>
            <a:off x="6192756" y="1531845"/>
            <a:ext cx="348188" cy="349133"/>
            <a:chOff x="1674750" y="3254050"/>
            <a:chExt cx="294575" cy="295375"/>
          </a:xfrm>
        </p:grpSpPr>
        <p:sp>
          <p:nvSpPr>
            <p:cNvPr id="6558" name="Google Shape;6558;p72"/>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72"/>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72"/>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1" name="Google Shape;6561;p72"/>
          <p:cNvGrpSpPr/>
          <p:nvPr/>
        </p:nvGrpSpPr>
        <p:grpSpPr>
          <a:xfrm>
            <a:off x="6207177" y="1972435"/>
            <a:ext cx="319347" cy="349133"/>
            <a:chOff x="1687350" y="3618725"/>
            <a:chExt cx="270175" cy="295375"/>
          </a:xfrm>
        </p:grpSpPr>
        <p:sp>
          <p:nvSpPr>
            <p:cNvPr id="6562" name="Google Shape;6562;p72"/>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72"/>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72"/>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5" name="Google Shape;6565;p72"/>
          <p:cNvGrpSpPr/>
          <p:nvPr/>
        </p:nvGrpSpPr>
        <p:grpSpPr>
          <a:xfrm>
            <a:off x="6190880" y="2418916"/>
            <a:ext cx="351940" cy="349133"/>
            <a:chOff x="1672375" y="3982600"/>
            <a:chExt cx="297750" cy="295375"/>
          </a:xfrm>
        </p:grpSpPr>
        <p:sp>
          <p:nvSpPr>
            <p:cNvPr id="6566" name="Google Shape;6566;p72"/>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72"/>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72"/>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9" name="Google Shape;6569;p72"/>
          <p:cNvGrpSpPr/>
          <p:nvPr/>
        </p:nvGrpSpPr>
        <p:grpSpPr>
          <a:xfrm>
            <a:off x="4882872" y="2883111"/>
            <a:ext cx="350079" cy="350079"/>
            <a:chOff x="3497300" y="3227275"/>
            <a:chExt cx="296175" cy="296175"/>
          </a:xfrm>
        </p:grpSpPr>
        <p:sp>
          <p:nvSpPr>
            <p:cNvPr id="6570" name="Google Shape;6570;p72"/>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72"/>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72"/>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72"/>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72"/>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72"/>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72"/>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72"/>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8" name="Google Shape;6578;p72"/>
          <p:cNvGrpSpPr/>
          <p:nvPr/>
        </p:nvGrpSpPr>
        <p:grpSpPr>
          <a:xfrm>
            <a:off x="4883345" y="3332506"/>
            <a:ext cx="349133" cy="347272"/>
            <a:chOff x="3497300" y="3591950"/>
            <a:chExt cx="295375" cy="293800"/>
          </a:xfrm>
        </p:grpSpPr>
        <p:sp>
          <p:nvSpPr>
            <p:cNvPr id="6579" name="Google Shape;6579;p72"/>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72"/>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72"/>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72"/>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72"/>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72"/>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72"/>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72"/>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7" name="Google Shape;6587;p72"/>
          <p:cNvGrpSpPr/>
          <p:nvPr/>
        </p:nvGrpSpPr>
        <p:grpSpPr>
          <a:xfrm>
            <a:off x="4883345" y="3807644"/>
            <a:ext cx="349133" cy="349163"/>
            <a:chOff x="3497300" y="3955025"/>
            <a:chExt cx="295375" cy="295400"/>
          </a:xfrm>
        </p:grpSpPr>
        <p:sp>
          <p:nvSpPr>
            <p:cNvPr id="6588" name="Google Shape;6588;p72"/>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72"/>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72"/>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1" name="Google Shape;6591;p72"/>
          <p:cNvGrpSpPr/>
          <p:nvPr/>
        </p:nvGrpSpPr>
        <p:grpSpPr>
          <a:xfrm>
            <a:off x="7107917" y="2883835"/>
            <a:ext cx="327739" cy="348631"/>
            <a:chOff x="5364750" y="3235150"/>
            <a:chExt cx="277275" cy="294950"/>
          </a:xfrm>
        </p:grpSpPr>
        <p:sp>
          <p:nvSpPr>
            <p:cNvPr id="6592" name="Google Shape;6592;p72"/>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72"/>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72"/>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72"/>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72"/>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72"/>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72"/>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72"/>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0" name="Google Shape;6600;p72"/>
          <p:cNvGrpSpPr/>
          <p:nvPr/>
        </p:nvGrpSpPr>
        <p:grpSpPr>
          <a:xfrm>
            <a:off x="7096274" y="3330171"/>
            <a:ext cx="351024" cy="351940"/>
            <a:chOff x="5355300" y="3598250"/>
            <a:chExt cx="296975" cy="297750"/>
          </a:xfrm>
        </p:grpSpPr>
        <p:sp>
          <p:nvSpPr>
            <p:cNvPr id="6601" name="Google Shape;6601;p72"/>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72"/>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72"/>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72"/>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72"/>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72"/>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72"/>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72"/>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9" name="Google Shape;6609;p72"/>
          <p:cNvGrpSpPr/>
          <p:nvPr/>
        </p:nvGrpSpPr>
        <p:grpSpPr>
          <a:xfrm>
            <a:off x="7100470" y="3869093"/>
            <a:ext cx="342632" cy="226264"/>
            <a:chOff x="5358450" y="4015675"/>
            <a:chExt cx="289875" cy="191425"/>
          </a:xfrm>
        </p:grpSpPr>
        <p:sp>
          <p:nvSpPr>
            <p:cNvPr id="6610" name="Google Shape;6610;p72"/>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72"/>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72"/>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72"/>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4" name="Google Shape;6614;p72"/>
          <p:cNvGrpSpPr/>
          <p:nvPr/>
        </p:nvGrpSpPr>
        <p:grpSpPr>
          <a:xfrm>
            <a:off x="6226953" y="4251624"/>
            <a:ext cx="351024" cy="325464"/>
            <a:chOff x="6543825" y="3202075"/>
            <a:chExt cx="296975" cy="275350"/>
          </a:xfrm>
        </p:grpSpPr>
        <p:sp>
          <p:nvSpPr>
            <p:cNvPr id="6615" name="Google Shape;6615;p72"/>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72"/>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72"/>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72"/>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72"/>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72"/>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72"/>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2" name="Google Shape;6622;p72"/>
          <p:cNvGrpSpPr/>
          <p:nvPr/>
        </p:nvGrpSpPr>
        <p:grpSpPr>
          <a:xfrm>
            <a:off x="6633934" y="1531372"/>
            <a:ext cx="350079" cy="350079"/>
            <a:chOff x="2037825" y="3254050"/>
            <a:chExt cx="296175" cy="296175"/>
          </a:xfrm>
        </p:grpSpPr>
        <p:sp>
          <p:nvSpPr>
            <p:cNvPr id="6623" name="Google Shape;6623;p72"/>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72"/>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72"/>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72"/>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72"/>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72"/>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9" name="Google Shape;6629;p72"/>
          <p:cNvGrpSpPr/>
          <p:nvPr/>
        </p:nvGrpSpPr>
        <p:grpSpPr>
          <a:xfrm>
            <a:off x="6632072" y="1972539"/>
            <a:ext cx="353802" cy="348926"/>
            <a:chOff x="2034675" y="3617925"/>
            <a:chExt cx="299325" cy="295200"/>
          </a:xfrm>
        </p:grpSpPr>
        <p:sp>
          <p:nvSpPr>
            <p:cNvPr id="6630" name="Google Shape;6630;p72"/>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72"/>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72"/>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72"/>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72"/>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5" name="Google Shape;6635;p72"/>
          <p:cNvGrpSpPr/>
          <p:nvPr/>
        </p:nvGrpSpPr>
        <p:grpSpPr>
          <a:xfrm>
            <a:off x="6633934" y="2418916"/>
            <a:ext cx="350079" cy="349133"/>
            <a:chOff x="2037825" y="3981825"/>
            <a:chExt cx="296175" cy="295375"/>
          </a:xfrm>
        </p:grpSpPr>
        <p:sp>
          <p:nvSpPr>
            <p:cNvPr id="6636" name="Google Shape;6636;p72"/>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72"/>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72"/>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9" name="Google Shape;6639;p72"/>
          <p:cNvGrpSpPr/>
          <p:nvPr/>
        </p:nvGrpSpPr>
        <p:grpSpPr>
          <a:xfrm>
            <a:off x="5318952" y="2915232"/>
            <a:ext cx="350079" cy="285837"/>
            <a:chOff x="3860400" y="3254050"/>
            <a:chExt cx="296175" cy="241825"/>
          </a:xfrm>
        </p:grpSpPr>
        <p:sp>
          <p:nvSpPr>
            <p:cNvPr id="6640" name="Google Shape;6640;p72"/>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72"/>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72"/>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72"/>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72"/>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72"/>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72"/>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7" name="Google Shape;6647;p72"/>
          <p:cNvGrpSpPr/>
          <p:nvPr/>
        </p:nvGrpSpPr>
        <p:grpSpPr>
          <a:xfrm>
            <a:off x="5318479" y="3331102"/>
            <a:ext cx="351024" cy="350079"/>
            <a:chOff x="3859600" y="3591950"/>
            <a:chExt cx="296975" cy="296175"/>
          </a:xfrm>
        </p:grpSpPr>
        <p:sp>
          <p:nvSpPr>
            <p:cNvPr id="6648" name="Google Shape;6648;p72"/>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72"/>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72"/>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1" name="Google Shape;6651;p72"/>
          <p:cNvGrpSpPr/>
          <p:nvPr/>
        </p:nvGrpSpPr>
        <p:grpSpPr>
          <a:xfrm>
            <a:off x="5318952" y="3807186"/>
            <a:ext cx="350079" cy="350079"/>
            <a:chOff x="3860400" y="3955025"/>
            <a:chExt cx="296175" cy="296175"/>
          </a:xfrm>
        </p:grpSpPr>
        <p:sp>
          <p:nvSpPr>
            <p:cNvPr id="6652" name="Google Shape;6652;p72"/>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72"/>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72"/>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72"/>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72"/>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7" name="Google Shape;6657;p72"/>
          <p:cNvGrpSpPr/>
          <p:nvPr/>
        </p:nvGrpSpPr>
        <p:grpSpPr>
          <a:xfrm>
            <a:off x="7534167" y="2883584"/>
            <a:ext cx="355664" cy="349133"/>
            <a:chOff x="5716825" y="3235950"/>
            <a:chExt cx="300900" cy="295375"/>
          </a:xfrm>
        </p:grpSpPr>
        <p:sp>
          <p:nvSpPr>
            <p:cNvPr id="6658" name="Google Shape;6658;p72"/>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72"/>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72"/>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72"/>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2" name="Google Shape;6662;p72"/>
          <p:cNvGrpSpPr/>
          <p:nvPr/>
        </p:nvGrpSpPr>
        <p:grpSpPr>
          <a:xfrm>
            <a:off x="7547199" y="3342272"/>
            <a:ext cx="329601" cy="327739"/>
            <a:chOff x="5727850" y="3609275"/>
            <a:chExt cx="278850" cy="277275"/>
          </a:xfrm>
        </p:grpSpPr>
        <p:sp>
          <p:nvSpPr>
            <p:cNvPr id="6663" name="Google Shape;6663;p72"/>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72"/>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72"/>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72"/>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72"/>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8" name="Google Shape;6668;p72"/>
          <p:cNvGrpSpPr/>
          <p:nvPr/>
        </p:nvGrpSpPr>
        <p:grpSpPr>
          <a:xfrm>
            <a:off x="7558383" y="3807659"/>
            <a:ext cx="307231" cy="349133"/>
            <a:chOff x="5736525" y="3963700"/>
            <a:chExt cx="259925" cy="295375"/>
          </a:xfrm>
        </p:grpSpPr>
        <p:sp>
          <p:nvSpPr>
            <p:cNvPr id="6669" name="Google Shape;6669;p72"/>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72"/>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72"/>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72"/>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72"/>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72"/>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72"/>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6" name="Google Shape;6676;p72"/>
          <p:cNvGrpSpPr/>
          <p:nvPr/>
        </p:nvGrpSpPr>
        <p:grpSpPr>
          <a:xfrm>
            <a:off x="6649963" y="4256985"/>
            <a:ext cx="351024" cy="350079"/>
            <a:chOff x="6553275" y="3604550"/>
            <a:chExt cx="296975" cy="296175"/>
          </a:xfrm>
        </p:grpSpPr>
        <p:sp>
          <p:nvSpPr>
            <p:cNvPr id="6677" name="Google Shape;6677;p72"/>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72"/>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72"/>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72"/>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72"/>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72"/>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686"/>
        <p:cNvGrpSpPr/>
        <p:nvPr/>
      </p:nvGrpSpPr>
      <p:grpSpPr>
        <a:xfrm>
          <a:off x="0" y="0"/>
          <a:ext cx="0" cy="0"/>
          <a:chOff x="0" y="0"/>
          <a:chExt cx="0" cy="0"/>
        </a:xfrm>
      </p:grpSpPr>
      <p:sp>
        <p:nvSpPr>
          <p:cNvPr id="6687" name="Google Shape;6687;p73"/>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lt1"/>
                </a:solidFill>
                <a:latin typeface="Arial"/>
                <a:ea typeface="Arial"/>
                <a:cs typeface="Arial"/>
                <a:sym typeface="Arial"/>
              </a:rPr>
              <a:t>Help &amp; Support </a:t>
            </a:r>
            <a:r>
              <a:rPr lang="en">
                <a:latin typeface="Arial"/>
                <a:ea typeface="Arial"/>
                <a:cs typeface="Arial"/>
                <a:sym typeface="Arial"/>
              </a:rPr>
              <a:t>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6688" name="Google Shape;6688;p73"/>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Avatar Icons</a:t>
            </a:r>
            <a:endParaRPr>
              <a:solidFill>
                <a:srgbClr val="FFFFFF"/>
              </a:solidFill>
              <a:latin typeface="Arial"/>
              <a:ea typeface="Arial"/>
              <a:cs typeface="Arial"/>
              <a:sym typeface="Arial"/>
            </a:endParaRPr>
          </a:p>
        </p:txBody>
      </p:sp>
      <p:grpSp>
        <p:nvGrpSpPr>
          <p:cNvPr id="6689" name="Google Shape;6689;p73"/>
          <p:cNvGrpSpPr/>
          <p:nvPr/>
        </p:nvGrpSpPr>
        <p:grpSpPr>
          <a:xfrm>
            <a:off x="877057" y="1532946"/>
            <a:ext cx="294401" cy="353645"/>
            <a:chOff x="-35814600" y="3202075"/>
            <a:chExt cx="242625" cy="291450"/>
          </a:xfrm>
        </p:grpSpPr>
        <p:sp>
          <p:nvSpPr>
            <p:cNvPr id="6690" name="Google Shape;6690;p73"/>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73"/>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73"/>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73"/>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73"/>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73"/>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73"/>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7" name="Google Shape;6697;p73"/>
          <p:cNvGrpSpPr/>
          <p:nvPr/>
        </p:nvGrpSpPr>
        <p:grpSpPr>
          <a:xfrm>
            <a:off x="847435" y="1973866"/>
            <a:ext cx="353645" cy="353888"/>
            <a:chOff x="-35839800" y="3561025"/>
            <a:chExt cx="291450" cy="291650"/>
          </a:xfrm>
        </p:grpSpPr>
        <p:sp>
          <p:nvSpPr>
            <p:cNvPr id="6698" name="Google Shape;6698;p73"/>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73"/>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73"/>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73"/>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73"/>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73"/>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73"/>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5" name="Google Shape;6705;p73"/>
          <p:cNvSpPr/>
          <p:nvPr/>
        </p:nvSpPr>
        <p:spPr>
          <a:xfrm>
            <a:off x="845859" y="2409404"/>
            <a:ext cx="355557" cy="353645"/>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6" name="Google Shape;6706;p73"/>
          <p:cNvGrpSpPr/>
          <p:nvPr/>
        </p:nvGrpSpPr>
        <p:grpSpPr>
          <a:xfrm>
            <a:off x="3084980" y="1532946"/>
            <a:ext cx="353645" cy="353645"/>
            <a:chOff x="-34003850" y="3227275"/>
            <a:chExt cx="291450" cy="291450"/>
          </a:xfrm>
        </p:grpSpPr>
        <p:sp>
          <p:nvSpPr>
            <p:cNvPr id="6707" name="Google Shape;6707;p73"/>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73"/>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73"/>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73"/>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73"/>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2" name="Google Shape;6712;p73"/>
          <p:cNvGrpSpPr/>
          <p:nvPr/>
        </p:nvGrpSpPr>
        <p:grpSpPr>
          <a:xfrm>
            <a:off x="3084510" y="1973638"/>
            <a:ext cx="354586" cy="354343"/>
            <a:chOff x="-34004625" y="3585850"/>
            <a:chExt cx="292225" cy="292025"/>
          </a:xfrm>
        </p:grpSpPr>
        <p:sp>
          <p:nvSpPr>
            <p:cNvPr id="6713" name="Google Shape;6713;p73"/>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73"/>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73"/>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73"/>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73"/>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8" name="Google Shape;6718;p73"/>
          <p:cNvGrpSpPr/>
          <p:nvPr/>
        </p:nvGrpSpPr>
        <p:grpSpPr>
          <a:xfrm>
            <a:off x="3084025" y="2408839"/>
            <a:ext cx="355557" cy="354616"/>
            <a:chOff x="-34005425" y="3945575"/>
            <a:chExt cx="293025" cy="292250"/>
          </a:xfrm>
        </p:grpSpPr>
        <p:sp>
          <p:nvSpPr>
            <p:cNvPr id="6719" name="Google Shape;6719;p73"/>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73"/>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73"/>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2" name="Google Shape;6722;p73"/>
          <p:cNvGrpSpPr/>
          <p:nvPr/>
        </p:nvGrpSpPr>
        <p:grpSpPr>
          <a:xfrm>
            <a:off x="1731124" y="2882015"/>
            <a:ext cx="358408" cy="355557"/>
            <a:chOff x="-32174975" y="3192625"/>
            <a:chExt cx="295375" cy="293025"/>
          </a:xfrm>
        </p:grpSpPr>
        <p:sp>
          <p:nvSpPr>
            <p:cNvPr id="6723" name="Google Shape;6723;p73"/>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73"/>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73"/>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73"/>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7" name="Google Shape;6727;p73"/>
          <p:cNvSpPr/>
          <p:nvPr/>
        </p:nvSpPr>
        <p:spPr>
          <a:xfrm>
            <a:off x="1728170" y="3353079"/>
            <a:ext cx="363201" cy="354859"/>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73"/>
          <p:cNvSpPr/>
          <p:nvPr/>
        </p:nvSpPr>
        <p:spPr>
          <a:xfrm>
            <a:off x="1732948" y="3818164"/>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9" name="Google Shape;6729;p73"/>
          <p:cNvGrpSpPr/>
          <p:nvPr/>
        </p:nvGrpSpPr>
        <p:grpSpPr>
          <a:xfrm>
            <a:off x="3970274" y="2882970"/>
            <a:ext cx="354586" cy="353645"/>
            <a:chOff x="-30345325" y="3184750"/>
            <a:chExt cx="292225" cy="291450"/>
          </a:xfrm>
        </p:grpSpPr>
        <p:sp>
          <p:nvSpPr>
            <p:cNvPr id="6730" name="Google Shape;6730;p73"/>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73"/>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73"/>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73"/>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73"/>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5" name="Google Shape;6735;p73"/>
          <p:cNvGrpSpPr/>
          <p:nvPr/>
        </p:nvGrpSpPr>
        <p:grpSpPr>
          <a:xfrm>
            <a:off x="1295026" y="1532946"/>
            <a:ext cx="353645" cy="353645"/>
            <a:chOff x="-35481425" y="3202075"/>
            <a:chExt cx="291450" cy="291450"/>
          </a:xfrm>
        </p:grpSpPr>
        <p:sp>
          <p:nvSpPr>
            <p:cNvPr id="6736" name="Google Shape;6736;p73"/>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73"/>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73"/>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73"/>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73"/>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73"/>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73"/>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3" name="Google Shape;6743;p73"/>
          <p:cNvGrpSpPr/>
          <p:nvPr/>
        </p:nvGrpSpPr>
        <p:grpSpPr>
          <a:xfrm>
            <a:off x="1294556" y="1974472"/>
            <a:ext cx="354586" cy="352675"/>
            <a:chOff x="-35482200" y="3561225"/>
            <a:chExt cx="292225" cy="290650"/>
          </a:xfrm>
        </p:grpSpPr>
        <p:sp>
          <p:nvSpPr>
            <p:cNvPr id="6744" name="Google Shape;6744;p73"/>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73"/>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73"/>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7" name="Google Shape;6747;p73"/>
          <p:cNvGrpSpPr/>
          <p:nvPr/>
        </p:nvGrpSpPr>
        <p:grpSpPr>
          <a:xfrm>
            <a:off x="1295026" y="2409340"/>
            <a:ext cx="353645" cy="353615"/>
            <a:chOff x="-35481425" y="3919600"/>
            <a:chExt cx="291450" cy="291425"/>
          </a:xfrm>
        </p:grpSpPr>
        <p:sp>
          <p:nvSpPr>
            <p:cNvPr id="6748" name="Google Shape;6748;p73"/>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73"/>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73"/>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73"/>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73"/>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73"/>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73"/>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73"/>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6" name="Google Shape;6756;p73"/>
          <p:cNvGrpSpPr/>
          <p:nvPr/>
        </p:nvGrpSpPr>
        <p:grpSpPr>
          <a:xfrm>
            <a:off x="3530661" y="1533431"/>
            <a:ext cx="357468" cy="352675"/>
            <a:chOff x="-33645475" y="3228075"/>
            <a:chExt cx="294600" cy="290650"/>
          </a:xfrm>
        </p:grpSpPr>
        <p:sp>
          <p:nvSpPr>
            <p:cNvPr id="6757" name="Google Shape;6757;p73"/>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73"/>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73"/>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73"/>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73"/>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73"/>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73"/>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4" name="Google Shape;6764;p73"/>
          <p:cNvGrpSpPr/>
          <p:nvPr/>
        </p:nvGrpSpPr>
        <p:grpSpPr>
          <a:xfrm>
            <a:off x="3531631" y="1973516"/>
            <a:ext cx="355526" cy="354586"/>
            <a:chOff x="-33646250" y="3586425"/>
            <a:chExt cx="293000" cy="292225"/>
          </a:xfrm>
        </p:grpSpPr>
        <p:sp>
          <p:nvSpPr>
            <p:cNvPr id="6765" name="Google Shape;6765;p73"/>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73"/>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7" name="Google Shape;6767;p73"/>
          <p:cNvGrpSpPr/>
          <p:nvPr/>
        </p:nvGrpSpPr>
        <p:grpSpPr>
          <a:xfrm>
            <a:off x="3532101" y="2408369"/>
            <a:ext cx="354586" cy="355557"/>
            <a:chOff x="-33645475" y="3944800"/>
            <a:chExt cx="292225" cy="293025"/>
          </a:xfrm>
        </p:grpSpPr>
        <p:sp>
          <p:nvSpPr>
            <p:cNvPr id="6768" name="Google Shape;6768;p73"/>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73"/>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73"/>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73"/>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73"/>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73"/>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73"/>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73"/>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73"/>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73"/>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8" name="Google Shape;6778;p73"/>
          <p:cNvGrpSpPr/>
          <p:nvPr/>
        </p:nvGrpSpPr>
        <p:grpSpPr>
          <a:xfrm>
            <a:off x="2185320" y="2882106"/>
            <a:ext cx="352675" cy="355375"/>
            <a:chOff x="-31809525" y="3192625"/>
            <a:chExt cx="290650" cy="292875"/>
          </a:xfrm>
        </p:grpSpPr>
        <p:sp>
          <p:nvSpPr>
            <p:cNvPr id="6779" name="Google Shape;6779;p73"/>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73"/>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73"/>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73"/>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3" name="Google Shape;6783;p73"/>
          <p:cNvGrpSpPr/>
          <p:nvPr/>
        </p:nvGrpSpPr>
        <p:grpSpPr>
          <a:xfrm>
            <a:off x="2184835" y="3352658"/>
            <a:ext cx="353645" cy="355557"/>
            <a:chOff x="-31811100" y="3550975"/>
            <a:chExt cx="291450" cy="293025"/>
          </a:xfrm>
        </p:grpSpPr>
        <p:sp>
          <p:nvSpPr>
            <p:cNvPr id="6784" name="Google Shape;6784;p73"/>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73"/>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73"/>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73"/>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73"/>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73"/>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73"/>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1" name="Google Shape;6791;p73"/>
          <p:cNvGrpSpPr/>
          <p:nvPr/>
        </p:nvGrpSpPr>
        <p:grpSpPr>
          <a:xfrm>
            <a:off x="2178631" y="3816962"/>
            <a:ext cx="366052" cy="356831"/>
            <a:chOff x="-31817400" y="3910025"/>
            <a:chExt cx="301675" cy="294075"/>
          </a:xfrm>
        </p:grpSpPr>
        <p:sp>
          <p:nvSpPr>
            <p:cNvPr id="6792" name="Google Shape;6792;p73"/>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73"/>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73"/>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5" name="Google Shape;6795;p73"/>
          <p:cNvGrpSpPr/>
          <p:nvPr/>
        </p:nvGrpSpPr>
        <p:grpSpPr>
          <a:xfrm>
            <a:off x="3970259" y="3353143"/>
            <a:ext cx="354616" cy="354586"/>
            <a:chOff x="-30354000" y="3569100"/>
            <a:chExt cx="292250" cy="292225"/>
          </a:xfrm>
        </p:grpSpPr>
        <p:sp>
          <p:nvSpPr>
            <p:cNvPr id="6796" name="Google Shape;6796;p73"/>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73"/>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73"/>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73"/>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73"/>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73"/>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2" name="Google Shape;6802;p73"/>
          <p:cNvGrpSpPr/>
          <p:nvPr/>
        </p:nvGrpSpPr>
        <p:grpSpPr>
          <a:xfrm>
            <a:off x="1748837" y="1532946"/>
            <a:ext cx="342148" cy="353645"/>
            <a:chOff x="-35118325" y="3202075"/>
            <a:chExt cx="281975" cy="291450"/>
          </a:xfrm>
        </p:grpSpPr>
        <p:sp>
          <p:nvSpPr>
            <p:cNvPr id="6803" name="Google Shape;6803;p73"/>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73"/>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73"/>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73"/>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7" name="Google Shape;6807;p73"/>
          <p:cNvGrpSpPr/>
          <p:nvPr/>
        </p:nvGrpSpPr>
        <p:grpSpPr>
          <a:xfrm>
            <a:off x="1742618" y="1974199"/>
            <a:ext cx="354586" cy="353221"/>
            <a:chOff x="-35123050" y="3561225"/>
            <a:chExt cx="292225" cy="291100"/>
          </a:xfrm>
        </p:grpSpPr>
        <p:sp>
          <p:nvSpPr>
            <p:cNvPr id="6808" name="Google Shape;6808;p73"/>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73"/>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0" name="Google Shape;6810;p73"/>
          <p:cNvGrpSpPr/>
          <p:nvPr/>
        </p:nvGrpSpPr>
        <p:grpSpPr>
          <a:xfrm>
            <a:off x="1784677" y="2409340"/>
            <a:ext cx="270467" cy="353615"/>
            <a:chOff x="-35089175" y="3919600"/>
            <a:chExt cx="222900" cy="291425"/>
          </a:xfrm>
        </p:grpSpPr>
        <p:sp>
          <p:nvSpPr>
            <p:cNvPr id="6811" name="Google Shape;6811;p73"/>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73"/>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3" name="Google Shape;6813;p73"/>
          <p:cNvGrpSpPr/>
          <p:nvPr/>
        </p:nvGrpSpPr>
        <p:grpSpPr>
          <a:xfrm>
            <a:off x="3981673" y="1532703"/>
            <a:ext cx="336445" cy="354131"/>
            <a:chOff x="-33277650" y="3226875"/>
            <a:chExt cx="277275" cy="291850"/>
          </a:xfrm>
        </p:grpSpPr>
        <p:sp>
          <p:nvSpPr>
            <p:cNvPr id="6814" name="Google Shape;6814;p73"/>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73"/>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73"/>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73"/>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73"/>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73"/>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73"/>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1" name="Google Shape;6821;p73"/>
          <p:cNvGrpSpPr/>
          <p:nvPr/>
        </p:nvGrpSpPr>
        <p:grpSpPr>
          <a:xfrm>
            <a:off x="3973073" y="1973987"/>
            <a:ext cx="353645" cy="353645"/>
            <a:chOff x="-33286325" y="3586425"/>
            <a:chExt cx="291450" cy="291450"/>
          </a:xfrm>
        </p:grpSpPr>
        <p:sp>
          <p:nvSpPr>
            <p:cNvPr id="6822" name="Google Shape;6822;p73"/>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73"/>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73"/>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73"/>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73"/>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7" name="Google Shape;6827;p73"/>
          <p:cNvGrpSpPr/>
          <p:nvPr/>
        </p:nvGrpSpPr>
        <p:grpSpPr>
          <a:xfrm>
            <a:off x="3973073" y="2408369"/>
            <a:ext cx="353645" cy="355557"/>
            <a:chOff x="-33286325" y="3944800"/>
            <a:chExt cx="291450" cy="293025"/>
          </a:xfrm>
        </p:grpSpPr>
        <p:sp>
          <p:nvSpPr>
            <p:cNvPr id="6828" name="Google Shape;6828;p73"/>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73"/>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73"/>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73"/>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2" name="Google Shape;6832;p73"/>
          <p:cNvGrpSpPr/>
          <p:nvPr/>
        </p:nvGrpSpPr>
        <p:grpSpPr>
          <a:xfrm>
            <a:off x="2631470" y="2881529"/>
            <a:ext cx="353645" cy="356527"/>
            <a:chOff x="-31452725" y="3191825"/>
            <a:chExt cx="291450" cy="293825"/>
          </a:xfrm>
        </p:grpSpPr>
        <p:sp>
          <p:nvSpPr>
            <p:cNvPr id="6833" name="Google Shape;6833;p73"/>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73"/>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73"/>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73"/>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7" name="Google Shape;6837;p73"/>
          <p:cNvGrpSpPr/>
          <p:nvPr/>
        </p:nvGrpSpPr>
        <p:grpSpPr>
          <a:xfrm>
            <a:off x="2631000" y="3353144"/>
            <a:ext cx="354586" cy="354586"/>
            <a:chOff x="-31452725" y="3551775"/>
            <a:chExt cx="292225" cy="292225"/>
          </a:xfrm>
        </p:grpSpPr>
        <p:sp>
          <p:nvSpPr>
            <p:cNvPr id="6838" name="Google Shape;6838;p73"/>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73"/>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73"/>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73"/>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2" name="Google Shape;6842;p73"/>
          <p:cNvGrpSpPr/>
          <p:nvPr/>
        </p:nvGrpSpPr>
        <p:grpSpPr>
          <a:xfrm>
            <a:off x="2629559" y="3817129"/>
            <a:ext cx="357468" cy="356497"/>
            <a:chOff x="-31455100" y="3909350"/>
            <a:chExt cx="294600" cy="293800"/>
          </a:xfrm>
        </p:grpSpPr>
        <p:sp>
          <p:nvSpPr>
            <p:cNvPr id="6843" name="Google Shape;6843;p73"/>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73"/>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5" name="Google Shape;6845;p73"/>
          <p:cNvGrpSpPr/>
          <p:nvPr/>
        </p:nvGrpSpPr>
        <p:grpSpPr>
          <a:xfrm>
            <a:off x="3970744" y="3818084"/>
            <a:ext cx="353645" cy="354586"/>
            <a:chOff x="-30345325" y="3918800"/>
            <a:chExt cx="291450" cy="292225"/>
          </a:xfrm>
        </p:grpSpPr>
        <p:sp>
          <p:nvSpPr>
            <p:cNvPr id="6846" name="Google Shape;6846;p73"/>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73"/>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73"/>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73"/>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73"/>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1" name="Google Shape;6851;p73"/>
          <p:cNvGrpSpPr/>
          <p:nvPr/>
        </p:nvGrpSpPr>
        <p:grpSpPr>
          <a:xfrm>
            <a:off x="2200736" y="1532946"/>
            <a:ext cx="332593" cy="353645"/>
            <a:chOff x="-34755225" y="3202075"/>
            <a:chExt cx="274100" cy="291450"/>
          </a:xfrm>
        </p:grpSpPr>
        <p:sp>
          <p:nvSpPr>
            <p:cNvPr id="6852" name="Google Shape;6852;p73"/>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73"/>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73"/>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73"/>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73"/>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73"/>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73"/>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9" name="Google Shape;6859;p73"/>
          <p:cNvGrpSpPr/>
          <p:nvPr/>
        </p:nvGrpSpPr>
        <p:grpSpPr>
          <a:xfrm>
            <a:off x="2190209" y="1973987"/>
            <a:ext cx="353645" cy="353645"/>
            <a:chOff x="-34763900" y="3561225"/>
            <a:chExt cx="291450" cy="291450"/>
          </a:xfrm>
        </p:grpSpPr>
        <p:sp>
          <p:nvSpPr>
            <p:cNvPr id="6860" name="Google Shape;6860;p73"/>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73"/>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73"/>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3" name="Google Shape;6863;p73"/>
          <p:cNvSpPr/>
          <p:nvPr/>
        </p:nvSpPr>
        <p:spPr>
          <a:xfrm>
            <a:off x="2189608" y="2409419"/>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4" name="Google Shape;6864;p73"/>
          <p:cNvGrpSpPr/>
          <p:nvPr/>
        </p:nvGrpSpPr>
        <p:grpSpPr>
          <a:xfrm>
            <a:off x="845106" y="2882499"/>
            <a:ext cx="354586" cy="354586"/>
            <a:chOff x="-32927950" y="3227275"/>
            <a:chExt cx="292225" cy="292225"/>
          </a:xfrm>
        </p:grpSpPr>
        <p:sp>
          <p:nvSpPr>
            <p:cNvPr id="6865" name="Google Shape;6865;p73"/>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73"/>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73"/>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73"/>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73"/>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0" name="Google Shape;6870;p73"/>
          <p:cNvGrpSpPr/>
          <p:nvPr/>
        </p:nvGrpSpPr>
        <p:grpSpPr>
          <a:xfrm>
            <a:off x="844621" y="3353613"/>
            <a:ext cx="355557" cy="353645"/>
            <a:chOff x="-32927950" y="3586425"/>
            <a:chExt cx="293025" cy="291450"/>
          </a:xfrm>
        </p:grpSpPr>
        <p:sp>
          <p:nvSpPr>
            <p:cNvPr id="6871" name="Google Shape;6871;p73"/>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73"/>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73"/>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73"/>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73"/>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73"/>
          <p:cNvGrpSpPr/>
          <p:nvPr/>
        </p:nvGrpSpPr>
        <p:grpSpPr>
          <a:xfrm>
            <a:off x="845106" y="3817598"/>
            <a:ext cx="354586" cy="355557"/>
            <a:chOff x="-32927950" y="3944800"/>
            <a:chExt cx="292225" cy="293025"/>
          </a:xfrm>
        </p:grpSpPr>
        <p:sp>
          <p:nvSpPr>
            <p:cNvPr id="6877" name="Google Shape;6877;p73"/>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73"/>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73"/>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73"/>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73"/>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73"/>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73"/>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73"/>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73"/>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6" name="Google Shape;6886;p73"/>
          <p:cNvGrpSpPr/>
          <p:nvPr/>
        </p:nvGrpSpPr>
        <p:grpSpPr>
          <a:xfrm>
            <a:off x="3073898" y="2882849"/>
            <a:ext cx="354586" cy="353888"/>
            <a:chOff x="-31094350" y="3194000"/>
            <a:chExt cx="292225" cy="291650"/>
          </a:xfrm>
        </p:grpSpPr>
        <p:sp>
          <p:nvSpPr>
            <p:cNvPr id="6887" name="Google Shape;6887;p73"/>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73"/>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73"/>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73"/>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73"/>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73"/>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73"/>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73"/>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5" name="Google Shape;6895;p73"/>
          <p:cNvGrpSpPr/>
          <p:nvPr/>
        </p:nvGrpSpPr>
        <p:grpSpPr>
          <a:xfrm>
            <a:off x="3074368" y="3353341"/>
            <a:ext cx="353645" cy="354191"/>
            <a:chOff x="-31093575" y="3552550"/>
            <a:chExt cx="291450" cy="291900"/>
          </a:xfrm>
        </p:grpSpPr>
        <p:sp>
          <p:nvSpPr>
            <p:cNvPr id="6896" name="Google Shape;6896;p73"/>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73"/>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73"/>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73"/>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0" name="Google Shape;6900;p73"/>
          <p:cNvGrpSpPr/>
          <p:nvPr/>
        </p:nvGrpSpPr>
        <p:grpSpPr>
          <a:xfrm>
            <a:off x="3074368" y="3818569"/>
            <a:ext cx="353645" cy="353615"/>
            <a:chOff x="-31093575" y="3911725"/>
            <a:chExt cx="291450" cy="291425"/>
          </a:xfrm>
        </p:grpSpPr>
        <p:sp>
          <p:nvSpPr>
            <p:cNvPr id="6901" name="Google Shape;6901;p73"/>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73"/>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3" name="Google Shape;6903;p73"/>
          <p:cNvGrpSpPr/>
          <p:nvPr/>
        </p:nvGrpSpPr>
        <p:grpSpPr>
          <a:xfrm>
            <a:off x="2183798" y="4275536"/>
            <a:ext cx="356497" cy="354586"/>
            <a:chOff x="-29946000" y="3183175"/>
            <a:chExt cx="293800" cy="292225"/>
          </a:xfrm>
        </p:grpSpPr>
        <p:sp>
          <p:nvSpPr>
            <p:cNvPr id="6904" name="Google Shape;6904;p73"/>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73"/>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73"/>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73"/>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73"/>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73"/>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0" name="Google Shape;6910;p73"/>
          <p:cNvGrpSpPr/>
          <p:nvPr/>
        </p:nvGrpSpPr>
        <p:grpSpPr>
          <a:xfrm>
            <a:off x="2628330" y="1532689"/>
            <a:ext cx="358408" cy="354161"/>
            <a:chOff x="-34408675" y="3202075"/>
            <a:chExt cx="295375" cy="291875"/>
          </a:xfrm>
        </p:grpSpPr>
        <p:sp>
          <p:nvSpPr>
            <p:cNvPr id="6911" name="Google Shape;6911;p73"/>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73"/>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73"/>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73"/>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5" name="Google Shape;6915;p73"/>
          <p:cNvGrpSpPr/>
          <p:nvPr/>
        </p:nvGrpSpPr>
        <p:grpSpPr>
          <a:xfrm>
            <a:off x="2630241" y="1972683"/>
            <a:ext cx="354586" cy="356254"/>
            <a:chOff x="-34405525" y="3558075"/>
            <a:chExt cx="292225" cy="293600"/>
          </a:xfrm>
        </p:grpSpPr>
        <p:sp>
          <p:nvSpPr>
            <p:cNvPr id="6916" name="Google Shape;6916;p73"/>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73"/>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73"/>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9" name="Google Shape;6919;p73"/>
          <p:cNvGrpSpPr/>
          <p:nvPr/>
        </p:nvGrpSpPr>
        <p:grpSpPr>
          <a:xfrm>
            <a:off x="2629755" y="2409340"/>
            <a:ext cx="355557" cy="353615"/>
            <a:chOff x="-34406325" y="3919600"/>
            <a:chExt cx="293025" cy="291425"/>
          </a:xfrm>
        </p:grpSpPr>
        <p:sp>
          <p:nvSpPr>
            <p:cNvPr id="6920" name="Google Shape;6920;p73"/>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73"/>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73"/>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73"/>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73"/>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73"/>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73"/>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7" name="Google Shape;6927;p73"/>
          <p:cNvGrpSpPr/>
          <p:nvPr/>
        </p:nvGrpSpPr>
        <p:grpSpPr>
          <a:xfrm>
            <a:off x="1293653" y="2888703"/>
            <a:ext cx="353645" cy="342179"/>
            <a:chOff x="-32568800" y="3232000"/>
            <a:chExt cx="291450" cy="282000"/>
          </a:xfrm>
        </p:grpSpPr>
        <p:sp>
          <p:nvSpPr>
            <p:cNvPr id="6928" name="Google Shape;6928;p73"/>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73"/>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0" name="Google Shape;6930;p73"/>
          <p:cNvGrpSpPr/>
          <p:nvPr/>
        </p:nvGrpSpPr>
        <p:grpSpPr>
          <a:xfrm>
            <a:off x="1293183" y="3353613"/>
            <a:ext cx="354586" cy="353645"/>
            <a:chOff x="-32569575" y="3586425"/>
            <a:chExt cx="292225" cy="291450"/>
          </a:xfrm>
        </p:grpSpPr>
        <p:sp>
          <p:nvSpPr>
            <p:cNvPr id="6931" name="Google Shape;6931;p73"/>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73"/>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3" name="Google Shape;6933;p73"/>
          <p:cNvGrpSpPr/>
          <p:nvPr/>
        </p:nvGrpSpPr>
        <p:grpSpPr>
          <a:xfrm>
            <a:off x="1284098" y="3818205"/>
            <a:ext cx="372756" cy="354343"/>
            <a:chOff x="-32576675" y="3944600"/>
            <a:chExt cx="307200" cy="292025"/>
          </a:xfrm>
        </p:grpSpPr>
        <p:sp>
          <p:nvSpPr>
            <p:cNvPr id="6934" name="Google Shape;6934;p73"/>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73"/>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6" name="Google Shape;6936;p73"/>
          <p:cNvGrpSpPr/>
          <p:nvPr/>
        </p:nvGrpSpPr>
        <p:grpSpPr>
          <a:xfrm>
            <a:off x="3529065" y="2882500"/>
            <a:ext cx="354586" cy="354586"/>
            <a:chOff x="-30735200" y="3192625"/>
            <a:chExt cx="292225" cy="292225"/>
          </a:xfrm>
        </p:grpSpPr>
        <p:sp>
          <p:nvSpPr>
            <p:cNvPr id="6937" name="Google Shape;6937;p73"/>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73"/>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73"/>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73"/>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73"/>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73"/>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73"/>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4" name="Google Shape;6944;p73"/>
          <p:cNvGrpSpPr/>
          <p:nvPr/>
        </p:nvGrpSpPr>
        <p:grpSpPr>
          <a:xfrm>
            <a:off x="3529065" y="3353932"/>
            <a:ext cx="354586" cy="353008"/>
            <a:chOff x="-30735200" y="3552550"/>
            <a:chExt cx="292225" cy="290925"/>
          </a:xfrm>
        </p:grpSpPr>
        <p:sp>
          <p:nvSpPr>
            <p:cNvPr id="6945" name="Google Shape;6945;p73"/>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73"/>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7" name="Google Shape;6947;p73"/>
          <p:cNvGrpSpPr/>
          <p:nvPr/>
        </p:nvGrpSpPr>
        <p:grpSpPr>
          <a:xfrm>
            <a:off x="3529065" y="3818554"/>
            <a:ext cx="354586" cy="353645"/>
            <a:chOff x="-30735200" y="3910925"/>
            <a:chExt cx="292225" cy="291450"/>
          </a:xfrm>
        </p:grpSpPr>
        <p:sp>
          <p:nvSpPr>
            <p:cNvPr id="6948" name="Google Shape;6948;p73"/>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73"/>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0" name="Google Shape;6950;p73"/>
          <p:cNvSpPr/>
          <p:nvPr/>
        </p:nvSpPr>
        <p:spPr>
          <a:xfrm>
            <a:off x="2632180" y="4275642"/>
            <a:ext cx="354586" cy="353645"/>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1" name="Google Shape;6951;p73"/>
          <p:cNvGrpSpPr/>
          <p:nvPr/>
        </p:nvGrpSpPr>
        <p:grpSpPr>
          <a:xfrm>
            <a:off x="4882910" y="1531421"/>
            <a:ext cx="358971" cy="359224"/>
            <a:chOff x="-57956275" y="3197925"/>
            <a:chExt cx="319000" cy="319225"/>
          </a:xfrm>
        </p:grpSpPr>
        <p:sp>
          <p:nvSpPr>
            <p:cNvPr id="6952" name="Google Shape;6952;p73"/>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73"/>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73"/>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73"/>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73"/>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73"/>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73"/>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9" name="Google Shape;6959;p73"/>
          <p:cNvGrpSpPr/>
          <p:nvPr/>
        </p:nvGrpSpPr>
        <p:grpSpPr>
          <a:xfrm>
            <a:off x="4905064" y="1987846"/>
            <a:ext cx="314662" cy="358971"/>
            <a:chOff x="-57940525" y="3590375"/>
            <a:chExt cx="279625" cy="319000"/>
          </a:xfrm>
        </p:grpSpPr>
        <p:sp>
          <p:nvSpPr>
            <p:cNvPr id="6960" name="Google Shape;6960;p73"/>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73"/>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73"/>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73"/>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73"/>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5" name="Google Shape;6965;p73"/>
          <p:cNvGrpSpPr/>
          <p:nvPr/>
        </p:nvGrpSpPr>
        <p:grpSpPr>
          <a:xfrm>
            <a:off x="4875945" y="2429217"/>
            <a:ext cx="358099" cy="358999"/>
            <a:chOff x="-57959425" y="3982600"/>
            <a:chExt cx="318225" cy="319025"/>
          </a:xfrm>
        </p:grpSpPr>
        <p:sp>
          <p:nvSpPr>
            <p:cNvPr id="6966" name="Google Shape;6966;p73"/>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73"/>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73"/>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73"/>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0" name="Google Shape;6970;p73"/>
          <p:cNvGrpSpPr/>
          <p:nvPr/>
        </p:nvGrpSpPr>
        <p:grpSpPr>
          <a:xfrm>
            <a:off x="7076112" y="1532546"/>
            <a:ext cx="357226" cy="357226"/>
            <a:chOff x="-55987225" y="3198925"/>
            <a:chExt cx="317450" cy="317450"/>
          </a:xfrm>
        </p:grpSpPr>
        <p:sp>
          <p:nvSpPr>
            <p:cNvPr id="6971" name="Google Shape;6971;p73"/>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73"/>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73"/>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73"/>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5" name="Google Shape;6975;p73"/>
          <p:cNvGrpSpPr/>
          <p:nvPr/>
        </p:nvGrpSpPr>
        <p:grpSpPr>
          <a:xfrm>
            <a:off x="7076112" y="1988578"/>
            <a:ext cx="357226" cy="357367"/>
            <a:chOff x="-55987225" y="3591025"/>
            <a:chExt cx="317450" cy="317575"/>
          </a:xfrm>
        </p:grpSpPr>
        <p:sp>
          <p:nvSpPr>
            <p:cNvPr id="6976" name="Google Shape;6976;p73"/>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73"/>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73"/>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73"/>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73"/>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1" name="Google Shape;6981;p73"/>
          <p:cNvGrpSpPr/>
          <p:nvPr/>
        </p:nvGrpSpPr>
        <p:grpSpPr>
          <a:xfrm>
            <a:off x="7090027" y="2429217"/>
            <a:ext cx="358999" cy="358999"/>
            <a:chOff x="-55988800" y="3982600"/>
            <a:chExt cx="319025" cy="319025"/>
          </a:xfrm>
        </p:grpSpPr>
        <p:sp>
          <p:nvSpPr>
            <p:cNvPr id="6982" name="Google Shape;6982;p73"/>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73"/>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73"/>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73"/>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73"/>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7" name="Google Shape;6987;p73"/>
          <p:cNvGrpSpPr/>
          <p:nvPr/>
        </p:nvGrpSpPr>
        <p:grpSpPr>
          <a:xfrm>
            <a:off x="5748546" y="2887174"/>
            <a:ext cx="356326" cy="358971"/>
            <a:chOff x="-54026025" y="3192625"/>
            <a:chExt cx="316650" cy="319000"/>
          </a:xfrm>
        </p:grpSpPr>
        <p:sp>
          <p:nvSpPr>
            <p:cNvPr id="6988" name="Google Shape;6988;p73"/>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73"/>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73"/>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73"/>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73"/>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73"/>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73"/>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73"/>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6" name="Google Shape;6996;p73"/>
          <p:cNvGrpSpPr/>
          <p:nvPr/>
        </p:nvGrpSpPr>
        <p:grpSpPr>
          <a:xfrm>
            <a:off x="5768492" y="3358148"/>
            <a:ext cx="316434" cy="358099"/>
            <a:chOff x="-54007925" y="3584850"/>
            <a:chExt cx="281200" cy="318225"/>
          </a:xfrm>
        </p:grpSpPr>
        <p:sp>
          <p:nvSpPr>
            <p:cNvPr id="6997" name="Google Shape;6997;p73"/>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73"/>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73"/>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73"/>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73"/>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73"/>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3" name="Google Shape;7003;p73"/>
          <p:cNvGrpSpPr/>
          <p:nvPr/>
        </p:nvGrpSpPr>
        <p:grpSpPr>
          <a:xfrm>
            <a:off x="5768492" y="3820033"/>
            <a:ext cx="316434" cy="358914"/>
            <a:chOff x="-54007925" y="3975575"/>
            <a:chExt cx="281200" cy="318950"/>
          </a:xfrm>
        </p:grpSpPr>
        <p:sp>
          <p:nvSpPr>
            <p:cNvPr id="7004" name="Google Shape;7004;p73"/>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73"/>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73"/>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73"/>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8" name="Google Shape;7008;p73"/>
          <p:cNvGrpSpPr/>
          <p:nvPr/>
        </p:nvGrpSpPr>
        <p:grpSpPr>
          <a:xfrm>
            <a:off x="8003359" y="2904504"/>
            <a:ext cx="274770" cy="358492"/>
            <a:chOff x="-52005775" y="3208025"/>
            <a:chExt cx="244175" cy="318575"/>
          </a:xfrm>
        </p:grpSpPr>
        <p:sp>
          <p:nvSpPr>
            <p:cNvPr id="7009" name="Google Shape;7009;p73"/>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73"/>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73"/>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73"/>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73"/>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73"/>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73"/>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73"/>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73"/>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73"/>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73"/>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0" name="Google Shape;7020;p73"/>
          <p:cNvGrpSpPr/>
          <p:nvPr/>
        </p:nvGrpSpPr>
        <p:grpSpPr>
          <a:xfrm>
            <a:off x="5309825" y="1532546"/>
            <a:ext cx="358099" cy="358099"/>
            <a:chOff x="-57568775" y="3198925"/>
            <a:chExt cx="318225" cy="318225"/>
          </a:xfrm>
        </p:grpSpPr>
        <p:sp>
          <p:nvSpPr>
            <p:cNvPr id="7021" name="Google Shape;7021;p73"/>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73"/>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73"/>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73"/>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73"/>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73"/>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7" name="Google Shape;7027;p73"/>
          <p:cNvGrpSpPr/>
          <p:nvPr/>
        </p:nvGrpSpPr>
        <p:grpSpPr>
          <a:xfrm>
            <a:off x="5331543" y="1987846"/>
            <a:ext cx="314662" cy="358099"/>
            <a:chOff x="-57549075" y="3590375"/>
            <a:chExt cx="279625" cy="318225"/>
          </a:xfrm>
        </p:grpSpPr>
        <p:sp>
          <p:nvSpPr>
            <p:cNvPr id="7028" name="Google Shape;7028;p73"/>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73"/>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73"/>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73"/>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2" name="Google Shape;7032;p73"/>
          <p:cNvGrpSpPr/>
          <p:nvPr/>
        </p:nvGrpSpPr>
        <p:grpSpPr>
          <a:xfrm>
            <a:off x="5323740" y="2429217"/>
            <a:ext cx="359871" cy="359871"/>
            <a:chOff x="-57570350" y="3982600"/>
            <a:chExt cx="319800" cy="319800"/>
          </a:xfrm>
        </p:grpSpPr>
        <p:sp>
          <p:nvSpPr>
            <p:cNvPr id="7033" name="Google Shape;7033;p73"/>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73"/>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73"/>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73"/>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7" name="Google Shape;7037;p73"/>
          <p:cNvGrpSpPr/>
          <p:nvPr/>
        </p:nvGrpSpPr>
        <p:grpSpPr>
          <a:xfrm>
            <a:off x="7538779" y="1531646"/>
            <a:ext cx="314662" cy="358999"/>
            <a:chOff x="-55576850" y="3198125"/>
            <a:chExt cx="279625" cy="319025"/>
          </a:xfrm>
        </p:grpSpPr>
        <p:sp>
          <p:nvSpPr>
            <p:cNvPr id="7038" name="Google Shape;7038;p73"/>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73"/>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73"/>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73"/>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2" name="Google Shape;7042;p73"/>
          <p:cNvGrpSpPr/>
          <p:nvPr/>
        </p:nvGrpSpPr>
        <p:grpSpPr>
          <a:xfrm>
            <a:off x="7516174" y="1987621"/>
            <a:ext cx="359871" cy="358324"/>
            <a:chOff x="-55596550" y="3590175"/>
            <a:chExt cx="319800" cy="318425"/>
          </a:xfrm>
        </p:grpSpPr>
        <p:sp>
          <p:nvSpPr>
            <p:cNvPr id="7043" name="Google Shape;7043;p73"/>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73"/>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73"/>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73"/>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7" name="Google Shape;7047;p73"/>
          <p:cNvGrpSpPr/>
          <p:nvPr/>
        </p:nvGrpSpPr>
        <p:grpSpPr>
          <a:xfrm>
            <a:off x="7531412" y="2428964"/>
            <a:ext cx="358999" cy="359252"/>
            <a:chOff x="-55595775" y="3982375"/>
            <a:chExt cx="319025" cy="319250"/>
          </a:xfrm>
        </p:grpSpPr>
        <p:sp>
          <p:nvSpPr>
            <p:cNvPr id="7048" name="Google Shape;7048;p73"/>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73"/>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73"/>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73"/>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73"/>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73"/>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4" name="Google Shape;7054;p73"/>
          <p:cNvGrpSpPr/>
          <p:nvPr/>
        </p:nvGrpSpPr>
        <p:grpSpPr>
          <a:xfrm>
            <a:off x="6188595" y="2887174"/>
            <a:ext cx="358999" cy="358099"/>
            <a:chOff x="-53635375" y="3192625"/>
            <a:chExt cx="319025" cy="318225"/>
          </a:xfrm>
        </p:grpSpPr>
        <p:sp>
          <p:nvSpPr>
            <p:cNvPr id="7055" name="Google Shape;7055;p73"/>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73"/>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73"/>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8" name="Google Shape;7058;p73"/>
          <p:cNvGrpSpPr/>
          <p:nvPr/>
        </p:nvGrpSpPr>
        <p:grpSpPr>
          <a:xfrm>
            <a:off x="6210763" y="3358148"/>
            <a:ext cx="314662" cy="358999"/>
            <a:chOff x="-53615675" y="3584850"/>
            <a:chExt cx="279625" cy="319025"/>
          </a:xfrm>
        </p:grpSpPr>
        <p:sp>
          <p:nvSpPr>
            <p:cNvPr id="7059" name="Google Shape;7059;p73"/>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73"/>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73"/>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2" name="Google Shape;7062;p73"/>
          <p:cNvGrpSpPr/>
          <p:nvPr/>
        </p:nvGrpSpPr>
        <p:grpSpPr>
          <a:xfrm>
            <a:off x="6188609" y="3821074"/>
            <a:ext cx="358971" cy="357874"/>
            <a:chOff x="-53634575" y="3976500"/>
            <a:chExt cx="319000" cy="318025"/>
          </a:xfrm>
        </p:grpSpPr>
        <p:sp>
          <p:nvSpPr>
            <p:cNvPr id="7063" name="Google Shape;7063;p73"/>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73"/>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73"/>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73"/>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73"/>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73"/>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73"/>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73"/>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73"/>
          <p:cNvGrpSpPr/>
          <p:nvPr/>
        </p:nvGrpSpPr>
        <p:grpSpPr>
          <a:xfrm>
            <a:off x="7983413" y="3364028"/>
            <a:ext cx="314662" cy="358436"/>
            <a:chOff x="-52023900" y="3590075"/>
            <a:chExt cx="279625" cy="318525"/>
          </a:xfrm>
        </p:grpSpPr>
        <p:sp>
          <p:nvSpPr>
            <p:cNvPr id="7072" name="Google Shape;7072;p73"/>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73"/>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73"/>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73"/>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73"/>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73"/>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73"/>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9" name="Google Shape;7079;p73"/>
          <p:cNvGrpSpPr/>
          <p:nvPr/>
        </p:nvGrpSpPr>
        <p:grpSpPr>
          <a:xfrm>
            <a:off x="5746654" y="1532546"/>
            <a:ext cx="358971" cy="358971"/>
            <a:chOff x="-57173375" y="3198925"/>
            <a:chExt cx="319000" cy="319000"/>
          </a:xfrm>
        </p:grpSpPr>
        <p:sp>
          <p:nvSpPr>
            <p:cNvPr id="7080" name="Google Shape;7080;p73"/>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73"/>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73"/>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73"/>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4" name="Google Shape;7084;p73"/>
          <p:cNvGrpSpPr/>
          <p:nvPr/>
        </p:nvGrpSpPr>
        <p:grpSpPr>
          <a:xfrm>
            <a:off x="5747541" y="2009987"/>
            <a:ext cx="357198" cy="314690"/>
            <a:chOff x="-57176525" y="3610050"/>
            <a:chExt cx="317425" cy="279650"/>
          </a:xfrm>
        </p:grpSpPr>
        <p:sp>
          <p:nvSpPr>
            <p:cNvPr id="7085" name="Google Shape;7085;p73"/>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73"/>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73"/>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73"/>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73"/>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0" name="Google Shape;7090;p73"/>
          <p:cNvGrpSpPr/>
          <p:nvPr/>
        </p:nvGrpSpPr>
        <p:grpSpPr>
          <a:xfrm>
            <a:off x="5779179" y="2428542"/>
            <a:ext cx="323524" cy="358774"/>
            <a:chOff x="-57162350" y="3982000"/>
            <a:chExt cx="287500" cy="318825"/>
          </a:xfrm>
        </p:grpSpPr>
        <p:sp>
          <p:nvSpPr>
            <p:cNvPr id="7091" name="Google Shape;7091;p73"/>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73"/>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73"/>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73"/>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73"/>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73"/>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73"/>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73"/>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9" name="Google Shape;7099;p73"/>
          <p:cNvGrpSpPr/>
          <p:nvPr/>
        </p:nvGrpSpPr>
        <p:grpSpPr>
          <a:xfrm>
            <a:off x="7957995" y="1532546"/>
            <a:ext cx="358099" cy="356326"/>
            <a:chOff x="-55202750" y="3198925"/>
            <a:chExt cx="318225" cy="316650"/>
          </a:xfrm>
        </p:grpSpPr>
        <p:sp>
          <p:nvSpPr>
            <p:cNvPr id="7100" name="Google Shape;7100;p73"/>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73"/>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2" name="Google Shape;7102;p73"/>
          <p:cNvGrpSpPr/>
          <p:nvPr/>
        </p:nvGrpSpPr>
        <p:grpSpPr>
          <a:xfrm>
            <a:off x="7968629" y="1987846"/>
            <a:ext cx="336830" cy="358099"/>
            <a:chOff x="-55194875" y="3590375"/>
            <a:chExt cx="299325" cy="318225"/>
          </a:xfrm>
        </p:grpSpPr>
        <p:sp>
          <p:nvSpPr>
            <p:cNvPr id="7103" name="Google Shape;7103;p73"/>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73"/>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73"/>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73"/>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73"/>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8" name="Google Shape;7108;p73"/>
          <p:cNvGrpSpPr/>
          <p:nvPr/>
        </p:nvGrpSpPr>
        <p:grpSpPr>
          <a:xfrm>
            <a:off x="7973247" y="2430117"/>
            <a:ext cx="357198" cy="357198"/>
            <a:chOff x="-55203525" y="3983400"/>
            <a:chExt cx="317425" cy="317425"/>
          </a:xfrm>
        </p:grpSpPr>
        <p:sp>
          <p:nvSpPr>
            <p:cNvPr id="7109" name="Google Shape;7109;p73"/>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73"/>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73"/>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2" name="Google Shape;7112;p73"/>
          <p:cNvGrpSpPr/>
          <p:nvPr/>
        </p:nvGrpSpPr>
        <p:grpSpPr>
          <a:xfrm>
            <a:off x="6639727" y="2887174"/>
            <a:ext cx="335930" cy="358971"/>
            <a:chOff x="-53232900" y="3192625"/>
            <a:chExt cx="298525" cy="319000"/>
          </a:xfrm>
        </p:grpSpPr>
        <p:sp>
          <p:nvSpPr>
            <p:cNvPr id="7113" name="Google Shape;7113;p73"/>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73"/>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73"/>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73"/>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73"/>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73"/>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73"/>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73"/>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1" name="Google Shape;7121;p73"/>
          <p:cNvGrpSpPr/>
          <p:nvPr/>
        </p:nvGrpSpPr>
        <p:grpSpPr>
          <a:xfrm>
            <a:off x="6629093" y="3358148"/>
            <a:ext cx="357198" cy="356326"/>
            <a:chOff x="-53242350" y="3584850"/>
            <a:chExt cx="317425" cy="316650"/>
          </a:xfrm>
        </p:grpSpPr>
        <p:sp>
          <p:nvSpPr>
            <p:cNvPr id="7122" name="Google Shape;7122;p73"/>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73"/>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73"/>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73"/>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73"/>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7" name="Google Shape;7127;p73"/>
          <p:cNvGrpSpPr/>
          <p:nvPr/>
        </p:nvGrpSpPr>
        <p:grpSpPr>
          <a:xfrm>
            <a:off x="6650362" y="3820849"/>
            <a:ext cx="314662" cy="358999"/>
            <a:chOff x="-53224225" y="3976300"/>
            <a:chExt cx="279625" cy="319025"/>
          </a:xfrm>
        </p:grpSpPr>
        <p:sp>
          <p:nvSpPr>
            <p:cNvPr id="7128" name="Google Shape;7128;p73"/>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73"/>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73"/>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73"/>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73"/>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73"/>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73"/>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5" name="Google Shape;7135;p73"/>
          <p:cNvGrpSpPr/>
          <p:nvPr/>
        </p:nvGrpSpPr>
        <p:grpSpPr>
          <a:xfrm>
            <a:off x="7961258" y="3828529"/>
            <a:ext cx="358971" cy="358408"/>
            <a:chOff x="-52043575" y="3983125"/>
            <a:chExt cx="319000" cy="318500"/>
          </a:xfrm>
        </p:grpSpPr>
        <p:sp>
          <p:nvSpPr>
            <p:cNvPr id="7136" name="Google Shape;7136;p73"/>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73"/>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73"/>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73"/>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73"/>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73"/>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73"/>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73"/>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73"/>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5" name="Google Shape;7145;p73"/>
          <p:cNvGrpSpPr/>
          <p:nvPr/>
        </p:nvGrpSpPr>
        <p:grpSpPr>
          <a:xfrm>
            <a:off x="6215199" y="1532546"/>
            <a:ext cx="314662" cy="358971"/>
            <a:chOff x="-56766175" y="3198925"/>
            <a:chExt cx="279625" cy="319000"/>
          </a:xfrm>
        </p:grpSpPr>
        <p:sp>
          <p:nvSpPr>
            <p:cNvPr id="7146" name="Google Shape;7146;p73"/>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73"/>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73"/>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73"/>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73"/>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73"/>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73"/>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3" name="Google Shape;7153;p73"/>
          <p:cNvGrpSpPr/>
          <p:nvPr/>
        </p:nvGrpSpPr>
        <p:grpSpPr>
          <a:xfrm>
            <a:off x="6214313" y="1987846"/>
            <a:ext cx="316434" cy="358099"/>
            <a:chOff x="-56766175" y="3590375"/>
            <a:chExt cx="281200" cy="318225"/>
          </a:xfrm>
        </p:grpSpPr>
        <p:sp>
          <p:nvSpPr>
            <p:cNvPr id="7154" name="Google Shape;7154;p73"/>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73"/>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73"/>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73"/>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8" name="Google Shape;7158;p73"/>
          <p:cNvGrpSpPr/>
          <p:nvPr/>
        </p:nvGrpSpPr>
        <p:grpSpPr>
          <a:xfrm>
            <a:off x="6251269" y="2429217"/>
            <a:ext cx="272126" cy="358099"/>
            <a:chOff x="-56747275" y="3982600"/>
            <a:chExt cx="241825" cy="318225"/>
          </a:xfrm>
        </p:grpSpPr>
        <p:sp>
          <p:nvSpPr>
            <p:cNvPr id="7159" name="Google Shape;7159;p73"/>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73"/>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73"/>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73"/>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73"/>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73"/>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73"/>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6" name="Google Shape;7166;p73"/>
          <p:cNvGrpSpPr/>
          <p:nvPr/>
        </p:nvGrpSpPr>
        <p:grpSpPr>
          <a:xfrm>
            <a:off x="4881188" y="2894264"/>
            <a:ext cx="314662" cy="358971"/>
            <a:chOff x="-54793175" y="3198925"/>
            <a:chExt cx="279625" cy="319000"/>
          </a:xfrm>
        </p:grpSpPr>
        <p:sp>
          <p:nvSpPr>
            <p:cNvPr id="7167" name="Google Shape;7167;p73"/>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73"/>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73"/>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73"/>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73"/>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73"/>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73"/>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4" name="Google Shape;7174;p73"/>
          <p:cNvGrpSpPr/>
          <p:nvPr/>
        </p:nvGrpSpPr>
        <p:grpSpPr>
          <a:xfrm>
            <a:off x="4859020" y="3371455"/>
            <a:ext cx="358999" cy="342991"/>
            <a:chOff x="-54812875" y="3596675"/>
            <a:chExt cx="319025" cy="304800"/>
          </a:xfrm>
        </p:grpSpPr>
        <p:sp>
          <p:nvSpPr>
            <p:cNvPr id="7175" name="Google Shape;7175;p73"/>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73"/>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73"/>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73"/>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73"/>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73"/>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73"/>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2" name="Google Shape;7182;p73"/>
          <p:cNvSpPr/>
          <p:nvPr/>
        </p:nvSpPr>
        <p:spPr>
          <a:xfrm>
            <a:off x="5033910" y="3745725"/>
            <a:ext cx="8018" cy="900"/>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73"/>
          <p:cNvSpPr/>
          <p:nvPr/>
        </p:nvSpPr>
        <p:spPr>
          <a:xfrm>
            <a:off x="5034361" y="3746598"/>
            <a:ext cx="7118" cy="928"/>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4" name="Google Shape;7184;p73"/>
          <p:cNvGrpSpPr/>
          <p:nvPr/>
        </p:nvGrpSpPr>
        <p:grpSpPr>
          <a:xfrm>
            <a:off x="4881188" y="3827938"/>
            <a:ext cx="314662" cy="358099"/>
            <a:chOff x="-54793175" y="3982600"/>
            <a:chExt cx="279625" cy="318225"/>
          </a:xfrm>
        </p:grpSpPr>
        <p:sp>
          <p:nvSpPr>
            <p:cNvPr id="7185" name="Google Shape;7185;p73"/>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73"/>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73"/>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73"/>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73"/>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73"/>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73"/>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2" name="Google Shape;7192;p73"/>
          <p:cNvGrpSpPr/>
          <p:nvPr/>
        </p:nvGrpSpPr>
        <p:grpSpPr>
          <a:xfrm>
            <a:off x="7092647" y="2887174"/>
            <a:ext cx="314662" cy="358099"/>
            <a:chOff x="-52832000" y="3192625"/>
            <a:chExt cx="279625" cy="318225"/>
          </a:xfrm>
        </p:grpSpPr>
        <p:sp>
          <p:nvSpPr>
            <p:cNvPr id="7193" name="Google Shape;7193;p73"/>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73"/>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73"/>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73"/>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73"/>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73"/>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73"/>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73"/>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1" name="Google Shape;7201;p73"/>
          <p:cNvGrpSpPr/>
          <p:nvPr/>
        </p:nvGrpSpPr>
        <p:grpSpPr>
          <a:xfrm>
            <a:off x="7070492" y="3359048"/>
            <a:ext cx="358971" cy="357198"/>
            <a:chOff x="-52851675" y="3585650"/>
            <a:chExt cx="319000" cy="317425"/>
          </a:xfrm>
        </p:grpSpPr>
        <p:sp>
          <p:nvSpPr>
            <p:cNvPr id="7202" name="Google Shape;7202;p73"/>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73"/>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73"/>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73"/>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73"/>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73"/>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8" name="Google Shape;7208;p73"/>
          <p:cNvGrpSpPr/>
          <p:nvPr/>
        </p:nvGrpSpPr>
        <p:grpSpPr>
          <a:xfrm>
            <a:off x="7092647" y="3820849"/>
            <a:ext cx="314662" cy="358999"/>
            <a:chOff x="-52832000" y="3976300"/>
            <a:chExt cx="279625" cy="319025"/>
          </a:xfrm>
        </p:grpSpPr>
        <p:sp>
          <p:nvSpPr>
            <p:cNvPr id="7209" name="Google Shape;7209;p73"/>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73"/>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73"/>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73"/>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73"/>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4" name="Google Shape;7214;p73"/>
          <p:cNvGrpSpPr/>
          <p:nvPr/>
        </p:nvGrpSpPr>
        <p:grpSpPr>
          <a:xfrm>
            <a:off x="6209853" y="4275497"/>
            <a:ext cx="316434" cy="358099"/>
            <a:chOff x="-51633225" y="3198925"/>
            <a:chExt cx="281200" cy="318225"/>
          </a:xfrm>
        </p:grpSpPr>
        <p:sp>
          <p:nvSpPr>
            <p:cNvPr id="7215" name="Google Shape;7215;p73"/>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73"/>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73"/>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73"/>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73"/>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73"/>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73"/>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2" name="Google Shape;7222;p73"/>
          <p:cNvGrpSpPr/>
          <p:nvPr/>
        </p:nvGrpSpPr>
        <p:grpSpPr>
          <a:xfrm>
            <a:off x="6628676" y="1533418"/>
            <a:ext cx="365188" cy="357226"/>
            <a:chOff x="-56396775" y="3199700"/>
            <a:chExt cx="324525" cy="317450"/>
          </a:xfrm>
        </p:grpSpPr>
        <p:sp>
          <p:nvSpPr>
            <p:cNvPr id="7223" name="Google Shape;7223;p73"/>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73"/>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73"/>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73"/>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73"/>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73"/>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9" name="Google Shape;7229;p73"/>
          <p:cNvGrpSpPr/>
          <p:nvPr/>
        </p:nvGrpSpPr>
        <p:grpSpPr>
          <a:xfrm>
            <a:off x="6631771" y="1999353"/>
            <a:ext cx="358999" cy="335958"/>
            <a:chOff x="-56394425" y="3600600"/>
            <a:chExt cx="319025" cy="298550"/>
          </a:xfrm>
        </p:grpSpPr>
        <p:sp>
          <p:nvSpPr>
            <p:cNvPr id="7230" name="Google Shape;7230;p73"/>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73"/>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73"/>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3" name="Google Shape;7233;p73"/>
          <p:cNvGrpSpPr/>
          <p:nvPr/>
        </p:nvGrpSpPr>
        <p:grpSpPr>
          <a:xfrm>
            <a:off x="6662538" y="2430117"/>
            <a:ext cx="327068" cy="357198"/>
            <a:chOff x="-56379450" y="3983400"/>
            <a:chExt cx="290650" cy="317425"/>
          </a:xfrm>
        </p:grpSpPr>
        <p:sp>
          <p:nvSpPr>
            <p:cNvPr id="7234" name="Google Shape;7234;p73"/>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73"/>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73"/>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73"/>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73"/>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73"/>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73"/>
            <p:cNvSpPr/>
            <p:nvPr/>
          </p:nvSpPr>
          <p:spPr>
            <a:xfrm>
              <a:off x="-56181750" y="4039300"/>
              <a:ext cx="0" cy="25"/>
            </a:xfrm>
            <a:custGeom>
              <a:avLst/>
              <a:gdLst/>
              <a:ahLst/>
              <a:cxnLst/>
              <a:rect l="l" t="t" r="r" b="b"/>
              <a:pathLst>
                <a:path h="1" extrusionOk="0">
                  <a:moveTo>
                    <a:pt x="0" y="1"/>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73"/>
            <p:cNvSpPr/>
            <p:nvPr/>
          </p:nvSpPr>
          <p:spPr>
            <a:xfrm>
              <a:off x="-56332200" y="4039300"/>
              <a:ext cx="25" cy="25"/>
            </a:xfrm>
            <a:custGeom>
              <a:avLst/>
              <a:gdLst/>
              <a:ahLst/>
              <a:cxnLst/>
              <a:rect l="l" t="t" r="r" b="b"/>
              <a:pathLst>
                <a:path w="1" h="1" extrusionOk="0">
                  <a:moveTo>
                    <a:pt x="1" y="1"/>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2" name="Google Shape;7242;p73"/>
          <p:cNvGrpSpPr/>
          <p:nvPr/>
        </p:nvGrpSpPr>
        <p:grpSpPr>
          <a:xfrm>
            <a:off x="5326242" y="2894264"/>
            <a:ext cx="316434" cy="358971"/>
            <a:chOff x="-54401725" y="3198925"/>
            <a:chExt cx="281200" cy="319000"/>
          </a:xfrm>
        </p:grpSpPr>
        <p:sp>
          <p:nvSpPr>
            <p:cNvPr id="7243" name="Google Shape;7243;p73"/>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73"/>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73"/>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73"/>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73"/>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73"/>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73"/>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73"/>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73"/>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73"/>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73"/>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4" name="Google Shape;7254;p73"/>
          <p:cNvGrpSpPr/>
          <p:nvPr/>
        </p:nvGrpSpPr>
        <p:grpSpPr>
          <a:xfrm>
            <a:off x="5327128" y="3364365"/>
            <a:ext cx="314662" cy="358099"/>
            <a:chOff x="-54401725" y="3590375"/>
            <a:chExt cx="279625" cy="318225"/>
          </a:xfrm>
        </p:grpSpPr>
        <p:sp>
          <p:nvSpPr>
            <p:cNvPr id="7255" name="Google Shape;7255;p73"/>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73"/>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73"/>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73"/>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73"/>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73"/>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1" name="Google Shape;7261;p73"/>
          <p:cNvGrpSpPr/>
          <p:nvPr/>
        </p:nvGrpSpPr>
        <p:grpSpPr>
          <a:xfrm>
            <a:off x="5324920" y="3827938"/>
            <a:ext cx="319079" cy="358099"/>
            <a:chOff x="-54403300" y="3982600"/>
            <a:chExt cx="283550" cy="318225"/>
          </a:xfrm>
        </p:grpSpPr>
        <p:sp>
          <p:nvSpPr>
            <p:cNvPr id="7262" name="Google Shape;7262;p73"/>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73"/>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73"/>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73"/>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73"/>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7" name="Google Shape;7267;p73"/>
          <p:cNvGrpSpPr/>
          <p:nvPr/>
        </p:nvGrpSpPr>
        <p:grpSpPr>
          <a:xfrm>
            <a:off x="7512313" y="2889172"/>
            <a:ext cx="356298" cy="356973"/>
            <a:chOff x="-52458650" y="3194400"/>
            <a:chExt cx="316625" cy="317225"/>
          </a:xfrm>
        </p:grpSpPr>
        <p:sp>
          <p:nvSpPr>
            <p:cNvPr id="7268" name="Google Shape;7268;p73"/>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73"/>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73"/>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73"/>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73"/>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73"/>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73"/>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73"/>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6" name="Google Shape;7276;p73"/>
          <p:cNvGrpSpPr/>
          <p:nvPr/>
        </p:nvGrpSpPr>
        <p:grpSpPr>
          <a:xfrm>
            <a:off x="7521611" y="3358148"/>
            <a:ext cx="337703" cy="357845"/>
            <a:chOff x="-52450000" y="3584850"/>
            <a:chExt cx="300100" cy="318000"/>
          </a:xfrm>
        </p:grpSpPr>
        <p:sp>
          <p:nvSpPr>
            <p:cNvPr id="7277" name="Google Shape;7277;p73"/>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73"/>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73"/>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73"/>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73"/>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73"/>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73"/>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4" name="Google Shape;7284;p73"/>
          <p:cNvGrpSpPr/>
          <p:nvPr/>
        </p:nvGrpSpPr>
        <p:grpSpPr>
          <a:xfrm>
            <a:off x="7533131" y="3822621"/>
            <a:ext cx="314662" cy="357226"/>
            <a:chOff x="-52440550" y="3977875"/>
            <a:chExt cx="279625" cy="317450"/>
          </a:xfrm>
        </p:grpSpPr>
        <p:sp>
          <p:nvSpPr>
            <p:cNvPr id="7285" name="Google Shape;7285;p73"/>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73"/>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73"/>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73"/>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73"/>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73"/>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73"/>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73"/>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3" name="Google Shape;7293;p73"/>
          <p:cNvGrpSpPr/>
          <p:nvPr/>
        </p:nvGrpSpPr>
        <p:grpSpPr>
          <a:xfrm>
            <a:off x="6645066" y="4278827"/>
            <a:ext cx="314662" cy="358999"/>
            <a:chOff x="-51623775" y="3584850"/>
            <a:chExt cx="279625" cy="319025"/>
          </a:xfrm>
        </p:grpSpPr>
        <p:sp>
          <p:nvSpPr>
            <p:cNvPr id="7294" name="Google Shape;7294;p73"/>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73"/>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73"/>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73"/>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73"/>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73"/>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73"/>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73"/>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73"/>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306"/>
        <p:cNvGrpSpPr/>
        <p:nvPr/>
      </p:nvGrpSpPr>
      <p:grpSpPr>
        <a:xfrm>
          <a:off x="0" y="0"/>
          <a:ext cx="0" cy="0"/>
          <a:chOff x="0" y="0"/>
          <a:chExt cx="0" cy="0"/>
        </a:xfrm>
      </p:grpSpPr>
      <p:sp>
        <p:nvSpPr>
          <p:cNvPr id="7307" name="Google Shape;7307;p74"/>
          <p:cNvSpPr txBox="1">
            <a:spLocks noGrp="1"/>
          </p:cNvSpPr>
          <p:nvPr>
            <p:ph type="title" idx="4294967295"/>
          </p:nvPr>
        </p:nvSpPr>
        <p:spPr>
          <a:xfrm>
            <a:off x="849675"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Creative Process I</a:t>
            </a:r>
            <a:r>
              <a:rPr lang="en">
                <a:solidFill>
                  <a:srgbClr val="FFFFFF"/>
                </a:solidFill>
                <a:latin typeface="Arial"/>
                <a:ea typeface="Arial"/>
                <a:cs typeface="Arial"/>
                <a:sym typeface="Arial"/>
              </a:rPr>
              <a:t>cons</a:t>
            </a:r>
            <a:endParaRPr>
              <a:solidFill>
                <a:srgbClr val="FFFFFF"/>
              </a:solidFill>
              <a:latin typeface="Arial"/>
              <a:ea typeface="Arial"/>
              <a:cs typeface="Arial"/>
              <a:sym typeface="Arial"/>
            </a:endParaRPr>
          </a:p>
        </p:txBody>
      </p:sp>
      <p:sp>
        <p:nvSpPr>
          <p:cNvPr id="7308" name="Google Shape;7308;p74"/>
          <p:cNvSpPr txBox="1">
            <a:spLocks noGrp="1"/>
          </p:cNvSpPr>
          <p:nvPr>
            <p:ph type="title" idx="4294967295"/>
          </p:nvPr>
        </p:nvSpPr>
        <p:spPr>
          <a:xfrm>
            <a:off x="4858400" y="943800"/>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Performing Arts Icons</a:t>
            </a:r>
            <a:endParaRPr>
              <a:solidFill>
                <a:srgbClr val="FFFFFF"/>
              </a:solidFill>
              <a:latin typeface="Arial"/>
              <a:ea typeface="Arial"/>
              <a:cs typeface="Arial"/>
              <a:sym typeface="Arial"/>
            </a:endParaRPr>
          </a:p>
        </p:txBody>
      </p:sp>
      <p:grpSp>
        <p:nvGrpSpPr>
          <p:cNvPr id="7309" name="Google Shape;7309;p74"/>
          <p:cNvGrpSpPr/>
          <p:nvPr/>
        </p:nvGrpSpPr>
        <p:grpSpPr>
          <a:xfrm>
            <a:off x="885675" y="1539249"/>
            <a:ext cx="276003" cy="357300"/>
            <a:chOff x="-50469125" y="3183175"/>
            <a:chExt cx="233150" cy="301825"/>
          </a:xfrm>
        </p:grpSpPr>
        <p:sp>
          <p:nvSpPr>
            <p:cNvPr id="7310" name="Google Shape;7310;p74"/>
            <p:cNvSpPr/>
            <p:nvPr/>
          </p:nvSpPr>
          <p:spPr>
            <a:xfrm>
              <a:off x="-50388775" y="3227275"/>
              <a:ext cx="70900" cy="70900"/>
            </a:xfrm>
            <a:custGeom>
              <a:avLst/>
              <a:gdLst/>
              <a:ahLst/>
              <a:cxnLst/>
              <a:rect l="l" t="t" r="r" b="b"/>
              <a:pathLst>
                <a:path w="2836" h="2836" extrusionOk="0">
                  <a:moveTo>
                    <a:pt x="1418" y="1072"/>
                  </a:moveTo>
                  <a:cubicBezTo>
                    <a:pt x="1638" y="1072"/>
                    <a:pt x="1796" y="1229"/>
                    <a:pt x="1796" y="1418"/>
                  </a:cubicBezTo>
                  <a:cubicBezTo>
                    <a:pt x="1796" y="1607"/>
                    <a:pt x="1638" y="1765"/>
                    <a:pt x="1418" y="1765"/>
                  </a:cubicBezTo>
                  <a:cubicBezTo>
                    <a:pt x="1229" y="1765"/>
                    <a:pt x="1071" y="1607"/>
                    <a:pt x="1071" y="1418"/>
                  </a:cubicBezTo>
                  <a:cubicBezTo>
                    <a:pt x="1071" y="1229"/>
                    <a:pt x="1229" y="1072"/>
                    <a:pt x="1418" y="1072"/>
                  </a:cubicBezTo>
                  <a:close/>
                  <a:moveTo>
                    <a:pt x="1418" y="1"/>
                  </a:moveTo>
                  <a:cubicBezTo>
                    <a:pt x="630" y="1"/>
                    <a:pt x="0" y="631"/>
                    <a:pt x="0" y="1418"/>
                  </a:cubicBezTo>
                  <a:cubicBezTo>
                    <a:pt x="0" y="2206"/>
                    <a:pt x="630" y="2836"/>
                    <a:pt x="1418" y="2836"/>
                  </a:cubicBezTo>
                  <a:cubicBezTo>
                    <a:pt x="2206" y="2836"/>
                    <a:pt x="2836" y="2206"/>
                    <a:pt x="2836" y="1418"/>
                  </a:cubicBez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74"/>
            <p:cNvSpPr/>
            <p:nvPr/>
          </p:nvSpPr>
          <p:spPr>
            <a:xfrm>
              <a:off x="-50469125" y="3290275"/>
              <a:ext cx="233150" cy="194725"/>
            </a:xfrm>
            <a:custGeom>
              <a:avLst/>
              <a:gdLst/>
              <a:ahLst/>
              <a:cxnLst/>
              <a:rect l="l" t="t" r="r" b="b"/>
              <a:pathLst>
                <a:path w="9326" h="7789" extrusionOk="0">
                  <a:moveTo>
                    <a:pt x="4663" y="1072"/>
                  </a:moveTo>
                  <a:lnTo>
                    <a:pt x="6018" y="3907"/>
                  </a:lnTo>
                  <a:cubicBezTo>
                    <a:pt x="5672" y="4034"/>
                    <a:pt x="5356" y="4097"/>
                    <a:pt x="5010" y="4128"/>
                  </a:cubicBezTo>
                  <a:lnTo>
                    <a:pt x="5010" y="3813"/>
                  </a:lnTo>
                  <a:cubicBezTo>
                    <a:pt x="5010" y="3624"/>
                    <a:pt x="4852" y="3466"/>
                    <a:pt x="4663" y="3466"/>
                  </a:cubicBezTo>
                  <a:cubicBezTo>
                    <a:pt x="4443" y="3466"/>
                    <a:pt x="4285" y="3624"/>
                    <a:pt x="4285" y="3813"/>
                  </a:cubicBezTo>
                  <a:lnTo>
                    <a:pt x="4285" y="4128"/>
                  </a:lnTo>
                  <a:cubicBezTo>
                    <a:pt x="3939" y="4097"/>
                    <a:pt x="3592" y="4034"/>
                    <a:pt x="3277" y="3907"/>
                  </a:cubicBezTo>
                  <a:lnTo>
                    <a:pt x="4663" y="1072"/>
                  </a:lnTo>
                  <a:close/>
                  <a:moveTo>
                    <a:pt x="2836" y="1"/>
                  </a:moveTo>
                  <a:lnTo>
                    <a:pt x="1576" y="2647"/>
                  </a:lnTo>
                  <a:cubicBezTo>
                    <a:pt x="1387" y="2395"/>
                    <a:pt x="1229" y="2143"/>
                    <a:pt x="1103" y="1860"/>
                  </a:cubicBezTo>
                  <a:cubicBezTo>
                    <a:pt x="1034" y="1721"/>
                    <a:pt x="914" y="1634"/>
                    <a:pt x="781" y="1634"/>
                  </a:cubicBezTo>
                  <a:cubicBezTo>
                    <a:pt x="732" y="1634"/>
                    <a:pt x="681" y="1645"/>
                    <a:pt x="631" y="1671"/>
                  </a:cubicBezTo>
                  <a:cubicBezTo>
                    <a:pt x="442" y="1734"/>
                    <a:pt x="347" y="1923"/>
                    <a:pt x="442" y="2143"/>
                  </a:cubicBezTo>
                  <a:cubicBezTo>
                    <a:pt x="631" y="2553"/>
                    <a:pt x="914" y="2994"/>
                    <a:pt x="1229" y="3340"/>
                  </a:cubicBezTo>
                  <a:lnTo>
                    <a:pt x="158" y="5546"/>
                  </a:lnTo>
                  <a:cubicBezTo>
                    <a:pt x="1" y="5955"/>
                    <a:pt x="64" y="6396"/>
                    <a:pt x="347" y="6711"/>
                  </a:cubicBezTo>
                  <a:lnTo>
                    <a:pt x="127" y="7247"/>
                  </a:lnTo>
                  <a:cubicBezTo>
                    <a:pt x="32" y="7405"/>
                    <a:pt x="127" y="7657"/>
                    <a:pt x="284" y="7720"/>
                  </a:cubicBezTo>
                  <a:cubicBezTo>
                    <a:pt x="328" y="7746"/>
                    <a:pt x="376" y="7757"/>
                    <a:pt x="425" y="7757"/>
                  </a:cubicBezTo>
                  <a:cubicBezTo>
                    <a:pt x="554" y="7757"/>
                    <a:pt x="688" y="7676"/>
                    <a:pt x="757" y="7562"/>
                  </a:cubicBezTo>
                  <a:lnTo>
                    <a:pt x="977" y="7026"/>
                  </a:lnTo>
                  <a:cubicBezTo>
                    <a:pt x="1025" y="7032"/>
                    <a:pt x="1072" y="7035"/>
                    <a:pt x="1118" y="7035"/>
                  </a:cubicBezTo>
                  <a:cubicBezTo>
                    <a:pt x="1562" y="7035"/>
                    <a:pt x="1937" y="6770"/>
                    <a:pt x="2080" y="6428"/>
                  </a:cubicBezTo>
                  <a:lnTo>
                    <a:pt x="2962" y="4601"/>
                  </a:lnTo>
                  <a:cubicBezTo>
                    <a:pt x="3372" y="4758"/>
                    <a:pt x="3813" y="4884"/>
                    <a:pt x="4285" y="4916"/>
                  </a:cubicBezTo>
                  <a:lnTo>
                    <a:pt x="4285" y="5294"/>
                  </a:lnTo>
                  <a:cubicBezTo>
                    <a:pt x="4285" y="5483"/>
                    <a:pt x="4443" y="5640"/>
                    <a:pt x="4632" y="5640"/>
                  </a:cubicBezTo>
                  <a:cubicBezTo>
                    <a:pt x="4852" y="5640"/>
                    <a:pt x="5010" y="5483"/>
                    <a:pt x="5010" y="5294"/>
                  </a:cubicBezTo>
                  <a:lnTo>
                    <a:pt x="5010" y="4916"/>
                  </a:lnTo>
                  <a:cubicBezTo>
                    <a:pt x="5483" y="4884"/>
                    <a:pt x="5892" y="4821"/>
                    <a:pt x="6333" y="4601"/>
                  </a:cubicBezTo>
                  <a:lnTo>
                    <a:pt x="7215" y="6428"/>
                  </a:lnTo>
                  <a:cubicBezTo>
                    <a:pt x="7365" y="6787"/>
                    <a:pt x="7741" y="7060"/>
                    <a:pt x="8237" y="7060"/>
                  </a:cubicBezTo>
                  <a:cubicBezTo>
                    <a:pt x="8264" y="7060"/>
                    <a:pt x="8291" y="7060"/>
                    <a:pt x="8318" y="7058"/>
                  </a:cubicBezTo>
                  <a:lnTo>
                    <a:pt x="8538" y="7594"/>
                  </a:lnTo>
                  <a:cubicBezTo>
                    <a:pt x="8607" y="7708"/>
                    <a:pt x="8742" y="7789"/>
                    <a:pt x="8871" y="7789"/>
                  </a:cubicBezTo>
                  <a:cubicBezTo>
                    <a:pt x="8920" y="7789"/>
                    <a:pt x="8968" y="7777"/>
                    <a:pt x="9011" y="7751"/>
                  </a:cubicBezTo>
                  <a:cubicBezTo>
                    <a:pt x="9169" y="7562"/>
                    <a:pt x="9263" y="7373"/>
                    <a:pt x="9169" y="7215"/>
                  </a:cubicBezTo>
                  <a:lnTo>
                    <a:pt x="8948" y="6648"/>
                  </a:lnTo>
                  <a:cubicBezTo>
                    <a:pt x="9200" y="6333"/>
                    <a:pt x="9326" y="5924"/>
                    <a:pt x="9137" y="5514"/>
                  </a:cubicBezTo>
                  <a:lnTo>
                    <a:pt x="8066" y="3340"/>
                  </a:lnTo>
                  <a:cubicBezTo>
                    <a:pt x="8381" y="2994"/>
                    <a:pt x="8665" y="2553"/>
                    <a:pt x="8854" y="2143"/>
                  </a:cubicBezTo>
                  <a:cubicBezTo>
                    <a:pt x="8948" y="1923"/>
                    <a:pt x="8854" y="1734"/>
                    <a:pt x="8665" y="1671"/>
                  </a:cubicBezTo>
                  <a:cubicBezTo>
                    <a:pt x="8614" y="1645"/>
                    <a:pt x="8561" y="1634"/>
                    <a:pt x="8509" y="1634"/>
                  </a:cubicBezTo>
                  <a:cubicBezTo>
                    <a:pt x="8369" y="1634"/>
                    <a:pt x="8238" y="1721"/>
                    <a:pt x="8192" y="1860"/>
                  </a:cubicBezTo>
                  <a:cubicBezTo>
                    <a:pt x="8066" y="2143"/>
                    <a:pt x="7908" y="2395"/>
                    <a:pt x="7719" y="2647"/>
                  </a:cubicBezTo>
                  <a:lnTo>
                    <a:pt x="6459" y="1"/>
                  </a:lnTo>
                  <a:cubicBezTo>
                    <a:pt x="6113" y="631"/>
                    <a:pt x="5420" y="1041"/>
                    <a:pt x="4632" y="1041"/>
                  </a:cubicBezTo>
                  <a:cubicBezTo>
                    <a:pt x="3844" y="1041"/>
                    <a:pt x="3183" y="599"/>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74"/>
            <p:cNvSpPr/>
            <p:nvPr/>
          </p:nvSpPr>
          <p:spPr>
            <a:xfrm>
              <a:off x="-50379325" y="3183175"/>
              <a:ext cx="52775" cy="34675"/>
            </a:xfrm>
            <a:custGeom>
              <a:avLst/>
              <a:gdLst/>
              <a:ahLst/>
              <a:cxnLst/>
              <a:rect l="l" t="t" r="r" b="b"/>
              <a:pathLst>
                <a:path w="2111" h="1387" extrusionOk="0">
                  <a:moveTo>
                    <a:pt x="1071" y="0"/>
                  </a:moveTo>
                  <a:cubicBezTo>
                    <a:pt x="473" y="0"/>
                    <a:pt x="0" y="473"/>
                    <a:pt x="0" y="1071"/>
                  </a:cubicBezTo>
                  <a:lnTo>
                    <a:pt x="0" y="1386"/>
                  </a:lnTo>
                  <a:cubicBezTo>
                    <a:pt x="315" y="1166"/>
                    <a:pt x="662" y="1103"/>
                    <a:pt x="1071" y="1103"/>
                  </a:cubicBezTo>
                  <a:cubicBezTo>
                    <a:pt x="1449" y="1103"/>
                    <a:pt x="1796" y="1166"/>
                    <a:pt x="2111" y="1386"/>
                  </a:cubicBezTo>
                  <a:lnTo>
                    <a:pt x="2111" y="1071"/>
                  </a:lnTo>
                  <a:cubicBezTo>
                    <a:pt x="2111" y="473"/>
                    <a:pt x="1638"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3" name="Google Shape;7313;p74"/>
          <p:cNvGrpSpPr/>
          <p:nvPr/>
        </p:nvGrpSpPr>
        <p:grpSpPr>
          <a:xfrm>
            <a:off x="845574" y="1974651"/>
            <a:ext cx="356205" cy="355288"/>
            <a:chOff x="-50504575" y="3550975"/>
            <a:chExt cx="300900" cy="300125"/>
          </a:xfrm>
        </p:grpSpPr>
        <p:sp>
          <p:nvSpPr>
            <p:cNvPr id="7314" name="Google Shape;7314;p74"/>
            <p:cNvSpPr/>
            <p:nvPr/>
          </p:nvSpPr>
          <p:spPr>
            <a:xfrm>
              <a:off x="-50504575" y="3550975"/>
              <a:ext cx="300900" cy="176475"/>
            </a:xfrm>
            <a:custGeom>
              <a:avLst/>
              <a:gdLst/>
              <a:ahLst/>
              <a:cxnLst/>
              <a:rect l="l" t="t" r="r" b="b"/>
              <a:pathLst>
                <a:path w="12036" h="7059" extrusionOk="0">
                  <a:moveTo>
                    <a:pt x="1072" y="1"/>
                  </a:moveTo>
                  <a:cubicBezTo>
                    <a:pt x="473" y="1"/>
                    <a:pt x="1" y="474"/>
                    <a:pt x="1" y="1072"/>
                  </a:cubicBezTo>
                  <a:cubicBezTo>
                    <a:pt x="1" y="1671"/>
                    <a:pt x="473" y="2143"/>
                    <a:pt x="1072" y="2143"/>
                  </a:cubicBezTo>
                  <a:cubicBezTo>
                    <a:pt x="1545" y="2143"/>
                    <a:pt x="1891" y="1828"/>
                    <a:pt x="2049" y="1419"/>
                  </a:cubicBezTo>
                  <a:lnTo>
                    <a:pt x="3592" y="1419"/>
                  </a:lnTo>
                  <a:cubicBezTo>
                    <a:pt x="2364" y="2175"/>
                    <a:pt x="1576" y="3467"/>
                    <a:pt x="1450" y="4916"/>
                  </a:cubicBezTo>
                  <a:lnTo>
                    <a:pt x="1072" y="4916"/>
                  </a:lnTo>
                  <a:cubicBezTo>
                    <a:pt x="883" y="4916"/>
                    <a:pt x="726" y="5073"/>
                    <a:pt x="726" y="5294"/>
                  </a:cubicBezTo>
                  <a:lnTo>
                    <a:pt x="726" y="6712"/>
                  </a:lnTo>
                  <a:cubicBezTo>
                    <a:pt x="726" y="6901"/>
                    <a:pt x="883" y="7058"/>
                    <a:pt x="1072" y="7058"/>
                  </a:cubicBezTo>
                  <a:lnTo>
                    <a:pt x="2490" y="7058"/>
                  </a:lnTo>
                  <a:cubicBezTo>
                    <a:pt x="2679" y="7058"/>
                    <a:pt x="2836" y="6901"/>
                    <a:pt x="2836" y="6712"/>
                  </a:cubicBezTo>
                  <a:lnTo>
                    <a:pt x="2836" y="5294"/>
                  </a:lnTo>
                  <a:cubicBezTo>
                    <a:pt x="2836" y="5073"/>
                    <a:pt x="2679" y="4916"/>
                    <a:pt x="2490" y="4916"/>
                  </a:cubicBezTo>
                  <a:lnTo>
                    <a:pt x="2175" y="4916"/>
                  </a:lnTo>
                  <a:cubicBezTo>
                    <a:pt x="2332" y="3309"/>
                    <a:pt x="3435" y="2017"/>
                    <a:pt x="4979" y="1576"/>
                  </a:cubicBezTo>
                  <a:lnTo>
                    <a:pt x="4979" y="1765"/>
                  </a:lnTo>
                  <a:cubicBezTo>
                    <a:pt x="4979" y="1986"/>
                    <a:pt x="5136" y="2143"/>
                    <a:pt x="5325" y="2143"/>
                  </a:cubicBezTo>
                  <a:lnTo>
                    <a:pt x="6743" y="2143"/>
                  </a:lnTo>
                  <a:cubicBezTo>
                    <a:pt x="6932" y="2143"/>
                    <a:pt x="7090" y="1986"/>
                    <a:pt x="7090" y="1765"/>
                  </a:cubicBezTo>
                  <a:lnTo>
                    <a:pt x="7090" y="1576"/>
                  </a:lnTo>
                  <a:cubicBezTo>
                    <a:pt x="8633" y="2017"/>
                    <a:pt x="9736" y="3340"/>
                    <a:pt x="9893" y="4916"/>
                  </a:cubicBezTo>
                  <a:lnTo>
                    <a:pt x="9578" y="4916"/>
                  </a:lnTo>
                  <a:cubicBezTo>
                    <a:pt x="9389" y="4916"/>
                    <a:pt x="9232" y="5073"/>
                    <a:pt x="9232" y="5294"/>
                  </a:cubicBezTo>
                  <a:lnTo>
                    <a:pt x="9232" y="6712"/>
                  </a:lnTo>
                  <a:cubicBezTo>
                    <a:pt x="9232" y="6901"/>
                    <a:pt x="9389" y="7058"/>
                    <a:pt x="9578" y="7058"/>
                  </a:cubicBezTo>
                  <a:lnTo>
                    <a:pt x="10996" y="7058"/>
                  </a:lnTo>
                  <a:cubicBezTo>
                    <a:pt x="11185" y="7058"/>
                    <a:pt x="11343" y="6901"/>
                    <a:pt x="11343" y="6712"/>
                  </a:cubicBezTo>
                  <a:lnTo>
                    <a:pt x="11343" y="5294"/>
                  </a:lnTo>
                  <a:cubicBezTo>
                    <a:pt x="11343" y="5073"/>
                    <a:pt x="11185" y="4916"/>
                    <a:pt x="10996" y="4916"/>
                  </a:cubicBezTo>
                  <a:lnTo>
                    <a:pt x="10587" y="4916"/>
                  </a:lnTo>
                  <a:cubicBezTo>
                    <a:pt x="10492" y="3467"/>
                    <a:pt x="9704" y="2175"/>
                    <a:pt x="8476" y="1419"/>
                  </a:cubicBezTo>
                  <a:lnTo>
                    <a:pt x="10020" y="1419"/>
                  </a:lnTo>
                  <a:cubicBezTo>
                    <a:pt x="10146" y="1860"/>
                    <a:pt x="10555" y="2143"/>
                    <a:pt x="10996" y="2143"/>
                  </a:cubicBezTo>
                  <a:cubicBezTo>
                    <a:pt x="11563" y="2143"/>
                    <a:pt x="12036" y="1671"/>
                    <a:pt x="12036" y="1072"/>
                  </a:cubicBezTo>
                  <a:cubicBezTo>
                    <a:pt x="12036" y="474"/>
                    <a:pt x="11563" y="1"/>
                    <a:pt x="10996" y="1"/>
                  </a:cubicBezTo>
                  <a:cubicBezTo>
                    <a:pt x="10524" y="1"/>
                    <a:pt x="10146" y="285"/>
                    <a:pt x="9988" y="726"/>
                  </a:cubicBezTo>
                  <a:lnTo>
                    <a:pt x="7090" y="726"/>
                  </a:lnTo>
                  <a:lnTo>
                    <a:pt x="7090" y="379"/>
                  </a:lnTo>
                  <a:cubicBezTo>
                    <a:pt x="7090" y="159"/>
                    <a:pt x="6932" y="1"/>
                    <a:pt x="6743" y="1"/>
                  </a:cubicBezTo>
                  <a:lnTo>
                    <a:pt x="5325" y="1"/>
                  </a:lnTo>
                  <a:cubicBezTo>
                    <a:pt x="5105" y="1"/>
                    <a:pt x="4979" y="159"/>
                    <a:pt x="4979" y="379"/>
                  </a:cubicBezTo>
                  <a:lnTo>
                    <a:pt x="4979" y="726"/>
                  </a:lnTo>
                  <a:lnTo>
                    <a:pt x="2049" y="726"/>
                  </a:lnTo>
                  <a:cubicBezTo>
                    <a:pt x="1891" y="316"/>
                    <a:pt x="1545"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74"/>
            <p:cNvSpPr/>
            <p:nvPr/>
          </p:nvSpPr>
          <p:spPr>
            <a:xfrm>
              <a:off x="-50432100" y="3622650"/>
              <a:ext cx="157550" cy="175675"/>
            </a:xfrm>
            <a:custGeom>
              <a:avLst/>
              <a:gdLst/>
              <a:ahLst/>
              <a:cxnLst/>
              <a:rect l="l" t="t" r="r" b="b"/>
              <a:pathLst>
                <a:path w="6302" h="7027" extrusionOk="0">
                  <a:moveTo>
                    <a:pt x="3182" y="1"/>
                  </a:moveTo>
                  <a:cubicBezTo>
                    <a:pt x="3064" y="1"/>
                    <a:pt x="2946" y="64"/>
                    <a:pt x="2899" y="190"/>
                  </a:cubicBezTo>
                  <a:lnTo>
                    <a:pt x="95" y="5105"/>
                  </a:lnTo>
                  <a:cubicBezTo>
                    <a:pt x="0" y="5231"/>
                    <a:pt x="0" y="5357"/>
                    <a:pt x="95" y="5451"/>
                  </a:cubicBezTo>
                  <a:lnTo>
                    <a:pt x="1103" y="7026"/>
                  </a:lnTo>
                  <a:lnTo>
                    <a:pt x="2804" y="7026"/>
                  </a:lnTo>
                  <a:lnTo>
                    <a:pt x="2804" y="5577"/>
                  </a:lnTo>
                  <a:cubicBezTo>
                    <a:pt x="2426" y="5420"/>
                    <a:pt x="2111" y="5010"/>
                    <a:pt x="2111" y="4569"/>
                  </a:cubicBezTo>
                  <a:cubicBezTo>
                    <a:pt x="2111" y="4002"/>
                    <a:pt x="2584" y="3529"/>
                    <a:pt x="3151" y="3529"/>
                  </a:cubicBezTo>
                  <a:cubicBezTo>
                    <a:pt x="3749" y="3529"/>
                    <a:pt x="4222" y="4002"/>
                    <a:pt x="4222" y="4569"/>
                  </a:cubicBezTo>
                  <a:cubicBezTo>
                    <a:pt x="4222" y="5042"/>
                    <a:pt x="3939" y="5420"/>
                    <a:pt x="3529" y="5577"/>
                  </a:cubicBezTo>
                  <a:lnTo>
                    <a:pt x="3529" y="7026"/>
                  </a:lnTo>
                  <a:lnTo>
                    <a:pt x="5199" y="7026"/>
                  </a:lnTo>
                  <a:lnTo>
                    <a:pt x="6238" y="5451"/>
                  </a:lnTo>
                  <a:cubicBezTo>
                    <a:pt x="6301" y="5325"/>
                    <a:pt x="6301" y="5199"/>
                    <a:pt x="6238" y="5105"/>
                  </a:cubicBezTo>
                  <a:lnTo>
                    <a:pt x="3466" y="190"/>
                  </a:lnTo>
                  <a:cubicBezTo>
                    <a:pt x="3419" y="64"/>
                    <a:pt x="3301" y="1"/>
                    <a:pt x="31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74"/>
            <p:cNvSpPr/>
            <p:nvPr/>
          </p:nvSpPr>
          <p:spPr>
            <a:xfrm>
              <a:off x="-50414775" y="3815625"/>
              <a:ext cx="122900" cy="35475"/>
            </a:xfrm>
            <a:custGeom>
              <a:avLst/>
              <a:gdLst/>
              <a:ahLst/>
              <a:cxnLst/>
              <a:rect l="l" t="t" r="r" b="b"/>
              <a:pathLst>
                <a:path w="4916" h="1419" extrusionOk="0">
                  <a:moveTo>
                    <a:pt x="347" y="1"/>
                  </a:moveTo>
                  <a:cubicBezTo>
                    <a:pt x="158" y="1"/>
                    <a:pt x="0" y="158"/>
                    <a:pt x="0" y="379"/>
                  </a:cubicBezTo>
                  <a:lnTo>
                    <a:pt x="0" y="1072"/>
                  </a:lnTo>
                  <a:cubicBezTo>
                    <a:pt x="0" y="1261"/>
                    <a:pt x="158" y="1418"/>
                    <a:pt x="347" y="1418"/>
                  </a:cubicBezTo>
                  <a:lnTo>
                    <a:pt x="4569" y="1418"/>
                  </a:lnTo>
                  <a:cubicBezTo>
                    <a:pt x="4758" y="1418"/>
                    <a:pt x="4915" y="1261"/>
                    <a:pt x="4915" y="1072"/>
                  </a:cubicBezTo>
                  <a:lnTo>
                    <a:pt x="4915" y="379"/>
                  </a:lnTo>
                  <a:cubicBezTo>
                    <a:pt x="4915" y="190"/>
                    <a:pt x="4758"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74"/>
            <p:cNvSpPr/>
            <p:nvPr/>
          </p:nvSpPr>
          <p:spPr>
            <a:xfrm>
              <a:off x="-50362000" y="3727425"/>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8" name="Google Shape;7318;p74"/>
          <p:cNvGrpSpPr/>
          <p:nvPr/>
        </p:nvGrpSpPr>
        <p:grpSpPr>
          <a:xfrm>
            <a:off x="845574" y="2412893"/>
            <a:ext cx="356205" cy="354341"/>
            <a:chOff x="-50503000" y="3921175"/>
            <a:chExt cx="300900" cy="299325"/>
          </a:xfrm>
        </p:grpSpPr>
        <p:sp>
          <p:nvSpPr>
            <p:cNvPr id="7319" name="Google Shape;7319;p74"/>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74"/>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74"/>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74"/>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74"/>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4" name="Google Shape;7324;p74"/>
          <p:cNvGrpSpPr/>
          <p:nvPr/>
        </p:nvGrpSpPr>
        <p:grpSpPr>
          <a:xfrm>
            <a:off x="3049627" y="1558811"/>
            <a:ext cx="355258" cy="356205"/>
            <a:chOff x="-48630025" y="3199700"/>
            <a:chExt cx="300100" cy="300900"/>
          </a:xfrm>
        </p:grpSpPr>
        <p:sp>
          <p:nvSpPr>
            <p:cNvPr id="7325" name="Google Shape;7325;p74"/>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74"/>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74"/>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74"/>
          <p:cNvGrpSpPr/>
          <p:nvPr/>
        </p:nvGrpSpPr>
        <p:grpSpPr>
          <a:xfrm>
            <a:off x="3049627" y="1996107"/>
            <a:ext cx="355258" cy="355258"/>
            <a:chOff x="-48630025" y="3569100"/>
            <a:chExt cx="300100" cy="300100"/>
          </a:xfrm>
        </p:grpSpPr>
        <p:sp>
          <p:nvSpPr>
            <p:cNvPr id="7329" name="Google Shape;7329;p74"/>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74"/>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74"/>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74"/>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74"/>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74"/>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74"/>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74"/>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74"/>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74"/>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9" name="Google Shape;7339;p74"/>
          <p:cNvGrpSpPr/>
          <p:nvPr/>
        </p:nvGrpSpPr>
        <p:grpSpPr>
          <a:xfrm>
            <a:off x="3050101" y="2433403"/>
            <a:ext cx="354311" cy="353394"/>
            <a:chOff x="-48629225" y="3938500"/>
            <a:chExt cx="299300" cy="298525"/>
          </a:xfrm>
        </p:grpSpPr>
        <p:sp>
          <p:nvSpPr>
            <p:cNvPr id="7340" name="Google Shape;7340;p74"/>
            <p:cNvSpPr/>
            <p:nvPr/>
          </p:nvSpPr>
          <p:spPr>
            <a:xfrm>
              <a:off x="-48629225" y="3938500"/>
              <a:ext cx="299300" cy="298525"/>
            </a:xfrm>
            <a:custGeom>
              <a:avLst/>
              <a:gdLst/>
              <a:ahLst/>
              <a:cxnLst/>
              <a:rect l="l" t="t" r="r" b="b"/>
              <a:pathLst>
                <a:path w="11972" h="11941" extrusionOk="0">
                  <a:moveTo>
                    <a:pt x="5955" y="2111"/>
                  </a:moveTo>
                  <a:cubicBezTo>
                    <a:pt x="8097" y="2111"/>
                    <a:pt x="9830" y="3844"/>
                    <a:pt x="9830" y="5986"/>
                  </a:cubicBezTo>
                  <a:cubicBezTo>
                    <a:pt x="9798" y="8129"/>
                    <a:pt x="8066" y="9830"/>
                    <a:pt x="5955" y="9830"/>
                  </a:cubicBezTo>
                  <a:cubicBezTo>
                    <a:pt x="3875" y="9830"/>
                    <a:pt x="2080" y="8129"/>
                    <a:pt x="2080" y="5986"/>
                  </a:cubicBezTo>
                  <a:cubicBezTo>
                    <a:pt x="2080" y="3844"/>
                    <a:pt x="3812" y="2111"/>
                    <a:pt x="5955" y="2111"/>
                  </a:cubicBezTo>
                  <a:close/>
                  <a:moveTo>
                    <a:pt x="5293" y="0"/>
                  </a:moveTo>
                  <a:cubicBezTo>
                    <a:pt x="5167" y="0"/>
                    <a:pt x="5041" y="63"/>
                    <a:pt x="4978" y="189"/>
                  </a:cubicBezTo>
                  <a:lnTo>
                    <a:pt x="4631" y="882"/>
                  </a:lnTo>
                  <a:cubicBezTo>
                    <a:pt x="4190" y="1009"/>
                    <a:pt x="3749" y="1166"/>
                    <a:pt x="3371" y="1418"/>
                  </a:cubicBezTo>
                  <a:lnTo>
                    <a:pt x="2615" y="1166"/>
                  </a:lnTo>
                  <a:cubicBezTo>
                    <a:pt x="2584" y="1158"/>
                    <a:pt x="2550" y="1154"/>
                    <a:pt x="2517" y="1154"/>
                  </a:cubicBezTo>
                  <a:cubicBezTo>
                    <a:pt x="2416" y="1154"/>
                    <a:pt x="2316" y="1190"/>
                    <a:pt x="2269" y="1261"/>
                  </a:cubicBezTo>
                  <a:lnTo>
                    <a:pt x="1260" y="2237"/>
                  </a:lnTo>
                  <a:cubicBezTo>
                    <a:pt x="1197" y="2300"/>
                    <a:pt x="1166" y="2458"/>
                    <a:pt x="1197" y="2584"/>
                  </a:cubicBezTo>
                  <a:lnTo>
                    <a:pt x="1418" y="3340"/>
                  </a:lnTo>
                  <a:cubicBezTo>
                    <a:pt x="1197" y="3718"/>
                    <a:pt x="1040" y="4159"/>
                    <a:pt x="914" y="4600"/>
                  </a:cubicBezTo>
                  <a:lnTo>
                    <a:pt x="221" y="4947"/>
                  </a:lnTo>
                  <a:cubicBezTo>
                    <a:pt x="95" y="5010"/>
                    <a:pt x="0" y="5136"/>
                    <a:pt x="0" y="5262"/>
                  </a:cubicBezTo>
                  <a:lnTo>
                    <a:pt x="0" y="6679"/>
                  </a:lnTo>
                  <a:cubicBezTo>
                    <a:pt x="0" y="6805"/>
                    <a:pt x="95" y="6931"/>
                    <a:pt x="221" y="6994"/>
                  </a:cubicBezTo>
                  <a:lnTo>
                    <a:pt x="914" y="7341"/>
                  </a:lnTo>
                  <a:cubicBezTo>
                    <a:pt x="1040" y="7782"/>
                    <a:pt x="1229" y="8223"/>
                    <a:pt x="1418" y="8601"/>
                  </a:cubicBezTo>
                  <a:lnTo>
                    <a:pt x="1197" y="9357"/>
                  </a:lnTo>
                  <a:cubicBezTo>
                    <a:pt x="1166" y="9483"/>
                    <a:pt x="1197" y="9641"/>
                    <a:pt x="1260" y="9704"/>
                  </a:cubicBezTo>
                  <a:lnTo>
                    <a:pt x="2269" y="10680"/>
                  </a:lnTo>
                  <a:cubicBezTo>
                    <a:pt x="2316" y="10751"/>
                    <a:pt x="2416" y="10787"/>
                    <a:pt x="2517" y="10787"/>
                  </a:cubicBezTo>
                  <a:cubicBezTo>
                    <a:pt x="2550" y="10787"/>
                    <a:pt x="2584" y="10783"/>
                    <a:pt x="2615" y="10775"/>
                  </a:cubicBezTo>
                  <a:lnTo>
                    <a:pt x="3371" y="10523"/>
                  </a:lnTo>
                  <a:cubicBezTo>
                    <a:pt x="3749" y="10775"/>
                    <a:pt x="4190" y="10933"/>
                    <a:pt x="4631" y="11059"/>
                  </a:cubicBezTo>
                  <a:lnTo>
                    <a:pt x="4978" y="11752"/>
                  </a:lnTo>
                  <a:cubicBezTo>
                    <a:pt x="5041" y="11878"/>
                    <a:pt x="5167" y="11941"/>
                    <a:pt x="5293" y="11941"/>
                  </a:cubicBezTo>
                  <a:lnTo>
                    <a:pt x="6711" y="11941"/>
                  </a:lnTo>
                  <a:cubicBezTo>
                    <a:pt x="6837" y="11941"/>
                    <a:pt x="6931" y="11878"/>
                    <a:pt x="7026" y="11752"/>
                  </a:cubicBezTo>
                  <a:lnTo>
                    <a:pt x="7372" y="11059"/>
                  </a:lnTo>
                  <a:cubicBezTo>
                    <a:pt x="7813" y="10933"/>
                    <a:pt x="8255" y="10775"/>
                    <a:pt x="8633" y="10523"/>
                  </a:cubicBezTo>
                  <a:lnTo>
                    <a:pt x="9389" y="10775"/>
                  </a:lnTo>
                  <a:cubicBezTo>
                    <a:pt x="9420" y="10783"/>
                    <a:pt x="9452" y="10787"/>
                    <a:pt x="9483" y="10787"/>
                  </a:cubicBezTo>
                  <a:cubicBezTo>
                    <a:pt x="9576" y="10787"/>
                    <a:pt x="9664" y="10751"/>
                    <a:pt x="9735" y="10680"/>
                  </a:cubicBezTo>
                  <a:lnTo>
                    <a:pt x="10712" y="9704"/>
                  </a:lnTo>
                  <a:cubicBezTo>
                    <a:pt x="10806" y="9641"/>
                    <a:pt x="10838" y="9483"/>
                    <a:pt x="10806" y="9357"/>
                  </a:cubicBezTo>
                  <a:lnTo>
                    <a:pt x="10554" y="8601"/>
                  </a:lnTo>
                  <a:cubicBezTo>
                    <a:pt x="10806" y="8223"/>
                    <a:pt x="10964" y="7782"/>
                    <a:pt x="11058" y="7341"/>
                  </a:cubicBezTo>
                  <a:lnTo>
                    <a:pt x="11783" y="6994"/>
                  </a:lnTo>
                  <a:cubicBezTo>
                    <a:pt x="11909" y="6931"/>
                    <a:pt x="11972" y="6805"/>
                    <a:pt x="11972" y="6679"/>
                  </a:cubicBezTo>
                  <a:lnTo>
                    <a:pt x="11972" y="5262"/>
                  </a:lnTo>
                  <a:cubicBezTo>
                    <a:pt x="11972" y="5136"/>
                    <a:pt x="11909" y="5041"/>
                    <a:pt x="11783" y="4947"/>
                  </a:cubicBezTo>
                  <a:lnTo>
                    <a:pt x="11058" y="4600"/>
                  </a:lnTo>
                  <a:cubicBezTo>
                    <a:pt x="10964" y="4159"/>
                    <a:pt x="10743" y="3718"/>
                    <a:pt x="10554" y="3340"/>
                  </a:cubicBezTo>
                  <a:lnTo>
                    <a:pt x="10806" y="2584"/>
                  </a:lnTo>
                  <a:cubicBezTo>
                    <a:pt x="10838" y="2458"/>
                    <a:pt x="10806" y="2300"/>
                    <a:pt x="10712" y="2237"/>
                  </a:cubicBezTo>
                  <a:lnTo>
                    <a:pt x="9735" y="1261"/>
                  </a:lnTo>
                  <a:cubicBezTo>
                    <a:pt x="9664" y="1190"/>
                    <a:pt x="9558" y="1154"/>
                    <a:pt x="9469" y="1154"/>
                  </a:cubicBezTo>
                  <a:cubicBezTo>
                    <a:pt x="9440" y="1154"/>
                    <a:pt x="9412" y="1158"/>
                    <a:pt x="9389" y="1166"/>
                  </a:cubicBezTo>
                  <a:lnTo>
                    <a:pt x="8633" y="1418"/>
                  </a:lnTo>
                  <a:cubicBezTo>
                    <a:pt x="8255" y="1166"/>
                    <a:pt x="7813" y="1009"/>
                    <a:pt x="7372" y="882"/>
                  </a:cubicBezTo>
                  <a:lnTo>
                    <a:pt x="7026" y="189"/>
                  </a:lnTo>
                  <a:cubicBezTo>
                    <a:pt x="6931" y="63"/>
                    <a:pt x="6837" y="0"/>
                    <a:pt x="67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74"/>
            <p:cNvSpPr/>
            <p:nvPr/>
          </p:nvSpPr>
          <p:spPr>
            <a:xfrm>
              <a:off x="-48496900" y="4119650"/>
              <a:ext cx="35450" cy="47275"/>
            </a:xfrm>
            <a:custGeom>
              <a:avLst/>
              <a:gdLst/>
              <a:ahLst/>
              <a:cxnLst/>
              <a:rect l="l" t="t" r="r" b="b"/>
              <a:pathLst>
                <a:path w="1418" h="1891" extrusionOk="0">
                  <a:moveTo>
                    <a:pt x="0" y="0"/>
                  </a:moveTo>
                  <a:lnTo>
                    <a:pt x="0" y="1796"/>
                  </a:lnTo>
                  <a:cubicBezTo>
                    <a:pt x="221" y="1828"/>
                    <a:pt x="473" y="1891"/>
                    <a:pt x="693" y="1891"/>
                  </a:cubicBezTo>
                  <a:cubicBezTo>
                    <a:pt x="945" y="1891"/>
                    <a:pt x="1166" y="1828"/>
                    <a:pt x="1418" y="1796"/>
                  </a:cubicBezTo>
                  <a:lnTo>
                    <a:pt x="1418" y="0"/>
                  </a:lnTo>
                  <a:cubicBezTo>
                    <a:pt x="1166" y="63"/>
                    <a:pt x="945" y="95"/>
                    <a:pt x="693" y="95"/>
                  </a:cubicBezTo>
                  <a:cubicBezTo>
                    <a:pt x="473" y="95"/>
                    <a:pt x="189" y="63"/>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74"/>
            <p:cNvSpPr/>
            <p:nvPr/>
          </p:nvSpPr>
          <p:spPr>
            <a:xfrm>
              <a:off x="-48495325" y="4073175"/>
              <a:ext cx="29950" cy="31325"/>
            </a:xfrm>
            <a:custGeom>
              <a:avLst/>
              <a:gdLst/>
              <a:ahLst/>
              <a:cxnLst/>
              <a:rect l="l" t="t" r="r" b="b"/>
              <a:pathLst>
                <a:path w="1198" h="1253" extrusionOk="0">
                  <a:moveTo>
                    <a:pt x="599" y="1"/>
                  </a:moveTo>
                  <a:lnTo>
                    <a:pt x="0" y="1135"/>
                  </a:lnTo>
                  <a:cubicBezTo>
                    <a:pt x="205" y="1214"/>
                    <a:pt x="410" y="1253"/>
                    <a:pt x="610" y="1253"/>
                  </a:cubicBezTo>
                  <a:cubicBezTo>
                    <a:pt x="811" y="1253"/>
                    <a:pt x="1008" y="1214"/>
                    <a:pt x="1197"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74"/>
            <p:cNvSpPr/>
            <p:nvPr/>
          </p:nvSpPr>
          <p:spPr>
            <a:xfrm>
              <a:off x="-48559125" y="4009375"/>
              <a:ext cx="159900" cy="149675"/>
            </a:xfrm>
            <a:custGeom>
              <a:avLst/>
              <a:gdLst/>
              <a:ahLst/>
              <a:cxnLst/>
              <a:rect l="l" t="t" r="r" b="b"/>
              <a:pathLst>
                <a:path w="6396" h="5987" extrusionOk="0">
                  <a:moveTo>
                    <a:pt x="3151" y="1"/>
                  </a:moveTo>
                  <a:cubicBezTo>
                    <a:pt x="1418" y="1"/>
                    <a:pt x="0" y="1418"/>
                    <a:pt x="0" y="3151"/>
                  </a:cubicBezTo>
                  <a:cubicBezTo>
                    <a:pt x="0" y="4348"/>
                    <a:pt x="725" y="5420"/>
                    <a:pt x="1764" y="5987"/>
                  </a:cubicBezTo>
                  <a:lnTo>
                    <a:pt x="1764" y="3844"/>
                  </a:lnTo>
                  <a:cubicBezTo>
                    <a:pt x="1764" y="3687"/>
                    <a:pt x="2804" y="1734"/>
                    <a:pt x="2867" y="1608"/>
                  </a:cubicBezTo>
                  <a:cubicBezTo>
                    <a:pt x="2930" y="1482"/>
                    <a:pt x="3064" y="1418"/>
                    <a:pt x="3194" y="1418"/>
                  </a:cubicBezTo>
                  <a:cubicBezTo>
                    <a:pt x="3324" y="1418"/>
                    <a:pt x="3450" y="1482"/>
                    <a:pt x="3497" y="1608"/>
                  </a:cubicBezTo>
                  <a:cubicBezTo>
                    <a:pt x="3592" y="1734"/>
                    <a:pt x="4600" y="3718"/>
                    <a:pt x="4600" y="3844"/>
                  </a:cubicBezTo>
                  <a:lnTo>
                    <a:pt x="4600" y="5987"/>
                  </a:lnTo>
                  <a:cubicBezTo>
                    <a:pt x="5640" y="5451"/>
                    <a:pt x="6396" y="4411"/>
                    <a:pt x="6396" y="3151"/>
                  </a:cubicBezTo>
                  <a:cubicBezTo>
                    <a:pt x="6333" y="1418"/>
                    <a:pt x="4915"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4" name="Google Shape;7344;p74"/>
          <p:cNvGrpSpPr/>
          <p:nvPr/>
        </p:nvGrpSpPr>
        <p:grpSpPr>
          <a:xfrm>
            <a:off x="1785504" y="2904744"/>
            <a:ext cx="311458" cy="354341"/>
            <a:chOff x="-46762575" y="3200500"/>
            <a:chExt cx="263100" cy="299325"/>
          </a:xfrm>
        </p:grpSpPr>
        <p:sp>
          <p:nvSpPr>
            <p:cNvPr id="7345" name="Google Shape;7345;p74"/>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74"/>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74"/>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74"/>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74"/>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0" name="Google Shape;7350;p74"/>
          <p:cNvGrpSpPr/>
          <p:nvPr/>
        </p:nvGrpSpPr>
        <p:grpSpPr>
          <a:xfrm>
            <a:off x="1763589" y="3363466"/>
            <a:ext cx="355288" cy="312375"/>
            <a:chOff x="-46779900" y="3588000"/>
            <a:chExt cx="300125" cy="263875"/>
          </a:xfrm>
        </p:grpSpPr>
        <p:sp>
          <p:nvSpPr>
            <p:cNvPr id="7351" name="Google Shape;7351;p74"/>
            <p:cNvSpPr/>
            <p:nvPr/>
          </p:nvSpPr>
          <p:spPr>
            <a:xfrm>
              <a:off x="-46746025" y="3588000"/>
              <a:ext cx="230800" cy="263875"/>
            </a:xfrm>
            <a:custGeom>
              <a:avLst/>
              <a:gdLst/>
              <a:ahLst/>
              <a:cxnLst/>
              <a:rect l="l" t="t" r="r" b="b"/>
              <a:pathLst>
                <a:path w="9232" h="10555" extrusionOk="0">
                  <a:moveTo>
                    <a:pt x="4632" y="1"/>
                  </a:moveTo>
                  <a:cubicBezTo>
                    <a:pt x="3309" y="1"/>
                    <a:pt x="2017" y="442"/>
                    <a:pt x="1040" y="1355"/>
                  </a:cubicBezTo>
                  <a:cubicBezTo>
                    <a:pt x="694" y="1670"/>
                    <a:pt x="599" y="2206"/>
                    <a:pt x="851" y="2679"/>
                  </a:cubicBezTo>
                  <a:cubicBezTo>
                    <a:pt x="284" y="3403"/>
                    <a:pt x="1" y="4317"/>
                    <a:pt x="1" y="5262"/>
                  </a:cubicBezTo>
                  <a:lnTo>
                    <a:pt x="1" y="9484"/>
                  </a:lnTo>
                  <a:cubicBezTo>
                    <a:pt x="1" y="10082"/>
                    <a:pt x="473" y="10555"/>
                    <a:pt x="1072" y="10555"/>
                  </a:cubicBezTo>
                  <a:cubicBezTo>
                    <a:pt x="1670" y="10555"/>
                    <a:pt x="2143" y="10082"/>
                    <a:pt x="2143" y="9484"/>
                  </a:cubicBezTo>
                  <a:lnTo>
                    <a:pt x="2143" y="6680"/>
                  </a:lnTo>
                  <a:cubicBezTo>
                    <a:pt x="2143" y="6081"/>
                    <a:pt x="1670" y="5609"/>
                    <a:pt x="1072" y="5609"/>
                  </a:cubicBezTo>
                  <a:cubicBezTo>
                    <a:pt x="946" y="5609"/>
                    <a:pt x="851" y="5672"/>
                    <a:pt x="725" y="5703"/>
                  </a:cubicBezTo>
                  <a:lnTo>
                    <a:pt x="725" y="5262"/>
                  </a:lnTo>
                  <a:cubicBezTo>
                    <a:pt x="725" y="4474"/>
                    <a:pt x="946" y="3750"/>
                    <a:pt x="1387" y="3151"/>
                  </a:cubicBezTo>
                  <a:cubicBezTo>
                    <a:pt x="1499" y="3182"/>
                    <a:pt x="1620" y="3199"/>
                    <a:pt x="1745" y="3199"/>
                  </a:cubicBezTo>
                  <a:cubicBezTo>
                    <a:pt x="2005" y="3199"/>
                    <a:pt x="2276" y="3123"/>
                    <a:pt x="2489" y="2931"/>
                  </a:cubicBezTo>
                  <a:cubicBezTo>
                    <a:pt x="3057" y="2427"/>
                    <a:pt x="3836" y="2175"/>
                    <a:pt x="4616" y="2175"/>
                  </a:cubicBezTo>
                  <a:cubicBezTo>
                    <a:pt x="5396" y="2175"/>
                    <a:pt x="6176" y="2427"/>
                    <a:pt x="6743" y="2931"/>
                  </a:cubicBezTo>
                  <a:cubicBezTo>
                    <a:pt x="6942" y="3107"/>
                    <a:pt x="7187" y="3207"/>
                    <a:pt x="7468" y="3207"/>
                  </a:cubicBezTo>
                  <a:cubicBezTo>
                    <a:pt x="7588" y="3207"/>
                    <a:pt x="7714" y="3189"/>
                    <a:pt x="7845" y="3151"/>
                  </a:cubicBezTo>
                  <a:cubicBezTo>
                    <a:pt x="8286" y="3781"/>
                    <a:pt x="8507" y="4506"/>
                    <a:pt x="8507" y="5262"/>
                  </a:cubicBezTo>
                  <a:lnTo>
                    <a:pt x="8507" y="5703"/>
                  </a:lnTo>
                  <a:cubicBezTo>
                    <a:pt x="8412" y="5640"/>
                    <a:pt x="8286" y="5609"/>
                    <a:pt x="8160" y="5609"/>
                  </a:cubicBezTo>
                  <a:cubicBezTo>
                    <a:pt x="7562" y="5609"/>
                    <a:pt x="7089" y="6081"/>
                    <a:pt x="7089" y="6680"/>
                  </a:cubicBezTo>
                  <a:lnTo>
                    <a:pt x="7089" y="9484"/>
                  </a:lnTo>
                  <a:cubicBezTo>
                    <a:pt x="7089" y="10082"/>
                    <a:pt x="7562" y="10555"/>
                    <a:pt x="8160" y="10555"/>
                  </a:cubicBezTo>
                  <a:cubicBezTo>
                    <a:pt x="8759" y="10555"/>
                    <a:pt x="9232" y="10082"/>
                    <a:pt x="9232" y="9484"/>
                  </a:cubicBezTo>
                  <a:lnTo>
                    <a:pt x="9232" y="5262"/>
                  </a:lnTo>
                  <a:cubicBezTo>
                    <a:pt x="9232" y="4317"/>
                    <a:pt x="8948" y="3466"/>
                    <a:pt x="8412" y="2679"/>
                  </a:cubicBezTo>
                  <a:cubicBezTo>
                    <a:pt x="8664" y="2206"/>
                    <a:pt x="8570" y="1670"/>
                    <a:pt x="8223" y="1355"/>
                  </a:cubicBezTo>
                  <a:cubicBezTo>
                    <a:pt x="7215" y="442"/>
                    <a:pt x="5955" y="1"/>
                    <a:pt x="4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74"/>
            <p:cNvSpPr/>
            <p:nvPr/>
          </p:nvSpPr>
          <p:spPr>
            <a:xfrm>
              <a:off x="-46674350" y="3710075"/>
              <a:ext cx="91400" cy="122900"/>
            </a:xfrm>
            <a:custGeom>
              <a:avLst/>
              <a:gdLst/>
              <a:ahLst/>
              <a:cxnLst/>
              <a:rect l="l" t="t" r="r" b="b"/>
              <a:pathLst>
                <a:path w="3656" h="4916" extrusionOk="0">
                  <a:moveTo>
                    <a:pt x="1765" y="1"/>
                  </a:moveTo>
                  <a:cubicBezTo>
                    <a:pt x="1544" y="1"/>
                    <a:pt x="1418" y="158"/>
                    <a:pt x="1418" y="348"/>
                  </a:cubicBezTo>
                  <a:lnTo>
                    <a:pt x="1418" y="2868"/>
                  </a:lnTo>
                  <a:cubicBezTo>
                    <a:pt x="1292" y="2805"/>
                    <a:pt x="1166" y="2773"/>
                    <a:pt x="1040" y="2773"/>
                  </a:cubicBezTo>
                  <a:cubicBezTo>
                    <a:pt x="473" y="2773"/>
                    <a:pt x="1" y="3246"/>
                    <a:pt x="1" y="3845"/>
                  </a:cubicBezTo>
                  <a:cubicBezTo>
                    <a:pt x="1" y="4443"/>
                    <a:pt x="473" y="4916"/>
                    <a:pt x="1040" y="4916"/>
                  </a:cubicBezTo>
                  <a:cubicBezTo>
                    <a:pt x="1639" y="4916"/>
                    <a:pt x="2111" y="4443"/>
                    <a:pt x="2111" y="3845"/>
                  </a:cubicBezTo>
                  <a:lnTo>
                    <a:pt x="2111" y="1450"/>
                  </a:lnTo>
                  <a:cubicBezTo>
                    <a:pt x="2363" y="1513"/>
                    <a:pt x="2521" y="1639"/>
                    <a:pt x="2584" y="1797"/>
                  </a:cubicBezTo>
                  <a:cubicBezTo>
                    <a:pt x="2868" y="2112"/>
                    <a:pt x="2931" y="2584"/>
                    <a:pt x="2836" y="3057"/>
                  </a:cubicBezTo>
                  <a:cubicBezTo>
                    <a:pt x="2773" y="3246"/>
                    <a:pt x="2899" y="3435"/>
                    <a:pt x="3057" y="3498"/>
                  </a:cubicBezTo>
                  <a:lnTo>
                    <a:pt x="3151" y="3498"/>
                  </a:lnTo>
                  <a:cubicBezTo>
                    <a:pt x="3309" y="3498"/>
                    <a:pt x="3466" y="3372"/>
                    <a:pt x="3498" y="3214"/>
                  </a:cubicBezTo>
                  <a:cubicBezTo>
                    <a:pt x="3655" y="2553"/>
                    <a:pt x="3529" y="1828"/>
                    <a:pt x="3151" y="1324"/>
                  </a:cubicBezTo>
                  <a:cubicBezTo>
                    <a:pt x="2899" y="1041"/>
                    <a:pt x="2552" y="820"/>
                    <a:pt x="2111" y="726"/>
                  </a:cubicBezTo>
                  <a:lnTo>
                    <a:pt x="2111" y="348"/>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74"/>
            <p:cNvSpPr/>
            <p:nvPr/>
          </p:nvSpPr>
          <p:spPr>
            <a:xfrm>
              <a:off x="-46779900" y="3754200"/>
              <a:ext cx="17350" cy="70125"/>
            </a:xfrm>
            <a:custGeom>
              <a:avLst/>
              <a:gdLst/>
              <a:ahLst/>
              <a:cxnLst/>
              <a:rect l="l" t="t" r="r" b="b"/>
              <a:pathLst>
                <a:path w="694" h="2805" extrusionOk="0">
                  <a:moveTo>
                    <a:pt x="694" y="0"/>
                  </a:moveTo>
                  <a:cubicBezTo>
                    <a:pt x="253" y="347"/>
                    <a:pt x="1" y="819"/>
                    <a:pt x="1" y="1418"/>
                  </a:cubicBezTo>
                  <a:cubicBezTo>
                    <a:pt x="1" y="2017"/>
                    <a:pt x="253" y="2458"/>
                    <a:pt x="694" y="2804"/>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74"/>
            <p:cNvSpPr/>
            <p:nvPr/>
          </p:nvSpPr>
          <p:spPr>
            <a:xfrm>
              <a:off x="-46497925" y="3754200"/>
              <a:ext cx="18150" cy="70125"/>
            </a:xfrm>
            <a:custGeom>
              <a:avLst/>
              <a:gdLst/>
              <a:ahLst/>
              <a:cxnLst/>
              <a:rect l="l" t="t" r="r" b="b"/>
              <a:pathLst>
                <a:path w="726" h="2805" extrusionOk="0">
                  <a:moveTo>
                    <a:pt x="1" y="0"/>
                  </a:moveTo>
                  <a:lnTo>
                    <a:pt x="1" y="2804"/>
                  </a:lnTo>
                  <a:cubicBezTo>
                    <a:pt x="442" y="2489"/>
                    <a:pt x="725" y="1954"/>
                    <a:pt x="725" y="1418"/>
                  </a:cubicBezTo>
                  <a:cubicBezTo>
                    <a:pt x="725" y="851"/>
                    <a:pt x="442"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5" name="Google Shape;7355;p74"/>
          <p:cNvGrpSpPr/>
          <p:nvPr/>
        </p:nvGrpSpPr>
        <p:grpSpPr>
          <a:xfrm>
            <a:off x="1764062" y="3778388"/>
            <a:ext cx="354341" cy="353394"/>
            <a:chOff x="-46779100" y="3938500"/>
            <a:chExt cx="299325" cy="298525"/>
          </a:xfrm>
        </p:grpSpPr>
        <p:sp>
          <p:nvSpPr>
            <p:cNvPr id="7356" name="Google Shape;7356;p74"/>
            <p:cNvSpPr/>
            <p:nvPr/>
          </p:nvSpPr>
          <p:spPr>
            <a:xfrm>
              <a:off x="-46656225" y="4061375"/>
              <a:ext cx="53575" cy="52775"/>
            </a:xfrm>
            <a:custGeom>
              <a:avLst/>
              <a:gdLst/>
              <a:ahLst/>
              <a:cxnLst/>
              <a:rect l="l" t="t" r="r" b="b"/>
              <a:pathLst>
                <a:path w="2143" h="2111" extrusionOk="0">
                  <a:moveTo>
                    <a:pt x="1071" y="0"/>
                  </a:moveTo>
                  <a:cubicBezTo>
                    <a:pt x="473" y="0"/>
                    <a:pt x="0" y="473"/>
                    <a:pt x="0" y="1071"/>
                  </a:cubicBezTo>
                  <a:cubicBezTo>
                    <a:pt x="0" y="1638"/>
                    <a:pt x="473" y="2111"/>
                    <a:pt x="1071" y="2111"/>
                  </a:cubicBezTo>
                  <a:cubicBezTo>
                    <a:pt x="1670" y="2111"/>
                    <a:pt x="2143" y="1638"/>
                    <a:pt x="2143" y="1071"/>
                  </a:cubicBezTo>
                  <a:cubicBezTo>
                    <a:pt x="2079" y="473"/>
                    <a:pt x="1607"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74"/>
            <p:cNvSpPr/>
            <p:nvPr/>
          </p:nvSpPr>
          <p:spPr>
            <a:xfrm>
              <a:off x="-46779100" y="3938500"/>
              <a:ext cx="299325" cy="298525"/>
            </a:xfrm>
            <a:custGeom>
              <a:avLst/>
              <a:gdLst/>
              <a:ahLst/>
              <a:cxnLst/>
              <a:rect l="l" t="t" r="r" b="b"/>
              <a:pathLst>
                <a:path w="11973" h="11941" extrusionOk="0">
                  <a:moveTo>
                    <a:pt x="6301" y="1418"/>
                  </a:moveTo>
                  <a:cubicBezTo>
                    <a:pt x="8538" y="1607"/>
                    <a:pt x="10366" y="3371"/>
                    <a:pt x="10523" y="5608"/>
                  </a:cubicBezTo>
                  <a:lnTo>
                    <a:pt x="9798" y="5608"/>
                  </a:lnTo>
                  <a:cubicBezTo>
                    <a:pt x="9641" y="3781"/>
                    <a:pt x="8160" y="2300"/>
                    <a:pt x="6301" y="2111"/>
                  </a:cubicBezTo>
                  <a:lnTo>
                    <a:pt x="6301" y="1418"/>
                  </a:lnTo>
                  <a:close/>
                  <a:moveTo>
                    <a:pt x="5640" y="1450"/>
                  </a:moveTo>
                  <a:lnTo>
                    <a:pt x="5640" y="2143"/>
                  </a:lnTo>
                  <a:cubicBezTo>
                    <a:pt x="3781" y="2300"/>
                    <a:pt x="2332" y="3812"/>
                    <a:pt x="2111" y="5671"/>
                  </a:cubicBezTo>
                  <a:lnTo>
                    <a:pt x="1418" y="5671"/>
                  </a:lnTo>
                  <a:cubicBezTo>
                    <a:pt x="1576" y="3371"/>
                    <a:pt x="3371" y="1607"/>
                    <a:pt x="5640" y="1450"/>
                  </a:cubicBezTo>
                  <a:close/>
                  <a:moveTo>
                    <a:pt x="6333" y="2899"/>
                  </a:moveTo>
                  <a:cubicBezTo>
                    <a:pt x="7782" y="3056"/>
                    <a:pt x="8948" y="4190"/>
                    <a:pt x="9105" y="5671"/>
                  </a:cubicBezTo>
                  <a:lnTo>
                    <a:pt x="8790" y="5671"/>
                  </a:lnTo>
                  <a:cubicBezTo>
                    <a:pt x="8570" y="5671"/>
                    <a:pt x="8412" y="5829"/>
                    <a:pt x="8412" y="6018"/>
                  </a:cubicBezTo>
                  <a:cubicBezTo>
                    <a:pt x="8412" y="6175"/>
                    <a:pt x="8570" y="6333"/>
                    <a:pt x="8790" y="6333"/>
                  </a:cubicBezTo>
                  <a:lnTo>
                    <a:pt x="9105" y="6333"/>
                  </a:lnTo>
                  <a:cubicBezTo>
                    <a:pt x="8948" y="7782"/>
                    <a:pt x="7782" y="8916"/>
                    <a:pt x="6333" y="9137"/>
                  </a:cubicBezTo>
                  <a:lnTo>
                    <a:pt x="6333" y="8822"/>
                  </a:lnTo>
                  <a:cubicBezTo>
                    <a:pt x="6333" y="8601"/>
                    <a:pt x="6175" y="8444"/>
                    <a:pt x="5986" y="8444"/>
                  </a:cubicBezTo>
                  <a:cubicBezTo>
                    <a:pt x="5797" y="8444"/>
                    <a:pt x="5640" y="8601"/>
                    <a:pt x="5640" y="8822"/>
                  </a:cubicBezTo>
                  <a:lnTo>
                    <a:pt x="5640" y="9137"/>
                  </a:lnTo>
                  <a:cubicBezTo>
                    <a:pt x="4191" y="8979"/>
                    <a:pt x="3025" y="7814"/>
                    <a:pt x="2867" y="6364"/>
                  </a:cubicBezTo>
                  <a:lnTo>
                    <a:pt x="3182" y="6364"/>
                  </a:lnTo>
                  <a:cubicBezTo>
                    <a:pt x="3403" y="6364"/>
                    <a:pt x="3560" y="6207"/>
                    <a:pt x="3560" y="6018"/>
                  </a:cubicBezTo>
                  <a:cubicBezTo>
                    <a:pt x="3560" y="5829"/>
                    <a:pt x="3403" y="5671"/>
                    <a:pt x="3182" y="5671"/>
                  </a:cubicBezTo>
                  <a:lnTo>
                    <a:pt x="2867" y="5671"/>
                  </a:lnTo>
                  <a:cubicBezTo>
                    <a:pt x="3025" y="4190"/>
                    <a:pt x="4191" y="3056"/>
                    <a:pt x="5640" y="2899"/>
                  </a:cubicBezTo>
                  <a:lnTo>
                    <a:pt x="5640" y="3214"/>
                  </a:lnTo>
                  <a:cubicBezTo>
                    <a:pt x="5640" y="3403"/>
                    <a:pt x="5797" y="3560"/>
                    <a:pt x="5986" y="3560"/>
                  </a:cubicBezTo>
                  <a:cubicBezTo>
                    <a:pt x="6175" y="3560"/>
                    <a:pt x="6333" y="3403"/>
                    <a:pt x="6333" y="3214"/>
                  </a:cubicBezTo>
                  <a:lnTo>
                    <a:pt x="6333" y="2899"/>
                  </a:lnTo>
                  <a:close/>
                  <a:moveTo>
                    <a:pt x="2111" y="6333"/>
                  </a:moveTo>
                  <a:cubicBezTo>
                    <a:pt x="2269" y="8192"/>
                    <a:pt x="3781" y="9641"/>
                    <a:pt x="5640" y="9830"/>
                  </a:cubicBezTo>
                  <a:lnTo>
                    <a:pt x="5640" y="10554"/>
                  </a:lnTo>
                  <a:cubicBezTo>
                    <a:pt x="3371" y="10334"/>
                    <a:pt x="1576" y="8570"/>
                    <a:pt x="1418" y="6333"/>
                  </a:cubicBezTo>
                  <a:close/>
                  <a:moveTo>
                    <a:pt x="10523" y="6333"/>
                  </a:moveTo>
                  <a:cubicBezTo>
                    <a:pt x="10366" y="8570"/>
                    <a:pt x="8538" y="10334"/>
                    <a:pt x="6301" y="10554"/>
                  </a:cubicBezTo>
                  <a:lnTo>
                    <a:pt x="6301" y="9830"/>
                  </a:lnTo>
                  <a:cubicBezTo>
                    <a:pt x="8160" y="9672"/>
                    <a:pt x="9609" y="8192"/>
                    <a:pt x="9798" y="6333"/>
                  </a:cubicBezTo>
                  <a:close/>
                  <a:moveTo>
                    <a:pt x="5986" y="0"/>
                  </a:moveTo>
                  <a:cubicBezTo>
                    <a:pt x="5797" y="0"/>
                    <a:pt x="5640" y="158"/>
                    <a:pt x="5640" y="347"/>
                  </a:cubicBezTo>
                  <a:lnTo>
                    <a:pt x="5640" y="725"/>
                  </a:lnTo>
                  <a:cubicBezTo>
                    <a:pt x="2993" y="882"/>
                    <a:pt x="914" y="3025"/>
                    <a:pt x="757" y="5608"/>
                  </a:cubicBezTo>
                  <a:lnTo>
                    <a:pt x="347" y="5608"/>
                  </a:lnTo>
                  <a:cubicBezTo>
                    <a:pt x="158" y="5608"/>
                    <a:pt x="0" y="5766"/>
                    <a:pt x="0" y="5986"/>
                  </a:cubicBezTo>
                  <a:cubicBezTo>
                    <a:pt x="0" y="6175"/>
                    <a:pt x="158" y="6333"/>
                    <a:pt x="347" y="6333"/>
                  </a:cubicBezTo>
                  <a:lnTo>
                    <a:pt x="757" y="6333"/>
                  </a:lnTo>
                  <a:cubicBezTo>
                    <a:pt x="914" y="8979"/>
                    <a:pt x="3025" y="11059"/>
                    <a:pt x="5640" y="11216"/>
                  </a:cubicBezTo>
                  <a:lnTo>
                    <a:pt x="5640" y="11594"/>
                  </a:lnTo>
                  <a:cubicBezTo>
                    <a:pt x="5640" y="11783"/>
                    <a:pt x="5797" y="11941"/>
                    <a:pt x="5986" y="11941"/>
                  </a:cubicBezTo>
                  <a:cubicBezTo>
                    <a:pt x="6175" y="11941"/>
                    <a:pt x="6333" y="11783"/>
                    <a:pt x="6333" y="11594"/>
                  </a:cubicBezTo>
                  <a:lnTo>
                    <a:pt x="6333" y="11216"/>
                  </a:lnTo>
                  <a:cubicBezTo>
                    <a:pt x="8979" y="11059"/>
                    <a:pt x="11059" y="8916"/>
                    <a:pt x="11216" y="6333"/>
                  </a:cubicBezTo>
                  <a:lnTo>
                    <a:pt x="11626" y="6333"/>
                  </a:lnTo>
                  <a:cubicBezTo>
                    <a:pt x="11815" y="6333"/>
                    <a:pt x="11972" y="6175"/>
                    <a:pt x="11972" y="5986"/>
                  </a:cubicBezTo>
                  <a:cubicBezTo>
                    <a:pt x="11972" y="5766"/>
                    <a:pt x="11815" y="5608"/>
                    <a:pt x="11626" y="5608"/>
                  </a:cubicBezTo>
                  <a:lnTo>
                    <a:pt x="11216" y="5608"/>
                  </a:lnTo>
                  <a:cubicBezTo>
                    <a:pt x="11059" y="2993"/>
                    <a:pt x="8948" y="882"/>
                    <a:pt x="6333" y="725"/>
                  </a:cubicBezTo>
                  <a:lnTo>
                    <a:pt x="6333" y="347"/>
                  </a:lnTo>
                  <a:cubicBezTo>
                    <a:pt x="6333" y="158"/>
                    <a:pt x="6175" y="0"/>
                    <a:pt x="59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8" name="Google Shape;7358;p74"/>
          <p:cNvGrpSpPr/>
          <p:nvPr/>
        </p:nvGrpSpPr>
        <p:grpSpPr>
          <a:xfrm>
            <a:off x="3971800" y="2911255"/>
            <a:ext cx="355258" cy="355288"/>
            <a:chOff x="-44924250" y="3206000"/>
            <a:chExt cx="300100" cy="300125"/>
          </a:xfrm>
        </p:grpSpPr>
        <p:sp>
          <p:nvSpPr>
            <p:cNvPr id="7359" name="Google Shape;7359;p74"/>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74"/>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74"/>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74"/>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74"/>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4" name="Google Shape;7364;p74"/>
          <p:cNvGrpSpPr/>
          <p:nvPr/>
        </p:nvGrpSpPr>
        <p:grpSpPr>
          <a:xfrm>
            <a:off x="1286286" y="1539249"/>
            <a:ext cx="355258" cy="355258"/>
            <a:chOff x="-50134375" y="3183175"/>
            <a:chExt cx="300100" cy="300100"/>
          </a:xfrm>
        </p:grpSpPr>
        <p:sp>
          <p:nvSpPr>
            <p:cNvPr id="7365" name="Google Shape;7365;p74"/>
            <p:cNvSpPr/>
            <p:nvPr/>
          </p:nvSpPr>
          <p:spPr>
            <a:xfrm>
              <a:off x="-50134375" y="3270600"/>
              <a:ext cx="87450" cy="53575"/>
            </a:xfrm>
            <a:custGeom>
              <a:avLst/>
              <a:gdLst/>
              <a:ahLst/>
              <a:cxnLst/>
              <a:rect l="l" t="t" r="r" b="b"/>
              <a:pathLst>
                <a:path w="3498" h="2143" extrusionOk="0">
                  <a:moveTo>
                    <a:pt x="0" y="0"/>
                  </a:moveTo>
                  <a:lnTo>
                    <a:pt x="0" y="2143"/>
                  </a:lnTo>
                  <a:lnTo>
                    <a:pt x="3497" y="2143"/>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74"/>
            <p:cNvSpPr/>
            <p:nvPr/>
          </p:nvSpPr>
          <p:spPr>
            <a:xfrm>
              <a:off x="-50134375" y="3340700"/>
              <a:ext cx="87450" cy="54375"/>
            </a:xfrm>
            <a:custGeom>
              <a:avLst/>
              <a:gdLst/>
              <a:ahLst/>
              <a:cxnLst/>
              <a:rect l="l" t="t" r="r" b="b"/>
              <a:pathLst>
                <a:path w="3498" h="2175" extrusionOk="0">
                  <a:moveTo>
                    <a:pt x="0" y="0"/>
                  </a:moveTo>
                  <a:lnTo>
                    <a:pt x="0" y="2174"/>
                  </a:lnTo>
                  <a:cubicBezTo>
                    <a:pt x="441" y="1701"/>
                    <a:pt x="1071" y="1418"/>
                    <a:pt x="1765" y="1418"/>
                  </a:cubicBezTo>
                  <a:cubicBezTo>
                    <a:pt x="2426" y="1418"/>
                    <a:pt x="3056" y="1670"/>
                    <a:pt x="3497" y="2174"/>
                  </a:cubicBez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74"/>
            <p:cNvSpPr/>
            <p:nvPr/>
          </p:nvSpPr>
          <p:spPr>
            <a:xfrm>
              <a:off x="-50134375" y="3183175"/>
              <a:ext cx="87450" cy="70125"/>
            </a:xfrm>
            <a:custGeom>
              <a:avLst/>
              <a:gdLst/>
              <a:ahLst/>
              <a:cxnLst/>
              <a:rect l="l" t="t" r="r" b="b"/>
              <a:pathLst>
                <a:path w="3498" h="2805" extrusionOk="0">
                  <a:moveTo>
                    <a:pt x="347" y="0"/>
                  </a:moveTo>
                  <a:cubicBezTo>
                    <a:pt x="158" y="0"/>
                    <a:pt x="0" y="158"/>
                    <a:pt x="0" y="347"/>
                  </a:cubicBezTo>
                  <a:lnTo>
                    <a:pt x="0" y="2804"/>
                  </a:lnTo>
                  <a:lnTo>
                    <a:pt x="3497" y="2804"/>
                  </a:lnTo>
                  <a:lnTo>
                    <a:pt x="3497" y="347"/>
                  </a:lnTo>
                  <a:cubicBezTo>
                    <a:pt x="3497" y="158"/>
                    <a:pt x="3340"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74"/>
            <p:cNvSpPr/>
            <p:nvPr/>
          </p:nvSpPr>
          <p:spPr>
            <a:xfrm>
              <a:off x="-50028050" y="3363525"/>
              <a:ext cx="37050" cy="75650"/>
            </a:xfrm>
            <a:custGeom>
              <a:avLst/>
              <a:gdLst/>
              <a:ahLst/>
              <a:cxnLst/>
              <a:rect l="l" t="t" r="r" b="b"/>
              <a:pathLst>
                <a:path w="1482" h="3026" extrusionOk="0">
                  <a:moveTo>
                    <a:pt x="0" y="1"/>
                  </a:moveTo>
                  <a:lnTo>
                    <a:pt x="0" y="3025"/>
                  </a:lnTo>
                  <a:lnTo>
                    <a:pt x="1481" y="1482"/>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74"/>
            <p:cNvSpPr/>
            <p:nvPr/>
          </p:nvSpPr>
          <p:spPr>
            <a:xfrm>
              <a:off x="-50028050" y="3287125"/>
              <a:ext cx="88225" cy="101625"/>
            </a:xfrm>
            <a:custGeom>
              <a:avLst/>
              <a:gdLst/>
              <a:ahLst/>
              <a:cxnLst/>
              <a:rect l="l" t="t" r="r" b="b"/>
              <a:pathLst>
                <a:path w="3529" h="4065" extrusionOk="0">
                  <a:moveTo>
                    <a:pt x="1072" y="1"/>
                  </a:moveTo>
                  <a:lnTo>
                    <a:pt x="0" y="1104"/>
                  </a:lnTo>
                  <a:lnTo>
                    <a:pt x="0" y="2049"/>
                  </a:lnTo>
                  <a:lnTo>
                    <a:pt x="2017" y="4065"/>
                  </a:lnTo>
                  <a:lnTo>
                    <a:pt x="3529" y="2490"/>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74"/>
            <p:cNvSpPr/>
            <p:nvPr/>
          </p:nvSpPr>
          <p:spPr>
            <a:xfrm>
              <a:off x="-49988675" y="3225700"/>
              <a:ext cx="111875" cy="111875"/>
            </a:xfrm>
            <a:custGeom>
              <a:avLst/>
              <a:gdLst/>
              <a:ahLst/>
              <a:cxnLst/>
              <a:rect l="l" t="t" r="r" b="b"/>
              <a:pathLst>
                <a:path w="4475" h="4475" extrusionOk="0">
                  <a:moveTo>
                    <a:pt x="2155" y="0"/>
                  </a:moveTo>
                  <a:cubicBezTo>
                    <a:pt x="2064" y="0"/>
                    <a:pt x="1970" y="32"/>
                    <a:pt x="1891" y="95"/>
                  </a:cubicBezTo>
                  <a:lnTo>
                    <a:pt x="1" y="1985"/>
                  </a:lnTo>
                  <a:lnTo>
                    <a:pt x="2490" y="4474"/>
                  </a:lnTo>
                  <a:lnTo>
                    <a:pt x="4380" y="2584"/>
                  </a:lnTo>
                  <a:cubicBezTo>
                    <a:pt x="4474" y="2458"/>
                    <a:pt x="4474" y="2237"/>
                    <a:pt x="4380" y="2080"/>
                  </a:cubicBezTo>
                  <a:lnTo>
                    <a:pt x="2395" y="95"/>
                  </a:lnTo>
                  <a:cubicBezTo>
                    <a:pt x="2332" y="32"/>
                    <a:pt x="2245" y="0"/>
                    <a:pt x="21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74"/>
            <p:cNvSpPr/>
            <p:nvPr/>
          </p:nvSpPr>
          <p:spPr>
            <a:xfrm>
              <a:off x="-50134375" y="3395050"/>
              <a:ext cx="89025" cy="88225"/>
            </a:xfrm>
            <a:custGeom>
              <a:avLst/>
              <a:gdLst/>
              <a:ahLst/>
              <a:cxnLst/>
              <a:rect l="l" t="t" r="r" b="b"/>
              <a:pathLst>
                <a:path w="3561" h="3529" extrusionOk="0">
                  <a:moveTo>
                    <a:pt x="1765" y="1418"/>
                  </a:moveTo>
                  <a:cubicBezTo>
                    <a:pt x="1985" y="1418"/>
                    <a:pt x="2111" y="1575"/>
                    <a:pt x="2111" y="1764"/>
                  </a:cubicBezTo>
                  <a:cubicBezTo>
                    <a:pt x="2111" y="1953"/>
                    <a:pt x="1985" y="2111"/>
                    <a:pt x="1765" y="2111"/>
                  </a:cubicBezTo>
                  <a:cubicBezTo>
                    <a:pt x="1576" y="2111"/>
                    <a:pt x="1418" y="1953"/>
                    <a:pt x="1418" y="1764"/>
                  </a:cubicBezTo>
                  <a:cubicBezTo>
                    <a:pt x="1418" y="1575"/>
                    <a:pt x="1576" y="1418"/>
                    <a:pt x="1765" y="1418"/>
                  </a:cubicBezTo>
                  <a:close/>
                  <a:moveTo>
                    <a:pt x="1765" y="0"/>
                  </a:moveTo>
                  <a:cubicBezTo>
                    <a:pt x="788" y="0"/>
                    <a:pt x="0" y="788"/>
                    <a:pt x="0" y="1764"/>
                  </a:cubicBezTo>
                  <a:cubicBezTo>
                    <a:pt x="0" y="2741"/>
                    <a:pt x="788" y="3529"/>
                    <a:pt x="1765" y="3529"/>
                  </a:cubicBezTo>
                  <a:cubicBezTo>
                    <a:pt x="2773" y="3529"/>
                    <a:pt x="3560" y="2741"/>
                    <a:pt x="3560" y="1764"/>
                  </a:cubicBezTo>
                  <a:cubicBezTo>
                    <a:pt x="3497" y="788"/>
                    <a:pt x="2710"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74"/>
            <p:cNvSpPr/>
            <p:nvPr/>
          </p:nvSpPr>
          <p:spPr>
            <a:xfrm>
              <a:off x="-50045375" y="3428900"/>
              <a:ext cx="52800" cy="53600"/>
            </a:xfrm>
            <a:custGeom>
              <a:avLst/>
              <a:gdLst/>
              <a:ahLst/>
              <a:cxnLst/>
              <a:rect l="l" t="t" r="r" b="b"/>
              <a:pathLst>
                <a:path w="2112" h="2144" extrusionOk="0">
                  <a:moveTo>
                    <a:pt x="2111" y="1"/>
                  </a:move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74"/>
            <p:cNvSpPr/>
            <p:nvPr/>
          </p:nvSpPr>
          <p:spPr>
            <a:xfrm>
              <a:off x="-49975275" y="3395050"/>
              <a:ext cx="52775" cy="87450"/>
            </a:xfrm>
            <a:custGeom>
              <a:avLst/>
              <a:gdLst/>
              <a:ahLst/>
              <a:cxnLst/>
              <a:rect l="l" t="t" r="r" b="b"/>
              <a:pathLst>
                <a:path w="2111" h="3498" extrusionOk="0">
                  <a:moveTo>
                    <a:pt x="693" y="0"/>
                  </a:moveTo>
                  <a:lnTo>
                    <a:pt x="0" y="662"/>
                  </a:lnTo>
                  <a:lnTo>
                    <a:pt x="0" y="3497"/>
                  </a:lnTo>
                  <a:lnTo>
                    <a:pt x="2111" y="3497"/>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74"/>
            <p:cNvSpPr/>
            <p:nvPr/>
          </p:nvSpPr>
          <p:spPr>
            <a:xfrm>
              <a:off x="-49905175" y="3395050"/>
              <a:ext cx="70900" cy="87450"/>
            </a:xfrm>
            <a:custGeom>
              <a:avLst/>
              <a:gdLst/>
              <a:ahLst/>
              <a:cxnLst/>
              <a:rect l="l" t="t" r="r" b="b"/>
              <a:pathLst>
                <a:path w="2836" h="3498" extrusionOk="0">
                  <a:moveTo>
                    <a:pt x="0" y="0"/>
                  </a:moveTo>
                  <a:lnTo>
                    <a:pt x="0" y="3497"/>
                  </a:lnTo>
                  <a:lnTo>
                    <a:pt x="2489" y="3497"/>
                  </a:lnTo>
                  <a:cubicBezTo>
                    <a:pt x="2678" y="3497"/>
                    <a:pt x="2836" y="3340"/>
                    <a:pt x="2836" y="315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5" name="Google Shape;7375;p74"/>
          <p:cNvGrpSpPr/>
          <p:nvPr/>
        </p:nvGrpSpPr>
        <p:grpSpPr>
          <a:xfrm>
            <a:off x="1286286" y="1974651"/>
            <a:ext cx="355258" cy="355288"/>
            <a:chOff x="-50134375" y="3550975"/>
            <a:chExt cx="300100" cy="300125"/>
          </a:xfrm>
        </p:grpSpPr>
        <p:sp>
          <p:nvSpPr>
            <p:cNvPr id="7376" name="Google Shape;7376;p74"/>
            <p:cNvSpPr/>
            <p:nvPr/>
          </p:nvSpPr>
          <p:spPr>
            <a:xfrm>
              <a:off x="-50134375" y="3550975"/>
              <a:ext cx="300100" cy="300125"/>
            </a:xfrm>
            <a:custGeom>
              <a:avLst/>
              <a:gdLst/>
              <a:ahLst/>
              <a:cxnLst/>
              <a:rect l="l" t="t" r="r" b="b"/>
              <a:pathLst>
                <a:path w="12004" h="12005" extrusionOk="0">
                  <a:moveTo>
                    <a:pt x="9893" y="1419"/>
                  </a:moveTo>
                  <a:lnTo>
                    <a:pt x="9893" y="1797"/>
                  </a:lnTo>
                  <a:cubicBezTo>
                    <a:pt x="9893" y="1986"/>
                    <a:pt x="10050" y="2143"/>
                    <a:pt x="10239" y="2143"/>
                  </a:cubicBezTo>
                  <a:lnTo>
                    <a:pt x="10586" y="2143"/>
                  </a:lnTo>
                  <a:lnTo>
                    <a:pt x="10586" y="9893"/>
                  </a:lnTo>
                  <a:lnTo>
                    <a:pt x="10239" y="9893"/>
                  </a:lnTo>
                  <a:cubicBezTo>
                    <a:pt x="10050" y="9893"/>
                    <a:pt x="9893" y="10051"/>
                    <a:pt x="9893" y="10240"/>
                  </a:cubicBezTo>
                  <a:lnTo>
                    <a:pt x="9893" y="10587"/>
                  </a:lnTo>
                  <a:lnTo>
                    <a:pt x="2143" y="10587"/>
                  </a:lnTo>
                  <a:lnTo>
                    <a:pt x="2143" y="10240"/>
                  </a:lnTo>
                  <a:cubicBezTo>
                    <a:pt x="2143" y="10051"/>
                    <a:pt x="1985" y="9893"/>
                    <a:pt x="1765" y="9893"/>
                  </a:cubicBezTo>
                  <a:lnTo>
                    <a:pt x="1418" y="9893"/>
                  </a:lnTo>
                  <a:lnTo>
                    <a:pt x="1418" y="2143"/>
                  </a:lnTo>
                  <a:lnTo>
                    <a:pt x="1765" y="2143"/>
                  </a:lnTo>
                  <a:cubicBezTo>
                    <a:pt x="1985" y="2143"/>
                    <a:pt x="2143" y="1986"/>
                    <a:pt x="2143" y="1797"/>
                  </a:cubicBezTo>
                  <a:lnTo>
                    <a:pt x="2143" y="1419"/>
                  </a:lnTo>
                  <a:close/>
                  <a:moveTo>
                    <a:pt x="347" y="1"/>
                  </a:moveTo>
                  <a:cubicBezTo>
                    <a:pt x="158" y="1"/>
                    <a:pt x="0" y="159"/>
                    <a:pt x="0" y="348"/>
                  </a:cubicBezTo>
                  <a:lnTo>
                    <a:pt x="0" y="1797"/>
                  </a:lnTo>
                  <a:cubicBezTo>
                    <a:pt x="0" y="1986"/>
                    <a:pt x="158" y="2143"/>
                    <a:pt x="347" y="2143"/>
                  </a:cubicBezTo>
                  <a:lnTo>
                    <a:pt x="693" y="2143"/>
                  </a:lnTo>
                  <a:lnTo>
                    <a:pt x="693" y="9893"/>
                  </a:lnTo>
                  <a:lnTo>
                    <a:pt x="347" y="9893"/>
                  </a:lnTo>
                  <a:cubicBezTo>
                    <a:pt x="158" y="9893"/>
                    <a:pt x="0" y="10051"/>
                    <a:pt x="0" y="10240"/>
                  </a:cubicBezTo>
                  <a:lnTo>
                    <a:pt x="0" y="11658"/>
                  </a:lnTo>
                  <a:cubicBezTo>
                    <a:pt x="0" y="11847"/>
                    <a:pt x="158" y="12004"/>
                    <a:pt x="347" y="12004"/>
                  </a:cubicBezTo>
                  <a:lnTo>
                    <a:pt x="1765" y="12004"/>
                  </a:lnTo>
                  <a:cubicBezTo>
                    <a:pt x="1985" y="12004"/>
                    <a:pt x="2111" y="11847"/>
                    <a:pt x="2111" y="11658"/>
                  </a:cubicBezTo>
                  <a:lnTo>
                    <a:pt x="2111" y="11311"/>
                  </a:lnTo>
                  <a:lnTo>
                    <a:pt x="9893" y="11311"/>
                  </a:lnTo>
                  <a:lnTo>
                    <a:pt x="9893" y="11658"/>
                  </a:lnTo>
                  <a:cubicBezTo>
                    <a:pt x="9893" y="11847"/>
                    <a:pt x="10050" y="12004"/>
                    <a:pt x="10239" y="12004"/>
                  </a:cubicBezTo>
                  <a:lnTo>
                    <a:pt x="11657" y="12004"/>
                  </a:lnTo>
                  <a:cubicBezTo>
                    <a:pt x="11846" y="12004"/>
                    <a:pt x="12004" y="11847"/>
                    <a:pt x="12004" y="11658"/>
                  </a:cubicBezTo>
                  <a:lnTo>
                    <a:pt x="12004" y="10240"/>
                  </a:lnTo>
                  <a:cubicBezTo>
                    <a:pt x="12004" y="10051"/>
                    <a:pt x="11846" y="9893"/>
                    <a:pt x="11657" y="9893"/>
                  </a:cubicBezTo>
                  <a:lnTo>
                    <a:pt x="11311" y="9893"/>
                  </a:lnTo>
                  <a:lnTo>
                    <a:pt x="11311" y="2143"/>
                  </a:lnTo>
                  <a:lnTo>
                    <a:pt x="11657" y="2143"/>
                  </a:lnTo>
                  <a:cubicBezTo>
                    <a:pt x="11846" y="2143"/>
                    <a:pt x="12004" y="1986"/>
                    <a:pt x="12004" y="1797"/>
                  </a:cubicBezTo>
                  <a:lnTo>
                    <a:pt x="12004" y="348"/>
                  </a:lnTo>
                  <a:cubicBezTo>
                    <a:pt x="12004" y="159"/>
                    <a:pt x="11846" y="1"/>
                    <a:pt x="11657" y="1"/>
                  </a:cubicBezTo>
                  <a:lnTo>
                    <a:pt x="10239" y="1"/>
                  </a:lnTo>
                  <a:cubicBezTo>
                    <a:pt x="10050" y="1"/>
                    <a:pt x="9893" y="159"/>
                    <a:pt x="9893" y="348"/>
                  </a:cubicBezTo>
                  <a:lnTo>
                    <a:pt x="9893" y="726"/>
                  </a:lnTo>
                  <a:lnTo>
                    <a:pt x="2111" y="726"/>
                  </a:lnTo>
                  <a:lnTo>
                    <a:pt x="2111" y="348"/>
                  </a:lnTo>
                  <a:cubicBezTo>
                    <a:pt x="2111" y="159"/>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74"/>
            <p:cNvSpPr/>
            <p:nvPr/>
          </p:nvSpPr>
          <p:spPr>
            <a:xfrm>
              <a:off x="-50054825" y="3603750"/>
              <a:ext cx="141800" cy="194575"/>
            </a:xfrm>
            <a:custGeom>
              <a:avLst/>
              <a:gdLst/>
              <a:ahLst/>
              <a:cxnLst/>
              <a:rect l="l" t="t" r="r" b="b"/>
              <a:pathLst>
                <a:path w="5672" h="7783" extrusionOk="0">
                  <a:moveTo>
                    <a:pt x="347" y="1"/>
                  </a:moveTo>
                  <a:cubicBezTo>
                    <a:pt x="158" y="1"/>
                    <a:pt x="0" y="158"/>
                    <a:pt x="0" y="347"/>
                  </a:cubicBezTo>
                  <a:lnTo>
                    <a:pt x="0" y="1765"/>
                  </a:lnTo>
                  <a:cubicBezTo>
                    <a:pt x="0" y="1873"/>
                    <a:pt x="74" y="1922"/>
                    <a:pt x="151" y="1922"/>
                  </a:cubicBezTo>
                  <a:cubicBezTo>
                    <a:pt x="186" y="1922"/>
                    <a:pt x="222" y="1911"/>
                    <a:pt x="252" y="1891"/>
                  </a:cubicBezTo>
                  <a:lnTo>
                    <a:pt x="725" y="1419"/>
                  </a:lnTo>
                  <a:lnTo>
                    <a:pt x="2143" y="1419"/>
                  </a:lnTo>
                  <a:lnTo>
                    <a:pt x="2143" y="7089"/>
                  </a:lnTo>
                  <a:lnTo>
                    <a:pt x="1670" y="7562"/>
                  </a:lnTo>
                  <a:cubicBezTo>
                    <a:pt x="1576" y="7625"/>
                    <a:pt x="1670" y="7782"/>
                    <a:pt x="1765" y="7782"/>
                  </a:cubicBezTo>
                  <a:lnTo>
                    <a:pt x="3907" y="7782"/>
                  </a:lnTo>
                  <a:cubicBezTo>
                    <a:pt x="4064" y="7782"/>
                    <a:pt x="4096" y="7625"/>
                    <a:pt x="4033" y="7562"/>
                  </a:cubicBezTo>
                  <a:lnTo>
                    <a:pt x="3560" y="7089"/>
                  </a:lnTo>
                  <a:lnTo>
                    <a:pt x="3560" y="1419"/>
                  </a:lnTo>
                  <a:lnTo>
                    <a:pt x="4978" y="1419"/>
                  </a:lnTo>
                  <a:lnTo>
                    <a:pt x="5451" y="1891"/>
                  </a:lnTo>
                  <a:cubicBezTo>
                    <a:pt x="5467" y="1908"/>
                    <a:pt x="5491" y="1916"/>
                    <a:pt x="5517" y="1916"/>
                  </a:cubicBezTo>
                  <a:cubicBezTo>
                    <a:pt x="5587" y="1916"/>
                    <a:pt x="5671" y="1857"/>
                    <a:pt x="5671" y="1765"/>
                  </a:cubicBezTo>
                  <a:lnTo>
                    <a:pt x="5671" y="347"/>
                  </a:lnTo>
                  <a:cubicBezTo>
                    <a:pt x="5671" y="158"/>
                    <a:pt x="5514"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8" name="Google Shape;7378;p74"/>
          <p:cNvGrpSpPr/>
          <p:nvPr/>
        </p:nvGrpSpPr>
        <p:grpSpPr>
          <a:xfrm>
            <a:off x="1286286" y="2412183"/>
            <a:ext cx="355258" cy="355051"/>
            <a:chOff x="-50134375" y="3920575"/>
            <a:chExt cx="300100" cy="299925"/>
          </a:xfrm>
        </p:grpSpPr>
        <p:sp>
          <p:nvSpPr>
            <p:cNvPr id="7379" name="Google Shape;7379;p74"/>
            <p:cNvSpPr/>
            <p:nvPr/>
          </p:nvSpPr>
          <p:spPr>
            <a:xfrm>
              <a:off x="-49985525" y="3920575"/>
              <a:ext cx="151250" cy="151850"/>
            </a:xfrm>
            <a:custGeom>
              <a:avLst/>
              <a:gdLst/>
              <a:ahLst/>
              <a:cxnLst/>
              <a:rect l="l" t="t" r="r" b="b"/>
              <a:pathLst>
                <a:path w="6050" h="6074" extrusionOk="0">
                  <a:moveTo>
                    <a:pt x="1986" y="1"/>
                  </a:moveTo>
                  <a:cubicBezTo>
                    <a:pt x="1537" y="1"/>
                    <a:pt x="1088" y="166"/>
                    <a:pt x="757" y="497"/>
                  </a:cubicBezTo>
                  <a:lnTo>
                    <a:pt x="1" y="1284"/>
                  </a:lnTo>
                  <a:lnTo>
                    <a:pt x="4758" y="6073"/>
                  </a:lnTo>
                  <a:lnTo>
                    <a:pt x="5546" y="5317"/>
                  </a:lnTo>
                  <a:cubicBezTo>
                    <a:pt x="5861" y="5002"/>
                    <a:pt x="6050" y="4529"/>
                    <a:pt x="6050" y="4057"/>
                  </a:cubicBezTo>
                  <a:cubicBezTo>
                    <a:pt x="6050" y="3616"/>
                    <a:pt x="5861" y="3143"/>
                    <a:pt x="5546" y="2828"/>
                  </a:cubicBezTo>
                  <a:lnTo>
                    <a:pt x="3214" y="497"/>
                  </a:lnTo>
                  <a:cubicBezTo>
                    <a:pt x="2883" y="166"/>
                    <a:pt x="2434" y="1"/>
                    <a:pt x="19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74"/>
            <p:cNvSpPr/>
            <p:nvPr/>
          </p:nvSpPr>
          <p:spPr>
            <a:xfrm>
              <a:off x="-50134375" y="4069250"/>
              <a:ext cx="151250" cy="151250"/>
            </a:xfrm>
            <a:custGeom>
              <a:avLst/>
              <a:gdLst/>
              <a:ahLst/>
              <a:cxnLst/>
              <a:rect l="l" t="t" r="r" b="b"/>
              <a:pathLst>
                <a:path w="6050" h="6050" extrusionOk="0">
                  <a:moveTo>
                    <a:pt x="1292" y="0"/>
                  </a:moveTo>
                  <a:lnTo>
                    <a:pt x="504" y="756"/>
                  </a:lnTo>
                  <a:cubicBezTo>
                    <a:pt x="189" y="1071"/>
                    <a:pt x="0" y="1544"/>
                    <a:pt x="0" y="2016"/>
                  </a:cubicBezTo>
                  <a:cubicBezTo>
                    <a:pt x="0" y="2489"/>
                    <a:pt x="189" y="2899"/>
                    <a:pt x="504" y="3277"/>
                  </a:cubicBezTo>
                  <a:lnTo>
                    <a:pt x="2804" y="5545"/>
                  </a:lnTo>
                  <a:cubicBezTo>
                    <a:pt x="3119" y="5860"/>
                    <a:pt x="3592" y="6049"/>
                    <a:pt x="4064" y="6049"/>
                  </a:cubicBezTo>
                  <a:cubicBezTo>
                    <a:pt x="4537" y="6049"/>
                    <a:pt x="4947" y="5860"/>
                    <a:pt x="5325" y="5545"/>
                  </a:cubicBezTo>
                  <a:lnTo>
                    <a:pt x="6049" y="4757"/>
                  </a:lnTo>
                  <a:lnTo>
                    <a:pt x="129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74"/>
            <p:cNvSpPr/>
            <p:nvPr/>
          </p:nvSpPr>
          <p:spPr>
            <a:xfrm>
              <a:off x="-50090275" y="3964500"/>
              <a:ext cx="211100" cy="211100"/>
            </a:xfrm>
            <a:custGeom>
              <a:avLst/>
              <a:gdLst/>
              <a:ahLst/>
              <a:cxnLst/>
              <a:rect l="l" t="t" r="r" b="b"/>
              <a:pathLst>
                <a:path w="8444" h="8444" extrusionOk="0">
                  <a:moveTo>
                    <a:pt x="2446" y="4316"/>
                  </a:moveTo>
                  <a:cubicBezTo>
                    <a:pt x="2537" y="4316"/>
                    <a:pt x="2631" y="4348"/>
                    <a:pt x="2710" y="4411"/>
                  </a:cubicBezTo>
                  <a:lnTo>
                    <a:pt x="4033" y="5734"/>
                  </a:lnTo>
                  <a:cubicBezTo>
                    <a:pt x="4191" y="5828"/>
                    <a:pt x="4191" y="6080"/>
                    <a:pt x="4033" y="6238"/>
                  </a:cubicBezTo>
                  <a:cubicBezTo>
                    <a:pt x="3970" y="6301"/>
                    <a:pt x="3884" y="6332"/>
                    <a:pt x="3789" y="6332"/>
                  </a:cubicBezTo>
                  <a:cubicBezTo>
                    <a:pt x="3694" y="6332"/>
                    <a:pt x="3592" y="6301"/>
                    <a:pt x="3498" y="6238"/>
                  </a:cubicBezTo>
                  <a:lnTo>
                    <a:pt x="2206" y="4946"/>
                  </a:lnTo>
                  <a:cubicBezTo>
                    <a:pt x="2080" y="4820"/>
                    <a:pt x="2080" y="4568"/>
                    <a:pt x="2206" y="4411"/>
                  </a:cubicBezTo>
                  <a:cubicBezTo>
                    <a:pt x="2269" y="4348"/>
                    <a:pt x="2356" y="4316"/>
                    <a:pt x="2446" y="4316"/>
                  </a:cubicBezTo>
                  <a:close/>
                  <a:moveTo>
                    <a:pt x="3687" y="0"/>
                  </a:moveTo>
                  <a:lnTo>
                    <a:pt x="1" y="3686"/>
                  </a:lnTo>
                  <a:lnTo>
                    <a:pt x="4789" y="8443"/>
                  </a:lnTo>
                  <a:lnTo>
                    <a:pt x="8444" y="4789"/>
                  </a:lnTo>
                  <a:lnTo>
                    <a:pt x="36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2" name="Google Shape;7382;p74"/>
          <p:cNvGrpSpPr/>
          <p:nvPr/>
        </p:nvGrpSpPr>
        <p:grpSpPr>
          <a:xfrm>
            <a:off x="3497010" y="1559758"/>
            <a:ext cx="357123" cy="355258"/>
            <a:chOff x="-48262200" y="3200500"/>
            <a:chExt cx="301675" cy="300100"/>
          </a:xfrm>
        </p:grpSpPr>
        <p:sp>
          <p:nvSpPr>
            <p:cNvPr id="7383" name="Google Shape;7383;p74"/>
            <p:cNvSpPr/>
            <p:nvPr/>
          </p:nvSpPr>
          <p:spPr>
            <a:xfrm>
              <a:off x="-48191325" y="3288700"/>
              <a:ext cx="51225" cy="51225"/>
            </a:xfrm>
            <a:custGeom>
              <a:avLst/>
              <a:gdLst/>
              <a:ahLst/>
              <a:cxnLst/>
              <a:rect l="l" t="t" r="r" b="b"/>
              <a:pathLst>
                <a:path w="2049" h="2049" extrusionOk="0">
                  <a:moveTo>
                    <a:pt x="1072" y="1"/>
                  </a:moveTo>
                  <a:cubicBezTo>
                    <a:pt x="474" y="1"/>
                    <a:pt x="1" y="473"/>
                    <a:pt x="1" y="1041"/>
                  </a:cubicBezTo>
                  <a:cubicBezTo>
                    <a:pt x="1" y="1513"/>
                    <a:pt x="285" y="1891"/>
                    <a:pt x="726" y="2049"/>
                  </a:cubicBezTo>
                  <a:lnTo>
                    <a:pt x="726" y="1041"/>
                  </a:lnTo>
                  <a:cubicBezTo>
                    <a:pt x="726" y="852"/>
                    <a:pt x="883" y="694"/>
                    <a:pt x="1072" y="694"/>
                  </a:cubicBezTo>
                  <a:lnTo>
                    <a:pt x="2049" y="694"/>
                  </a:lnTo>
                  <a:cubicBezTo>
                    <a:pt x="1891" y="253"/>
                    <a:pt x="1513"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74"/>
            <p:cNvSpPr/>
            <p:nvPr/>
          </p:nvSpPr>
          <p:spPr>
            <a:xfrm>
              <a:off x="-48155875" y="3324150"/>
              <a:ext cx="15775" cy="15775"/>
            </a:xfrm>
            <a:custGeom>
              <a:avLst/>
              <a:gdLst/>
              <a:ahLst/>
              <a:cxnLst/>
              <a:rect l="l" t="t" r="r" b="b"/>
              <a:pathLst>
                <a:path w="631" h="631" extrusionOk="0">
                  <a:moveTo>
                    <a:pt x="1" y="1"/>
                  </a:moveTo>
                  <a:lnTo>
                    <a:pt x="1" y="631"/>
                  </a:lnTo>
                  <a:cubicBezTo>
                    <a:pt x="284" y="505"/>
                    <a:pt x="536" y="25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74"/>
            <p:cNvSpPr/>
            <p:nvPr/>
          </p:nvSpPr>
          <p:spPr>
            <a:xfrm>
              <a:off x="-48085775" y="3206000"/>
              <a:ext cx="47275" cy="47300"/>
            </a:xfrm>
            <a:custGeom>
              <a:avLst/>
              <a:gdLst/>
              <a:ahLst/>
              <a:cxnLst/>
              <a:rect l="l" t="t" r="r" b="b"/>
              <a:pathLst>
                <a:path w="1891" h="1892" extrusionOk="0">
                  <a:moveTo>
                    <a:pt x="1" y="1"/>
                  </a:moveTo>
                  <a:lnTo>
                    <a:pt x="1" y="1891"/>
                  </a:lnTo>
                  <a:lnTo>
                    <a:pt x="1891" y="189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74"/>
            <p:cNvSpPr/>
            <p:nvPr/>
          </p:nvSpPr>
          <p:spPr>
            <a:xfrm>
              <a:off x="-48262200" y="3200500"/>
              <a:ext cx="228425" cy="300100"/>
            </a:xfrm>
            <a:custGeom>
              <a:avLst/>
              <a:gdLst/>
              <a:ahLst/>
              <a:cxnLst/>
              <a:rect l="l" t="t" r="r" b="b"/>
              <a:pathLst>
                <a:path w="9137" h="12004" extrusionOk="0">
                  <a:moveTo>
                    <a:pt x="3907" y="2773"/>
                  </a:moveTo>
                  <a:cubicBezTo>
                    <a:pt x="4789" y="2773"/>
                    <a:pt x="5482" y="3371"/>
                    <a:pt x="5640" y="4190"/>
                  </a:cubicBezTo>
                  <a:lnTo>
                    <a:pt x="6743" y="4190"/>
                  </a:lnTo>
                  <a:cubicBezTo>
                    <a:pt x="6900" y="4222"/>
                    <a:pt x="7058" y="4380"/>
                    <a:pt x="7058" y="4569"/>
                  </a:cubicBezTo>
                  <a:lnTo>
                    <a:pt x="7058" y="7372"/>
                  </a:lnTo>
                  <a:cubicBezTo>
                    <a:pt x="7058" y="7562"/>
                    <a:pt x="6900" y="7719"/>
                    <a:pt x="6711" y="7719"/>
                  </a:cubicBezTo>
                  <a:lnTo>
                    <a:pt x="3907" y="7719"/>
                  </a:lnTo>
                  <a:cubicBezTo>
                    <a:pt x="3718" y="7719"/>
                    <a:pt x="3561" y="7562"/>
                    <a:pt x="3561" y="7372"/>
                  </a:cubicBezTo>
                  <a:lnTo>
                    <a:pt x="3561" y="6270"/>
                  </a:lnTo>
                  <a:cubicBezTo>
                    <a:pt x="2773" y="6112"/>
                    <a:pt x="2143" y="5419"/>
                    <a:pt x="2143" y="4537"/>
                  </a:cubicBezTo>
                  <a:cubicBezTo>
                    <a:pt x="2143" y="3560"/>
                    <a:pt x="2931" y="2773"/>
                    <a:pt x="3907" y="2773"/>
                  </a:cubicBezTo>
                  <a:close/>
                  <a:moveTo>
                    <a:pt x="5293" y="8475"/>
                  </a:moveTo>
                  <a:cubicBezTo>
                    <a:pt x="5482" y="8475"/>
                    <a:pt x="5640" y="8633"/>
                    <a:pt x="5640" y="8822"/>
                  </a:cubicBezTo>
                  <a:cubicBezTo>
                    <a:pt x="5640" y="9042"/>
                    <a:pt x="5482" y="9200"/>
                    <a:pt x="5293" y="9200"/>
                  </a:cubicBezTo>
                  <a:lnTo>
                    <a:pt x="2489" y="9200"/>
                  </a:lnTo>
                  <a:cubicBezTo>
                    <a:pt x="2300" y="9200"/>
                    <a:pt x="2143" y="9042"/>
                    <a:pt x="2143" y="8822"/>
                  </a:cubicBezTo>
                  <a:cubicBezTo>
                    <a:pt x="2143" y="8633"/>
                    <a:pt x="2300" y="8475"/>
                    <a:pt x="2489" y="8475"/>
                  </a:cubicBezTo>
                  <a:close/>
                  <a:moveTo>
                    <a:pt x="6711" y="8475"/>
                  </a:moveTo>
                  <a:cubicBezTo>
                    <a:pt x="6900" y="8475"/>
                    <a:pt x="7058" y="8633"/>
                    <a:pt x="7058" y="8822"/>
                  </a:cubicBezTo>
                  <a:cubicBezTo>
                    <a:pt x="7058" y="9042"/>
                    <a:pt x="6900" y="9200"/>
                    <a:pt x="6711" y="9200"/>
                  </a:cubicBezTo>
                  <a:cubicBezTo>
                    <a:pt x="6522" y="9200"/>
                    <a:pt x="6365" y="9042"/>
                    <a:pt x="6365" y="8822"/>
                  </a:cubicBezTo>
                  <a:cubicBezTo>
                    <a:pt x="6365" y="8633"/>
                    <a:pt x="6522" y="8475"/>
                    <a:pt x="6711" y="8475"/>
                  </a:cubicBezTo>
                  <a:close/>
                  <a:moveTo>
                    <a:pt x="6711" y="9893"/>
                  </a:moveTo>
                  <a:cubicBezTo>
                    <a:pt x="6900" y="9893"/>
                    <a:pt x="7058" y="10050"/>
                    <a:pt x="7058" y="10239"/>
                  </a:cubicBezTo>
                  <a:cubicBezTo>
                    <a:pt x="7058" y="10428"/>
                    <a:pt x="6900" y="10617"/>
                    <a:pt x="6711" y="10617"/>
                  </a:cubicBezTo>
                  <a:lnTo>
                    <a:pt x="2489" y="10617"/>
                  </a:lnTo>
                  <a:cubicBezTo>
                    <a:pt x="2300" y="10617"/>
                    <a:pt x="2143" y="10460"/>
                    <a:pt x="2143" y="10239"/>
                  </a:cubicBezTo>
                  <a:cubicBezTo>
                    <a:pt x="2143" y="10050"/>
                    <a:pt x="2300" y="9893"/>
                    <a:pt x="2489" y="9893"/>
                  </a:cubicBezTo>
                  <a:close/>
                  <a:moveTo>
                    <a:pt x="379" y="0"/>
                  </a:moveTo>
                  <a:cubicBezTo>
                    <a:pt x="158" y="0"/>
                    <a:pt x="1" y="158"/>
                    <a:pt x="1" y="378"/>
                  </a:cubicBezTo>
                  <a:lnTo>
                    <a:pt x="1" y="11657"/>
                  </a:lnTo>
                  <a:cubicBezTo>
                    <a:pt x="1" y="11878"/>
                    <a:pt x="158" y="12004"/>
                    <a:pt x="379" y="12004"/>
                  </a:cubicBezTo>
                  <a:lnTo>
                    <a:pt x="8790" y="12004"/>
                  </a:lnTo>
                  <a:cubicBezTo>
                    <a:pt x="8979" y="12004"/>
                    <a:pt x="9137" y="11878"/>
                    <a:pt x="9137" y="11657"/>
                  </a:cubicBezTo>
                  <a:lnTo>
                    <a:pt x="9137" y="2804"/>
                  </a:lnTo>
                  <a:lnTo>
                    <a:pt x="6711" y="2804"/>
                  </a:lnTo>
                  <a:cubicBezTo>
                    <a:pt x="6522" y="2804"/>
                    <a:pt x="6365" y="2647"/>
                    <a:pt x="6365" y="2458"/>
                  </a:cubicBezTo>
                  <a:lnTo>
                    <a:pt x="63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74"/>
            <p:cNvSpPr/>
            <p:nvPr/>
          </p:nvSpPr>
          <p:spPr>
            <a:xfrm>
              <a:off x="-48155075" y="3322575"/>
              <a:ext cx="52775" cy="53575"/>
            </a:xfrm>
            <a:custGeom>
              <a:avLst/>
              <a:gdLst/>
              <a:ahLst/>
              <a:cxnLst/>
              <a:rect l="l" t="t" r="r" b="b"/>
              <a:pathLst>
                <a:path w="2111" h="2143" extrusionOk="0">
                  <a:moveTo>
                    <a:pt x="1355" y="1"/>
                  </a:moveTo>
                  <a:cubicBezTo>
                    <a:pt x="1197" y="725"/>
                    <a:pt x="662" y="1261"/>
                    <a:pt x="0" y="1387"/>
                  </a:cubicBezTo>
                  <a:lnTo>
                    <a:pt x="0"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74"/>
            <p:cNvSpPr/>
            <p:nvPr/>
          </p:nvSpPr>
          <p:spPr>
            <a:xfrm>
              <a:off x="-48014100" y="3417100"/>
              <a:ext cx="53575" cy="18125"/>
            </a:xfrm>
            <a:custGeom>
              <a:avLst/>
              <a:gdLst/>
              <a:ahLst/>
              <a:cxnLst/>
              <a:rect l="l" t="t" r="r" b="b"/>
              <a:pathLst>
                <a:path w="2143" h="725" extrusionOk="0">
                  <a:moveTo>
                    <a:pt x="1" y="0"/>
                  </a:moveTo>
                  <a:lnTo>
                    <a:pt x="1" y="725"/>
                  </a:lnTo>
                  <a:lnTo>
                    <a:pt x="2143" y="725"/>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74"/>
            <p:cNvSpPr/>
            <p:nvPr/>
          </p:nvSpPr>
          <p:spPr>
            <a:xfrm>
              <a:off x="-48014100" y="3289500"/>
              <a:ext cx="53575" cy="110300"/>
            </a:xfrm>
            <a:custGeom>
              <a:avLst/>
              <a:gdLst/>
              <a:ahLst/>
              <a:cxnLst/>
              <a:rect l="l" t="t" r="r" b="b"/>
              <a:pathLst>
                <a:path w="2143" h="4412" extrusionOk="0">
                  <a:moveTo>
                    <a:pt x="1" y="0"/>
                  </a:moveTo>
                  <a:lnTo>
                    <a:pt x="1" y="4411"/>
                  </a:lnTo>
                  <a:lnTo>
                    <a:pt x="2143" y="4411"/>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74"/>
            <p:cNvSpPr/>
            <p:nvPr/>
          </p:nvSpPr>
          <p:spPr>
            <a:xfrm>
              <a:off x="-48014100" y="3451750"/>
              <a:ext cx="53575" cy="48075"/>
            </a:xfrm>
            <a:custGeom>
              <a:avLst/>
              <a:gdLst/>
              <a:ahLst/>
              <a:cxnLst/>
              <a:rect l="l" t="t" r="r" b="b"/>
              <a:pathLst>
                <a:path w="2143" h="1923" extrusionOk="0">
                  <a:moveTo>
                    <a:pt x="1" y="0"/>
                  </a:moveTo>
                  <a:lnTo>
                    <a:pt x="1" y="883"/>
                  </a:lnTo>
                  <a:cubicBezTo>
                    <a:pt x="1" y="1450"/>
                    <a:pt x="473" y="1922"/>
                    <a:pt x="1072" y="1922"/>
                  </a:cubicBezTo>
                  <a:cubicBezTo>
                    <a:pt x="1670" y="1922"/>
                    <a:pt x="2143" y="1450"/>
                    <a:pt x="2143" y="883"/>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74"/>
            <p:cNvSpPr/>
            <p:nvPr/>
          </p:nvSpPr>
          <p:spPr>
            <a:xfrm>
              <a:off x="-48011725" y="3220375"/>
              <a:ext cx="48050" cy="51025"/>
            </a:xfrm>
            <a:custGeom>
              <a:avLst/>
              <a:gdLst/>
              <a:ahLst/>
              <a:cxnLst/>
              <a:rect l="l" t="t" r="r" b="b"/>
              <a:pathLst>
                <a:path w="1922" h="2041" extrusionOk="0">
                  <a:moveTo>
                    <a:pt x="985" y="1"/>
                  </a:moveTo>
                  <a:cubicBezTo>
                    <a:pt x="843" y="1"/>
                    <a:pt x="693" y="72"/>
                    <a:pt x="630" y="213"/>
                  </a:cubicBezTo>
                  <a:lnTo>
                    <a:pt x="0" y="2041"/>
                  </a:lnTo>
                  <a:lnTo>
                    <a:pt x="1922" y="2041"/>
                  </a:lnTo>
                  <a:lnTo>
                    <a:pt x="1292" y="213"/>
                  </a:lnTo>
                  <a:cubicBezTo>
                    <a:pt x="1260" y="72"/>
                    <a:pt x="1126" y="1"/>
                    <a:pt x="9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2" name="Google Shape;7392;p74"/>
          <p:cNvGrpSpPr/>
          <p:nvPr/>
        </p:nvGrpSpPr>
        <p:grpSpPr>
          <a:xfrm>
            <a:off x="3526383" y="1996847"/>
            <a:ext cx="298377" cy="354519"/>
            <a:chOff x="-48233050" y="3569725"/>
            <a:chExt cx="252050" cy="299475"/>
          </a:xfrm>
        </p:grpSpPr>
        <p:sp>
          <p:nvSpPr>
            <p:cNvPr id="7393" name="Google Shape;7393;p74"/>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74"/>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74"/>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6" name="Google Shape;7396;p74"/>
          <p:cNvGrpSpPr/>
          <p:nvPr/>
        </p:nvGrpSpPr>
        <p:grpSpPr>
          <a:xfrm>
            <a:off x="3550148" y="2430591"/>
            <a:ext cx="250847" cy="358070"/>
            <a:chOff x="-48216525" y="3936125"/>
            <a:chExt cx="211900" cy="302475"/>
          </a:xfrm>
        </p:grpSpPr>
        <p:sp>
          <p:nvSpPr>
            <p:cNvPr id="7397" name="Google Shape;7397;p74"/>
            <p:cNvSpPr/>
            <p:nvPr/>
          </p:nvSpPr>
          <p:spPr>
            <a:xfrm>
              <a:off x="-48207850" y="3955825"/>
              <a:ext cx="105550" cy="158325"/>
            </a:xfrm>
            <a:custGeom>
              <a:avLst/>
              <a:gdLst/>
              <a:ahLst/>
              <a:cxnLst/>
              <a:rect l="l" t="t" r="r" b="b"/>
              <a:pathLst>
                <a:path w="4222" h="6333" extrusionOk="0">
                  <a:moveTo>
                    <a:pt x="2080" y="2080"/>
                  </a:moveTo>
                  <a:cubicBezTo>
                    <a:pt x="2300" y="2080"/>
                    <a:pt x="2458" y="2237"/>
                    <a:pt x="2458" y="2458"/>
                  </a:cubicBezTo>
                  <a:lnTo>
                    <a:pt x="2458" y="3151"/>
                  </a:lnTo>
                  <a:cubicBezTo>
                    <a:pt x="2458" y="3340"/>
                    <a:pt x="2300" y="3497"/>
                    <a:pt x="2080" y="3497"/>
                  </a:cubicBezTo>
                  <a:cubicBezTo>
                    <a:pt x="1891" y="3497"/>
                    <a:pt x="1733" y="3340"/>
                    <a:pt x="1733" y="3151"/>
                  </a:cubicBezTo>
                  <a:lnTo>
                    <a:pt x="1733" y="2458"/>
                  </a:lnTo>
                  <a:cubicBezTo>
                    <a:pt x="1733" y="2237"/>
                    <a:pt x="1891" y="2080"/>
                    <a:pt x="2080" y="2080"/>
                  </a:cubicBezTo>
                  <a:close/>
                  <a:moveTo>
                    <a:pt x="2080" y="4222"/>
                  </a:moveTo>
                  <a:cubicBezTo>
                    <a:pt x="2300" y="4222"/>
                    <a:pt x="2458" y="4380"/>
                    <a:pt x="2458" y="4569"/>
                  </a:cubicBezTo>
                  <a:lnTo>
                    <a:pt x="2458" y="5293"/>
                  </a:lnTo>
                  <a:cubicBezTo>
                    <a:pt x="2458" y="5482"/>
                    <a:pt x="2300" y="5640"/>
                    <a:pt x="2080" y="5640"/>
                  </a:cubicBezTo>
                  <a:cubicBezTo>
                    <a:pt x="1891" y="5640"/>
                    <a:pt x="1733" y="5482"/>
                    <a:pt x="1733" y="5293"/>
                  </a:cubicBezTo>
                  <a:lnTo>
                    <a:pt x="1733" y="4569"/>
                  </a:lnTo>
                  <a:cubicBezTo>
                    <a:pt x="1733" y="4380"/>
                    <a:pt x="1891" y="4222"/>
                    <a:pt x="2080" y="4222"/>
                  </a:cubicBezTo>
                  <a:close/>
                  <a:moveTo>
                    <a:pt x="2111" y="0"/>
                  </a:moveTo>
                  <a:cubicBezTo>
                    <a:pt x="1891" y="0"/>
                    <a:pt x="1733" y="158"/>
                    <a:pt x="1733" y="347"/>
                  </a:cubicBezTo>
                  <a:lnTo>
                    <a:pt x="1733" y="757"/>
                  </a:lnTo>
                  <a:cubicBezTo>
                    <a:pt x="1544" y="788"/>
                    <a:pt x="1355" y="914"/>
                    <a:pt x="1198" y="1072"/>
                  </a:cubicBezTo>
                  <a:lnTo>
                    <a:pt x="883" y="757"/>
                  </a:lnTo>
                  <a:cubicBezTo>
                    <a:pt x="820" y="694"/>
                    <a:pt x="733" y="662"/>
                    <a:pt x="642" y="662"/>
                  </a:cubicBezTo>
                  <a:cubicBezTo>
                    <a:pt x="552" y="662"/>
                    <a:pt x="457" y="694"/>
                    <a:pt x="378" y="757"/>
                  </a:cubicBezTo>
                  <a:cubicBezTo>
                    <a:pt x="252" y="883"/>
                    <a:pt x="252" y="1103"/>
                    <a:pt x="378" y="1261"/>
                  </a:cubicBezTo>
                  <a:lnTo>
                    <a:pt x="788" y="1702"/>
                  </a:lnTo>
                  <a:cubicBezTo>
                    <a:pt x="757" y="1859"/>
                    <a:pt x="725" y="2017"/>
                    <a:pt x="725" y="2174"/>
                  </a:cubicBezTo>
                  <a:lnTo>
                    <a:pt x="378" y="2174"/>
                  </a:lnTo>
                  <a:cubicBezTo>
                    <a:pt x="158" y="2174"/>
                    <a:pt x="0" y="2332"/>
                    <a:pt x="0" y="2521"/>
                  </a:cubicBezTo>
                  <a:cubicBezTo>
                    <a:pt x="0" y="2710"/>
                    <a:pt x="158" y="2867"/>
                    <a:pt x="378" y="2867"/>
                  </a:cubicBezTo>
                  <a:lnTo>
                    <a:pt x="725" y="2867"/>
                  </a:lnTo>
                  <a:lnTo>
                    <a:pt x="725" y="3592"/>
                  </a:lnTo>
                  <a:lnTo>
                    <a:pt x="378" y="3592"/>
                  </a:lnTo>
                  <a:cubicBezTo>
                    <a:pt x="158" y="3592"/>
                    <a:pt x="0" y="3750"/>
                    <a:pt x="0" y="3939"/>
                  </a:cubicBezTo>
                  <a:cubicBezTo>
                    <a:pt x="0" y="4128"/>
                    <a:pt x="158" y="4285"/>
                    <a:pt x="378" y="4285"/>
                  </a:cubicBezTo>
                  <a:lnTo>
                    <a:pt x="725" y="4285"/>
                  </a:lnTo>
                  <a:lnTo>
                    <a:pt x="725" y="5010"/>
                  </a:lnTo>
                  <a:lnTo>
                    <a:pt x="347" y="5010"/>
                  </a:lnTo>
                  <a:lnTo>
                    <a:pt x="347" y="4915"/>
                  </a:lnTo>
                  <a:cubicBezTo>
                    <a:pt x="158" y="4915"/>
                    <a:pt x="0" y="5073"/>
                    <a:pt x="0" y="5293"/>
                  </a:cubicBezTo>
                  <a:cubicBezTo>
                    <a:pt x="0" y="5482"/>
                    <a:pt x="158" y="5640"/>
                    <a:pt x="347" y="5640"/>
                  </a:cubicBezTo>
                  <a:lnTo>
                    <a:pt x="725" y="5640"/>
                  </a:lnTo>
                  <a:lnTo>
                    <a:pt x="725" y="6333"/>
                  </a:lnTo>
                  <a:lnTo>
                    <a:pt x="3497" y="6333"/>
                  </a:lnTo>
                  <a:lnTo>
                    <a:pt x="3497" y="5640"/>
                  </a:lnTo>
                  <a:lnTo>
                    <a:pt x="3876" y="5640"/>
                  </a:lnTo>
                  <a:cubicBezTo>
                    <a:pt x="4065" y="5640"/>
                    <a:pt x="4222" y="5482"/>
                    <a:pt x="4222" y="5293"/>
                  </a:cubicBezTo>
                  <a:cubicBezTo>
                    <a:pt x="4222" y="5073"/>
                    <a:pt x="4065" y="4915"/>
                    <a:pt x="3876" y="4915"/>
                  </a:cubicBezTo>
                  <a:lnTo>
                    <a:pt x="3497" y="4915"/>
                  </a:lnTo>
                  <a:lnTo>
                    <a:pt x="3497" y="4222"/>
                  </a:lnTo>
                  <a:lnTo>
                    <a:pt x="3876" y="4222"/>
                  </a:lnTo>
                  <a:cubicBezTo>
                    <a:pt x="4065" y="4222"/>
                    <a:pt x="4222" y="4065"/>
                    <a:pt x="4222" y="3876"/>
                  </a:cubicBezTo>
                  <a:cubicBezTo>
                    <a:pt x="4222" y="3655"/>
                    <a:pt x="4065" y="3497"/>
                    <a:pt x="3876" y="3497"/>
                  </a:cubicBezTo>
                  <a:lnTo>
                    <a:pt x="3497" y="3497"/>
                  </a:lnTo>
                  <a:lnTo>
                    <a:pt x="3497" y="2804"/>
                  </a:lnTo>
                  <a:lnTo>
                    <a:pt x="3876" y="2804"/>
                  </a:lnTo>
                  <a:cubicBezTo>
                    <a:pt x="4065" y="2804"/>
                    <a:pt x="4222" y="2647"/>
                    <a:pt x="4222" y="2458"/>
                  </a:cubicBezTo>
                  <a:cubicBezTo>
                    <a:pt x="4222" y="2237"/>
                    <a:pt x="4065" y="2080"/>
                    <a:pt x="3876" y="2080"/>
                  </a:cubicBezTo>
                  <a:lnTo>
                    <a:pt x="3497" y="2080"/>
                  </a:lnTo>
                  <a:cubicBezTo>
                    <a:pt x="3497" y="1418"/>
                    <a:pt x="3088" y="914"/>
                    <a:pt x="2458" y="757"/>
                  </a:cubicBezTo>
                  <a:lnTo>
                    <a:pt x="2458" y="347"/>
                  </a:lnTo>
                  <a:cubicBezTo>
                    <a:pt x="2458" y="158"/>
                    <a:pt x="2300"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74"/>
            <p:cNvSpPr/>
            <p:nvPr/>
          </p:nvSpPr>
          <p:spPr>
            <a:xfrm>
              <a:off x="-48192100" y="4184225"/>
              <a:ext cx="163850" cy="54375"/>
            </a:xfrm>
            <a:custGeom>
              <a:avLst/>
              <a:gdLst/>
              <a:ahLst/>
              <a:cxnLst/>
              <a:rect l="l" t="t" r="r" b="b"/>
              <a:pathLst>
                <a:path w="6554" h="2175" extrusionOk="0">
                  <a:moveTo>
                    <a:pt x="0" y="1"/>
                  </a:moveTo>
                  <a:lnTo>
                    <a:pt x="442" y="1891"/>
                  </a:lnTo>
                  <a:cubicBezTo>
                    <a:pt x="473" y="2049"/>
                    <a:pt x="631" y="2175"/>
                    <a:pt x="788" y="2175"/>
                  </a:cubicBezTo>
                  <a:lnTo>
                    <a:pt x="5703" y="2175"/>
                  </a:lnTo>
                  <a:cubicBezTo>
                    <a:pt x="5860" y="2175"/>
                    <a:pt x="6018" y="2049"/>
                    <a:pt x="6081" y="1891"/>
                  </a:cubicBezTo>
                  <a:lnTo>
                    <a:pt x="65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74"/>
            <p:cNvSpPr/>
            <p:nvPr/>
          </p:nvSpPr>
          <p:spPr>
            <a:xfrm>
              <a:off x="-48216525" y="4131475"/>
              <a:ext cx="211900" cy="34675"/>
            </a:xfrm>
            <a:custGeom>
              <a:avLst/>
              <a:gdLst/>
              <a:ahLst/>
              <a:cxnLst/>
              <a:rect l="l" t="t" r="r" b="b"/>
              <a:pathLst>
                <a:path w="8476" h="1387" extrusionOk="0">
                  <a:moveTo>
                    <a:pt x="347" y="0"/>
                  </a:moveTo>
                  <a:cubicBezTo>
                    <a:pt x="158" y="0"/>
                    <a:pt x="1" y="126"/>
                    <a:pt x="1" y="347"/>
                  </a:cubicBezTo>
                  <a:cubicBezTo>
                    <a:pt x="1" y="914"/>
                    <a:pt x="473" y="1386"/>
                    <a:pt x="1072" y="1386"/>
                  </a:cubicBezTo>
                  <a:lnTo>
                    <a:pt x="7405" y="1386"/>
                  </a:lnTo>
                  <a:cubicBezTo>
                    <a:pt x="8003" y="1386"/>
                    <a:pt x="8476" y="914"/>
                    <a:pt x="8476" y="347"/>
                  </a:cubicBez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74"/>
            <p:cNvSpPr/>
            <p:nvPr/>
          </p:nvSpPr>
          <p:spPr>
            <a:xfrm>
              <a:off x="-48113350" y="3936125"/>
              <a:ext cx="98475" cy="178025"/>
            </a:xfrm>
            <a:custGeom>
              <a:avLst/>
              <a:gdLst/>
              <a:ahLst/>
              <a:cxnLst/>
              <a:rect l="l" t="t" r="r" b="b"/>
              <a:pathLst>
                <a:path w="3939" h="7121" extrusionOk="0">
                  <a:moveTo>
                    <a:pt x="1860" y="2175"/>
                  </a:moveTo>
                  <a:cubicBezTo>
                    <a:pt x="2049" y="2175"/>
                    <a:pt x="2206" y="2332"/>
                    <a:pt x="2206" y="2521"/>
                  </a:cubicBezTo>
                  <a:lnTo>
                    <a:pt x="2206" y="3246"/>
                  </a:lnTo>
                  <a:cubicBezTo>
                    <a:pt x="2206" y="3435"/>
                    <a:pt x="2049" y="3592"/>
                    <a:pt x="1860" y="3592"/>
                  </a:cubicBezTo>
                  <a:cubicBezTo>
                    <a:pt x="1671" y="3592"/>
                    <a:pt x="1513" y="3435"/>
                    <a:pt x="1513" y="3246"/>
                  </a:cubicBezTo>
                  <a:lnTo>
                    <a:pt x="1513" y="2521"/>
                  </a:lnTo>
                  <a:cubicBezTo>
                    <a:pt x="1513" y="2332"/>
                    <a:pt x="1671" y="2175"/>
                    <a:pt x="1860" y="2175"/>
                  </a:cubicBezTo>
                  <a:close/>
                  <a:moveTo>
                    <a:pt x="1860" y="4285"/>
                  </a:moveTo>
                  <a:cubicBezTo>
                    <a:pt x="2049" y="4285"/>
                    <a:pt x="2206" y="4443"/>
                    <a:pt x="2206" y="4632"/>
                  </a:cubicBezTo>
                  <a:lnTo>
                    <a:pt x="2206" y="5357"/>
                  </a:lnTo>
                  <a:cubicBezTo>
                    <a:pt x="2206" y="5546"/>
                    <a:pt x="2049" y="5703"/>
                    <a:pt x="1860" y="5703"/>
                  </a:cubicBezTo>
                  <a:cubicBezTo>
                    <a:pt x="1671" y="5703"/>
                    <a:pt x="1513" y="5546"/>
                    <a:pt x="1513" y="5357"/>
                  </a:cubicBezTo>
                  <a:lnTo>
                    <a:pt x="1513" y="4632"/>
                  </a:lnTo>
                  <a:cubicBezTo>
                    <a:pt x="1513" y="4443"/>
                    <a:pt x="1671" y="4285"/>
                    <a:pt x="1860" y="4285"/>
                  </a:cubicBezTo>
                  <a:close/>
                  <a:moveTo>
                    <a:pt x="1860" y="1"/>
                  </a:moveTo>
                  <a:cubicBezTo>
                    <a:pt x="1671" y="1"/>
                    <a:pt x="1513" y="158"/>
                    <a:pt x="1513" y="347"/>
                  </a:cubicBezTo>
                  <a:lnTo>
                    <a:pt x="1513" y="757"/>
                  </a:lnTo>
                  <a:cubicBezTo>
                    <a:pt x="1324" y="788"/>
                    <a:pt x="1104" y="914"/>
                    <a:pt x="946" y="1072"/>
                  </a:cubicBezTo>
                  <a:lnTo>
                    <a:pt x="631" y="757"/>
                  </a:lnTo>
                  <a:cubicBezTo>
                    <a:pt x="584" y="694"/>
                    <a:pt x="497" y="662"/>
                    <a:pt x="403" y="662"/>
                  </a:cubicBezTo>
                  <a:cubicBezTo>
                    <a:pt x="308" y="662"/>
                    <a:pt x="206" y="694"/>
                    <a:pt x="127" y="757"/>
                  </a:cubicBezTo>
                  <a:cubicBezTo>
                    <a:pt x="1" y="883"/>
                    <a:pt x="1" y="1104"/>
                    <a:pt x="127" y="1261"/>
                  </a:cubicBezTo>
                  <a:lnTo>
                    <a:pt x="505" y="1702"/>
                  </a:lnTo>
                  <a:cubicBezTo>
                    <a:pt x="474" y="1860"/>
                    <a:pt x="442" y="2017"/>
                    <a:pt x="442" y="2175"/>
                  </a:cubicBezTo>
                  <a:lnTo>
                    <a:pt x="442" y="2238"/>
                  </a:lnTo>
                  <a:cubicBezTo>
                    <a:pt x="820" y="2395"/>
                    <a:pt x="1135" y="2742"/>
                    <a:pt x="1135" y="3214"/>
                  </a:cubicBezTo>
                  <a:cubicBezTo>
                    <a:pt x="1135" y="3498"/>
                    <a:pt x="1041" y="3750"/>
                    <a:pt x="883" y="3939"/>
                  </a:cubicBezTo>
                  <a:cubicBezTo>
                    <a:pt x="1041" y="4128"/>
                    <a:pt x="1135" y="4380"/>
                    <a:pt x="1135" y="4632"/>
                  </a:cubicBezTo>
                  <a:cubicBezTo>
                    <a:pt x="1135" y="4916"/>
                    <a:pt x="1041" y="5168"/>
                    <a:pt x="883" y="5357"/>
                  </a:cubicBezTo>
                  <a:cubicBezTo>
                    <a:pt x="1041" y="5546"/>
                    <a:pt x="1135" y="5798"/>
                    <a:pt x="1135" y="6081"/>
                  </a:cubicBezTo>
                  <a:cubicBezTo>
                    <a:pt x="1135" y="6554"/>
                    <a:pt x="883" y="6932"/>
                    <a:pt x="442" y="7058"/>
                  </a:cubicBezTo>
                  <a:lnTo>
                    <a:pt x="442" y="7121"/>
                  </a:lnTo>
                  <a:lnTo>
                    <a:pt x="3246" y="7121"/>
                  </a:lnTo>
                  <a:lnTo>
                    <a:pt x="3246" y="5703"/>
                  </a:lnTo>
                  <a:lnTo>
                    <a:pt x="3593" y="5703"/>
                  </a:lnTo>
                  <a:cubicBezTo>
                    <a:pt x="3782" y="5703"/>
                    <a:pt x="3939" y="5546"/>
                    <a:pt x="3939" y="5357"/>
                  </a:cubicBezTo>
                  <a:cubicBezTo>
                    <a:pt x="3939" y="5168"/>
                    <a:pt x="3782" y="5010"/>
                    <a:pt x="3593" y="5010"/>
                  </a:cubicBezTo>
                  <a:lnTo>
                    <a:pt x="3246" y="5010"/>
                  </a:lnTo>
                  <a:lnTo>
                    <a:pt x="3246" y="4285"/>
                  </a:lnTo>
                  <a:lnTo>
                    <a:pt x="3593" y="4285"/>
                  </a:lnTo>
                  <a:cubicBezTo>
                    <a:pt x="3782" y="4285"/>
                    <a:pt x="3939" y="4128"/>
                    <a:pt x="3939" y="3939"/>
                  </a:cubicBezTo>
                  <a:cubicBezTo>
                    <a:pt x="3939" y="3750"/>
                    <a:pt x="3782" y="3592"/>
                    <a:pt x="3593" y="3592"/>
                  </a:cubicBezTo>
                  <a:lnTo>
                    <a:pt x="3246" y="3592"/>
                  </a:lnTo>
                  <a:lnTo>
                    <a:pt x="3246" y="2868"/>
                  </a:lnTo>
                  <a:lnTo>
                    <a:pt x="3593" y="2868"/>
                  </a:lnTo>
                  <a:cubicBezTo>
                    <a:pt x="3782" y="2868"/>
                    <a:pt x="3939" y="2710"/>
                    <a:pt x="3939" y="2521"/>
                  </a:cubicBezTo>
                  <a:cubicBezTo>
                    <a:pt x="3939" y="2332"/>
                    <a:pt x="3782" y="2175"/>
                    <a:pt x="3593" y="2175"/>
                  </a:cubicBezTo>
                  <a:lnTo>
                    <a:pt x="3246" y="2175"/>
                  </a:lnTo>
                  <a:cubicBezTo>
                    <a:pt x="3246" y="2017"/>
                    <a:pt x="3183" y="1860"/>
                    <a:pt x="3151" y="1702"/>
                  </a:cubicBezTo>
                  <a:lnTo>
                    <a:pt x="3593" y="1261"/>
                  </a:lnTo>
                  <a:cubicBezTo>
                    <a:pt x="3719" y="1135"/>
                    <a:pt x="3719" y="914"/>
                    <a:pt x="3593" y="757"/>
                  </a:cubicBezTo>
                  <a:cubicBezTo>
                    <a:pt x="3530" y="694"/>
                    <a:pt x="3443" y="662"/>
                    <a:pt x="3352" y="662"/>
                  </a:cubicBezTo>
                  <a:cubicBezTo>
                    <a:pt x="3262" y="662"/>
                    <a:pt x="3167" y="694"/>
                    <a:pt x="3088" y="757"/>
                  </a:cubicBezTo>
                  <a:lnTo>
                    <a:pt x="2773" y="1072"/>
                  </a:lnTo>
                  <a:cubicBezTo>
                    <a:pt x="2616" y="946"/>
                    <a:pt x="2427" y="820"/>
                    <a:pt x="2206" y="757"/>
                  </a:cubicBezTo>
                  <a:lnTo>
                    <a:pt x="2206" y="347"/>
                  </a:lnTo>
                  <a:cubicBezTo>
                    <a:pt x="2206" y="158"/>
                    <a:pt x="2049" y="1"/>
                    <a:pt x="1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1" name="Google Shape;7401;p74"/>
          <p:cNvGrpSpPr/>
          <p:nvPr/>
        </p:nvGrpSpPr>
        <p:grpSpPr>
          <a:xfrm>
            <a:off x="2205866" y="2905661"/>
            <a:ext cx="355258" cy="355288"/>
            <a:chOff x="-46410500" y="3201275"/>
            <a:chExt cx="300100" cy="300125"/>
          </a:xfrm>
        </p:grpSpPr>
        <p:sp>
          <p:nvSpPr>
            <p:cNvPr id="7402" name="Google Shape;7402;p74"/>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74"/>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74"/>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74"/>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74"/>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7" name="Google Shape;7407;p74"/>
          <p:cNvGrpSpPr/>
          <p:nvPr/>
        </p:nvGrpSpPr>
        <p:grpSpPr>
          <a:xfrm>
            <a:off x="2205866" y="3341092"/>
            <a:ext cx="355258" cy="356205"/>
            <a:chOff x="-46409700" y="3569100"/>
            <a:chExt cx="300100" cy="300900"/>
          </a:xfrm>
        </p:grpSpPr>
        <p:sp>
          <p:nvSpPr>
            <p:cNvPr id="7408" name="Google Shape;7408;p74"/>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74"/>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74"/>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74"/>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74"/>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3" name="Google Shape;7413;p74"/>
          <p:cNvGrpSpPr/>
          <p:nvPr/>
        </p:nvGrpSpPr>
        <p:grpSpPr>
          <a:xfrm>
            <a:off x="2193747" y="3776524"/>
            <a:ext cx="379497" cy="358070"/>
            <a:chOff x="-46422300" y="3936925"/>
            <a:chExt cx="320575" cy="302475"/>
          </a:xfrm>
        </p:grpSpPr>
        <p:sp>
          <p:nvSpPr>
            <p:cNvPr id="7414" name="Google Shape;7414;p74"/>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74"/>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6" name="Google Shape;7416;p74"/>
          <p:cNvGrpSpPr/>
          <p:nvPr/>
        </p:nvGrpSpPr>
        <p:grpSpPr>
          <a:xfrm>
            <a:off x="3971326" y="3330852"/>
            <a:ext cx="356205" cy="355258"/>
            <a:chOff x="-44914800" y="3560450"/>
            <a:chExt cx="300900" cy="300100"/>
          </a:xfrm>
        </p:grpSpPr>
        <p:sp>
          <p:nvSpPr>
            <p:cNvPr id="7417" name="Google Shape;7417;p74"/>
            <p:cNvSpPr/>
            <p:nvPr/>
          </p:nvSpPr>
          <p:spPr>
            <a:xfrm>
              <a:off x="-44914800" y="3560450"/>
              <a:ext cx="300900" cy="300100"/>
            </a:xfrm>
            <a:custGeom>
              <a:avLst/>
              <a:gdLst/>
              <a:ahLst/>
              <a:cxnLst/>
              <a:rect l="l" t="t" r="r" b="b"/>
              <a:pathLst>
                <a:path w="12036" h="12004" extrusionOk="0">
                  <a:moveTo>
                    <a:pt x="9893" y="1418"/>
                  </a:moveTo>
                  <a:lnTo>
                    <a:pt x="9893" y="1764"/>
                  </a:lnTo>
                  <a:cubicBezTo>
                    <a:pt x="9893" y="1953"/>
                    <a:pt x="10051" y="2111"/>
                    <a:pt x="10240" y="2111"/>
                  </a:cubicBezTo>
                  <a:lnTo>
                    <a:pt x="10618" y="2111"/>
                  </a:lnTo>
                  <a:lnTo>
                    <a:pt x="10618" y="9924"/>
                  </a:lnTo>
                  <a:lnTo>
                    <a:pt x="10240" y="9924"/>
                  </a:lnTo>
                  <a:cubicBezTo>
                    <a:pt x="10051" y="9924"/>
                    <a:pt x="9893" y="10082"/>
                    <a:pt x="9893" y="10271"/>
                  </a:cubicBezTo>
                  <a:lnTo>
                    <a:pt x="9893" y="10617"/>
                  </a:lnTo>
                  <a:lnTo>
                    <a:pt x="2143" y="10617"/>
                  </a:lnTo>
                  <a:lnTo>
                    <a:pt x="2143" y="10271"/>
                  </a:lnTo>
                  <a:cubicBezTo>
                    <a:pt x="2143" y="10082"/>
                    <a:pt x="1985" y="9924"/>
                    <a:pt x="1796" y="9924"/>
                  </a:cubicBezTo>
                  <a:lnTo>
                    <a:pt x="1450" y="9924"/>
                  </a:lnTo>
                  <a:lnTo>
                    <a:pt x="1450" y="2142"/>
                  </a:lnTo>
                  <a:lnTo>
                    <a:pt x="1796" y="2142"/>
                  </a:lnTo>
                  <a:cubicBezTo>
                    <a:pt x="1985" y="2142"/>
                    <a:pt x="2143" y="1985"/>
                    <a:pt x="2143" y="1796"/>
                  </a:cubicBezTo>
                  <a:lnTo>
                    <a:pt x="2143" y="1418"/>
                  </a:lnTo>
                  <a:close/>
                  <a:moveTo>
                    <a:pt x="379" y="0"/>
                  </a:moveTo>
                  <a:cubicBezTo>
                    <a:pt x="158" y="0"/>
                    <a:pt x="1" y="158"/>
                    <a:pt x="1" y="347"/>
                  </a:cubicBezTo>
                  <a:lnTo>
                    <a:pt x="1" y="1764"/>
                  </a:lnTo>
                  <a:cubicBezTo>
                    <a:pt x="1" y="1953"/>
                    <a:pt x="158" y="2111"/>
                    <a:pt x="379" y="2111"/>
                  </a:cubicBezTo>
                  <a:lnTo>
                    <a:pt x="725" y="2111"/>
                  </a:lnTo>
                  <a:lnTo>
                    <a:pt x="725" y="9861"/>
                  </a:lnTo>
                  <a:lnTo>
                    <a:pt x="379" y="9861"/>
                  </a:lnTo>
                  <a:cubicBezTo>
                    <a:pt x="158" y="9861"/>
                    <a:pt x="1" y="10019"/>
                    <a:pt x="1" y="10208"/>
                  </a:cubicBezTo>
                  <a:lnTo>
                    <a:pt x="1" y="11657"/>
                  </a:lnTo>
                  <a:cubicBezTo>
                    <a:pt x="1" y="11846"/>
                    <a:pt x="158" y="12003"/>
                    <a:pt x="379" y="12003"/>
                  </a:cubicBezTo>
                  <a:lnTo>
                    <a:pt x="1796" y="12003"/>
                  </a:lnTo>
                  <a:cubicBezTo>
                    <a:pt x="1985" y="12003"/>
                    <a:pt x="2143" y="11846"/>
                    <a:pt x="2143" y="11657"/>
                  </a:cubicBezTo>
                  <a:lnTo>
                    <a:pt x="2143" y="11279"/>
                  </a:lnTo>
                  <a:lnTo>
                    <a:pt x="9893" y="11279"/>
                  </a:lnTo>
                  <a:lnTo>
                    <a:pt x="9893" y="11657"/>
                  </a:lnTo>
                  <a:cubicBezTo>
                    <a:pt x="9893" y="11846"/>
                    <a:pt x="10051" y="12003"/>
                    <a:pt x="10240" y="12003"/>
                  </a:cubicBezTo>
                  <a:lnTo>
                    <a:pt x="11657" y="12003"/>
                  </a:lnTo>
                  <a:cubicBezTo>
                    <a:pt x="11878" y="12003"/>
                    <a:pt x="12036" y="11846"/>
                    <a:pt x="12036" y="11657"/>
                  </a:cubicBezTo>
                  <a:lnTo>
                    <a:pt x="12036" y="10208"/>
                  </a:lnTo>
                  <a:cubicBezTo>
                    <a:pt x="12036" y="10019"/>
                    <a:pt x="11878" y="9861"/>
                    <a:pt x="11657" y="9861"/>
                  </a:cubicBezTo>
                  <a:lnTo>
                    <a:pt x="11311" y="9861"/>
                  </a:lnTo>
                  <a:lnTo>
                    <a:pt x="11311" y="2111"/>
                  </a:lnTo>
                  <a:lnTo>
                    <a:pt x="11657" y="2111"/>
                  </a:lnTo>
                  <a:cubicBezTo>
                    <a:pt x="11878" y="2111"/>
                    <a:pt x="12036" y="1953"/>
                    <a:pt x="12036" y="1764"/>
                  </a:cubicBezTo>
                  <a:lnTo>
                    <a:pt x="12036" y="347"/>
                  </a:lnTo>
                  <a:cubicBezTo>
                    <a:pt x="12036" y="158"/>
                    <a:pt x="11878" y="0"/>
                    <a:pt x="11657" y="0"/>
                  </a:cubicBezTo>
                  <a:lnTo>
                    <a:pt x="10240" y="0"/>
                  </a:lnTo>
                  <a:cubicBezTo>
                    <a:pt x="10051" y="0"/>
                    <a:pt x="9893" y="158"/>
                    <a:pt x="9893" y="347"/>
                  </a:cubicBezTo>
                  <a:lnTo>
                    <a:pt x="9893" y="693"/>
                  </a:lnTo>
                  <a:lnTo>
                    <a:pt x="2143" y="693"/>
                  </a:lnTo>
                  <a:lnTo>
                    <a:pt x="2143" y="347"/>
                  </a:lnTo>
                  <a:cubicBezTo>
                    <a:pt x="2143" y="158"/>
                    <a:pt x="1985"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74"/>
            <p:cNvSpPr/>
            <p:nvPr/>
          </p:nvSpPr>
          <p:spPr>
            <a:xfrm>
              <a:off x="-44861250" y="3632100"/>
              <a:ext cx="193800" cy="146525"/>
            </a:xfrm>
            <a:custGeom>
              <a:avLst/>
              <a:gdLst/>
              <a:ahLst/>
              <a:cxnLst/>
              <a:rect l="l" t="t" r="r" b="b"/>
              <a:pathLst>
                <a:path w="7752" h="5861" extrusionOk="0">
                  <a:moveTo>
                    <a:pt x="3845" y="1009"/>
                  </a:moveTo>
                  <a:cubicBezTo>
                    <a:pt x="4443" y="1009"/>
                    <a:pt x="4916" y="1482"/>
                    <a:pt x="4916" y="2080"/>
                  </a:cubicBezTo>
                  <a:cubicBezTo>
                    <a:pt x="4916" y="2679"/>
                    <a:pt x="4443" y="3151"/>
                    <a:pt x="3845" y="3151"/>
                  </a:cubicBezTo>
                  <a:cubicBezTo>
                    <a:pt x="3277" y="3151"/>
                    <a:pt x="2805" y="2679"/>
                    <a:pt x="2805" y="2080"/>
                  </a:cubicBezTo>
                  <a:cubicBezTo>
                    <a:pt x="2805" y="1482"/>
                    <a:pt x="3277" y="1009"/>
                    <a:pt x="3845" y="1009"/>
                  </a:cubicBezTo>
                  <a:close/>
                  <a:moveTo>
                    <a:pt x="348" y="1"/>
                  </a:moveTo>
                  <a:cubicBezTo>
                    <a:pt x="158" y="1"/>
                    <a:pt x="1" y="159"/>
                    <a:pt x="1" y="348"/>
                  </a:cubicBezTo>
                  <a:lnTo>
                    <a:pt x="1" y="5829"/>
                  </a:lnTo>
                  <a:lnTo>
                    <a:pt x="2206" y="3624"/>
                  </a:lnTo>
                  <a:cubicBezTo>
                    <a:pt x="2269" y="3561"/>
                    <a:pt x="2356" y="3530"/>
                    <a:pt x="2447" y="3530"/>
                  </a:cubicBezTo>
                  <a:cubicBezTo>
                    <a:pt x="2537" y="3530"/>
                    <a:pt x="2632" y="3561"/>
                    <a:pt x="2710" y="3624"/>
                  </a:cubicBezTo>
                  <a:lnTo>
                    <a:pt x="3939" y="4821"/>
                  </a:lnTo>
                  <a:lnTo>
                    <a:pt x="5042" y="3656"/>
                  </a:lnTo>
                  <a:cubicBezTo>
                    <a:pt x="5136" y="3561"/>
                    <a:pt x="5199" y="3530"/>
                    <a:pt x="5294" y="3530"/>
                  </a:cubicBezTo>
                  <a:cubicBezTo>
                    <a:pt x="5388" y="3530"/>
                    <a:pt x="5483" y="3561"/>
                    <a:pt x="5546" y="3656"/>
                  </a:cubicBezTo>
                  <a:lnTo>
                    <a:pt x="7751" y="5861"/>
                  </a:lnTo>
                  <a:lnTo>
                    <a:pt x="7751" y="379"/>
                  </a:lnTo>
                  <a:cubicBezTo>
                    <a:pt x="7720" y="159"/>
                    <a:pt x="7562" y="1"/>
                    <a:pt x="73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74"/>
            <p:cNvSpPr/>
            <p:nvPr/>
          </p:nvSpPr>
          <p:spPr>
            <a:xfrm>
              <a:off x="-44773800" y="3675425"/>
              <a:ext cx="18125" cy="17350"/>
            </a:xfrm>
            <a:custGeom>
              <a:avLst/>
              <a:gdLst/>
              <a:ahLst/>
              <a:cxnLst/>
              <a:rect l="l" t="t" r="r" b="b"/>
              <a:pathLst>
                <a:path w="725" h="694" extrusionOk="0">
                  <a:moveTo>
                    <a:pt x="347" y="1"/>
                  </a:moveTo>
                  <a:cubicBezTo>
                    <a:pt x="158" y="1"/>
                    <a:pt x="0" y="158"/>
                    <a:pt x="0" y="347"/>
                  </a:cubicBezTo>
                  <a:cubicBezTo>
                    <a:pt x="0" y="536"/>
                    <a:pt x="158" y="694"/>
                    <a:pt x="347" y="694"/>
                  </a:cubicBezTo>
                  <a:cubicBezTo>
                    <a:pt x="567" y="694"/>
                    <a:pt x="725" y="536"/>
                    <a:pt x="725" y="347"/>
                  </a:cubicBezTo>
                  <a:cubicBezTo>
                    <a:pt x="725" y="158"/>
                    <a:pt x="56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74"/>
            <p:cNvSpPr/>
            <p:nvPr/>
          </p:nvSpPr>
          <p:spPr>
            <a:xfrm>
              <a:off x="-44750975" y="3741600"/>
              <a:ext cx="70900" cy="48050"/>
            </a:xfrm>
            <a:custGeom>
              <a:avLst/>
              <a:gdLst/>
              <a:ahLst/>
              <a:cxnLst/>
              <a:rect l="l" t="t" r="r" b="b"/>
              <a:pathLst>
                <a:path w="2836" h="1922" extrusionOk="0">
                  <a:moveTo>
                    <a:pt x="883" y="0"/>
                  </a:moveTo>
                  <a:lnTo>
                    <a:pt x="1" y="945"/>
                  </a:lnTo>
                  <a:lnTo>
                    <a:pt x="1009" y="1922"/>
                  </a:lnTo>
                  <a:lnTo>
                    <a:pt x="2836" y="1922"/>
                  </a:lnTo>
                  <a:lnTo>
                    <a:pt x="8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74"/>
            <p:cNvSpPr/>
            <p:nvPr/>
          </p:nvSpPr>
          <p:spPr>
            <a:xfrm>
              <a:off x="-44848625" y="3740025"/>
              <a:ext cx="97675" cy="49625"/>
            </a:xfrm>
            <a:custGeom>
              <a:avLst/>
              <a:gdLst/>
              <a:ahLst/>
              <a:cxnLst/>
              <a:rect l="l" t="t" r="r" b="b"/>
              <a:pathLst>
                <a:path w="3907" h="1985" extrusionOk="0">
                  <a:moveTo>
                    <a:pt x="1985" y="0"/>
                  </a:moveTo>
                  <a:lnTo>
                    <a:pt x="0" y="1985"/>
                  </a:lnTo>
                  <a:lnTo>
                    <a:pt x="3907" y="1985"/>
                  </a:ln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2" name="Google Shape;7422;p74"/>
          <p:cNvGrpSpPr/>
          <p:nvPr/>
        </p:nvGrpSpPr>
        <p:grpSpPr>
          <a:xfrm>
            <a:off x="1726378" y="1539486"/>
            <a:ext cx="354311" cy="354104"/>
            <a:chOff x="-49764975" y="3183375"/>
            <a:chExt cx="299300" cy="299125"/>
          </a:xfrm>
        </p:grpSpPr>
        <p:sp>
          <p:nvSpPr>
            <p:cNvPr id="7423" name="Google Shape;7423;p74"/>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74"/>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74"/>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74"/>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74"/>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74"/>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74"/>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74"/>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74"/>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2" name="Google Shape;7432;p74"/>
          <p:cNvGrpSpPr/>
          <p:nvPr/>
        </p:nvGrpSpPr>
        <p:grpSpPr>
          <a:xfrm>
            <a:off x="1726378" y="1974947"/>
            <a:ext cx="354311" cy="355909"/>
            <a:chOff x="-49764975" y="3551225"/>
            <a:chExt cx="299300" cy="300650"/>
          </a:xfrm>
        </p:grpSpPr>
        <p:sp>
          <p:nvSpPr>
            <p:cNvPr id="7433" name="Google Shape;7433;p74"/>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74"/>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74"/>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74"/>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74"/>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74"/>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74"/>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74"/>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74"/>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74"/>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74"/>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4" name="Google Shape;7444;p74"/>
          <p:cNvGrpSpPr/>
          <p:nvPr/>
        </p:nvGrpSpPr>
        <p:grpSpPr>
          <a:xfrm>
            <a:off x="1724040" y="2411710"/>
            <a:ext cx="358987" cy="355525"/>
            <a:chOff x="-49766550" y="3920175"/>
            <a:chExt cx="303250" cy="300325"/>
          </a:xfrm>
        </p:grpSpPr>
        <p:sp>
          <p:nvSpPr>
            <p:cNvPr id="7445" name="Google Shape;7445;p74"/>
            <p:cNvSpPr/>
            <p:nvPr/>
          </p:nvSpPr>
          <p:spPr>
            <a:xfrm>
              <a:off x="-49764975" y="3920175"/>
              <a:ext cx="228425" cy="89225"/>
            </a:xfrm>
            <a:custGeom>
              <a:avLst/>
              <a:gdLst/>
              <a:ahLst/>
              <a:cxnLst/>
              <a:rect l="l" t="t" r="r" b="b"/>
              <a:pathLst>
                <a:path w="9137" h="3569" extrusionOk="0">
                  <a:moveTo>
                    <a:pt x="4568" y="1"/>
                  </a:moveTo>
                  <a:cubicBezTo>
                    <a:pt x="2284" y="1"/>
                    <a:pt x="0" y="592"/>
                    <a:pt x="0" y="1773"/>
                  </a:cubicBezTo>
                  <a:cubicBezTo>
                    <a:pt x="0" y="2970"/>
                    <a:pt x="2300" y="3569"/>
                    <a:pt x="4568" y="3569"/>
                  </a:cubicBezTo>
                  <a:cubicBezTo>
                    <a:pt x="6837" y="3569"/>
                    <a:pt x="9137" y="2970"/>
                    <a:pt x="9137" y="1773"/>
                  </a:cubicBezTo>
                  <a:cubicBezTo>
                    <a:pt x="9137" y="592"/>
                    <a:pt x="6852"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74"/>
            <p:cNvSpPr/>
            <p:nvPr/>
          </p:nvSpPr>
          <p:spPr>
            <a:xfrm>
              <a:off x="-49764975" y="3998350"/>
              <a:ext cx="141775" cy="115800"/>
            </a:xfrm>
            <a:custGeom>
              <a:avLst/>
              <a:gdLst/>
              <a:ahLst/>
              <a:cxnLst/>
              <a:rect l="l" t="t" r="r" b="b"/>
              <a:pathLst>
                <a:path w="5671" h="4632" extrusionOk="0">
                  <a:moveTo>
                    <a:pt x="0" y="1"/>
                  </a:moveTo>
                  <a:lnTo>
                    <a:pt x="0" y="3939"/>
                  </a:lnTo>
                  <a:cubicBezTo>
                    <a:pt x="0" y="4317"/>
                    <a:pt x="315" y="4632"/>
                    <a:pt x="693" y="4632"/>
                  </a:cubicBezTo>
                  <a:cubicBezTo>
                    <a:pt x="1103" y="4632"/>
                    <a:pt x="1418" y="4317"/>
                    <a:pt x="1418" y="3939"/>
                  </a:cubicBezTo>
                  <a:lnTo>
                    <a:pt x="1418" y="2868"/>
                  </a:lnTo>
                  <a:cubicBezTo>
                    <a:pt x="1418" y="2269"/>
                    <a:pt x="1890" y="1796"/>
                    <a:pt x="2457" y="1796"/>
                  </a:cubicBezTo>
                  <a:cubicBezTo>
                    <a:pt x="3056" y="1796"/>
                    <a:pt x="3529" y="2269"/>
                    <a:pt x="3529" y="2868"/>
                  </a:cubicBezTo>
                  <a:lnTo>
                    <a:pt x="3529" y="3592"/>
                  </a:lnTo>
                  <a:cubicBezTo>
                    <a:pt x="3529" y="3781"/>
                    <a:pt x="3686" y="3939"/>
                    <a:pt x="3875" y="3939"/>
                  </a:cubicBezTo>
                  <a:cubicBezTo>
                    <a:pt x="4096" y="3939"/>
                    <a:pt x="4253" y="3781"/>
                    <a:pt x="4253" y="3592"/>
                  </a:cubicBezTo>
                  <a:lnTo>
                    <a:pt x="4253" y="2868"/>
                  </a:lnTo>
                  <a:cubicBezTo>
                    <a:pt x="4253" y="2427"/>
                    <a:pt x="4568" y="1954"/>
                    <a:pt x="5041" y="1828"/>
                  </a:cubicBezTo>
                  <a:cubicBezTo>
                    <a:pt x="5104" y="1796"/>
                    <a:pt x="5198" y="1796"/>
                    <a:pt x="5293" y="1796"/>
                  </a:cubicBezTo>
                  <a:cubicBezTo>
                    <a:pt x="5513" y="1796"/>
                    <a:pt x="5671" y="1639"/>
                    <a:pt x="5671" y="1450"/>
                  </a:cubicBezTo>
                  <a:lnTo>
                    <a:pt x="5671" y="1040"/>
                  </a:lnTo>
                  <a:cubicBezTo>
                    <a:pt x="5293" y="1103"/>
                    <a:pt x="4946" y="1103"/>
                    <a:pt x="4600" y="1103"/>
                  </a:cubicBezTo>
                  <a:cubicBezTo>
                    <a:pt x="2899" y="1103"/>
                    <a:pt x="1008"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74"/>
            <p:cNvSpPr/>
            <p:nvPr/>
          </p:nvSpPr>
          <p:spPr>
            <a:xfrm>
              <a:off x="-49627150" y="3996000"/>
              <a:ext cx="163850" cy="148100"/>
            </a:xfrm>
            <a:custGeom>
              <a:avLst/>
              <a:gdLst/>
              <a:ahLst/>
              <a:cxnLst/>
              <a:rect l="l" t="t" r="r" b="b"/>
              <a:pathLst>
                <a:path w="6554" h="5924" extrusionOk="0">
                  <a:moveTo>
                    <a:pt x="3655" y="725"/>
                  </a:moveTo>
                  <a:cubicBezTo>
                    <a:pt x="4348" y="1040"/>
                    <a:pt x="5041" y="1544"/>
                    <a:pt x="5451" y="2206"/>
                  </a:cubicBezTo>
                  <a:cubicBezTo>
                    <a:pt x="5766" y="2678"/>
                    <a:pt x="5860" y="3308"/>
                    <a:pt x="5671" y="3875"/>
                  </a:cubicBezTo>
                  <a:cubicBezTo>
                    <a:pt x="5451" y="4411"/>
                    <a:pt x="5041" y="4852"/>
                    <a:pt x="4443" y="5041"/>
                  </a:cubicBezTo>
                  <a:cubicBezTo>
                    <a:pt x="4171" y="5132"/>
                    <a:pt x="3899" y="5193"/>
                    <a:pt x="3655" y="5198"/>
                  </a:cubicBezTo>
                  <a:lnTo>
                    <a:pt x="3655" y="5198"/>
                  </a:lnTo>
                  <a:lnTo>
                    <a:pt x="3655" y="725"/>
                  </a:lnTo>
                  <a:close/>
                  <a:moveTo>
                    <a:pt x="3718" y="0"/>
                  </a:moveTo>
                  <a:cubicBezTo>
                    <a:pt x="3088" y="599"/>
                    <a:pt x="1985" y="914"/>
                    <a:pt x="820" y="1071"/>
                  </a:cubicBezTo>
                  <a:lnTo>
                    <a:pt x="820" y="1544"/>
                  </a:lnTo>
                  <a:cubicBezTo>
                    <a:pt x="820" y="2048"/>
                    <a:pt x="473" y="2489"/>
                    <a:pt x="0" y="2584"/>
                  </a:cubicBezTo>
                  <a:lnTo>
                    <a:pt x="1009" y="3938"/>
                  </a:lnTo>
                  <a:cubicBezTo>
                    <a:pt x="1619" y="4793"/>
                    <a:pt x="2554" y="5263"/>
                    <a:pt x="3557" y="5263"/>
                  </a:cubicBezTo>
                  <a:cubicBezTo>
                    <a:pt x="3579" y="5263"/>
                    <a:pt x="3601" y="5263"/>
                    <a:pt x="3624" y="5262"/>
                  </a:cubicBezTo>
                  <a:lnTo>
                    <a:pt x="3624" y="5262"/>
                  </a:lnTo>
                  <a:lnTo>
                    <a:pt x="3624" y="5923"/>
                  </a:lnTo>
                  <a:cubicBezTo>
                    <a:pt x="3970" y="5923"/>
                    <a:pt x="4317" y="5829"/>
                    <a:pt x="4632" y="5734"/>
                  </a:cubicBezTo>
                  <a:cubicBezTo>
                    <a:pt x="5419" y="5451"/>
                    <a:pt x="6018" y="4852"/>
                    <a:pt x="6301" y="4096"/>
                  </a:cubicBezTo>
                  <a:cubicBezTo>
                    <a:pt x="6553" y="3371"/>
                    <a:pt x="6459" y="2521"/>
                    <a:pt x="6018" y="1859"/>
                  </a:cubicBezTo>
                  <a:cubicBezTo>
                    <a:pt x="5451" y="1040"/>
                    <a:pt x="4632" y="41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74"/>
            <p:cNvSpPr/>
            <p:nvPr/>
          </p:nvSpPr>
          <p:spPr>
            <a:xfrm>
              <a:off x="-49766550" y="4061375"/>
              <a:ext cx="230000" cy="159125"/>
            </a:xfrm>
            <a:custGeom>
              <a:avLst/>
              <a:gdLst/>
              <a:ahLst/>
              <a:cxnLst/>
              <a:rect l="l" t="t" r="r" b="b"/>
              <a:pathLst>
                <a:path w="9200" h="6365" extrusionOk="0">
                  <a:moveTo>
                    <a:pt x="2489" y="0"/>
                  </a:moveTo>
                  <a:cubicBezTo>
                    <a:pt x="2300" y="0"/>
                    <a:pt x="2142" y="158"/>
                    <a:pt x="2142" y="347"/>
                  </a:cubicBezTo>
                  <a:lnTo>
                    <a:pt x="2142" y="1418"/>
                  </a:lnTo>
                  <a:cubicBezTo>
                    <a:pt x="2142" y="2205"/>
                    <a:pt x="1481" y="2836"/>
                    <a:pt x="725" y="2836"/>
                  </a:cubicBezTo>
                  <a:cubicBezTo>
                    <a:pt x="441" y="2836"/>
                    <a:pt x="221" y="2741"/>
                    <a:pt x="0" y="2647"/>
                  </a:cubicBezTo>
                  <a:lnTo>
                    <a:pt x="0" y="4600"/>
                  </a:lnTo>
                  <a:cubicBezTo>
                    <a:pt x="0" y="5734"/>
                    <a:pt x="2331" y="6364"/>
                    <a:pt x="4631" y="6364"/>
                  </a:cubicBezTo>
                  <a:cubicBezTo>
                    <a:pt x="6900" y="6364"/>
                    <a:pt x="9200" y="5797"/>
                    <a:pt x="9200" y="4600"/>
                  </a:cubicBezTo>
                  <a:lnTo>
                    <a:pt x="9200" y="3340"/>
                  </a:lnTo>
                  <a:cubicBezTo>
                    <a:pt x="9121" y="3353"/>
                    <a:pt x="9033" y="3360"/>
                    <a:pt x="8938" y="3360"/>
                  </a:cubicBezTo>
                  <a:cubicBezTo>
                    <a:pt x="8153" y="3360"/>
                    <a:pt x="6857" y="2888"/>
                    <a:pt x="5986" y="1764"/>
                  </a:cubicBezTo>
                  <a:lnTo>
                    <a:pt x="4978" y="378"/>
                  </a:lnTo>
                  <a:lnTo>
                    <a:pt x="4978" y="1071"/>
                  </a:lnTo>
                  <a:cubicBezTo>
                    <a:pt x="4978" y="1638"/>
                    <a:pt x="4505" y="2111"/>
                    <a:pt x="3907" y="2111"/>
                  </a:cubicBezTo>
                  <a:cubicBezTo>
                    <a:pt x="3308" y="2111"/>
                    <a:pt x="2836" y="1638"/>
                    <a:pt x="2836" y="1071"/>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9" name="Google Shape;7449;p74"/>
          <p:cNvGrpSpPr/>
          <p:nvPr/>
        </p:nvGrpSpPr>
        <p:grpSpPr>
          <a:xfrm>
            <a:off x="3939571" y="1559758"/>
            <a:ext cx="357123" cy="354341"/>
            <a:chOff x="-47892800" y="3200500"/>
            <a:chExt cx="301675" cy="299325"/>
          </a:xfrm>
        </p:grpSpPr>
        <p:sp>
          <p:nvSpPr>
            <p:cNvPr id="7450" name="Google Shape;7450;p74"/>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74"/>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74"/>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74"/>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74"/>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74"/>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6" name="Google Shape;7456;p74"/>
          <p:cNvGrpSpPr/>
          <p:nvPr/>
        </p:nvGrpSpPr>
        <p:grpSpPr>
          <a:xfrm>
            <a:off x="4003437" y="1996107"/>
            <a:ext cx="229391" cy="355258"/>
            <a:chOff x="-47839250" y="3569100"/>
            <a:chExt cx="193775" cy="300100"/>
          </a:xfrm>
        </p:grpSpPr>
        <p:sp>
          <p:nvSpPr>
            <p:cNvPr id="7457" name="Google Shape;7457;p74"/>
            <p:cNvSpPr/>
            <p:nvPr/>
          </p:nvSpPr>
          <p:spPr>
            <a:xfrm>
              <a:off x="-47786475" y="3657325"/>
              <a:ext cx="51225" cy="51200"/>
            </a:xfrm>
            <a:custGeom>
              <a:avLst/>
              <a:gdLst/>
              <a:ahLst/>
              <a:cxnLst/>
              <a:rect l="l" t="t" r="r" b="b"/>
              <a:pathLst>
                <a:path w="2049" h="2048" extrusionOk="0">
                  <a:moveTo>
                    <a:pt x="1072" y="0"/>
                  </a:moveTo>
                  <a:cubicBezTo>
                    <a:pt x="473" y="0"/>
                    <a:pt x="1" y="473"/>
                    <a:pt x="1" y="1071"/>
                  </a:cubicBezTo>
                  <a:cubicBezTo>
                    <a:pt x="1" y="1544"/>
                    <a:pt x="284" y="1890"/>
                    <a:pt x="725" y="2048"/>
                  </a:cubicBezTo>
                  <a:lnTo>
                    <a:pt x="725" y="1071"/>
                  </a:lnTo>
                  <a:cubicBezTo>
                    <a:pt x="725" y="882"/>
                    <a:pt x="883" y="725"/>
                    <a:pt x="1072" y="725"/>
                  </a:cubicBezTo>
                  <a:lnTo>
                    <a:pt x="2048" y="725"/>
                  </a:lnTo>
                  <a:cubicBezTo>
                    <a:pt x="1891" y="315"/>
                    <a:pt x="1513"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74"/>
            <p:cNvSpPr/>
            <p:nvPr/>
          </p:nvSpPr>
          <p:spPr>
            <a:xfrm>
              <a:off x="-47751025" y="3692750"/>
              <a:ext cx="15775" cy="15775"/>
            </a:xfrm>
            <a:custGeom>
              <a:avLst/>
              <a:gdLst/>
              <a:ahLst/>
              <a:cxnLst/>
              <a:rect l="l" t="t" r="r" b="b"/>
              <a:pathLst>
                <a:path w="631" h="631" extrusionOk="0">
                  <a:moveTo>
                    <a:pt x="0" y="1"/>
                  </a:moveTo>
                  <a:lnTo>
                    <a:pt x="0" y="631"/>
                  </a:lnTo>
                  <a:cubicBezTo>
                    <a:pt x="315" y="536"/>
                    <a:pt x="504" y="284"/>
                    <a:pt x="6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74"/>
            <p:cNvSpPr/>
            <p:nvPr/>
          </p:nvSpPr>
          <p:spPr>
            <a:xfrm>
              <a:off x="-47838450" y="3569100"/>
              <a:ext cx="192975" cy="35475"/>
            </a:xfrm>
            <a:custGeom>
              <a:avLst/>
              <a:gdLst/>
              <a:ahLst/>
              <a:cxnLst/>
              <a:rect l="l" t="t" r="r" b="b"/>
              <a:pathLst>
                <a:path w="7719" h="1419" extrusionOk="0">
                  <a:moveTo>
                    <a:pt x="347" y="1"/>
                  </a:moveTo>
                  <a:cubicBezTo>
                    <a:pt x="158" y="1"/>
                    <a:pt x="0" y="158"/>
                    <a:pt x="0" y="347"/>
                  </a:cubicBezTo>
                  <a:lnTo>
                    <a:pt x="0" y="1418"/>
                  </a:lnTo>
                  <a:lnTo>
                    <a:pt x="7719" y="1418"/>
                  </a:lnTo>
                  <a:lnTo>
                    <a:pt x="7719" y="347"/>
                  </a:lnTo>
                  <a:cubicBezTo>
                    <a:pt x="7719" y="158"/>
                    <a:pt x="7561" y="1"/>
                    <a:pt x="73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74"/>
            <p:cNvSpPr/>
            <p:nvPr/>
          </p:nvSpPr>
          <p:spPr>
            <a:xfrm>
              <a:off x="-47751025" y="3691975"/>
              <a:ext cx="53575" cy="53575"/>
            </a:xfrm>
            <a:custGeom>
              <a:avLst/>
              <a:gdLst/>
              <a:ahLst/>
              <a:cxnLst/>
              <a:rect l="l" t="t" r="r" b="b"/>
              <a:pathLst>
                <a:path w="2143" h="2143" extrusionOk="0">
                  <a:moveTo>
                    <a:pt x="1386" y="0"/>
                  </a:moveTo>
                  <a:cubicBezTo>
                    <a:pt x="1229" y="662"/>
                    <a:pt x="725" y="1229"/>
                    <a:pt x="0" y="1387"/>
                  </a:cubicBezTo>
                  <a:lnTo>
                    <a:pt x="0" y="2143"/>
                  </a:lnTo>
                  <a:lnTo>
                    <a:pt x="2143" y="2143"/>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74"/>
            <p:cNvSpPr/>
            <p:nvPr/>
          </p:nvSpPr>
          <p:spPr>
            <a:xfrm>
              <a:off x="-47839250" y="3621875"/>
              <a:ext cx="193000" cy="159125"/>
            </a:xfrm>
            <a:custGeom>
              <a:avLst/>
              <a:gdLst/>
              <a:ahLst/>
              <a:cxnLst/>
              <a:rect l="l" t="t" r="r" b="b"/>
              <a:pathLst>
                <a:path w="7720" h="6365" extrusionOk="0">
                  <a:moveTo>
                    <a:pt x="3183" y="725"/>
                  </a:moveTo>
                  <a:cubicBezTo>
                    <a:pt x="4033" y="725"/>
                    <a:pt x="4758" y="1324"/>
                    <a:pt x="4915" y="2143"/>
                  </a:cubicBezTo>
                  <a:lnTo>
                    <a:pt x="6018" y="2143"/>
                  </a:lnTo>
                  <a:cubicBezTo>
                    <a:pt x="6207" y="2143"/>
                    <a:pt x="6365" y="2300"/>
                    <a:pt x="6365" y="2489"/>
                  </a:cubicBezTo>
                  <a:lnTo>
                    <a:pt x="6365" y="5293"/>
                  </a:lnTo>
                  <a:cubicBezTo>
                    <a:pt x="6365" y="5482"/>
                    <a:pt x="6207" y="5640"/>
                    <a:pt x="6018" y="5640"/>
                  </a:cubicBezTo>
                  <a:lnTo>
                    <a:pt x="3214" y="5640"/>
                  </a:lnTo>
                  <a:cubicBezTo>
                    <a:pt x="3025" y="5640"/>
                    <a:pt x="2868" y="5482"/>
                    <a:pt x="2868" y="5293"/>
                  </a:cubicBezTo>
                  <a:lnTo>
                    <a:pt x="2868" y="4191"/>
                  </a:lnTo>
                  <a:cubicBezTo>
                    <a:pt x="2080" y="4033"/>
                    <a:pt x="1450" y="3308"/>
                    <a:pt x="1450" y="2458"/>
                  </a:cubicBezTo>
                  <a:cubicBezTo>
                    <a:pt x="1418" y="1513"/>
                    <a:pt x="2206" y="725"/>
                    <a:pt x="3183" y="725"/>
                  </a:cubicBezTo>
                  <a:close/>
                  <a:moveTo>
                    <a:pt x="1" y="0"/>
                  </a:moveTo>
                  <a:lnTo>
                    <a:pt x="1" y="6364"/>
                  </a:lnTo>
                  <a:lnTo>
                    <a:pt x="7719" y="6364"/>
                  </a:lnTo>
                  <a:lnTo>
                    <a:pt x="77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74"/>
            <p:cNvSpPr/>
            <p:nvPr/>
          </p:nvSpPr>
          <p:spPr>
            <a:xfrm>
              <a:off x="-47839250" y="3799075"/>
              <a:ext cx="193000" cy="70125"/>
            </a:xfrm>
            <a:custGeom>
              <a:avLst/>
              <a:gdLst/>
              <a:ahLst/>
              <a:cxnLst/>
              <a:rect l="l" t="t" r="r" b="b"/>
              <a:pathLst>
                <a:path w="7720" h="2805" extrusionOk="0">
                  <a:moveTo>
                    <a:pt x="4600" y="663"/>
                  </a:moveTo>
                  <a:cubicBezTo>
                    <a:pt x="4789" y="663"/>
                    <a:pt x="4947" y="820"/>
                    <a:pt x="4947" y="1041"/>
                  </a:cubicBezTo>
                  <a:cubicBezTo>
                    <a:pt x="4947" y="1230"/>
                    <a:pt x="4789" y="1387"/>
                    <a:pt x="4600" y="1387"/>
                  </a:cubicBezTo>
                  <a:lnTo>
                    <a:pt x="3183" y="1387"/>
                  </a:lnTo>
                  <a:cubicBezTo>
                    <a:pt x="2994" y="1387"/>
                    <a:pt x="2836" y="1230"/>
                    <a:pt x="2836" y="1041"/>
                  </a:cubicBezTo>
                  <a:cubicBezTo>
                    <a:pt x="2836" y="852"/>
                    <a:pt x="2994" y="663"/>
                    <a:pt x="3183" y="663"/>
                  </a:cubicBezTo>
                  <a:close/>
                  <a:moveTo>
                    <a:pt x="1" y="1"/>
                  </a:moveTo>
                  <a:lnTo>
                    <a:pt x="1" y="2458"/>
                  </a:lnTo>
                  <a:cubicBezTo>
                    <a:pt x="1" y="2647"/>
                    <a:pt x="158" y="2805"/>
                    <a:pt x="347" y="2805"/>
                  </a:cubicBezTo>
                  <a:lnTo>
                    <a:pt x="7341" y="2805"/>
                  </a:lnTo>
                  <a:cubicBezTo>
                    <a:pt x="7562" y="2805"/>
                    <a:pt x="7719" y="2647"/>
                    <a:pt x="7719" y="2458"/>
                  </a:cubicBez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3" name="Google Shape;7463;p74"/>
          <p:cNvGrpSpPr/>
          <p:nvPr/>
        </p:nvGrpSpPr>
        <p:grpSpPr>
          <a:xfrm>
            <a:off x="3940503" y="2432456"/>
            <a:ext cx="355258" cy="356205"/>
            <a:chOff x="-47892800" y="3937700"/>
            <a:chExt cx="300100" cy="300900"/>
          </a:xfrm>
        </p:grpSpPr>
        <p:sp>
          <p:nvSpPr>
            <p:cNvPr id="7464" name="Google Shape;7464;p74"/>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74"/>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74"/>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74"/>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74"/>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74"/>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74"/>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74"/>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2" name="Google Shape;7472;p74"/>
          <p:cNvGrpSpPr/>
          <p:nvPr/>
        </p:nvGrpSpPr>
        <p:grpSpPr>
          <a:xfrm>
            <a:off x="2645798" y="2926170"/>
            <a:ext cx="355258" cy="311458"/>
            <a:chOff x="-46042675" y="3218600"/>
            <a:chExt cx="300100" cy="263100"/>
          </a:xfrm>
        </p:grpSpPr>
        <p:sp>
          <p:nvSpPr>
            <p:cNvPr id="7473" name="Google Shape;7473;p74"/>
            <p:cNvSpPr/>
            <p:nvPr/>
          </p:nvSpPr>
          <p:spPr>
            <a:xfrm>
              <a:off x="-46042675" y="3302875"/>
              <a:ext cx="35475" cy="130000"/>
            </a:xfrm>
            <a:custGeom>
              <a:avLst/>
              <a:gdLst/>
              <a:ahLst/>
              <a:cxnLst/>
              <a:rect l="l" t="t" r="r" b="b"/>
              <a:pathLst>
                <a:path w="1419" h="5200" extrusionOk="0">
                  <a:moveTo>
                    <a:pt x="1" y="1"/>
                  </a:moveTo>
                  <a:lnTo>
                    <a:pt x="1" y="5199"/>
                  </a:lnTo>
                  <a:lnTo>
                    <a:pt x="1418" y="4506"/>
                  </a:lnTo>
                  <a:lnTo>
                    <a:pt x="1418" y="72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74"/>
            <p:cNvSpPr/>
            <p:nvPr/>
          </p:nvSpPr>
          <p:spPr>
            <a:xfrm>
              <a:off x="-45919025" y="3341475"/>
              <a:ext cx="53600" cy="52800"/>
            </a:xfrm>
            <a:custGeom>
              <a:avLst/>
              <a:gdLst/>
              <a:ahLst/>
              <a:cxnLst/>
              <a:rect l="l" t="t" r="r" b="b"/>
              <a:pathLst>
                <a:path w="2144" h="2112" extrusionOk="0">
                  <a:moveTo>
                    <a:pt x="1072" y="1"/>
                  </a:moveTo>
                  <a:cubicBezTo>
                    <a:pt x="473" y="1"/>
                    <a:pt x="1" y="473"/>
                    <a:pt x="1" y="1072"/>
                  </a:cubicBezTo>
                  <a:cubicBezTo>
                    <a:pt x="1" y="1639"/>
                    <a:pt x="473" y="2112"/>
                    <a:pt x="1072" y="2112"/>
                  </a:cubicBezTo>
                  <a:cubicBezTo>
                    <a:pt x="1671" y="2112"/>
                    <a:pt x="2143" y="1639"/>
                    <a:pt x="2143" y="1072"/>
                  </a:cubicBezTo>
                  <a:cubicBezTo>
                    <a:pt x="2143"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74"/>
            <p:cNvSpPr/>
            <p:nvPr/>
          </p:nvSpPr>
          <p:spPr>
            <a:xfrm>
              <a:off x="-45778025" y="3302875"/>
              <a:ext cx="35450" cy="130000"/>
            </a:xfrm>
            <a:custGeom>
              <a:avLst/>
              <a:gdLst/>
              <a:ahLst/>
              <a:cxnLst/>
              <a:rect l="l" t="t" r="r" b="b"/>
              <a:pathLst>
                <a:path w="1418" h="5200" extrusionOk="0">
                  <a:moveTo>
                    <a:pt x="1418" y="1"/>
                  </a:moveTo>
                  <a:lnTo>
                    <a:pt x="0" y="726"/>
                  </a:lnTo>
                  <a:lnTo>
                    <a:pt x="0" y="4506"/>
                  </a:lnTo>
                  <a:lnTo>
                    <a:pt x="1418" y="5199"/>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74"/>
            <p:cNvSpPr/>
            <p:nvPr/>
          </p:nvSpPr>
          <p:spPr>
            <a:xfrm>
              <a:off x="-46042675" y="3235950"/>
              <a:ext cx="300100" cy="245750"/>
            </a:xfrm>
            <a:custGeom>
              <a:avLst/>
              <a:gdLst/>
              <a:ahLst/>
              <a:cxnLst/>
              <a:rect l="l" t="t" r="r" b="b"/>
              <a:pathLst>
                <a:path w="12004" h="9830" extrusionOk="0">
                  <a:moveTo>
                    <a:pt x="6018" y="2142"/>
                  </a:moveTo>
                  <a:cubicBezTo>
                    <a:pt x="7751" y="2142"/>
                    <a:pt x="9168" y="3560"/>
                    <a:pt x="9168" y="5293"/>
                  </a:cubicBezTo>
                  <a:cubicBezTo>
                    <a:pt x="9168" y="7026"/>
                    <a:pt x="7751" y="8443"/>
                    <a:pt x="6018" y="8443"/>
                  </a:cubicBezTo>
                  <a:cubicBezTo>
                    <a:pt x="4285" y="8443"/>
                    <a:pt x="2867" y="7026"/>
                    <a:pt x="2867" y="5293"/>
                  </a:cubicBezTo>
                  <a:cubicBezTo>
                    <a:pt x="2867" y="3560"/>
                    <a:pt x="4285" y="2142"/>
                    <a:pt x="6018" y="2142"/>
                  </a:cubicBezTo>
                  <a:close/>
                  <a:moveTo>
                    <a:pt x="1765" y="0"/>
                  </a:moveTo>
                  <a:cubicBezTo>
                    <a:pt x="1576" y="0"/>
                    <a:pt x="1418" y="158"/>
                    <a:pt x="1418" y="378"/>
                  </a:cubicBezTo>
                  <a:lnTo>
                    <a:pt x="1418" y="725"/>
                  </a:lnTo>
                  <a:lnTo>
                    <a:pt x="1072" y="725"/>
                  </a:lnTo>
                  <a:cubicBezTo>
                    <a:pt x="473" y="725"/>
                    <a:pt x="1" y="1197"/>
                    <a:pt x="1" y="1796"/>
                  </a:cubicBezTo>
                  <a:lnTo>
                    <a:pt x="1" y="1890"/>
                  </a:lnTo>
                  <a:lnTo>
                    <a:pt x="1922" y="2835"/>
                  </a:lnTo>
                  <a:cubicBezTo>
                    <a:pt x="2048" y="2930"/>
                    <a:pt x="2143" y="3056"/>
                    <a:pt x="2143" y="3151"/>
                  </a:cubicBezTo>
                  <a:lnTo>
                    <a:pt x="2143" y="7372"/>
                  </a:lnTo>
                  <a:cubicBezTo>
                    <a:pt x="2143" y="7498"/>
                    <a:pt x="2048" y="7624"/>
                    <a:pt x="1922" y="7687"/>
                  </a:cubicBezTo>
                  <a:lnTo>
                    <a:pt x="1" y="8632"/>
                  </a:lnTo>
                  <a:lnTo>
                    <a:pt x="1" y="8758"/>
                  </a:lnTo>
                  <a:cubicBezTo>
                    <a:pt x="1" y="9357"/>
                    <a:pt x="473" y="9830"/>
                    <a:pt x="1072" y="9830"/>
                  </a:cubicBezTo>
                  <a:lnTo>
                    <a:pt x="10964" y="9830"/>
                  </a:lnTo>
                  <a:cubicBezTo>
                    <a:pt x="11531" y="9830"/>
                    <a:pt x="12004" y="9357"/>
                    <a:pt x="12004" y="8758"/>
                  </a:cubicBezTo>
                  <a:lnTo>
                    <a:pt x="12004" y="8632"/>
                  </a:lnTo>
                  <a:lnTo>
                    <a:pt x="10082" y="7687"/>
                  </a:lnTo>
                  <a:cubicBezTo>
                    <a:pt x="9956" y="7624"/>
                    <a:pt x="9893" y="7498"/>
                    <a:pt x="9893" y="7372"/>
                  </a:cubicBezTo>
                  <a:lnTo>
                    <a:pt x="9893" y="3151"/>
                  </a:lnTo>
                  <a:cubicBezTo>
                    <a:pt x="9893" y="3056"/>
                    <a:pt x="9956" y="2930"/>
                    <a:pt x="10082" y="2835"/>
                  </a:cubicBezTo>
                  <a:lnTo>
                    <a:pt x="12004" y="1890"/>
                  </a:lnTo>
                  <a:lnTo>
                    <a:pt x="12004" y="1796"/>
                  </a:lnTo>
                  <a:cubicBezTo>
                    <a:pt x="12004" y="1197"/>
                    <a:pt x="11531" y="725"/>
                    <a:pt x="10933" y="725"/>
                  </a:cubicBezTo>
                  <a:lnTo>
                    <a:pt x="2143" y="725"/>
                  </a:lnTo>
                  <a:lnTo>
                    <a:pt x="2143" y="378"/>
                  </a:lnTo>
                  <a:cubicBezTo>
                    <a:pt x="2143" y="158"/>
                    <a:pt x="1985"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74"/>
            <p:cNvSpPr/>
            <p:nvPr/>
          </p:nvSpPr>
          <p:spPr>
            <a:xfrm>
              <a:off x="-45952875" y="3306025"/>
              <a:ext cx="122100" cy="122125"/>
            </a:xfrm>
            <a:custGeom>
              <a:avLst/>
              <a:gdLst/>
              <a:ahLst/>
              <a:cxnLst/>
              <a:rect l="l" t="t" r="r" b="b"/>
              <a:pathLst>
                <a:path w="4884" h="4885" extrusionOk="0">
                  <a:moveTo>
                    <a:pt x="2426" y="663"/>
                  </a:moveTo>
                  <a:cubicBezTo>
                    <a:pt x="3403" y="663"/>
                    <a:pt x="4190" y="1450"/>
                    <a:pt x="4190" y="2458"/>
                  </a:cubicBezTo>
                  <a:cubicBezTo>
                    <a:pt x="4159" y="3435"/>
                    <a:pt x="3371" y="4223"/>
                    <a:pt x="2426" y="4223"/>
                  </a:cubicBezTo>
                  <a:cubicBezTo>
                    <a:pt x="1449" y="4223"/>
                    <a:pt x="662" y="3435"/>
                    <a:pt x="662" y="2458"/>
                  </a:cubicBezTo>
                  <a:cubicBezTo>
                    <a:pt x="662" y="1450"/>
                    <a:pt x="1449" y="663"/>
                    <a:pt x="2426" y="663"/>
                  </a:cubicBezTo>
                  <a:close/>
                  <a:moveTo>
                    <a:pt x="2426" y="1"/>
                  </a:moveTo>
                  <a:cubicBezTo>
                    <a:pt x="1103" y="1"/>
                    <a:pt x="0" y="1104"/>
                    <a:pt x="0" y="2458"/>
                  </a:cubicBezTo>
                  <a:cubicBezTo>
                    <a:pt x="0" y="3782"/>
                    <a:pt x="1103" y="4884"/>
                    <a:pt x="2426" y="4884"/>
                  </a:cubicBezTo>
                  <a:cubicBezTo>
                    <a:pt x="3781" y="4884"/>
                    <a:pt x="4883" y="3782"/>
                    <a:pt x="4883" y="2458"/>
                  </a:cubicBezTo>
                  <a:cubicBezTo>
                    <a:pt x="4883" y="1104"/>
                    <a:pt x="3781" y="1"/>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74"/>
            <p:cNvSpPr/>
            <p:nvPr/>
          </p:nvSpPr>
          <p:spPr>
            <a:xfrm>
              <a:off x="-45941075" y="3218600"/>
              <a:ext cx="98475" cy="17375"/>
            </a:xfrm>
            <a:custGeom>
              <a:avLst/>
              <a:gdLst/>
              <a:ahLst/>
              <a:cxnLst/>
              <a:rect l="l" t="t" r="r" b="b"/>
              <a:pathLst>
                <a:path w="3939" h="695" extrusionOk="0">
                  <a:moveTo>
                    <a:pt x="536" y="1"/>
                  </a:moveTo>
                  <a:cubicBezTo>
                    <a:pt x="410" y="1"/>
                    <a:pt x="316" y="64"/>
                    <a:pt x="221" y="190"/>
                  </a:cubicBezTo>
                  <a:lnTo>
                    <a:pt x="1" y="694"/>
                  </a:lnTo>
                  <a:lnTo>
                    <a:pt x="3939" y="694"/>
                  </a:lnTo>
                  <a:lnTo>
                    <a:pt x="3655" y="190"/>
                  </a:lnTo>
                  <a:cubicBezTo>
                    <a:pt x="3592" y="64"/>
                    <a:pt x="3466" y="1"/>
                    <a:pt x="3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9" name="Google Shape;7479;p74"/>
          <p:cNvGrpSpPr/>
          <p:nvPr/>
        </p:nvGrpSpPr>
        <p:grpSpPr>
          <a:xfrm>
            <a:off x="2645798" y="3340619"/>
            <a:ext cx="355258" cy="323118"/>
            <a:chOff x="-46042675" y="3568700"/>
            <a:chExt cx="300100" cy="272950"/>
          </a:xfrm>
        </p:grpSpPr>
        <p:sp>
          <p:nvSpPr>
            <p:cNvPr id="7480" name="Google Shape;7480;p74"/>
            <p:cNvSpPr/>
            <p:nvPr/>
          </p:nvSpPr>
          <p:spPr>
            <a:xfrm>
              <a:off x="-46042675" y="3758125"/>
              <a:ext cx="115025" cy="83525"/>
            </a:xfrm>
            <a:custGeom>
              <a:avLst/>
              <a:gdLst/>
              <a:ahLst/>
              <a:cxnLst/>
              <a:rect l="l" t="t" r="r" b="b"/>
              <a:pathLst>
                <a:path w="4601" h="3341" extrusionOk="0">
                  <a:moveTo>
                    <a:pt x="1985" y="1"/>
                  </a:moveTo>
                  <a:lnTo>
                    <a:pt x="127" y="1797"/>
                  </a:lnTo>
                  <a:cubicBezTo>
                    <a:pt x="32" y="1891"/>
                    <a:pt x="1" y="2017"/>
                    <a:pt x="32" y="2112"/>
                  </a:cubicBezTo>
                  <a:cubicBezTo>
                    <a:pt x="95" y="2238"/>
                    <a:pt x="158" y="2332"/>
                    <a:pt x="284" y="2364"/>
                  </a:cubicBezTo>
                  <a:lnTo>
                    <a:pt x="3277" y="3340"/>
                  </a:lnTo>
                  <a:lnTo>
                    <a:pt x="3403" y="3340"/>
                  </a:lnTo>
                  <a:cubicBezTo>
                    <a:pt x="3466" y="3340"/>
                    <a:pt x="3592" y="3309"/>
                    <a:pt x="3624" y="3214"/>
                  </a:cubicBezTo>
                  <a:lnTo>
                    <a:pt x="4600" y="2238"/>
                  </a:lnTo>
                  <a:lnTo>
                    <a:pt x="2395" y="1639"/>
                  </a:lnTo>
                  <a:cubicBezTo>
                    <a:pt x="2367" y="1650"/>
                    <a:pt x="2340" y="1656"/>
                    <a:pt x="2316" y="1656"/>
                  </a:cubicBezTo>
                  <a:cubicBezTo>
                    <a:pt x="2206" y="1656"/>
                    <a:pt x="2143" y="1548"/>
                    <a:pt x="2143" y="1418"/>
                  </a:cubicBezTo>
                  <a:lnTo>
                    <a:pt x="19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74"/>
            <p:cNvSpPr/>
            <p:nvPr/>
          </p:nvSpPr>
          <p:spPr>
            <a:xfrm>
              <a:off x="-45866250" y="3654175"/>
              <a:ext cx="37825" cy="37825"/>
            </a:xfrm>
            <a:custGeom>
              <a:avLst/>
              <a:gdLst/>
              <a:ahLst/>
              <a:cxnLst/>
              <a:rect l="l" t="t" r="r" b="b"/>
              <a:pathLst>
                <a:path w="1513" h="1513" extrusionOk="0">
                  <a:moveTo>
                    <a:pt x="1009" y="0"/>
                  </a:moveTo>
                  <a:lnTo>
                    <a:pt x="1" y="1008"/>
                  </a:lnTo>
                  <a:lnTo>
                    <a:pt x="505" y="1512"/>
                  </a:lnTo>
                  <a:lnTo>
                    <a:pt x="1513" y="504"/>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74"/>
            <p:cNvSpPr/>
            <p:nvPr/>
          </p:nvSpPr>
          <p:spPr>
            <a:xfrm>
              <a:off x="-45828450" y="3629750"/>
              <a:ext cx="25225" cy="25225"/>
            </a:xfrm>
            <a:custGeom>
              <a:avLst/>
              <a:gdLst/>
              <a:ahLst/>
              <a:cxnLst/>
              <a:rect l="l" t="t" r="r" b="b"/>
              <a:pathLst>
                <a:path w="1009" h="1009" extrusionOk="0">
                  <a:moveTo>
                    <a:pt x="505" y="0"/>
                  </a:moveTo>
                  <a:lnTo>
                    <a:pt x="1" y="505"/>
                  </a:lnTo>
                  <a:lnTo>
                    <a:pt x="505" y="1009"/>
                  </a:lnTo>
                  <a:lnTo>
                    <a:pt x="1009" y="505"/>
                  </a:lnTo>
                  <a:lnTo>
                    <a:pt x="5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74"/>
            <p:cNvSpPr/>
            <p:nvPr/>
          </p:nvSpPr>
          <p:spPr>
            <a:xfrm>
              <a:off x="-45979675" y="3568700"/>
              <a:ext cx="237100" cy="237800"/>
            </a:xfrm>
            <a:custGeom>
              <a:avLst/>
              <a:gdLst/>
              <a:ahLst/>
              <a:cxnLst/>
              <a:rect l="l" t="t" r="r" b="b"/>
              <a:pathLst>
                <a:path w="9484" h="9512" extrusionOk="0">
                  <a:moveTo>
                    <a:pt x="6499" y="1615"/>
                  </a:moveTo>
                  <a:cubicBezTo>
                    <a:pt x="6593" y="1615"/>
                    <a:pt x="6696" y="1639"/>
                    <a:pt x="6774" y="1686"/>
                  </a:cubicBezTo>
                  <a:lnTo>
                    <a:pt x="7751" y="2695"/>
                  </a:lnTo>
                  <a:cubicBezTo>
                    <a:pt x="7909" y="2852"/>
                    <a:pt x="7909" y="3073"/>
                    <a:pt x="7751" y="3199"/>
                  </a:cubicBezTo>
                  <a:lnTo>
                    <a:pt x="5262" y="5687"/>
                  </a:lnTo>
                  <a:cubicBezTo>
                    <a:pt x="5215" y="5750"/>
                    <a:pt x="5128" y="5782"/>
                    <a:pt x="5034" y="5782"/>
                  </a:cubicBezTo>
                  <a:cubicBezTo>
                    <a:pt x="4939" y="5782"/>
                    <a:pt x="4837" y="5750"/>
                    <a:pt x="4758" y="5687"/>
                  </a:cubicBezTo>
                  <a:lnTo>
                    <a:pt x="3782" y="4711"/>
                  </a:lnTo>
                  <a:cubicBezTo>
                    <a:pt x="3656" y="4585"/>
                    <a:pt x="3656" y="4333"/>
                    <a:pt x="3782" y="4175"/>
                  </a:cubicBezTo>
                  <a:lnTo>
                    <a:pt x="6270" y="1686"/>
                  </a:lnTo>
                  <a:cubicBezTo>
                    <a:pt x="6318" y="1639"/>
                    <a:pt x="6404" y="1615"/>
                    <a:pt x="6499" y="1615"/>
                  </a:cubicBezTo>
                  <a:close/>
                  <a:moveTo>
                    <a:pt x="3506" y="5593"/>
                  </a:moveTo>
                  <a:cubicBezTo>
                    <a:pt x="3600" y="5593"/>
                    <a:pt x="3703" y="5624"/>
                    <a:pt x="3782" y="5687"/>
                  </a:cubicBezTo>
                  <a:cubicBezTo>
                    <a:pt x="3939" y="5845"/>
                    <a:pt x="3939" y="6034"/>
                    <a:pt x="3782" y="6192"/>
                  </a:cubicBezTo>
                  <a:lnTo>
                    <a:pt x="2553" y="7420"/>
                  </a:lnTo>
                  <a:cubicBezTo>
                    <a:pt x="2490" y="7483"/>
                    <a:pt x="2403" y="7515"/>
                    <a:pt x="2313" y="7515"/>
                  </a:cubicBezTo>
                  <a:cubicBezTo>
                    <a:pt x="2222" y="7515"/>
                    <a:pt x="2128" y="7483"/>
                    <a:pt x="2049" y="7420"/>
                  </a:cubicBezTo>
                  <a:cubicBezTo>
                    <a:pt x="1923" y="7294"/>
                    <a:pt x="1923" y="7074"/>
                    <a:pt x="2049" y="6916"/>
                  </a:cubicBezTo>
                  <a:lnTo>
                    <a:pt x="3277" y="5687"/>
                  </a:lnTo>
                  <a:cubicBezTo>
                    <a:pt x="3325" y="5624"/>
                    <a:pt x="3411" y="5593"/>
                    <a:pt x="3506" y="5593"/>
                  </a:cubicBezTo>
                  <a:close/>
                  <a:moveTo>
                    <a:pt x="7034" y="1"/>
                  </a:moveTo>
                  <a:cubicBezTo>
                    <a:pt x="6396" y="1"/>
                    <a:pt x="5766" y="237"/>
                    <a:pt x="5325" y="710"/>
                  </a:cubicBezTo>
                  <a:lnTo>
                    <a:pt x="127" y="5908"/>
                  </a:lnTo>
                  <a:cubicBezTo>
                    <a:pt x="32" y="6003"/>
                    <a:pt x="1" y="6129"/>
                    <a:pt x="1" y="6192"/>
                  </a:cubicBezTo>
                  <a:lnTo>
                    <a:pt x="221" y="8428"/>
                  </a:lnTo>
                  <a:cubicBezTo>
                    <a:pt x="221" y="8586"/>
                    <a:pt x="347" y="8712"/>
                    <a:pt x="505" y="8743"/>
                  </a:cubicBezTo>
                  <a:lnTo>
                    <a:pt x="3214" y="9500"/>
                  </a:lnTo>
                  <a:cubicBezTo>
                    <a:pt x="3248" y="9508"/>
                    <a:pt x="3282" y="9512"/>
                    <a:pt x="3316" y="9512"/>
                  </a:cubicBezTo>
                  <a:cubicBezTo>
                    <a:pt x="3408" y="9512"/>
                    <a:pt x="3500" y="9483"/>
                    <a:pt x="3592" y="9437"/>
                  </a:cubicBezTo>
                  <a:lnTo>
                    <a:pt x="8791" y="4238"/>
                  </a:lnTo>
                  <a:cubicBezTo>
                    <a:pt x="9263" y="3766"/>
                    <a:pt x="9484" y="3167"/>
                    <a:pt x="9484" y="2505"/>
                  </a:cubicBezTo>
                  <a:cubicBezTo>
                    <a:pt x="9484" y="1812"/>
                    <a:pt x="9200" y="1182"/>
                    <a:pt x="8791" y="710"/>
                  </a:cubicBezTo>
                  <a:cubicBezTo>
                    <a:pt x="8318" y="237"/>
                    <a:pt x="7672" y="1"/>
                    <a:pt x="70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4" name="Google Shape;7484;p74"/>
          <p:cNvGrpSpPr/>
          <p:nvPr/>
        </p:nvGrpSpPr>
        <p:grpSpPr>
          <a:xfrm>
            <a:off x="2687749" y="3777589"/>
            <a:ext cx="271357" cy="356057"/>
            <a:chOff x="-46007225" y="3937825"/>
            <a:chExt cx="229225" cy="300775"/>
          </a:xfrm>
        </p:grpSpPr>
        <p:sp>
          <p:nvSpPr>
            <p:cNvPr id="7485" name="Google Shape;7485;p74"/>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74"/>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74"/>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74"/>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74"/>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74"/>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74"/>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74"/>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74"/>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74"/>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5" name="Google Shape;7495;p74"/>
          <p:cNvGrpSpPr/>
          <p:nvPr/>
        </p:nvGrpSpPr>
        <p:grpSpPr>
          <a:xfrm>
            <a:off x="3993241" y="3767675"/>
            <a:ext cx="312375" cy="357596"/>
            <a:chOff x="-44895900" y="3929450"/>
            <a:chExt cx="263875" cy="302075"/>
          </a:xfrm>
        </p:grpSpPr>
        <p:sp>
          <p:nvSpPr>
            <p:cNvPr id="7496" name="Google Shape;7496;p74"/>
            <p:cNvSpPr/>
            <p:nvPr/>
          </p:nvSpPr>
          <p:spPr>
            <a:xfrm>
              <a:off x="-44813975" y="4100750"/>
              <a:ext cx="101625" cy="50425"/>
            </a:xfrm>
            <a:custGeom>
              <a:avLst/>
              <a:gdLst/>
              <a:ahLst/>
              <a:cxnLst/>
              <a:rect l="l" t="t" r="r" b="b"/>
              <a:pathLst>
                <a:path w="4065" h="2017" extrusionOk="0">
                  <a:moveTo>
                    <a:pt x="2017" y="0"/>
                  </a:moveTo>
                  <a:lnTo>
                    <a:pt x="0" y="977"/>
                  </a:lnTo>
                  <a:lnTo>
                    <a:pt x="2017" y="2017"/>
                  </a:lnTo>
                  <a:lnTo>
                    <a:pt x="4064" y="977"/>
                  </a:ln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74"/>
            <p:cNvSpPr/>
            <p:nvPr/>
          </p:nvSpPr>
          <p:spPr>
            <a:xfrm>
              <a:off x="-44885650" y="3929450"/>
              <a:ext cx="244175" cy="87825"/>
            </a:xfrm>
            <a:custGeom>
              <a:avLst/>
              <a:gdLst/>
              <a:ahLst/>
              <a:cxnLst/>
              <a:rect l="l" t="t" r="r" b="b"/>
              <a:pathLst>
                <a:path w="9767" h="3513" extrusionOk="0">
                  <a:moveTo>
                    <a:pt x="4832" y="0"/>
                  </a:moveTo>
                  <a:cubicBezTo>
                    <a:pt x="4781" y="0"/>
                    <a:pt x="4726" y="16"/>
                    <a:pt x="4663" y="47"/>
                  </a:cubicBezTo>
                  <a:lnTo>
                    <a:pt x="0" y="2410"/>
                  </a:lnTo>
                  <a:lnTo>
                    <a:pt x="2080" y="3513"/>
                  </a:lnTo>
                  <a:lnTo>
                    <a:pt x="4726" y="2158"/>
                  </a:lnTo>
                  <a:cubicBezTo>
                    <a:pt x="4758" y="2142"/>
                    <a:pt x="4805" y="2134"/>
                    <a:pt x="4852" y="2134"/>
                  </a:cubicBezTo>
                  <a:cubicBezTo>
                    <a:pt x="4899" y="2134"/>
                    <a:pt x="4947" y="2142"/>
                    <a:pt x="4978" y="2158"/>
                  </a:cubicBezTo>
                  <a:lnTo>
                    <a:pt x="7625" y="3513"/>
                  </a:lnTo>
                  <a:lnTo>
                    <a:pt x="9767" y="2442"/>
                  </a:lnTo>
                  <a:lnTo>
                    <a:pt x="4978" y="47"/>
                  </a:lnTo>
                  <a:cubicBezTo>
                    <a:pt x="4931" y="16"/>
                    <a:pt x="4884" y="0"/>
                    <a:pt x="48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74"/>
            <p:cNvSpPr/>
            <p:nvPr/>
          </p:nvSpPr>
          <p:spPr>
            <a:xfrm>
              <a:off x="-44825000" y="4006225"/>
              <a:ext cx="52000" cy="105575"/>
            </a:xfrm>
            <a:custGeom>
              <a:avLst/>
              <a:gdLst/>
              <a:ahLst/>
              <a:cxnLst/>
              <a:rect l="l" t="t" r="r" b="b"/>
              <a:pathLst>
                <a:path w="2080" h="4223" extrusionOk="0">
                  <a:moveTo>
                    <a:pt x="2080" y="1"/>
                  </a:moveTo>
                  <a:lnTo>
                    <a:pt x="0" y="1009"/>
                  </a:lnTo>
                  <a:lnTo>
                    <a:pt x="0" y="4222"/>
                  </a:lnTo>
                  <a:lnTo>
                    <a:pt x="2080" y="3151"/>
                  </a:ln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74"/>
            <p:cNvSpPr/>
            <p:nvPr/>
          </p:nvSpPr>
          <p:spPr>
            <a:xfrm>
              <a:off x="-44754900" y="4005450"/>
              <a:ext cx="122875" cy="222925"/>
            </a:xfrm>
            <a:custGeom>
              <a:avLst/>
              <a:gdLst/>
              <a:ahLst/>
              <a:cxnLst/>
              <a:rect l="l" t="t" r="r" b="b"/>
              <a:pathLst>
                <a:path w="4915" h="8917" extrusionOk="0">
                  <a:moveTo>
                    <a:pt x="4915" y="0"/>
                  </a:moveTo>
                  <a:lnTo>
                    <a:pt x="2804" y="1040"/>
                  </a:lnTo>
                  <a:lnTo>
                    <a:pt x="2804" y="4789"/>
                  </a:lnTo>
                  <a:cubicBezTo>
                    <a:pt x="2804" y="4915"/>
                    <a:pt x="2710" y="5041"/>
                    <a:pt x="2615" y="5104"/>
                  </a:cubicBezTo>
                  <a:lnTo>
                    <a:pt x="0" y="6396"/>
                  </a:lnTo>
                  <a:lnTo>
                    <a:pt x="0" y="8916"/>
                  </a:lnTo>
                  <a:lnTo>
                    <a:pt x="4726" y="6396"/>
                  </a:lnTo>
                  <a:cubicBezTo>
                    <a:pt x="4852" y="6333"/>
                    <a:pt x="4915" y="6207"/>
                    <a:pt x="4915" y="6081"/>
                  </a:cubicBez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74"/>
            <p:cNvSpPr/>
            <p:nvPr/>
          </p:nvSpPr>
          <p:spPr>
            <a:xfrm>
              <a:off x="-44754900" y="4006225"/>
              <a:ext cx="52775" cy="105575"/>
            </a:xfrm>
            <a:custGeom>
              <a:avLst/>
              <a:gdLst/>
              <a:ahLst/>
              <a:cxnLst/>
              <a:rect l="l" t="t" r="r" b="b"/>
              <a:pathLst>
                <a:path w="2111" h="4223" extrusionOk="0">
                  <a:moveTo>
                    <a:pt x="0" y="1"/>
                  </a:moveTo>
                  <a:lnTo>
                    <a:pt x="0" y="3151"/>
                  </a:lnTo>
                  <a:lnTo>
                    <a:pt x="2111" y="4222"/>
                  </a:lnTo>
                  <a:lnTo>
                    <a:pt x="2111" y="1009"/>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74"/>
            <p:cNvSpPr/>
            <p:nvPr/>
          </p:nvSpPr>
          <p:spPr>
            <a:xfrm>
              <a:off x="-44895900" y="4006225"/>
              <a:ext cx="122900" cy="225300"/>
            </a:xfrm>
            <a:custGeom>
              <a:avLst/>
              <a:gdLst/>
              <a:ahLst/>
              <a:cxnLst/>
              <a:rect l="l" t="t" r="r" b="b"/>
              <a:pathLst>
                <a:path w="4916" h="9012" extrusionOk="0">
                  <a:moveTo>
                    <a:pt x="1" y="1"/>
                  </a:moveTo>
                  <a:lnTo>
                    <a:pt x="1" y="6176"/>
                  </a:lnTo>
                  <a:cubicBezTo>
                    <a:pt x="1" y="6302"/>
                    <a:pt x="95" y="6428"/>
                    <a:pt x="190" y="6491"/>
                  </a:cubicBezTo>
                  <a:lnTo>
                    <a:pt x="4916" y="9011"/>
                  </a:lnTo>
                  <a:lnTo>
                    <a:pt x="4916" y="6428"/>
                  </a:lnTo>
                  <a:lnTo>
                    <a:pt x="2332" y="5105"/>
                  </a:lnTo>
                  <a:lnTo>
                    <a:pt x="2301" y="5105"/>
                  </a:lnTo>
                  <a:cubicBezTo>
                    <a:pt x="2206" y="5073"/>
                    <a:pt x="2143" y="4947"/>
                    <a:pt x="2143" y="4853"/>
                  </a:cubicBezTo>
                  <a:lnTo>
                    <a:pt x="2143" y="110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2" name="Google Shape;7502;p74"/>
          <p:cNvGrpSpPr/>
          <p:nvPr/>
        </p:nvGrpSpPr>
        <p:grpSpPr>
          <a:xfrm>
            <a:off x="2167060" y="1550436"/>
            <a:ext cx="356205" cy="332885"/>
            <a:chOff x="-49397175" y="3192625"/>
            <a:chExt cx="300900" cy="281200"/>
          </a:xfrm>
        </p:grpSpPr>
        <p:sp>
          <p:nvSpPr>
            <p:cNvPr id="7503" name="Google Shape;7503;p74"/>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74"/>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74"/>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74"/>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74"/>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74"/>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74"/>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0" name="Google Shape;7510;p74"/>
          <p:cNvGrpSpPr/>
          <p:nvPr/>
        </p:nvGrpSpPr>
        <p:grpSpPr>
          <a:xfrm>
            <a:off x="2193163" y="1974651"/>
            <a:ext cx="304000" cy="356205"/>
            <a:chOff x="-49375900" y="3550975"/>
            <a:chExt cx="256800" cy="300900"/>
          </a:xfrm>
        </p:grpSpPr>
        <p:sp>
          <p:nvSpPr>
            <p:cNvPr id="7511" name="Google Shape;7511;p74"/>
            <p:cNvSpPr/>
            <p:nvPr/>
          </p:nvSpPr>
          <p:spPr>
            <a:xfrm>
              <a:off x="-49231775" y="3638425"/>
              <a:ext cx="59100" cy="59075"/>
            </a:xfrm>
            <a:custGeom>
              <a:avLst/>
              <a:gdLst/>
              <a:ahLst/>
              <a:cxnLst/>
              <a:rect l="l" t="t" r="r" b="b"/>
              <a:pathLst>
                <a:path w="2364" h="2363" extrusionOk="0">
                  <a:moveTo>
                    <a:pt x="1" y="0"/>
                  </a:moveTo>
                  <a:lnTo>
                    <a:pt x="1513" y="2363"/>
                  </a:lnTo>
                  <a:lnTo>
                    <a:pt x="2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74"/>
            <p:cNvSpPr/>
            <p:nvPr/>
          </p:nvSpPr>
          <p:spPr>
            <a:xfrm>
              <a:off x="-49291625" y="3726625"/>
              <a:ext cx="87450" cy="123675"/>
            </a:xfrm>
            <a:custGeom>
              <a:avLst/>
              <a:gdLst/>
              <a:ahLst/>
              <a:cxnLst/>
              <a:rect l="l" t="t" r="r" b="b"/>
              <a:pathLst>
                <a:path w="3498" h="4947" extrusionOk="0">
                  <a:moveTo>
                    <a:pt x="1" y="1"/>
                  </a:moveTo>
                  <a:lnTo>
                    <a:pt x="1733" y="4947"/>
                  </a:ln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74"/>
            <p:cNvSpPr/>
            <p:nvPr/>
          </p:nvSpPr>
          <p:spPr>
            <a:xfrm>
              <a:off x="-49288475" y="3647075"/>
              <a:ext cx="81150" cy="61450"/>
            </a:xfrm>
            <a:custGeom>
              <a:avLst/>
              <a:gdLst/>
              <a:ahLst/>
              <a:cxnLst/>
              <a:rect l="l" t="t" r="r" b="b"/>
              <a:pathLst>
                <a:path w="3246" h="2458" extrusionOk="0">
                  <a:moveTo>
                    <a:pt x="1607" y="1"/>
                  </a:moveTo>
                  <a:lnTo>
                    <a:pt x="1" y="2458"/>
                  </a:lnTo>
                  <a:lnTo>
                    <a:pt x="3246" y="2458"/>
                  </a:lnTo>
                  <a:lnTo>
                    <a:pt x="16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74"/>
            <p:cNvSpPr/>
            <p:nvPr/>
          </p:nvSpPr>
          <p:spPr>
            <a:xfrm>
              <a:off x="-49375900" y="3648650"/>
              <a:ext cx="59100" cy="59875"/>
            </a:xfrm>
            <a:custGeom>
              <a:avLst/>
              <a:gdLst/>
              <a:ahLst/>
              <a:cxnLst/>
              <a:rect l="l" t="t" r="r" b="b"/>
              <a:pathLst>
                <a:path w="2364" h="2395" extrusionOk="0">
                  <a:moveTo>
                    <a:pt x="1513" y="1"/>
                  </a:moveTo>
                  <a:lnTo>
                    <a:pt x="1" y="2395"/>
                  </a:lnTo>
                  <a:lnTo>
                    <a:pt x="2363" y="2395"/>
                  </a:ln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74"/>
            <p:cNvSpPr/>
            <p:nvPr/>
          </p:nvSpPr>
          <p:spPr>
            <a:xfrm>
              <a:off x="-49229400" y="3726625"/>
              <a:ext cx="109500" cy="125250"/>
            </a:xfrm>
            <a:custGeom>
              <a:avLst/>
              <a:gdLst/>
              <a:ahLst/>
              <a:cxnLst/>
              <a:rect l="l" t="t" r="r" b="b"/>
              <a:pathLst>
                <a:path w="4380" h="5010" extrusionOk="0">
                  <a:moveTo>
                    <a:pt x="1765" y="1"/>
                  </a:moveTo>
                  <a:lnTo>
                    <a:pt x="0" y="5010"/>
                  </a:lnTo>
                  <a:lnTo>
                    <a:pt x="43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74"/>
            <p:cNvSpPr/>
            <p:nvPr/>
          </p:nvSpPr>
          <p:spPr>
            <a:xfrm>
              <a:off x="-49179000" y="3648650"/>
              <a:ext cx="59900" cy="59875"/>
            </a:xfrm>
            <a:custGeom>
              <a:avLst/>
              <a:gdLst/>
              <a:ahLst/>
              <a:cxnLst/>
              <a:rect l="l" t="t" r="r" b="b"/>
              <a:pathLst>
                <a:path w="2396" h="2395" extrusionOk="0">
                  <a:moveTo>
                    <a:pt x="851" y="1"/>
                  </a:moveTo>
                  <a:lnTo>
                    <a:pt x="1" y="2395"/>
                  </a:lnTo>
                  <a:lnTo>
                    <a:pt x="2395" y="2395"/>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74"/>
            <p:cNvSpPr/>
            <p:nvPr/>
          </p:nvSpPr>
          <p:spPr>
            <a:xfrm>
              <a:off x="-49323125" y="3638425"/>
              <a:ext cx="59100" cy="59075"/>
            </a:xfrm>
            <a:custGeom>
              <a:avLst/>
              <a:gdLst/>
              <a:ahLst/>
              <a:cxnLst/>
              <a:rect l="l" t="t" r="r" b="b"/>
              <a:pathLst>
                <a:path w="2364" h="2363" extrusionOk="0">
                  <a:moveTo>
                    <a:pt x="0" y="0"/>
                  </a:moveTo>
                  <a:lnTo>
                    <a:pt x="819" y="2363"/>
                  </a:ln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74"/>
            <p:cNvSpPr/>
            <p:nvPr/>
          </p:nvSpPr>
          <p:spPr>
            <a:xfrm>
              <a:off x="-49375100" y="3726625"/>
              <a:ext cx="108700" cy="125250"/>
            </a:xfrm>
            <a:custGeom>
              <a:avLst/>
              <a:gdLst/>
              <a:ahLst/>
              <a:cxnLst/>
              <a:rect l="l" t="t" r="r" b="b"/>
              <a:pathLst>
                <a:path w="4348" h="5010" extrusionOk="0">
                  <a:moveTo>
                    <a:pt x="0" y="1"/>
                  </a:moveTo>
                  <a:lnTo>
                    <a:pt x="4348" y="5010"/>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74"/>
            <p:cNvSpPr/>
            <p:nvPr/>
          </p:nvSpPr>
          <p:spPr>
            <a:xfrm>
              <a:off x="-49256975" y="3550975"/>
              <a:ext cx="17350" cy="53600"/>
            </a:xfrm>
            <a:custGeom>
              <a:avLst/>
              <a:gdLst/>
              <a:ahLst/>
              <a:cxnLst/>
              <a:rect l="l" t="t" r="r" b="b"/>
              <a:pathLst>
                <a:path w="694" h="2144" extrusionOk="0">
                  <a:moveTo>
                    <a:pt x="347" y="1"/>
                  </a:moveTo>
                  <a:cubicBezTo>
                    <a:pt x="158" y="1"/>
                    <a:pt x="1" y="159"/>
                    <a:pt x="1" y="348"/>
                  </a:cubicBezTo>
                  <a:lnTo>
                    <a:pt x="1" y="1797"/>
                  </a:lnTo>
                  <a:cubicBezTo>
                    <a:pt x="1" y="1986"/>
                    <a:pt x="158" y="2143"/>
                    <a:pt x="347" y="2143"/>
                  </a:cubicBezTo>
                  <a:cubicBezTo>
                    <a:pt x="536" y="2143"/>
                    <a:pt x="694" y="1986"/>
                    <a:pt x="694" y="1797"/>
                  </a:cubicBezTo>
                  <a:lnTo>
                    <a:pt x="694" y="348"/>
                  </a:ln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74"/>
            <p:cNvSpPr/>
            <p:nvPr/>
          </p:nvSpPr>
          <p:spPr>
            <a:xfrm>
              <a:off x="-49323125" y="3575850"/>
              <a:ext cx="43350" cy="32650"/>
            </a:xfrm>
            <a:custGeom>
              <a:avLst/>
              <a:gdLst/>
              <a:ahLst/>
              <a:cxnLst/>
              <a:rect l="l" t="t" r="r" b="b"/>
              <a:pathLst>
                <a:path w="1734" h="1306" extrusionOk="0">
                  <a:moveTo>
                    <a:pt x="371" y="0"/>
                  </a:moveTo>
                  <a:cubicBezTo>
                    <a:pt x="259" y="0"/>
                    <a:pt x="147" y="56"/>
                    <a:pt x="63" y="140"/>
                  </a:cubicBezTo>
                  <a:cubicBezTo>
                    <a:pt x="0" y="298"/>
                    <a:pt x="32" y="518"/>
                    <a:pt x="189" y="613"/>
                  </a:cubicBezTo>
                  <a:lnTo>
                    <a:pt x="1166" y="1274"/>
                  </a:lnTo>
                  <a:cubicBezTo>
                    <a:pt x="1261" y="1306"/>
                    <a:pt x="1292" y="1306"/>
                    <a:pt x="1387" y="1306"/>
                  </a:cubicBezTo>
                  <a:cubicBezTo>
                    <a:pt x="1481" y="1306"/>
                    <a:pt x="1607" y="1211"/>
                    <a:pt x="1639" y="1148"/>
                  </a:cubicBezTo>
                  <a:cubicBezTo>
                    <a:pt x="1733" y="991"/>
                    <a:pt x="1702" y="802"/>
                    <a:pt x="1544" y="676"/>
                  </a:cubicBezTo>
                  <a:lnTo>
                    <a:pt x="536" y="46"/>
                  </a:lnTo>
                  <a:cubicBezTo>
                    <a:pt x="483" y="14"/>
                    <a:pt x="427" y="0"/>
                    <a:pt x="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74"/>
            <p:cNvSpPr/>
            <p:nvPr/>
          </p:nvSpPr>
          <p:spPr>
            <a:xfrm>
              <a:off x="-49217575" y="3575525"/>
              <a:ext cx="44900" cy="32975"/>
            </a:xfrm>
            <a:custGeom>
              <a:avLst/>
              <a:gdLst/>
              <a:ahLst/>
              <a:cxnLst/>
              <a:rect l="l" t="t" r="r" b="b"/>
              <a:pathLst>
                <a:path w="1796" h="1319" extrusionOk="0">
                  <a:moveTo>
                    <a:pt x="1370" y="0"/>
                  </a:moveTo>
                  <a:cubicBezTo>
                    <a:pt x="1309" y="0"/>
                    <a:pt x="1248" y="18"/>
                    <a:pt x="1197" y="59"/>
                  </a:cubicBezTo>
                  <a:lnTo>
                    <a:pt x="221" y="689"/>
                  </a:lnTo>
                  <a:cubicBezTo>
                    <a:pt x="63" y="752"/>
                    <a:pt x="0" y="1004"/>
                    <a:pt x="95" y="1161"/>
                  </a:cubicBezTo>
                  <a:cubicBezTo>
                    <a:pt x="158" y="1287"/>
                    <a:pt x="252" y="1319"/>
                    <a:pt x="378" y="1319"/>
                  </a:cubicBezTo>
                  <a:cubicBezTo>
                    <a:pt x="473" y="1319"/>
                    <a:pt x="536" y="1287"/>
                    <a:pt x="567" y="1287"/>
                  </a:cubicBezTo>
                  <a:lnTo>
                    <a:pt x="1575" y="657"/>
                  </a:lnTo>
                  <a:cubicBezTo>
                    <a:pt x="1733" y="563"/>
                    <a:pt x="1796" y="342"/>
                    <a:pt x="1670" y="185"/>
                  </a:cubicBezTo>
                  <a:cubicBezTo>
                    <a:pt x="1627" y="78"/>
                    <a:pt x="1498" y="0"/>
                    <a:pt x="13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2" name="Google Shape;7522;p74"/>
          <p:cNvGrpSpPr/>
          <p:nvPr/>
        </p:nvGrpSpPr>
        <p:grpSpPr>
          <a:xfrm>
            <a:off x="2188516" y="2411946"/>
            <a:ext cx="313293" cy="356205"/>
            <a:chOff x="-49378250" y="3920375"/>
            <a:chExt cx="264650" cy="300900"/>
          </a:xfrm>
        </p:grpSpPr>
        <p:sp>
          <p:nvSpPr>
            <p:cNvPr id="7523" name="Google Shape;7523;p74"/>
            <p:cNvSpPr/>
            <p:nvPr/>
          </p:nvSpPr>
          <p:spPr>
            <a:xfrm>
              <a:off x="-49272725" y="4185025"/>
              <a:ext cx="70925" cy="35475"/>
            </a:xfrm>
            <a:custGeom>
              <a:avLst/>
              <a:gdLst/>
              <a:ahLst/>
              <a:cxnLst/>
              <a:rect l="l" t="t" r="r" b="b"/>
              <a:pathLst>
                <a:path w="2837" h="1419" extrusionOk="0">
                  <a:moveTo>
                    <a:pt x="32" y="0"/>
                  </a:moveTo>
                  <a:lnTo>
                    <a:pt x="32" y="378"/>
                  </a:lnTo>
                  <a:lnTo>
                    <a:pt x="1" y="378"/>
                  </a:lnTo>
                  <a:cubicBezTo>
                    <a:pt x="1" y="945"/>
                    <a:pt x="473" y="1418"/>
                    <a:pt x="1040" y="1418"/>
                  </a:cubicBezTo>
                  <a:lnTo>
                    <a:pt x="1765" y="1418"/>
                  </a:lnTo>
                  <a:cubicBezTo>
                    <a:pt x="2364" y="1418"/>
                    <a:pt x="2836" y="945"/>
                    <a:pt x="2836" y="378"/>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74"/>
            <p:cNvSpPr/>
            <p:nvPr/>
          </p:nvSpPr>
          <p:spPr>
            <a:xfrm>
              <a:off x="-49378250" y="3920375"/>
              <a:ext cx="87425" cy="300900"/>
            </a:xfrm>
            <a:custGeom>
              <a:avLst/>
              <a:gdLst/>
              <a:ahLst/>
              <a:cxnLst/>
              <a:rect l="l" t="t" r="r" b="b"/>
              <a:pathLst>
                <a:path w="3497" h="12036" extrusionOk="0">
                  <a:moveTo>
                    <a:pt x="347" y="1"/>
                  </a:moveTo>
                  <a:cubicBezTo>
                    <a:pt x="158" y="1"/>
                    <a:pt x="0" y="158"/>
                    <a:pt x="0" y="347"/>
                  </a:cubicBezTo>
                  <a:lnTo>
                    <a:pt x="0" y="1418"/>
                  </a:lnTo>
                  <a:lnTo>
                    <a:pt x="1764" y="1418"/>
                  </a:lnTo>
                  <a:cubicBezTo>
                    <a:pt x="1953" y="1418"/>
                    <a:pt x="2111" y="1576"/>
                    <a:pt x="2111" y="1765"/>
                  </a:cubicBezTo>
                  <a:cubicBezTo>
                    <a:pt x="2111" y="1954"/>
                    <a:pt x="1953" y="2112"/>
                    <a:pt x="1764" y="2112"/>
                  </a:cubicBezTo>
                  <a:lnTo>
                    <a:pt x="0" y="2112"/>
                  </a:lnTo>
                  <a:lnTo>
                    <a:pt x="0" y="2836"/>
                  </a:lnTo>
                  <a:lnTo>
                    <a:pt x="1071" y="2836"/>
                  </a:lnTo>
                  <a:cubicBezTo>
                    <a:pt x="1260" y="2836"/>
                    <a:pt x="1418" y="2994"/>
                    <a:pt x="1418" y="3183"/>
                  </a:cubicBezTo>
                  <a:cubicBezTo>
                    <a:pt x="1418" y="3372"/>
                    <a:pt x="1260" y="3529"/>
                    <a:pt x="1071" y="3529"/>
                  </a:cubicBezTo>
                  <a:lnTo>
                    <a:pt x="0" y="3529"/>
                  </a:lnTo>
                  <a:lnTo>
                    <a:pt x="0" y="4254"/>
                  </a:lnTo>
                  <a:lnTo>
                    <a:pt x="1764" y="4254"/>
                  </a:lnTo>
                  <a:cubicBezTo>
                    <a:pt x="1953" y="4254"/>
                    <a:pt x="2111" y="4411"/>
                    <a:pt x="2111" y="4600"/>
                  </a:cubicBezTo>
                  <a:cubicBezTo>
                    <a:pt x="2111" y="4789"/>
                    <a:pt x="1953" y="4947"/>
                    <a:pt x="1764" y="4947"/>
                  </a:cubicBezTo>
                  <a:lnTo>
                    <a:pt x="0" y="4947"/>
                  </a:lnTo>
                  <a:lnTo>
                    <a:pt x="0" y="5672"/>
                  </a:lnTo>
                  <a:lnTo>
                    <a:pt x="1071" y="5672"/>
                  </a:lnTo>
                  <a:cubicBezTo>
                    <a:pt x="1260" y="5672"/>
                    <a:pt x="1418" y="5829"/>
                    <a:pt x="1418" y="6018"/>
                  </a:cubicBezTo>
                  <a:cubicBezTo>
                    <a:pt x="1418" y="6207"/>
                    <a:pt x="1260" y="6365"/>
                    <a:pt x="1071" y="6365"/>
                  </a:cubicBezTo>
                  <a:lnTo>
                    <a:pt x="0" y="6365"/>
                  </a:lnTo>
                  <a:lnTo>
                    <a:pt x="0" y="7089"/>
                  </a:lnTo>
                  <a:lnTo>
                    <a:pt x="1764" y="7089"/>
                  </a:lnTo>
                  <a:cubicBezTo>
                    <a:pt x="1953" y="7089"/>
                    <a:pt x="2111" y="7247"/>
                    <a:pt x="2111" y="7436"/>
                  </a:cubicBezTo>
                  <a:cubicBezTo>
                    <a:pt x="2111" y="7625"/>
                    <a:pt x="1953" y="7782"/>
                    <a:pt x="1764" y="7782"/>
                  </a:cubicBezTo>
                  <a:lnTo>
                    <a:pt x="0" y="7782"/>
                  </a:lnTo>
                  <a:lnTo>
                    <a:pt x="0" y="8507"/>
                  </a:lnTo>
                  <a:lnTo>
                    <a:pt x="1071" y="8507"/>
                  </a:lnTo>
                  <a:cubicBezTo>
                    <a:pt x="1260" y="8507"/>
                    <a:pt x="1418" y="8665"/>
                    <a:pt x="1418" y="8854"/>
                  </a:cubicBezTo>
                  <a:cubicBezTo>
                    <a:pt x="1418" y="9043"/>
                    <a:pt x="1260" y="9200"/>
                    <a:pt x="1071" y="9200"/>
                  </a:cubicBezTo>
                  <a:lnTo>
                    <a:pt x="0" y="9200"/>
                  </a:lnTo>
                  <a:lnTo>
                    <a:pt x="0" y="9925"/>
                  </a:lnTo>
                  <a:lnTo>
                    <a:pt x="1764" y="9925"/>
                  </a:lnTo>
                  <a:cubicBezTo>
                    <a:pt x="1953" y="9925"/>
                    <a:pt x="2111" y="10082"/>
                    <a:pt x="2111" y="10271"/>
                  </a:cubicBezTo>
                  <a:cubicBezTo>
                    <a:pt x="2111" y="10460"/>
                    <a:pt x="1953" y="10618"/>
                    <a:pt x="1764" y="10618"/>
                  </a:cubicBezTo>
                  <a:lnTo>
                    <a:pt x="0" y="10618"/>
                  </a:lnTo>
                  <a:lnTo>
                    <a:pt x="0" y="11689"/>
                  </a:lnTo>
                  <a:cubicBezTo>
                    <a:pt x="0" y="11878"/>
                    <a:pt x="158" y="12036"/>
                    <a:pt x="347" y="12036"/>
                  </a:cubicBezTo>
                  <a:lnTo>
                    <a:pt x="3151" y="12036"/>
                  </a:lnTo>
                  <a:cubicBezTo>
                    <a:pt x="3340" y="12036"/>
                    <a:pt x="3497" y="11878"/>
                    <a:pt x="3497" y="11689"/>
                  </a:cubicBezTo>
                  <a:lnTo>
                    <a:pt x="3497" y="379"/>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74"/>
            <p:cNvSpPr/>
            <p:nvPr/>
          </p:nvSpPr>
          <p:spPr>
            <a:xfrm>
              <a:off x="-49185300" y="3920375"/>
              <a:ext cx="71700" cy="87450"/>
            </a:xfrm>
            <a:custGeom>
              <a:avLst/>
              <a:gdLst/>
              <a:ahLst/>
              <a:cxnLst/>
              <a:rect l="l" t="t" r="r" b="b"/>
              <a:pathLst>
                <a:path w="2868" h="3498" extrusionOk="0">
                  <a:moveTo>
                    <a:pt x="2490" y="1"/>
                  </a:moveTo>
                  <a:cubicBezTo>
                    <a:pt x="1765" y="1"/>
                    <a:pt x="1229" y="32"/>
                    <a:pt x="631" y="631"/>
                  </a:cubicBezTo>
                  <a:cubicBezTo>
                    <a:pt x="253" y="1040"/>
                    <a:pt x="1" y="1576"/>
                    <a:pt x="1" y="2143"/>
                  </a:cubicBezTo>
                  <a:cubicBezTo>
                    <a:pt x="1" y="2868"/>
                    <a:pt x="631" y="3498"/>
                    <a:pt x="1418" y="3498"/>
                  </a:cubicBezTo>
                  <a:cubicBezTo>
                    <a:pt x="2017" y="3498"/>
                    <a:pt x="2553" y="3120"/>
                    <a:pt x="2742" y="2553"/>
                  </a:cubicBezTo>
                  <a:cubicBezTo>
                    <a:pt x="2868" y="2238"/>
                    <a:pt x="2805" y="1923"/>
                    <a:pt x="2616" y="1702"/>
                  </a:cubicBezTo>
                  <a:cubicBezTo>
                    <a:pt x="2395" y="1450"/>
                    <a:pt x="2269" y="1135"/>
                    <a:pt x="2742" y="568"/>
                  </a:cubicBezTo>
                  <a:cubicBezTo>
                    <a:pt x="2836" y="442"/>
                    <a:pt x="2868" y="316"/>
                    <a:pt x="2805" y="190"/>
                  </a:cubicBezTo>
                  <a:cubicBezTo>
                    <a:pt x="2742" y="95"/>
                    <a:pt x="261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74"/>
            <p:cNvSpPr/>
            <p:nvPr/>
          </p:nvSpPr>
          <p:spPr>
            <a:xfrm>
              <a:off x="-49182150" y="4019625"/>
              <a:ext cx="64625" cy="42550"/>
            </a:xfrm>
            <a:custGeom>
              <a:avLst/>
              <a:gdLst/>
              <a:ahLst/>
              <a:cxnLst/>
              <a:rect l="l" t="t" r="r" b="b"/>
              <a:pathLst>
                <a:path w="2585" h="1702" extrusionOk="0">
                  <a:moveTo>
                    <a:pt x="316" y="0"/>
                  </a:moveTo>
                  <a:cubicBezTo>
                    <a:pt x="158" y="473"/>
                    <a:pt x="32" y="1103"/>
                    <a:pt x="1" y="1702"/>
                  </a:cubicBezTo>
                  <a:lnTo>
                    <a:pt x="2584" y="1702"/>
                  </a:lnTo>
                  <a:cubicBezTo>
                    <a:pt x="2521" y="1103"/>
                    <a:pt x="2427" y="504"/>
                    <a:pt x="2269" y="0"/>
                  </a:cubicBezTo>
                  <a:cubicBezTo>
                    <a:pt x="1954" y="158"/>
                    <a:pt x="1639" y="252"/>
                    <a:pt x="1292" y="252"/>
                  </a:cubicBezTo>
                  <a:cubicBezTo>
                    <a:pt x="946" y="252"/>
                    <a:pt x="631" y="158"/>
                    <a:pt x="3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74"/>
            <p:cNvSpPr/>
            <p:nvPr/>
          </p:nvSpPr>
          <p:spPr>
            <a:xfrm>
              <a:off x="-49185300" y="4078700"/>
              <a:ext cx="70925" cy="141800"/>
            </a:xfrm>
            <a:custGeom>
              <a:avLst/>
              <a:gdLst/>
              <a:ahLst/>
              <a:cxnLst/>
              <a:rect l="l" t="t" r="r" b="b"/>
              <a:pathLst>
                <a:path w="2837" h="5672" extrusionOk="0">
                  <a:moveTo>
                    <a:pt x="32" y="0"/>
                  </a:moveTo>
                  <a:cubicBezTo>
                    <a:pt x="1" y="378"/>
                    <a:pt x="1" y="756"/>
                    <a:pt x="1" y="1071"/>
                  </a:cubicBezTo>
                  <a:cubicBezTo>
                    <a:pt x="1" y="2773"/>
                    <a:pt x="316" y="5671"/>
                    <a:pt x="1418" y="5671"/>
                  </a:cubicBezTo>
                  <a:cubicBezTo>
                    <a:pt x="2521" y="5671"/>
                    <a:pt x="2836" y="2804"/>
                    <a:pt x="2836" y="1071"/>
                  </a:cubicBezTo>
                  <a:cubicBezTo>
                    <a:pt x="2805" y="756"/>
                    <a:pt x="2805" y="41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74"/>
            <p:cNvSpPr/>
            <p:nvPr/>
          </p:nvSpPr>
          <p:spPr>
            <a:xfrm>
              <a:off x="-49271150" y="3920375"/>
              <a:ext cx="65400" cy="70125"/>
            </a:xfrm>
            <a:custGeom>
              <a:avLst/>
              <a:gdLst/>
              <a:ahLst/>
              <a:cxnLst/>
              <a:rect l="l" t="t" r="r" b="b"/>
              <a:pathLst>
                <a:path w="2616" h="2805" extrusionOk="0">
                  <a:moveTo>
                    <a:pt x="1324" y="1"/>
                  </a:moveTo>
                  <a:cubicBezTo>
                    <a:pt x="1182" y="1"/>
                    <a:pt x="1040" y="64"/>
                    <a:pt x="977" y="190"/>
                  </a:cubicBezTo>
                  <a:lnTo>
                    <a:pt x="1" y="2805"/>
                  </a:lnTo>
                  <a:lnTo>
                    <a:pt x="2616" y="2805"/>
                  </a:lnTo>
                  <a:lnTo>
                    <a:pt x="1670" y="190"/>
                  </a:lnTo>
                  <a:cubicBezTo>
                    <a:pt x="1607" y="64"/>
                    <a:pt x="146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74"/>
            <p:cNvSpPr/>
            <p:nvPr/>
          </p:nvSpPr>
          <p:spPr>
            <a:xfrm>
              <a:off x="-49272725" y="4007800"/>
              <a:ext cx="70125" cy="159925"/>
            </a:xfrm>
            <a:custGeom>
              <a:avLst/>
              <a:gdLst/>
              <a:ahLst/>
              <a:cxnLst/>
              <a:rect l="l" t="t" r="r" b="b"/>
              <a:pathLst>
                <a:path w="2805" h="6397" extrusionOk="0">
                  <a:moveTo>
                    <a:pt x="1" y="1"/>
                  </a:moveTo>
                  <a:lnTo>
                    <a:pt x="1" y="6396"/>
                  </a:lnTo>
                  <a:lnTo>
                    <a:pt x="2805" y="6396"/>
                  </a:lnTo>
                  <a:lnTo>
                    <a:pt x="28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0" name="Google Shape;7530;p74"/>
          <p:cNvGrpSpPr/>
          <p:nvPr/>
        </p:nvGrpSpPr>
        <p:grpSpPr>
          <a:xfrm>
            <a:off x="907504" y="2904744"/>
            <a:ext cx="312375" cy="357123"/>
            <a:chOff x="-47505300" y="3200500"/>
            <a:chExt cx="263875" cy="301675"/>
          </a:xfrm>
        </p:grpSpPr>
        <p:sp>
          <p:nvSpPr>
            <p:cNvPr id="7531" name="Google Shape;7531;p74"/>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74"/>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74"/>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74"/>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74"/>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74"/>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74"/>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74"/>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74"/>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74"/>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74"/>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74"/>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74"/>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4" name="Google Shape;7544;p74"/>
          <p:cNvGrpSpPr/>
          <p:nvPr/>
        </p:nvGrpSpPr>
        <p:grpSpPr>
          <a:xfrm>
            <a:off x="885604" y="3341092"/>
            <a:ext cx="356176" cy="355051"/>
            <a:chOff x="-47524975" y="3569100"/>
            <a:chExt cx="300875" cy="299925"/>
          </a:xfrm>
        </p:grpSpPr>
        <p:sp>
          <p:nvSpPr>
            <p:cNvPr id="7545" name="Google Shape;7545;p74"/>
            <p:cNvSpPr/>
            <p:nvPr/>
          </p:nvSpPr>
          <p:spPr>
            <a:xfrm>
              <a:off x="-47524975" y="3755775"/>
              <a:ext cx="115000" cy="113250"/>
            </a:xfrm>
            <a:custGeom>
              <a:avLst/>
              <a:gdLst/>
              <a:ahLst/>
              <a:cxnLst/>
              <a:rect l="l" t="t" r="r" b="b"/>
              <a:pathLst>
                <a:path w="4600" h="4530" extrusionOk="0">
                  <a:moveTo>
                    <a:pt x="3088" y="0"/>
                  </a:moveTo>
                  <a:lnTo>
                    <a:pt x="378" y="2741"/>
                  </a:lnTo>
                  <a:cubicBezTo>
                    <a:pt x="0" y="3119"/>
                    <a:pt x="0" y="3781"/>
                    <a:pt x="378" y="4222"/>
                  </a:cubicBezTo>
                  <a:cubicBezTo>
                    <a:pt x="583" y="4427"/>
                    <a:pt x="851" y="4529"/>
                    <a:pt x="1123" y="4529"/>
                  </a:cubicBezTo>
                  <a:cubicBezTo>
                    <a:pt x="1394" y="4529"/>
                    <a:pt x="1670" y="4427"/>
                    <a:pt x="1890" y="4222"/>
                  </a:cubicBezTo>
                  <a:lnTo>
                    <a:pt x="4600" y="1512"/>
                  </a:lnTo>
                  <a:cubicBezTo>
                    <a:pt x="4001" y="1103"/>
                    <a:pt x="3497" y="599"/>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74"/>
            <p:cNvSpPr/>
            <p:nvPr/>
          </p:nvSpPr>
          <p:spPr>
            <a:xfrm>
              <a:off x="-47346200" y="3674650"/>
              <a:ext cx="15775" cy="15775"/>
            </a:xfrm>
            <a:custGeom>
              <a:avLst/>
              <a:gdLst/>
              <a:ahLst/>
              <a:cxnLst/>
              <a:rect l="l" t="t" r="r" b="b"/>
              <a:pathLst>
                <a:path w="631" h="631" extrusionOk="0">
                  <a:moveTo>
                    <a:pt x="1" y="0"/>
                  </a:moveTo>
                  <a:lnTo>
                    <a:pt x="1" y="630"/>
                  </a:lnTo>
                  <a:cubicBezTo>
                    <a:pt x="284" y="536"/>
                    <a:pt x="505" y="315"/>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74"/>
            <p:cNvSpPr/>
            <p:nvPr/>
          </p:nvSpPr>
          <p:spPr>
            <a:xfrm>
              <a:off x="-47382425" y="3640000"/>
              <a:ext cx="51225" cy="51200"/>
            </a:xfrm>
            <a:custGeom>
              <a:avLst/>
              <a:gdLst/>
              <a:ahLst/>
              <a:cxnLst/>
              <a:rect l="l" t="t" r="r" b="b"/>
              <a:pathLst>
                <a:path w="2049" h="2048" extrusionOk="0">
                  <a:moveTo>
                    <a:pt x="1040" y="0"/>
                  </a:moveTo>
                  <a:cubicBezTo>
                    <a:pt x="473" y="0"/>
                    <a:pt x="1" y="473"/>
                    <a:pt x="1" y="1071"/>
                  </a:cubicBezTo>
                  <a:cubicBezTo>
                    <a:pt x="1" y="1512"/>
                    <a:pt x="253" y="1890"/>
                    <a:pt x="694" y="2048"/>
                  </a:cubicBezTo>
                  <a:lnTo>
                    <a:pt x="694" y="1071"/>
                  </a:lnTo>
                  <a:cubicBezTo>
                    <a:pt x="694" y="851"/>
                    <a:pt x="851" y="693"/>
                    <a:pt x="1040" y="693"/>
                  </a:cubicBezTo>
                  <a:lnTo>
                    <a:pt x="2048" y="693"/>
                  </a:lnTo>
                  <a:cubicBezTo>
                    <a:pt x="1922" y="284"/>
                    <a:pt x="1513"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74"/>
            <p:cNvSpPr/>
            <p:nvPr/>
          </p:nvSpPr>
          <p:spPr>
            <a:xfrm>
              <a:off x="-47346975" y="3674650"/>
              <a:ext cx="52800" cy="52800"/>
            </a:xfrm>
            <a:custGeom>
              <a:avLst/>
              <a:gdLst/>
              <a:ahLst/>
              <a:cxnLst/>
              <a:rect l="l" t="t" r="r" b="b"/>
              <a:pathLst>
                <a:path w="2112" h="2112" extrusionOk="0">
                  <a:moveTo>
                    <a:pt x="1355" y="0"/>
                  </a:moveTo>
                  <a:cubicBezTo>
                    <a:pt x="1261" y="693"/>
                    <a:pt x="693" y="1260"/>
                    <a:pt x="0" y="1355"/>
                  </a:cubicBezTo>
                  <a:lnTo>
                    <a:pt x="0" y="2111"/>
                  </a:lnTo>
                  <a:lnTo>
                    <a:pt x="2111" y="2111"/>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74"/>
            <p:cNvSpPr/>
            <p:nvPr/>
          </p:nvSpPr>
          <p:spPr>
            <a:xfrm>
              <a:off x="-47452525" y="3569100"/>
              <a:ext cx="228425" cy="228425"/>
            </a:xfrm>
            <a:custGeom>
              <a:avLst/>
              <a:gdLst/>
              <a:ahLst/>
              <a:cxnLst/>
              <a:rect l="l" t="t" r="r" b="b"/>
              <a:pathLst>
                <a:path w="9137" h="9137" extrusionOk="0">
                  <a:moveTo>
                    <a:pt x="3907" y="2080"/>
                  </a:moveTo>
                  <a:cubicBezTo>
                    <a:pt x="4758" y="2080"/>
                    <a:pt x="5483" y="2679"/>
                    <a:pt x="5640" y="3498"/>
                  </a:cubicBezTo>
                  <a:lnTo>
                    <a:pt x="6743" y="3498"/>
                  </a:lnTo>
                  <a:cubicBezTo>
                    <a:pt x="6932" y="3498"/>
                    <a:pt x="7089" y="3655"/>
                    <a:pt x="7089" y="3844"/>
                  </a:cubicBezTo>
                  <a:lnTo>
                    <a:pt x="7089" y="6680"/>
                  </a:lnTo>
                  <a:lnTo>
                    <a:pt x="7058" y="6680"/>
                  </a:lnTo>
                  <a:cubicBezTo>
                    <a:pt x="7058" y="6900"/>
                    <a:pt x="6900" y="7058"/>
                    <a:pt x="6680" y="7058"/>
                  </a:cubicBezTo>
                  <a:lnTo>
                    <a:pt x="3907" y="7058"/>
                  </a:lnTo>
                  <a:cubicBezTo>
                    <a:pt x="3687" y="7058"/>
                    <a:pt x="3529" y="6900"/>
                    <a:pt x="3529" y="6680"/>
                  </a:cubicBezTo>
                  <a:lnTo>
                    <a:pt x="3529" y="5577"/>
                  </a:lnTo>
                  <a:cubicBezTo>
                    <a:pt x="2742" y="5419"/>
                    <a:pt x="2111" y="4726"/>
                    <a:pt x="2111" y="3844"/>
                  </a:cubicBezTo>
                  <a:cubicBezTo>
                    <a:pt x="2111" y="2868"/>
                    <a:pt x="2899" y="2080"/>
                    <a:pt x="3907" y="2080"/>
                  </a:cubicBezTo>
                  <a:close/>
                  <a:moveTo>
                    <a:pt x="4569" y="1"/>
                  </a:moveTo>
                  <a:cubicBezTo>
                    <a:pt x="2048" y="1"/>
                    <a:pt x="1" y="2048"/>
                    <a:pt x="1" y="4569"/>
                  </a:cubicBezTo>
                  <a:cubicBezTo>
                    <a:pt x="1" y="7089"/>
                    <a:pt x="2048" y="9137"/>
                    <a:pt x="4569" y="9137"/>
                  </a:cubicBezTo>
                  <a:cubicBezTo>
                    <a:pt x="7089" y="9137"/>
                    <a:pt x="9137" y="7089"/>
                    <a:pt x="9137" y="4569"/>
                  </a:cubicBezTo>
                  <a:cubicBezTo>
                    <a:pt x="9137" y="2048"/>
                    <a:pt x="7089" y="1"/>
                    <a:pt x="45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0" name="Google Shape;7550;p74"/>
          <p:cNvGrpSpPr/>
          <p:nvPr/>
        </p:nvGrpSpPr>
        <p:grpSpPr>
          <a:xfrm>
            <a:off x="886062" y="3820354"/>
            <a:ext cx="355258" cy="270410"/>
            <a:chOff x="-47523400" y="3973950"/>
            <a:chExt cx="300100" cy="228425"/>
          </a:xfrm>
        </p:grpSpPr>
        <p:sp>
          <p:nvSpPr>
            <p:cNvPr id="7551" name="Google Shape;7551;p74"/>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74"/>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74"/>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74"/>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74"/>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6" name="Google Shape;7556;p74"/>
          <p:cNvGrpSpPr/>
          <p:nvPr/>
        </p:nvGrpSpPr>
        <p:grpSpPr>
          <a:xfrm>
            <a:off x="3091183" y="2903353"/>
            <a:ext cx="354341" cy="357596"/>
            <a:chOff x="-45673275" y="3199325"/>
            <a:chExt cx="299325" cy="302075"/>
          </a:xfrm>
        </p:grpSpPr>
        <p:sp>
          <p:nvSpPr>
            <p:cNvPr id="7557" name="Google Shape;7557;p74"/>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74"/>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74"/>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0" name="Google Shape;7560;p74"/>
          <p:cNvGrpSpPr/>
          <p:nvPr/>
        </p:nvGrpSpPr>
        <p:grpSpPr>
          <a:xfrm>
            <a:off x="3090251" y="3361602"/>
            <a:ext cx="356205" cy="314240"/>
            <a:chOff x="-45674075" y="3586425"/>
            <a:chExt cx="300900" cy="265450"/>
          </a:xfrm>
        </p:grpSpPr>
        <p:sp>
          <p:nvSpPr>
            <p:cNvPr id="7561" name="Google Shape;7561;p74"/>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74"/>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3" name="Google Shape;7563;p74"/>
          <p:cNvGrpSpPr/>
          <p:nvPr/>
        </p:nvGrpSpPr>
        <p:grpSpPr>
          <a:xfrm>
            <a:off x="3091183" y="3777441"/>
            <a:ext cx="354341" cy="356205"/>
            <a:chOff x="-45673275" y="3937700"/>
            <a:chExt cx="299325" cy="300900"/>
          </a:xfrm>
        </p:grpSpPr>
        <p:sp>
          <p:nvSpPr>
            <p:cNvPr id="7564" name="Google Shape;7564;p74"/>
            <p:cNvSpPr/>
            <p:nvPr/>
          </p:nvSpPr>
          <p:spPr>
            <a:xfrm>
              <a:off x="-45673275" y="3937700"/>
              <a:ext cx="285925" cy="135500"/>
            </a:xfrm>
            <a:custGeom>
              <a:avLst/>
              <a:gdLst/>
              <a:ahLst/>
              <a:cxnLst/>
              <a:rect l="l" t="t" r="r" b="b"/>
              <a:pathLst>
                <a:path w="11437" h="5420" extrusionOk="0">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74"/>
            <p:cNvSpPr/>
            <p:nvPr/>
          </p:nvSpPr>
          <p:spPr>
            <a:xfrm>
              <a:off x="-45577975" y="3990475"/>
              <a:ext cx="151250" cy="150925"/>
            </a:xfrm>
            <a:custGeom>
              <a:avLst/>
              <a:gdLst/>
              <a:ahLst/>
              <a:cxnLst/>
              <a:rect l="l" t="t" r="r" b="b"/>
              <a:pathLst>
                <a:path w="6050" h="6037" extrusionOk="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74"/>
            <p:cNvSpPr/>
            <p:nvPr/>
          </p:nvSpPr>
          <p:spPr>
            <a:xfrm>
              <a:off x="-45509450" y="3951100"/>
              <a:ext cx="135500" cy="286725"/>
            </a:xfrm>
            <a:custGeom>
              <a:avLst/>
              <a:gdLst/>
              <a:ahLst/>
              <a:cxnLst/>
              <a:rect l="l" t="t" r="r" b="b"/>
              <a:pathLst>
                <a:path w="5420" h="11469" extrusionOk="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74"/>
            <p:cNvSpPr/>
            <p:nvPr/>
          </p:nvSpPr>
          <p:spPr>
            <a:xfrm>
              <a:off x="-45670925" y="4114125"/>
              <a:ext cx="72500" cy="70325"/>
            </a:xfrm>
            <a:custGeom>
              <a:avLst/>
              <a:gdLst/>
              <a:ahLst/>
              <a:cxnLst/>
              <a:rect l="l" t="t" r="r" b="b"/>
              <a:pathLst>
                <a:path w="2900" h="2813" extrusionOk="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74"/>
            <p:cNvSpPr/>
            <p:nvPr/>
          </p:nvSpPr>
          <p:spPr>
            <a:xfrm>
              <a:off x="-45620500" y="4163550"/>
              <a:ext cx="70900" cy="71125"/>
            </a:xfrm>
            <a:custGeom>
              <a:avLst/>
              <a:gdLst/>
              <a:ahLst/>
              <a:cxnLst/>
              <a:rect l="l" t="t" r="r" b="b"/>
              <a:pathLst>
                <a:path w="2836" h="2845" extrusionOk="0">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74"/>
            <p:cNvSpPr/>
            <p:nvPr/>
          </p:nvSpPr>
          <p:spPr>
            <a:xfrm>
              <a:off x="-45673275" y="4159625"/>
              <a:ext cx="79575" cy="78975"/>
            </a:xfrm>
            <a:custGeom>
              <a:avLst/>
              <a:gdLst/>
              <a:ahLst/>
              <a:cxnLst/>
              <a:rect l="l" t="t" r="r" b="b"/>
              <a:pathLst>
                <a:path w="3183" h="3159" extrusionOk="0">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0" name="Google Shape;7570;p74"/>
          <p:cNvGrpSpPr/>
          <p:nvPr/>
        </p:nvGrpSpPr>
        <p:grpSpPr>
          <a:xfrm>
            <a:off x="2205349" y="4270225"/>
            <a:ext cx="356205" cy="356205"/>
            <a:chOff x="-44512325" y="3176075"/>
            <a:chExt cx="300900" cy="300900"/>
          </a:xfrm>
        </p:grpSpPr>
        <p:sp>
          <p:nvSpPr>
            <p:cNvPr id="7571" name="Google Shape;7571;p74"/>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74"/>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74"/>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4" name="Google Shape;7574;p74"/>
          <p:cNvGrpSpPr/>
          <p:nvPr/>
        </p:nvGrpSpPr>
        <p:grpSpPr>
          <a:xfrm>
            <a:off x="2608689" y="1539249"/>
            <a:ext cx="354341" cy="354341"/>
            <a:chOff x="-49027775" y="3183175"/>
            <a:chExt cx="299325" cy="299325"/>
          </a:xfrm>
        </p:grpSpPr>
        <p:sp>
          <p:nvSpPr>
            <p:cNvPr id="7575" name="Google Shape;7575;p74"/>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74"/>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74"/>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74"/>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9" name="Google Shape;7579;p74"/>
          <p:cNvGrpSpPr/>
          <p:nvPr/>
        </p:nvGrpSpPr>
        <p:grpSpPr>
          <a:xfrm>
            <a:off x="2608230" y="1974651"/>
            <a:ext cx="355258" cy="357152"/>
            <a:chOff x="-49027775" y="3550975"/>
            <a:chExt cx="300100" cy="301700"/>
          </a:xfrm>
        </p:grpSpPr>
        <p:sp>
          <p:nvSpPr>
            <p:cNvPr id="7580" name="Google Shape;7580;p74"/>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74"/>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74"/>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4"/>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74"/>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74"/>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74"/>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74"/>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74"/>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74"/>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0" name="Google Shape;7590;p74"/>
          <p:cNvGrpSpPr/>
          <p:nvPr/>
        </p:nvGrpSpPr>
        <p:grpSpPr>
          <a:xfrm>
            <a:off x="2606306" y="2411710"/>
            <a:ext cx="359106" cy="355525"/>
            <a:chOff x="-49031025" y="3920175"/>
            <a:chExt cx="303350" cy="300325"/>
          </a:xfrm>
        </p:grpSpPr>
        <p:sp>
          <p:nvSpPr>
            <p:cNvPr id="7591" name="Google Shape;7591;p74"/>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74"/>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74"/>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74"/>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74"/>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74"/>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7" name="Google Shape;7597;p74"/>
          <p:cNvGrpSpPr/>
          <p:nvPr/>
        </p:nvGrpSpPr>
        <p:grpSpPr>
          <a:xfrm>
            <a:off x="1322411" y="2904744"/>
            <a:ext cx="356176" cy="354341"/>
            <a:chOff x="-47155575" y="3200500"/>
            <a:chExt cx="300875" cy="299325"/>
          </a:xfrm>
        </p:grpSpPr>
        <p:sp>
          <p:nvSpPr>
            <p:cNvPr id="7598" name="Google Shape;7598;p74"/>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74"/>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74"/>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74"/>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74"/>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74"/>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4" name="Google Shape;7604;p74"/>
          <p:cNvGrpSpPr/>
          <p:nvPr/>
        </p:nvGrpSpPr>
        <p:grpSpPr>
          <a:xfrm>
            <a:off x="1322870" y="3341092"/>
            <a:ext cx="355258" cy="355258"/>
            <a:chOff x="-47154800" y="3569100"/>
            <a:chExt cx="300100" cy="300100"/>
          </a:xfrm>
        </p:grpSpPr>
        <p:sp>
          <p:nvSpPr>
            <p:cNvPr id="7605" name="Google Shape;7605;p74"/>
            <p:cNvSpPr/>
            <p:nvPr/>
          </p:nvSpPr>
          <p:spPr>
            <a:xfrm>
              <a:off x="-46994900" y="3728200"/>
              <a:ext cx="140200" cy="141000"/>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74"/>
            <p:cNvSpPr/>
            <p:nvPr/>
          </p:nvSpPr>
          <p:spPr>
            <a:xfrm>
              <a:off x="-46978375" y="3574625"/>
              <a:ext cx="47275" cy="47275"/>
            </a:xfrm>
            <a:custGeom>
              <a:avLst/>
              <a:gdLst/>
              <a:ahLst/>
              <a:cxnLst/>
              <a:rect l="l" t="t" r="r" b="b"/>
              <a:pathLst>
                <a:path w="1891" h="1891" extrusionOk="0">
                  <a:moveTo>
                    <a:pt x="1" y="0"/>
                  </a:moveTo>
                  <a:lnTo>
                    <a:pt x="1" y="1890"/>
                  </a:lnTo>
                  <a:lnTo>
                    <a:pt x="1891" y="1890"/>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74"/>
            <p:cNvSpPr/>
            <p:nvPr/>
          </p:nvSpPr>
          <p:spPr>
            <a:xfrm>
              <a:off x="-47075250" y="3665200"/>
              <a:ext cx="15775" cy="15775"/>
            </a:xfrm>
            <a:custGeom>
              <a:avLst/>
              <a:gdLst/>
              <a:ahLst/>
              <a:cxnLst/>
              <a:rect l="l" t="t" r="r" b="b"/>
              <a:pathLst>
                <a:path w="631" h="631" extrusionOk="0">
                  <a:moveTo>
                    <a:pt x="1" y="0"/>
                  </a:moveTo>
                  <a:lnTo>
                    <a:pt x="1" y="630"/>
                  </a:lnTo>
                  <a:cubicBezTo>
                    <a:pt x="316" y="536"/>
                    <a:pt x="505" y="284"/>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74"/>
            <p:cNvSpPr/>
            <p:nvPr/>
          </p:nvSpPr>
          <p:spPr>
            <a:xfrm>
              <a:off x="-47110700" y="3631325"/>
              <a:ext cx="51225" cy="51225"/>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74"/>
            <p:cNvSpPr/>
            <p:nvPr/>
          </p:nvSpPr>
          <p:spPr>
            <a:xfrm>
              <a:off x="-47075250" y="3665200"/>
              <a:ext cx="53575" cy="54350"/>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74"/>
            <p:cNvSpPr/>
            <p:nvPr/>
          </p:nvSpPr>
          <p:spPr>
            <a:xfrm>
              <a:off x="-47154800" y="3569100"/>
              <a:ext cx="229225" cy="300100"/>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1" name="Google Shape;7611;p74"/>
          <p:cNvGrpSpPr/>
          <p:nvPr/>
        </p:nvGrpSpPr>
        <p:grpSpPr>
          <a:xfrm>
            <a:off x="1323343" y="3779305"/>
            <a:ext cx="354311" cy="353423"/>
            <a:chOff x="-47154000" y="3939275"/>
            <a:chExt cx="299300" cy="298550"/>
          </a:xfrm>
        </p:grpSpPr>
        <p:sp>
          <p:nvSpPr>
            <p:cNvPr id="7612" name="Google Shape;7612;p74"/>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74"/>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74"/>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74"/>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6" name="Google Shape;7616;p74"/>
          <p:cNvGrpSpPr/>
          <p:nvPr/>
        </p:nvGrpSpPr>
        <p:grpSpPr>
          <a:xfrm>
            <a:off x="3548633" y="2904744"/>
            <a:ext cx="312375" cy="354341"/>
            <a:chOff x="-45286550" y="3200500"/>
            <a:chExt cx="263875" cy="299325"/>
          </a:xfrm>
        </p:grpSpPr>
        <p:sp>
          <p:nvSpPr>
            <p:cNvPr id="7617" name="Google Shape;7617;p74"/>
            <p:cNvSpPr/>
            <p:nvPr/>
          </p:nvSpPr>
          <p:spPr>
            <a:xfrm>
              <a:off x="-45233000" y="3200500"/>
              <a:ext cx="210325" cy="247325"/>
            </a:xfrm>
            <a:custGeom>
              <a:avLst/>
              <a:gdLst/>
              <a:ahLst/>
              <a:cxnLst/>
              <a:rect l="l" t="t" r="r" b="b"/>
              <a:pathLst>
                <a:path w="8413" h="9893" extrusionOk="0">
                  <a:moveTo>
                    <a:pt x="3151" y="0"/>
                  </a:moveTo>
                  <a:cubicBezTo>
                    <a:pt x="1891" y="0"/>
                    <a:pt x="851" y="945"/>
                    <a:pt x="694" y="2174"/>
                  </a:cubicBezTo>
                  <a:cubicBezTo>
                    <a:pt x="347" y="2300"/>
                    <a:pt x="64" y="2615"/>
                    <a:pt x="1" y="2962"/>
                  </a:cubicBezTo>
                  <a:cubicBezTo>
                    <a:pt x="316" y="2899"/>
                    <a:pt x="662" y="2804"/>
                    <a:pt x="1009" y="2804"/>
                  </a:cubicBezTo>
                  <a:cubicBezTo>
                    <a:pt x="1355" y="2804"/>
                    <a:pt x="1733" y="2836"/>
                    <a:pt x="2048" y="2962"/>
                  </a:cubicBezTo>
                  <a:cubicBezTo>
                    <a:pt x="1954" y="2615"/>
                    <a:pt x="1733" y="2332"/>
                    <a:pt x="1355" y="2174"/>
                  </a:cubicBezTo>
                  <a:cubicBezTo>
                    <a:pt x="1481" y="1355"/>
                    <a:pt x="2237" y="693"/>
                    <a:pt x="3088" y="693"/>
                  </a:cubicBezTo>
                  <a:cubicBezTo>
                    <a:pt x="4096" y="693"/>
                    <a:pt x="4884" y="1481"/>
                    <a:pt x="4884" y="2458"/>
                  </a:cubicBezTo>
                  <a:lnTo>
                    <a:pt x="4884" y="8475"/>
                  </a:lnTo>
                  <a:cubicBezTo>
                    <a:pt x="4884" y="9263"/>
                    <a:pt x="5514" y="9893"/>
                    <a:pt x="6302" y="9893"/>
                  </a:cubicBezTo>
                  <a:cubicBezTo>
                    <a:pt x="7089" y="9893"/>
                    <a:pt x="7719" y="9263"/>
                    <a:pt x="7719" y="8475"/>
                  </a:cubicBezTo>
                  <a:lnTo>
                    <a:pt x="7719" y="6270"/>
                  </a:lnTo>
                  <a:cubicBezTo>
                    <a:pt x="8097" y="6112"/>
                    <a:pt x="8412" y="5766"/>
                    <a:pt x="8412" y="5293"/>
                  </a:cubicBezTo>
                  <a:lnTo>
                    <a:pt x="8412" y="3875"/>
                  </a:lnTo>
                  <a:cubicBezTo>
                    <a:pt x="8412" y="3686"/>
                    <a:pt x="8255" y="3529"/>
                    <a:pt x="8066" y="3529"/>
                  </a:cubicBezTo>
                  <a:lnTo>
                    <a:pt x="7688" y="3529"/>
                  </a:lnTo>
                  <a:lnTo>
                    <a:pt x="7688" y="2458"/>
                  </a:lnTo>
                  <a:cubicBezTo>
                    <a:pt x="7688" y="2269"/>
                    <a:pt x="7562" y="2111"/>
                    <a:pt x="7341" y="2111"/>
                  </a:cubicBezTo>
                  <a:cubicBezTo>
                    <a:pt x="7152" y="2111"/>
                    <a:pt x="6995" y="2269"/>
                    <a:pt x="6995" y="2458"/>
                  </a:cubicBezTo>
                  <a:lnTo>
                    <a:pt x="6995" y="3529"/>
                  </a:lnTo>
                  <a:lnTo>
                    <a:pt x="6648" y="3529"/>
                  </a:lnTo>
                  <a:cubicBezTo>
                    <a:pt x="6459" y="3529"/>
                    <a:pt x="6302" y="3686"/>
                    <a:pt x="6302" y="3875"/>
                  </a:cubicBezTo>
                  <a:lnTo>
                    <a:pt x="6302" y="5293"/>
                  </a:lnTo>
                  <a:cubicBezTo>
                    <a:pt x="6302" y="5766"/>
                    <a:pt x="6554" y="6112"/>
                    <a:pt x="6995" y="6270"/>
                  </a:cubicBezTo>
                  <a:lnTo>
                    <a:pt x="6995" y="8475"/>
                  </a:lnTo>
                  <a:cubicBezTo>
                    <a:pt x="6995" y="8885"/>
                    <a:pt x="6680" y="9200"/>
                    <a:pt x="6302" y="9200"/>
                  </a:cubicBezTo>
                  <a:cubicBezTo>
                    <a:pt x="5892" y="9200"/>
                    <a:pt x="5577" y="8885"/>
                    <a:pt x="5577" y="8475"/>
                  </a:cubicBezTo>
                  <a:lnTo>
                    <a:pt x="5577" y="2458"/>
                  </a:lnTo>
                  <a:cubicBezTo>
                    <a:pt x="5577" y="1103"/>
                    <a:pt x="447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74"/>
            <p:cNvSpPr/>
            <p:nvPr/>
          </p:nvSpPr>
          <p:spPr>
            <a:xfrm>
              <a:off x="-45216450" y="3340700"/>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74"/>
            <p:cNvSpPr/>
            <p:nvPr/>
          </p:nvSpPr>
          <p:spPr>
            <a:xfrm>
              <a:off x="-45286550" y="3289500"/>
              <a:ext cx="158325" cy="210325"/>
            </a:xfrm>
            <a:custGeom>
              <a:avLst/>
              <a:gdLst/>
              <a:ahLst/>
              <a:cxnLst/>
              <a:rect l="l" t="t" r="r" b="b"/>
              <a:pathLst>
                <a:path w="6333" h="8413" extrusionOk="0">
                  <a:moveTo>
                    <a:pt x="2804" y="0"/>
                  </a:moveTo>
                  <a:cubicBezTo>
                    <a:pt x="1229" y="189"/>
                    <a:pt x="0" y="1481"/>
                    <a:pt x="0" y="3119"/>
                  </a:cubicBezTo>
                  <a:lnTo>
                    <a:pt x="0" y="5262"/>
                  </a:lnTo>
                  <a:cubicBezTo>
                    <a:pt x="0" y="6994"/>
                    <a:pt x="1418" y="8412"/>
                    <a:pt x="3151" y="8412"/>
                  </a:cubicBezTo>
                  <a:cubicBezTo>
                    <a:pt x="4884" y="8412"/>
                    <a:pt x="6301" y="6994"/>
                    <a:pt x="6301" y="5262"/>
                  </a:cubicBezTo>
                  <a:lnTo>
                    <a:pt x="6301" y="3119"/>
                  </a:lnTo>
                  <a:cubicBezTo>
                    <a:pt x="6333" y="1481"/>
                    <a:pt x="5073" y="158"/>
                    <a:pt x="3497" y="0"/>
                  </a:cubicBezTo>
                  <a:lnTo>
                    <a:pt x="3497" y="1418"/>
                  </a:lnTo>
                  <a:cubicBezTo>
                    <a:pt x="3907" y="1576"/>
                    <a:pt x="4222" y="1954"/>
                    <a:pt x="4222" y="2395"/>
                  </a:cubicBezTo>
                  <a:cubicBezTo>
                    <a:pt x="4222" y="2836"/>
                    <a:pt x="3938" y="3214"/>
                    <a:pt x="3497" y="3371"/>
                  </a:cubicBezTo>
                  <a:lnTo>
                    <a:pt x="3497" y="3844"/>
                  </a:lnTo>
                  <a:cubicBezTo>
                    <a:pt x="3497" y="4065"/>
                    <a:pt x="3340" y="4191"/>
                    <a:pt x="3151" y="4191"/>
                  </a:cubicBezTo>
                  <a:cubicBezTo>
                    <a:pt x="2962" y="4191"/>
                    <a:pt x="2804" y="4065"/>
                    <a:pt x="2804" y="3844"/>
                  </a:cubicBezTo>
                  <a:lnTo>
                    <a:pt x="2804" y="3371"/>
                  </a:lnTo>
                  <a:cubicBezTo>
                    <a:pt x="2395" y="3214"/>
                    <a:pt x="2080" y="2836"/>
                    <a:pt x="2080" y="2395"/>
                  </a:cubicBezTo>
                  <a:cubicBezTo>
                    <a:pt x="2080" y="1954"/>
                    <a:pt x="2363" y="1576"/>
                    <a:pt x="2804" y="1418"/>
                  </a:cubicBez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0" name="Google Shape;7620;p74"/>
          <p:cNvGrpSpPr/>
          <p:nvPr/>
        </p:nvGrpSpPr>
        <p:grpSpPr>
          <a:xfrm>
            <a:off x="3548633" y="3342039"/>
            <a:ext cx="312375" cy="354311"/>
            <a:chOff x="-45286550" y="3569900"/>
            <a:chExt cx="263875" cy="299300"/>
          </a:xfrm>
        </p:grpSpPr>
        <p:sp>
          <p:nvSpPr>
            <p:cNvPr id="7621" name="Google Shape;7621;p74"/>
            <p:cNvSpPr/>
            <p:nvPr/>
          </p:nvSpPr>
          <p:spPr>
            <a:xfrm>
              <a:off x="-45234575" y="3728200"/>
              <a:ext cx="18150" cy="18150"/>
            </a:xfrm>
            <a:custGeom>
              <a:avLst/>
              <a:gdLst/>
              <a:ahLst/>
              <a:cxnLst/>
              <a:rect l="l" t="t" r="r" b="b"/>
              <a:pathLst>
                <a:path w="726" h="726" extrusionOk="0">
                  <a:moveTo>
                    <a:pt x="1" y="1"/>
                  </a:moveTo>
                  <a:lnTo>
                    <a:pt x="1" y="725"/>
                  </a:lnTo>
                  <a:lnTo>
                    <a:pt x="347" y="725"/>
                  </a:lnTo>
                  <a:cubicBezTo>
                    <a:pt x="568" y="725"/>
                    <a:pt x="725" y="568"/>
                    <a:pt x="725" y="379"/>
                  </a:cubicBezTo>
                  <a:cubicBezTo>
                    <a:pt x="725" y="127"/>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74"/>
            <p:cNvSpPr/>
            <p:nvPr/>
          </p:nvSpPr>
          <p:spPr>
            <a:xfrm>
              <a:off x="-45286550" y="3692750"/>
              <a:ext cx="263875" cy="122900"/>
            </a:xfrm>
            <a:custGeom>
              <a:avLst/>
              <a:gdLst/>
              <a:ahLst/>
              <a:cxnLst/>
              <a:rect l="l" t="t" r="r" b="b"/>
              <a:pathLst>
                <a:path w="10555" h="4916" extrusionOk="0">
                  <a:moveTo>
                    <a:pt x="2458" y="725"/>
                  </a:moveTo>
                  <a:cubicBezTo>
                    <a:pt x="3025" y="725"/>
                    <a:pt x="3497" y="1198"/>
                    <a:pt x="3497" y="1765"/>
                  </a:cubicBezTo>
                  <a:cubicBezTo>
                    <a:pt x="3497" y="2364"/>
                    <a:pt x="3025" y="2805"/>
                    <a:pt x="2426" y="2805"/>
                  </a:cubicBezTo>
                  <a:lnTo>
                    <a:pt x="2080" y="2805"/>
                  </a:lnTo>
                  <a:lnTo>
                    <a:pt x="2080" y="3876"/>
                  </a:lnTo>
                  <a:cubicBezTo>
                    <a:pt x="2080" y="4065"/>
                    <a:pt x="1922" y="4222"/>
                    <a:pt x="1733" y="4222"/>
                  </a:cubicBezTo>
                  <a:cubicBezTo>
                    <a:pt x="1544" y="4222"/>
                    <a:pt x="1387" y="4065"/>
                    <a:pt x="1387" y="3876"/>
                  </a:cubicBezTo>
                  <a:lnTo>
                    <a:pt x="1387" y="1072"/>
                  </a:lnTo>
                  <a:cubicBezTo>
                    <a:pt x="1387" y="883"/>
                    <a:pt x="1544" y="725"/>
                    <a:pt x="1733" y="725"/>
                  </a:cubicBezTo>
                  <a:close/>
                  <a:moveTo>
                    <a:pt x="5262" y="694"/>
                  </a:moveTo>
                  <a:cubicBezTo>
                    <a:pt x="5860" y="694"/>
                    <a:pt x="6333" y="1167"/>
                    <a:pt x="6333" y="1734"/>
                  </a:cubicBezTo>
                  <a:cubicBezTo>
                    <a:pt x="6333" y="1954"/>
                    <a:pt x="6175" y="2112"/>
                    <a:pt x="5986" y="2112"/>
                  </a:cubicBezTo>
                  <a:cubicBezTo>
                    <a:pt x="5797" y="2112"/>
                    <a:pt x="5640" y="1954"/>
                    <a:pt x="5640" y="1734"/>
                  </a:cubicBezTo>
                  <a:cubicBezTo>
                    <a:pt x="5640" y="1545"/>
                    <a:pt x="5482" y="1387"/>
                    <a:pt x="5262" y="1387"/>
                  </a:cubicBezTo>
                  <a:cubicBezTo>
                    <a:pt x="5073" y="1387"/>
                    <a:pt x="4915" y="1545"/>
                    <a:pt x="4915" y="1734"/>
                  </a:cubicBezTo>
                  <a:cubicBezTo>
                    <a:pt x="4915" y="1954"/>
                    <a:pt x="5073" y="2112"/>
                    <a:pt x="5262" y="2112"/>
                  </a:cubicBezTo>
                  <a:cubicBezTo>
                    <a:pt x="5860" y="2112"/>
                    <a:pt x="6333" y="2553"/>
                    <a:pt x="6333" y="3151"/>
                  </a:cubicBezTo>
                  <a:cubicBezTo>
                    <a:pt x="6333" y="3750"/>
                    <a:pt x="5860" y="4222"/>
                    <a:pt x="5262" y="4222"/>
                  </a:cubicBezTo>
                  <a:cubicBezTo>
                    <a:pt x="4695" y="4222"/>
                    <a:pt x="4222" y="3750"/>
                    <a:pt x="4222" y="3151"/>
                  </a:cubicBezTo>
                  <a:cubicBezTo>
                    <a:pt x="4222" y="2962"/>
                    <a:pt x="4379" y="2805"/>
                    <a:pt x="4569" y="2805"/>
                  </a:cubicBezTo>
                  <a:cubicBezTo>
                    <a:pt x="4758" y="2805"/>
                    <a:pt x="4915" y="2962"/>
                    <a:pt x="4915" y="3151"/>
                  </a:cubicBezTo>
                  <a:cubicBezTo>
                    <a:pt x="4915" y="3340"/>
                    <a:pt x="5073" y="3498"/>
                    <a:pt x="5262" y="3498"/>
                  </a:cubicBezTo>
                  <a:cubicBezTo>
                    <a:pt x="5482" y="3498"/>
                    <a:pt x="5640" y="3340"/>
                    <a:pt x="5640" y="3151"/>
                  </a:cubicBezTo>
                  <a:cubicBezTo>
                    <a:pt x="5640" y="2962"/>
                    <a:pt x="5482" y="2805"/>
                    <a:pt x="5262" y="2805"/>
                  </a:cubicBezTo>
                  <a:cubicBezTo>
                    <a:pt x="4695" y="2805"/>
                    <a:pt x="4222" y="2332"/>
                    <a:pt x="4222" y="1734"/>
                  </a:cubicBezTo>
                  <a:cubicBezTo>
                    <a:pt x="4222" y="1167"/>
                    <a:pt x="4695" y="694"/>
                    <a:pt x="5262" y="694"/>
                  </a:cubicBezTo>
                  <a:close/>
                  <a:moveTo>
                    <a:pt x="8066" y="725"/>
                  </a:moveTo>
                  <a:cubicBezTo>
                    <a:pt x="8664" y="725"/>
                    <a:pt x="9137" y="1198"/>
                    <a:pt x="9137" y="1765"/>
                  </a:cubicBezTo>
                  <a:lnTo>
                    <a:pt x="9137" y="3151"/>
                  </a:lnTo>
                  <a:cubicBezTo>
                    <a:pt x="9137" y="3750"/>
                    <a:pt x="8664" y="4222"/>
                    <a:pt x="8066" y="4222"/>
                  </a:cubicBezTo>
                  <a:lnTo>
                    <a:pt x="7372" y="4222"/>
                  </a:lnTo>
                  <a:cubicBezTo>
                    <a:pt x="7152" y="4222"/>
                    <a:pt x="6994" y="4065"/>
                    <a:pt x="6994" y="3876"/>
                  </a:cubicBezTo>
                  <a:lnTo>
                    <a:pt x="6994" y="1072"/>
                  </a:lnTo>
                  <a:cubicBezTo>
                    <a:pt x="6994" y="883"/>
                    <a:pt x="7152" y="725"/>
                    <a:pt x="7372" y="725"/>
                  </a:cubicBezTo>
                  <a:close/>
                  <a:moveTo>
                    <a:pt x="347" y="1"/>
                  </a:moveTo>
                  <a:cubicBezTo>
                    <a:pt x="158" y="1"/>
                    <a:pt x="0" y="158"/>
                    <a:pt x="0" y="347"/>
                  </a:cubicBezTo>
                  <a:lnTo>
                    <a:pt x="0" y="4569"/>
                  </a:lnTo>
                  <a:cubicBezTo>
                    <a:pt x="0" y="4758"/>
                    <a:pt x="158" y="4916"/>
                    <a:pt x="347" y="4916"/>
                  </a:cubicBezTo>
                  <a:lnTo>
                    <a:pt x="10208" y="4916"/>
                  </a:lnTo>
                  <a:cubicBezTo>
                    <a:pt x="10397" y="4916"/>
                    <a:pt x="10554" y="4758"/>
                    <a:pt x="10554" y="4569"/>
                  </a:cubicBezTo>
                  <a:lnTo>
                    <a:pt x="10554" y="347"/>
                  </a:lnTo>
                  <a:cubicBezTo>
                    <a:pt x="10554" y="158"/>
                    <a:pt x="10397" y="1"/>
                    <a:pt x="102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74"/>
            <p:cNvSpPr/>
            <p:nvPr/>
          </p:nvSpPr>
          <p:spPr>
            <a:xfrm>
              <a:off x="-45093575" y="3728200"/>
              <a:ext cx="17325" cy="53575"/>
            </a:xfrm>
            <a:custGeom>
              <a:avLst/>
              <a:gdLst/>
              <a:ahLst/>
              <a:cxnLst/>
              <a:rect l="l" t="t" r="r" b="b"/>
              <a:pathLst>
                <a:path w="693" h="2143" extrusionOk="0">
                  <a:moveTo>
                    <a:pt x="0" y="1"/>
                  </a:moveTo>
                  <a:lnTo>
                    <a:pt x="0" y="2143"/>
                  </a:lnTo>
                  <a:lnTo>
                    <a:pt x="347" y="2143"/>
                  </a:lnTo>
                  <a:cubicBezTo>
                    <a:pt x="536" y="2143"/>
                    <a:pt x="693" y="1985"/>
                    <a:pt x="693" y="1796"/>
                  </a:cubicBezTo>
                  <a:lnTo>
                    <a:pt x="693" y="347"/>
                  </a:lnTo>
                  <a:cubicBezTo>
                    <a:pt x="693"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74"/>
            <p:cNvSpPr/>
            <p:nvPr/>
          </p:nvSpPr>
          <p:spPr>
            <a:xfrm>
              <a:off x="-45268450" y="3569900"/>
              <a:ext cx="228450" cy="106350"/>
            </a:xfrm>
            <a:custGeom>
              <a:avLst/>
              <a:gdLst/>
              <a:ahLst/>
              <a:cxnLst/>
              <a:rect l="l" t="t" r="r" b="b"/>
              <a:pathLst>
                <a:path w="9138" h="4254" extrusionOk="0">
                  <a:moveTo>
                    <a:pt x="347" y="0"/>
                  </a:moveTo>
                  <a:cubicBezTo>
                    <a:pt x="158" y="0"/>
                    <a:pt x="1" y="158"/>
                    <a:pt x="1" y="347"/>
                  </a:cubicBezTo>
                  <a:lnTo>
                    <a:pt x="1" y="4253"/>
                  </a:lnTo>
                  <a:lnTo>
                    <a:pt x="9137" y="4253"/>
                  </a:lnTo>
                  <a:lnTo>
                    <a:pt x="9137" y="2804"/>
                  </a:lnTo>
                  <a:lnTo>
                    <a:pt x="6680" y="2804"/>
                  </a:lnTo>
                  <a:cubicBezTo>
                    <a:pt x="6491" y="2804"/>
                    <a:pt x="6333" y="2647"/>
                    <a:pt x="6333" y="2457"/>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74"/>
            <p:cNvSpPr/>
            <p:nvPr/>
          </p:nvSpPr>
          <p:spPr>
            <a:xfrm>
              <a:off x="-45093575" y="3574625"/>
              <a:ext cx="47275" cy="47275"/>
            </a:xfrm>
            <a:custGeom>
              <a:avLst/>
              <a:gdLst/>
              <a:ahLst/>
              <a:cxnLst/>
              <a:rect l="l" t="t" r="r" b="b"/>
              <a:pathLst>
                <a:path w="1891" h="1891" extrusionOk="0">
                  <a:moveTo>
                    <a:pt x="0" y="0"/>
                  </a:moveTo>
                  <a:lnTo>
                    <a:pt x="0" y="1890"/>
                  </a:lnTo>
                  <a:lnTo>
                    <a:pt x="1890" y="1890"/>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74"/>
            <p:cNvSpPr/>
            <p:nvPr/>
          </p:nvSpPr>
          <p:spPr>
            <a:xfrm>
              <a:off x="-45269225" y="3833750"/>
              <a:ext cx="228425" cy="35450"/>
            </a:xfrm>
            <a:custGeom>
              <a:avLst/>
              <a:gdLst/>
              <a:ahLst/>
              <a:cxnLst/>
              <a:rect l="l" t="t" r="r" b="b"/>
              <a:pathLst>
                <a:path w="9137" h="1418" extrusionOk="0">
                  <a:moveTo>
                    <a:pt x="0" y="0"/>
                  </a:moveTo>
                  <a:lnTo>
                    <a:pt x="0" y="1071"/>
                  </a:lnTo>
                  <a:cubicBezTo>
                    <a:pt x="0" y="1260"/>
                    <a:pt x="158" y="1418"/>
                    <a:pt x="378" y="1418"/>
                  </a:cubicBezTo>
                  <a:lnTo>
                    <a:pt x="8790" y="1418"/>
                  </a:lnTo>
                  <a:cubicBezTo>
                    <a:pt x="8979" y="1418"/>
                    <a:pt x="9137" y="1260"/>
                    <a:pt x="9137" y="1071"/>
                  </a:cubicBezTo>
                  <a:lnTo>
                    <a:pt x="91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7" name="Google Shape;7627;p74"/>
          <p:cNvGrpSpPr/>
          <p:nvPr/>
        </p:nvGrpSpPr>
        <p:grpSpPr>
          <a:xfrm>
            <a:off x="3559820" y="3778388"/>
            <a:ext cx="290001" cy="355258"/>
            <a:chOff x="-45277900" y="3938500"/>
            <a:chExt cx="244975" cy="300100"/>
          </a:xfrm>
        </p:grpSpPr>
        <p:sp>
          <p:nvSpPr>
            <p:cNvPr id="7628" name="Google Shape;7628;p74"/>
            <p:cNvSpPr/>
            <p:nvPr/>
          </p:nvSpPr>
          <p:spPr>
            <a:xfrm>
              <a:off x="-45210950" y="4107825"/>
              <a:ext cx="23650" cy="24450"/>
            </a:xfrm>
            <a:custGeom>
              <a:avLst/>
              <a:gdLst/>
              <a:ahLst/>
              <a:cxnLst/>
              <a:rect l="l" t="t" r="r" b="b"/>
              <a:pathLst>
                <a:path w="946" h="978" extrusionOk="0">
                  <a:moveTo>
                    <a:pt x="473" y="1"/>
                  </a:moveTo>
                  <a:lnTo>
                    <a:pt x="1" y="978"/>
                  </a:lnTo>
                  <a:lnTo>
                    <a:pt x="946" y="978"/>
                  </a:ln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74"/>
            <p:cNvSpPr/>
            <p:nvPr/>
          </p:nvSpPr>
          <p:spPr>
            <a:xfrm>
              <a:off x="-45084925" y="3943225"/>
              <a:ext cx="47275" cy="47275"/>
            </a:xfrm>
            <a:custGeom>
              <a:avLst/>
              <a:gdLst/>
              <a:ahLst/>
              <a:cxnLst/>
              <a:rect l="l" t="t" r="r" b="b"/>
              <a:pathLst>
                <a:path w="1891" h="1891" extrusionOk="0">
                  <a:moveTo>
                    <a:pt x="1" y="0"/>
                  </a:moveTo>
                  <a:lnTo>
                    <a:pt x="1" y="1891"/>
                  </a:lnTo>
                  <a:lnTo>
                    <a:pt x="1891" y="1891"/>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74"/>
            <p:cNvSpPr/>
            <p:nvPr/>
          </p:nvSpPr>
          <p:spPr>
            <a:xfrm>
              <a:off x="-45260575" y="3938500"/>
              <a:ext cx="227650" cy="300100"/>
            </a:xfrm>
            <a:custGeom>
              <a:avLst/>
              <a:gdLst/>
              <a:ahLst/>
              <a:cxnLst/>
              <a:rect l="l" t="t" r="r" b="b"/>
              <a:pathLst>
                <a:path w="9106" h="12004" extrusionOk="0">
                  <a:moveTo>
                    <a:pt x="348" y="0"/>
                  </a:moveTo>
                  <a:cubicBezTo>
                    <a:pt x="158" y="0"/>
                    <a:pt x="1" y="158"/>
                    <a:pt x="1" y="347"/>
                  </a:cubicBezTo>
                  <a:lnTo>
                    <a:pt x="1" y="4222"/>
                  </a:lnTo>
                  <a:lnTo>
                    <a:pt x="7342" y="4222"/>
                  </a:lnTo>
                  <a:cubicBezTo>
                    <a:pt x="7562" y="4222"/>
                    <a:pt x="7720" y="4380"/>
                    <a:pt x="7720" y="4600"/>
                  </a:cubicBezTo>
                  <a:lnTo>
                    <a:pt x="7720" y="10208"/>
                  </a:lnTo>
                  <a:cubicBezTo>
                    <a:pt x="7720" y="10428"/>
                    <a:pt x="7562" y="10586"/>
                    <a:pt x="7342" y="10586"/>
                  </a:cubicBezTo>
                  <a:lnTo>
                    <a:pt x="1" y="10586"/>
                  </a:lnTo>
                  <a:lnTo>
                    <a:pt x="1" y="11626"/>
                  </a:lnTo>
                  <a:cubicBezTo>
                    <a:pt x="1" y="11846"/>
                    <a:pt x="158" y="12004"/>
                    <a:pt x="348" y="12004"/>
                  </a:cubicBezTo>
                  <a:lnTo>
                    <a:pt x="8759" y="12004"/>
                  </a:lnTo>
                  <a:cubicBezTo>
                    <a:pt x="8980" y="12004"/>
                    <a:pt x="9106" y="11846"/>
                    <a:pt x="9106" y="11626"/>
                  </a:cubicBezTo>
                  <a:lnTo>
                    <a:pt x="9106" y="2804"/>
                  </a:lnTo>
                  <a:lnTo>
                    <a:pt x="6680" y="2804"/>
                  </a:lnTo>
                  <a:lnTo>
                    <a:pt x="6680" y="2773"/>
                  </a:lnTo>
                  <a:cubicBezTo>
                    <a:pt x="6491" y="2773"/>
                    <a:pt x="6333" y="2615"/>
                    <a:pt x="6333" y="2426"/>
                  </a:cubicBezTo>
                  <a:lnTo>
                    <a:pt x="633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74"/>
            <p:cNvSpPr/>
            <p:nvPr/>
          </p:nvSpPr>
          <p:spPr>
            <a:xfrm>
              <a:off x="-45277900" y="4061375"/>
              <a:ext cx="193000" cy="122875"/>
            </a:xfrm>
            <a:custGeom>
              <a:avLst/>
              <a:gdLst/>
              <a:ahLst/>
              <a:cxnLst/>
              <a:rect l="l" t="t" r="r" b="b"/>
              <a:pathLst>
                <a:path w="7720" h="4915" extrusionOk="0">
                  <a:moveTo>
                    <a:pt x="5987" y="693"/>
                  </a:moveTo>
                  <a:cubicBezTo>
                    <a:pt x="6207" y="693"/>
                    <a:pt x="6333" y="851"/>
                    <a:pt x="6333" y="1071"/>
                  </a:cubicBezTo>
                  <a:cubicBezTo>
                    <a:pt x="6302" y="1260"/>
                    <a:pt x="6144" y="1418"/>
                    <a:pt x="5987" y="1418"/>
                  </a:cubicBezTo>
                  <a:cubicBezTo>
                    <a:pt x="5798" y="1418"/>
                    <a:pt x="5640" y="1260"/>
                    <a:pt x="5640" y="1071"/>
                  </a:cubicBezTo>
                  <a:cubicBezTo>
                    <a:pt x="5640" y="851"/>
                    <a:pt x="5798" y="693"/>
                    <a:pt x="5987" y="693"/>
                  </a:cubicBezTo>
                  <a:close/>
                  <a:moveTo>
                    <a:pt x="3246" y="701"/>
                  </a:moveTo>
                  <a:cubicBezTo>
                    <a:pt x="3372" y="701"/>
                    <a:pt x="3498" y="772"/>
                    <a:pt x="3561" y="914"/>
                  </a:cubicBezTo>
                  <a:lnTo>
                    <a:pt x="4979" y="3686"/>
                  </a:lnTo>
                  <a:cubicBezTo>
                    <a:pt x="4979" y="3907"/>
                    <a:pt x="4884" y="4096"/>
                    <a:pt x="4727" y="4159"/>
                  </a:cubicBezTo>
                  <a:cubicBezTo>
                    <a:pt x="4695" y="4222"/>
                    <a:pt x="4601" y="4222"/>
                    <a:pt x="4569" y="4222"/>
                  </a:cubicBezTo>
                  <a:cubicBezTo>
                    <a:pt x="4443" y="4222"/>
                    <a:pt x="4349" y="4127"/>
                    <a:pt x="4254" y="4001"/>
                  </a:cubicBezTo>
                  <a:lnTo>
                    <a:pt x="4033" y="3497"/>
                  </a:lnTo>
                  <a:lnTo>
                    <a:pt x="2364" y="3497"/>
                  </a:lnTo>
                  <a:lnTo>
                    <a:pt x="2143" y="4001"/>
                  </a:lnTo>
                  <a:cubicBezTo>
                    <a:pt x="2075" y="4115"/>
                    <a:pt x="1940" y="4196"/>
                    <a:pt x="1811" y="4196"/>
                  </a:cubicBezTo>
                  <a:cubicBezTo>
                    <a:pt x="1762" y="4196"/>
                    <a:pt x="1714" y="4185"/>
                    <a:pt x="1671" y="4159"/>
                  </a:cubicBezTo>
                  <a:cubicBezTo>
                    <a:pt x="1513" y="4096"/>
                    <a:pt x="1419" y="3844"/>
                    <a:pt x="1513" y="3686"/>
                  </a:cubicBezTo>
                  <a:lnTo>
                    <a:pt x="2931" y="914"/>
                  </a:lnTo>
                  <a:cubicBezTo>
                    <a:pt x="2994" y="772"/>
                    <a:pt x="3120" y="701"/>
                    <a:pt x="3246" y="701"/>
                  </a:cubicBezTo>
                  <a:close/>
                  <a:moveTo>
                    <a:pt x="5955" y="2079"/>
                  </a:moveTo>
                  <a:cubicBezTo>
                    <a:pt x="6144" y="2079"/>
                    <a:pt x="6302" y="2237"/>
                    <a:pt x="6302" y="2426"/>
                  </a:cubicBezTo>
                  <a:lnTo>
                    <a:pt x="6302" y="3844"/>
                  </a:lnTo>
                  <a:cubicBezTo>
                    <a:pt x="6302" y="4064"/>
                    <a:pt x="6144" y="4222"/>
                    <a:pt x="5955" y="4222"/>
                  </a:cubicBezTo>
                  <a:cubicBezTo>
                    <a:pt x="5766" y="4222"/>
                    <a:pt x="5609" y="4064"/>
                    <a:pt x="5609" y="3844"/>
                  </a:cubicBezTo>
                  <a:lnTo>
                    <a:pt x="5609" y="2426"/>
                  </a:lnTo>
                  <a:cubicBezTo>
                    <a:pt x="5609" y="2237"/>
                    <a:pt x="5766" y="2079"/>
                    <a:pt x="5955" y="2079"/>
                  </a:cubicBezTo>
                  <a:close/>
                  <a:moveTo>
                    <a:pt x="347" y="0"/>
                  </a:moveTo>
                  <a:cubicBezTo>
                    <a:pt x="158" y="0"/>
                    <a:pt x="1" y="158"/>
                    <a:pt x="1" y="347"/>
                  </a:cubicBezTo>
                  <a:lnTo>
                    <a:pt x="1" y="4568"/>
                  </a:lnTo>
                  <a:cubicBezTo>
                    <a:pt x="1" y="4757"/>
                    <a:pt x="158" y="4915"/>
                    <a:pt x="347" y="4915"/>
                  </a:cubicBezTo>
                  <a:lnTo>
                    <a:pt x="7720" y="4915"/>
                  </a:lnTo>
                  <a:lnTo>
                    <a:pt x="77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2" name="Google Shape;7632;p74"/>
          <p:cNvGrpSpPr/>
          <p:nvPr/>
        </p:nvGrpSpPr>
        <p:grpSpPr>
          <a:xfrm>
            <a:off x="2645769" y="4247490"/>
            <a:ext cx="355258" cy="355258"/>
            <a:chOff x="-44502875" y="3576975"/>
            <a:chExt cx="300100" cy="300100"/>
          </a:xfrm>
        </p:grpSpPr>
        <p:sp>
          <p:nvSpPr>
            <p:cNvPr id="7633" name="Google Shape;7633;p74"/>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74"/>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74"/>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6" name="Google Shape;7636;p74"/>
          <p:cNvGrpSpPr/>
          <p:nvPr/>
        </p:nvGrpSpPr>
        <p:grpSpPr>
          <a:xfrm>
            <a:off x="4858968" y="1532275"/>
            <a:ext cx="356221" cy="354973"/>
            <a:chOff x="-13947000" y="3212800"/>
            <a:chExt cx="353675" cy="352400"/>
          </a:xfrm>
        </p:grpSpPr>
        <p:sp>
          <p:nvSpPr>
            <p:cNvPr id="7637" name="Google Shape;7637;p74"/>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74"/>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9" name="Google Shape;7639;p74"/>
          <p:cNvGrpSpPr/>
          <p:nvPr/>
        </p:nvGrpSpPr>
        <p:grpSpPr>
          <a:xfrm>
            <a:off x="4858981" y="1973145"/>
            <a:ext cx="356196" cy="354670"/>
            <a:chOff x="-13946200" y="3647075"/>
            <a:chExt cx="353650" cy="352100"/>
          </a:xfrm>
        </p:grpSpPr>
        <p:sp>
          <p:nvSpPr>
            <p:cNvPr id="7640" name="Google Shape;7640;p74"/>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74"/>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74"/>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74"/>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74"/>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74"/>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6" name="Google Shape;7646;p74"/>
          <p:cNvSpPr/>
          <p:nvPr/>
        </p:nvSpPr>
        <p:spPr>
          <a:xfrm>
            <a:off x="4902088" y="2417809"/>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7" name="Google Shape;7647;p74"/>
          <p:cNvGrpSpPr/>
          <p:nvPr/>
        </p:nvGrpSpPr>
        <p:grpSpPr>
          <a:xfrm>
            <a:off x="6642374" y="1532628"/>
            <a:ext cx="357002" cy="354267"/>
            <a:chOff x="-12163025" y="3214275"/>
            <a:chExt cx="354450" cy="351700"/>
          </a:xfrm>
        </p:grpSpPr>
        <p:sp>
          <p:nvSpPr>
            <p:cNvPr id="7648" name="Google Shape;7648;p74"/>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74"/>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74"/>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1" name="Google Shape;7651;p74"/>
          <p:cNvGrpSpPr/>
          <p:nvPr/>
        </p:nvGrpSpPr>
        <p:grpSpPr>
          <a:xfrm>
            <a:off x="6643154" y="1972365"/>
            <a:ext cx="355441" cy="356232"/>
            <a:chOff x="-12160675" y="3647875"/>
            <a:chExt cx="352900" cy="353650"/>
          </a:xfrm>
        </p:grpSpPr>
        <p:sp>
          <p:nvSpPr>
            <p:cNvPr id="7652" name="Google Shape;7652;p74"/>
            <p:cNvSpPr/>
            <p:nvPr/>
          </p:nvSpPr>
          <p:spPr>
            <a:xfrm>
              <a:off x="-12059850" y="3958975"/>
              <a:ext cx="149675" cy="42550"/>
            </a:xfrm>
            <a:custGeom>
              <a:avLst/>
              <a:gdLst/>
              <a:ahLst/>
              <a:cxnLst/>
              <a:rect l="l" t="t" r="r" b="b"/>
              <a:pathLst>
                <a:path w="5987" h="1702" extrusionOk="0">
                  <a:moveTo>
                    <a:pt x="1" y="0"/>
                  </a:moveTo>
                  <a:lnTo>
                    <a:pt x="1009" y="1481"/>
                  </a:lnTo>
                  <a:cubicBezTo>
                    <a:pt x="1072" y="1607"/>
                    <a:pt x="1198" y="1702"/>
                    <a:pt x="1355" y="1702"/>
                  </a:cubicBezTo>
                  <a:lnTo>
                    <a:pt x="4663" y="1702"/>
                  </a:lnTo>
                  <a:cubicBezTo>
                    <a:pt x="4821" y="1702"/>
                    <a:pt x="4947" y="1607"/>
                    <a:pt x="5010" y="1481"/>
                  </a:cubicBezTo>
                  <a:lnTo>
                    <a:pt x="59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74"/>
            <p:cNvSpPr/>
            <p:nvPr/>
          </p:nvSpPr>
          <p:spPr>
            <a:xfrm>
              <a:off x="-11850350" y="3749475"/>
              <a:ext cx="42575" cy="149675"/>
            </a:xfrm>
            <a:custGeom>
              <a:avLst/>
              <a:gdLst/>
              <a:ahLst/>
              <a:cxnLst/>
              <a:rect l="l" t="t" r="r" b="b"/>
              <a:pathLst>
                <a:path w="1703" h="5987" extrusionOk="0">
                  <a:moveTo>
                    <a:pt x="1" y="0"/>
                  </a:moveTo>
                  <a:lnTo>
                    <a:pt x="1" y="5986"/>
                  </a:lnTo>
                  <a:lnTo>
                    <a:pt x="1513" y="4978"/>
                  </a:lnTo>
                  <a:cubicBezTo>
                    <a:pt x="1639" y="4915"/>
                    <a:pt x="1702" y="4789"/>
                    <a:pt x="1702" y="4631"/>
                  </a:cubicBezTo>
                  <a:lnTo>
                    <a:pt x="1702" y="1323"/>
                  </a:lnTo>
                  <a:cubicBezTo>
                    <a:pt x="1702" y="1166"/>
                    <a:pt x="1639" y="1040"/>
                    <a:pt x="1513" y="977"/>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74"/>
            <p:cNvSpPr/>
            <p:nvPr/>
          </p:nvSpPr>
          <p:spPr>
            <a:xfrm>
              <a:off x="-12059850" y="3647875"/>
              <a:ext cx="148875" cy="42550"/>
            </a:xfrm>
            <a:custGeom>
              <a:avLst/>
              <a:gdLst/>
              <a:ahLst/>
              <a:cxnLst/>
              <a:rect l="l" t="t" r="r" b="b"/>
              <a:pathLst>
                <a:path w="5955" h="1702" extrusionOk="0">
                  <a:moveTo>
                    <a:pt x="1355" y="0"/>
                  </a:moveTo>
                  <a:cubicBezTo>
                    <a:pt x="1198" y="0"/>
                    <a:pt x="1072" y="63"/>
                    <a:pt x="977" y="189"/>
                  </a:cubicBezTo>
                  <a:lnTo>
                    <a:pt x="1" y="1701"/>
                  </a:lnTo>
                  <a:lnTo>
                    <a:pt x="5955" y="1701"/>
                  </a:lnTo>
                  <a:lnTo>
                    <a:pt x="4978" y="189"/>
                  </a:lnTo>
                  <a:cubicBezTo>
                    <a:pt x="4947" y="63"/>
                    <a:pt x="4821"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74"/>
            <p:cNvSpPr/>
            <p:nvPr/>
          </p:nvSpPr>
          <p:spPr>
            <a:xfrm>
              <a:off x="-12160675" y="3750250"/>
              <a:ext cx="41775" cy="148900"/>
            </a:xfrm>
            <a:custGeom>
              <a:avLst/>
              <a:gdLst/>
              <a:ahLst/>
              <a:cxnLst/>
              <a:rect l="l" t="t" r="r" b="b"/>
              <a:pathLst>
                <a:path w="1671" h="5956" extrusionOk="0">
                  <a:moveTo>
                    <a:pt x="1671" y="1"/>
                  </a:moveTo>
                  <a:lnTo>
                    <a:pt x="190" y="977"/>
                  </a:lnTo>
                  <a:cubicBezTo>
                    <a:pt x="64" y="1040"/>
                    <a:pt x="1" y="1166"/>
                    <a:pt x="1" y="1324"/>
                  </a:cubicBezTo>
                  <a:lnTo>
                    <a:pt x="1" y="4632"/>
                  </a:lnTo>
                  <a:cubicBezTo>
                    <a:pt x="1" y="4789"/>
                    <a:pt x="64" y="4915"/>
                    <a:pt x="190" y="4978"/>
                  </a:cubicBezTo>
                  <a:lnTo>
                    <a:pt x="1671" y="5955"/>
                  </a:lnTo>
                  <a:lnTo>
                    <a:pt x="167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74"/>
            <p:cNvSpPr/>
            <p:nvPr/>
          </p:nvSpPr>
          <p:spPr>
            <a:xfrm>
              <a:off x="-12099225" y="3710875"/>
              <a:ext cx="228425" cy="226200"/>
            </a:xfrm>
            <a:custGeom>
              <a:avLst/>
              <a:gdLst/>
              <a:ahLst/>
              <a:cxnLst/>
              <a:rect l="l" t="t" r="r" b="b"/>
              <a:pathLst>
                <a:path w="9137" h="9048" extrusionOk="0">
                  <a:moveTo>
                    <a:pt x="4569" y="820"/>
                  </a:moveTo>
                  <a:cubicBezTo>
                    <a:pt x="6616" y="820"/>
                    <a:pt x="8318" y="2489"/>
                    <a:pt x="8318" y="4537"/>
                  </a:cubicBezTo>
                  <a:cubicBezTo>
                    <a:pt x="8318" y="6553"/>
                    <a:pt x="6616" y="8255"/>
                    <a:pt x="4569" y="8255"/>
                  </a:cubicBezTo>
                  <a:cubicBezTo>
                    <a:pt x="2521" y="8255"/>
                    <a:pt x="882" y="6616"/>
                    <a:pt x="882" y="4537"/>
                  </a:cubicBezTo>
                  <a:cubicBezTo>
                    <a:pt x="882" y="2426"/>
                    <a:pt x="2521" y="820"/>
                    <a:pt x="4569" y="820"/>
                  </a:cubicBezTo>
                  <a:close/>
                  <a:moveTo>
                    <a:pt x="1260" y="0"/>
                  </a:moveTo>
                  <a:cubicBezTo>
                    <a:pt x="599" y="0"/>
                    <a:pt x="0" y="536"/>
                    <a:pt x="0" y="1229"/>
                  </a:cubicBezTo>
                  <a:lnTo>
                    <a:pt x="0" y="7845"/>
                  </a:lnTo>
                  <a:cubicBezTo>
                    <a:pt x="0" y="8507"/>
                    <a:pt x="567" y="9042"/>
                    <a:pt x="1260" y="9042"/>
                  </a:cubicBezTo>
                  <a:lnTo>
                    <a:pt x="7877" y="9042"/>
                  </a:lnTo>
                  <a:cubicBezTo>
                    <a:pt x="7910" y="9046"/>
                    <a:pt x="7944" y="9047"/>
                    <a:pt x="7977" y="9047"/>
                  </a:cubicBezTo>
                  <a:cubicBezTo>
                    <a:pt x="8598" y="9047"/>
                    <a:pt x="9137" y="8503"/>
                    <a:pt x="9137" y="7845"/>
                  </a:cubicBezTo>
                  <a:lnTo>
                    <a:pt x="9137" y="1229"/>
                  </a:lnTo>
                  <a:cubicBezTo>
                    <a:pt x="9137" y="536"/>
                    <a:pt x="8601" y="0"/>
                    <a:pt x="78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74"/>
            <p:cNvSpPr/>
            <p:nvPr/>
          </p:nvSpPr>
          <p:spPr>
            <a:xfrm>
              <a:off x="-12056700" y="3751825"/>
              <a:ext cx="144950" cy="144950"/>
            </a:xfrm>
            <a:custGeom>
              <a:avLst/>
              <a:gdLst/>
              <a:ahLst/>
              <a:cxnLst/>
              <a:rect l="l" t="t" r="r" b="b"/>
              <a:pathLst>
                <a:path w="5798" h="5798" extrusionOk="0">
                  <a:moveTo>
                    <a:pt x="2868" y="788"/>
                  </a:moveTo>
                  <a:cubicBezTo>
                    <a:pt x="4033" y="788"/>
                    <a:pt x="4947" y="1733"/>
                    <a:pt x="4947" y="2899"/>
                  </a:cubicBezTo>
                  <a:cubicBezTo>
                    <a:pt x="4947" y="4033"/>
                    <a:pt x="4033" y="4978"/>
                    <a:pt x="2868" y="4978"/>
                  </a:cubicBezTo>
                  <a:cubicBezTo>
                    <a:pt x="1733" y="4978"/>
                    <a:pt x="788" y="4033"/>
                    <a:pt x="788" y="2899"/>
                  </a:cubicBezTo>
                  <a:cubicBezTo>
                    <a:pt x="788" y="1733"/>
                    <a:pt x="1733" y="788"/>
                    <a:pt x="2868" y="788"/>
                  </a:cubicBezTo>
                  <a:close/>
                  <a:moveTo>
                    <a:pt x="2868" y="1"/>
                  </a:moveTo>
                  <a:cubicBezTo>
                    <a:pt x="1261" y="1"/>
                    <a:pt x="1" y="1324"/>
                    <a:pt x="1" y="2899"/>
                  </a:cubicBezTo>
                  <a:cubicBezTo>
                    <a:pt x="1" y="4506"/>
                    <a:pt x="1292" y="5798"/>
                    <a:pt x="2868" y="5798"/>
                  </a:cubicBezTo>
                  <a:cubicBezTo>
                    <a:pt x="4474" y="5798"/>
                    <a:pt x="5797" y="4506"/>
                    <a:pt x="5797" y="2899"/>
                  </a:cubicBezTo>
                  <a:cubicBezTo>
                    <a:pt x="5797" y="1324"/>
                    <a:pt x="4474"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74"/>
            <p:cNvSpPr/>
            <p:nvPr/>
          </p:nvSpPr>
          <p:spPr>
            <a:xfrm>
              <a:off x="-12016525" y="3792775"/>
              <a:ext cx="63025" cy="63050"/>
            </a:xfrm>
            <a:custGeom>
              <a:avLst/>
              <a:gdLst/>
              <a:ahLst/>
              <a:cxnLst/>
              <a:rect l="l" t="t" r="r" b="b"/>
              <a:pathLst>
                <a:path w="2521" h="2522" extrusionOk="0">
                  <a:moveTo>
                    <a:pt x="1261" y="1"/>
                  </a:moveTo>
                  <a:cubicBezTo>
                    <a:pt x="567" y="1"/>
                    <a:pt x="0" y="537"/>
                    <a:pt x="0" y="1261"/>
                  </a:cubicBezTo>
                  <a:cubicBezTo>
                    <a:pt x="0" y="1954"/>
                    <a:pt x="567" y="2521"/>
                    <a:pt x="1261" y="2521"/>
                  </a:cubicBezTo>
                  <a:cubicBezTo>
                    <a:pt x="1954" y="2521"/>
                    <a:pt x="2521" y="1954"/>
                    <a:pt x="2521" y="1261"/>
                  </a:cubicBezTo>
                  <a:cubicBezTo>
                    <a:pt x="2521" y="537"/>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9" name="Google Shape;7659;p74"/>
          <p:cNvGrpSpPr/>
          <p:nvPr/>
        </p:nvGrpSpPr>
        <p:grpSpPr>
          <a:xfrm>
            <a:off x="6653870" y="2416821"/>
            <a:ext cx="354635" cy="356232"/>
            <a:chOff x="-12160675" y="4081850"/>
            <a:chExt cx="352100" cy="353650"/>
          </a:xfrm>
        </p:grpSpPr>
        <p:sp>
          <p:nvSpPr>
            <p:cNvPr id="7660" name="Google Shape;7660;p74"/>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74"/>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74"/>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74"/>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74"/>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74"/>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6" name="Google Shape;7666;p74"/>
          <p:cNvGrpSpPr/>
          <p:nvPr/>
        </p:nvGrpSpPr>
        <p:grpSpPr>
          <a:xfrm>
            <a:off x="4858836" y="2891264"/>
            <a:ext cx="355416" cy="355652"/>
            <a:chOff x="-10391650" y="3180600"/>
            <a:chExt cx="352875" cy="353075"/>
          </a:xfrm>
        </p:grpSpPr>
        <p:sp>
          <p:nvSpPr>
            <p:cNvPr id="7667" name="Google Shape;7667;p74"/>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74"/>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74"/>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74"/>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74"/>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74"/>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3" name="Google Shape;7673;p74"/>
          <p:cNvGrpSpPr/>
          <p:nvPr/>
        </p:nvGrpSpPr>
        <p:grpSpPr>
          <a:xfrm>
            <a:off x="4858835" y="3368062"/>
            <a:ext cx="354635" cy="353890"/>
            <a:chOff x="-10390875" y="3616350"/>
            <a:chExt cx="352100" cy="351325"/>
          </a:xfrm>
        </p:grpSpPr>
        <p:sp>
          <p:nvSpPr>
            <p:cNvPr id="7674" name="Google Shape;7674;p74"/>
            <p:cNvSpPr/>
            <p:nvPr/>
          </p:nvSpPr>
          <p:spPr>
            <a:xfrm>
              <a:off x="-10308950" y="3780175"/>
              <a:ext cx="186675" cy="104800"/>
            </a:xfrm>
            <a:custGeom>
              <a:avLst/>
              <a:gdLst/>
              <a:ahLst/>
              <a:cxnLst/>
              <a:rect l="l" t="t" r="r" b="b"/>
              <a:pathLst>
                <a:path w="7467" h="4192" extrusionOk="0">
                  <a:moveTo>
                    <a:pt x="0" y="1"/>
                  </a:moveTo>
                  <a:lnTo>
                    <a:pt x="0" y="4191"/>
                  </a:lnTo>
                  <a:lnTo>
                    <a:pt x="7467" y="4191"/>
                  </a:lnTo>
                  <a:lnTo>
                    <a:pt x="7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74"/>
            <p:cNvSpPr/>
            <p:nvPr/>
          </p:nvSpPr>
          <p:spPr>
            <a:xfrm>
              <a:off x="-10390875" y="3698275"/>
              <a:ext cx="352100" cy="269400"/>
            </a:xfrm>
            <a:custGeom>
              <a:avLst/>
              <a:gdLst/>
              <a:ahLst/>
              <a:cxnLst/>
              <a:rect l="l" t="t" r="r" b="b"/>
              <a:pathLst>
                <a:path w="14084" h="10776" extrusionOk="0">
                  <a:moveTo>
                    <a:pt x="11216" y="2426"/>
                  </a:moveTo>
                  <a:cubicBezTo>
                    <a:pt x="11468" y="2426"/>
                    <a:pt x="11626" y="2615"/>
                    <a:pt x="11626" y="2867"/>
                  </a:cubicBezTo>
                  <a:lnTo>
                    <a:pt x="11626" y="7845"/>
                  </a:lnTo>
                  <a:cubicBezTo>
                    <a:pt x="11626" y="8097"/>
                    <a:pt x="11437" y="8255"/>
                    <a:pt x="11216" y="8255"/>
                  </a:cubicBezTo>
                  <a:lnTo>
                    <a:pt x="2931" y="8255"/>
                  </a:lnTo>
                  <a:cubicBezTo>
                    <a:pt x="2678" y="8255"/>
                    <a:pt x="2489" y="8066"/>
                    <a:pt x="2489" y="7845"/>
                  </a:cubicBezTo>
                  <a:lnTo>
                    <a:pt x="2489" y="2867"/>
                  </a:lnTo>
                  <a:cubicBezTo>
                    <a:pt x="2489" y="2615"/>
                    <a:pt x="2678" y="2426"/>
                    <a:pt x="2931" y="2426"/>
                  </a:cubicBezTo>
                  <a:close/>
                  <a:moveTo>
                    <a:pt x="1670" y="0"/>
                  </a:moveTo>
                  <a:cubicBezTo>
                    <a:pt x="757" y="0"/>
                    <a:pt x="1" y="725"/>
                    <a:pt x="1" y="1639"/>
                  </a:cubicBezTo>
                  <a:cubicBezTo>
                    <a:pt x="1" y="2237"/>
                    <a:pt x="316" y="2773"/>
                    <a:pt x="820" y="3056"/>
                  </a:cubicBezTo>
                  <a:lnTo>
                    <a:pt x="820" y="7719"/>
                  </a:lnTo>
                  <a:cubicBezTo>
                    <a:pt x="316" y="7971"/>
                    <a:pt x="1" y="8538"/>
                    <a:pt x="1" y="9137"/>
                  </a:cubicBezTo>
                  <a:cubicBezTo>
                    <a:pt x="1" y="10019"/>
                    <a:pt x="757" y="10775"/>
                    <a:pt x="1670" y="10775"/>
                  </a:cubicBezTo>
                  <a:cubicBezTo>
                    <a:pt x="2237" y="10775"/>
                    <a:pt x="2805" y="10460"/>
                    <a:pt x="3057" y="9956"/>
                  </a:cubicBezTo>
                  <a:lnTo>
                    <a:pt x="11027" y="9956"/>
                  </a:lnTo>
                  <a:cubicBezTo>
                    <a:pt x="11311" y="10460"/>
                    <a:pt x="11846" y="10775"/>
                    <a:pt x="12445" y="10775"/>
                  </a:cubicBezTo>
                  <a:cubicBezTo>
                    <a:pt x="13359" y="10775"/>
                    <a:pt x="14083" y="10019"/>
                    <a:pt x="14083" y="9137"/>
                  </a:cubicBezTo>
                  <a:cubicBezTo>
                    <a:pt x="14083" y="8538"/>
                    <a:pt x="13800" y="7971"/>
                    <a:pt x="13264" y="7719"/>
                  </a:cubicBezTo>
                  <a:lnTo>
                    <a:pt x="13264" y="3056"/>
                  </a:lnTo>
                  <a:cubicBezTo>
                    <a:pt x="13800" y="2741"/>
                    <a:pt x="14083" y="2237"/>
                    <a:pt x="14083" y="1639"/>
                  </a:cubicBezTo>
                  <a:cubicBezTo>
                    <a:pt x="14083" y="725"/>
                    <a:pt x="13359" y="0"/>
                    <a:pt x="12445" y="0"/>
                  </a:cubicBezTo>
                  <a:cubicBezTo>
                    <a:pt x="11846" y="0"/>
                    <a:pt x="11311" y="315"/>
                    <a:pt x="11027" y="820"/>
                  </a:cubicBezTo>
                  <a:lnTo>
                    <a:pt x="3057" y="820"/>
                  </a:lnTo>
                  <a:cubicBezTo>
                    <a:pt x="2805" y="315"/>
                    <a:pt x="2237"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74"/>
            <p:cNvSpPr/>
            <p:nvPr/>
          </p:nvSpPr>
          <p:spPr>
            <a:xfrm>
              <a:off x="-10268000" y="3616350"/>
              <a:ext cx="103975" cy="81150"/>
            </a:xfrm>
            <a:custGeom>
              <a:avLst/>
              <a:gdLst/>
              <a:ahLst/>
              <a:cxnLst/>
              <a:rect l="l" t="t" r="r" b="b"/>
              <a:pathLst>
                <a:path w="4159" h="3246" extrusionOk="0">
                  <a:moveTo>
                    <a:pt x="2048" y="1"/>
                  </a:moveTo>
                  <a:cubicBezTo>
                    <a:pt x="1387" y="1"/>
                    <a:pt x="851" y="536"/>
                    <a:pt x="851" y="1230"/>
                  </a:cubicBezTo>
                  <a:cubicBezTo>
                    <a:pt x="851" y="1450"/>
                    <a:pt x="914" y="1671"/>
                    <a:pt x="1040" y="1891"/>
                  </a:cubicBezTo>
                  <a:lnTo>
                    <a:pt x="0" y="3246"/>
                  </a:lnTo>
                  <a:lnTo>
                    <a:pt x="1072" y="3246"/>
                  </a:lnTo>
                  <a:lnTo>
                    <a:pt x="1733" y="2364"/>
                  </a:lnTo>
                  <a:cubicBezTo>
                    <a:pt x="1859" y="2395"/>
                    <a:pt x="1985" y="2427"/>
                    <a:pt x="2080" y="2427"/>
                  </a:cubicBezTo>
                  <a:cubicBezTo>
                    <a:pt x="2206" y="2427"/>
                    <a:pt x="2332" y="2395"/>
                    <a:pt x="2458" y="2364"/>
                  </a:cubicBezTo>
                  <a:lnTo>
                    <a:pt x="3119" y="3246"/>
                  </a:lnTo>
                  <a:lnTo>
                    <a:pt x="4159" y="3246"/>
                  </a:lnTo>
                  <a:lnTo>
                    <a:pt x="3119" y="1891"/>
                  </a:lnTo>
                  <a:cubicBezTo>
                    <a:pt x="3245" y="1671"/>
                    <a:pt x="3308" y="1450"/>
                    <a:pt x="3308" y="1230"/>
                  </a:cubicBezTo>
                  <a:cubicBezTo>
                    <a:pt x="3308" y="536"/>
                    <a:pt x="2773" y="1"/>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7" name="Google Shape;7677;p74"/>
          <p:cNvGrpSpPr/>
          <p:nvPr/>
        </p:nvGrpSpPr>
        <p:grpSpPr>
          <a:xfrm>
            <a:off x="7525810" y="2892727"/>
            <a:ext cx="312585" cy="354670"/>
            <a:chOff x="-10370400" y="4049550"/>
            <a:chExt cx="310350" cy="352100"/>
          </a:xfrm>
        </p:grpSpPr>
        <p:sp>
          <p:nvSpPr>
            <p:cNvPr id="7678" name="Google Shape;7678;p74"/>
            <p:cNvSpPr/>
            <p:nvPr/>
          </p:nvSpPr>
          <p:spPr>
            <a:xfrm>
              <a:off x="-10308175" y="4224400"/>
              <a:ext cx="185900" cy="115800"/>
            </a:xfrm>
            <a:custGeom>
              <a:avLst/>
              <a:gdLst/>
              <a:ahLst/>
              <a:cxnLst/>
              <a:rect l="l" t="t" r="r" b="b"/>
              <a:pathLst>
                <a:path w="7436" h="4632" extrusionOk="0">
                  <a:moveTo>
                    <a:pt x="1" y="1"/>
                  </a:moveTo>
                  <a:lnTo>
                    <a:pt x="1" y="4632"/>
                  </a:lnTo>
                  <a:lnTo>
                    <a:pt x="1639" y="4632"/>
                  </a:lnTo>
                  <a:lnTo>
                    <a:pt x="1639" y="1261"/>
                  </a:lnTo>
                  <a:cubicBezTo>
                    <a:pt x="1639" y="1040"/>
                    <a:pt x="1859" y="883"/>
                    <a:pt x="2048" y="883"/>
                  </a:cubicBezTo>
                  <a:cubicBezTo>
                    <a:pt x="2269" y="883"/>
                    <a:pt x="2489" y="1072"/>
                    <a:pt x="2489" y="1261"/>
                  </a:cubicBezTo>
                  <a:lnTo>
                    <a:pt x="2489" y="4632"/>
                  </a:lnTo>
                  <a:lnTo>
                    <a:pt x="3309" y="4632"/>
                  </a:lnTo>
                  <a:lnTo>
                    <a:pt x="3309" y="1261"/>
                  </a:lnTo>
                  <a:cubicBezTo>
                    <a:pt x="3309" y="1040"/>
                    <a:pt x="3498" y="883"/>
                    <a:pt x="3750" y="883"/>
                  </a:cubicBezTo>
                  <a:cubicBezTo>
                    <a:pt x="3970" y="883"/>
                    <a:pt x="4128" y="1072"/>
                    <a:pt x="4128" y="1261"/>
                  </a:cubicBezTo>
                  <a:lnTo>
                    <a:pt x="4128" y="4632"/>
                  </a:lnTo>
                  <a:lnTo>
                    <a:pt x="4947" y="4632"/>
                  </a:lnTo>
                  <a:lnTo>
                    <a:pt x="4947" y="1261"/>
                  </a:lnTo>
                  <a:cubicBezTo>
                    <a:pt x="4947" y="1040"/>
                    <a:pt x="5167" y="883"/>
                    <a:pt x="5388" y="883"/>
                  </a:cubicBezTo>
                  <a:cubicBezTo>
                    <a:pt x="5640" y="883"/>
                    <a:pt x="5829" y="1072"/>
                    <a:pt x="5829" y="1261"/>
                  </a:cubicBezTo>
                  <a:lnTo>
                    <a:pt x="5829" y="4632"/>
                  </a:lnTo>
                  <a:lnTo>
                    <a:pt x="7436" y="4632"/>
                  </a:lnTo>
                  <a:lnTo>
                    <a:pt x="74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74"/>
            <p:cNvSpPr/>
            <p:nvPr/>
          </p:nvSpPr>
          <p:spPr>
            <a:xfrm>
              <a:off x="-10292425" y="4121225"/>
              <a:ext cx="159125" cy="30750"/>
            </a:xfrm>
            <a:custGeom>
              <a:avLst/>
              <a:gdLst/>
              <a:ahLst/>
              <a:cxnLst/>
              <a:rect l="l" t="t" r="r" b="b"/>
              <a:pathLst>
                <a:path w="6365" h="1230" extrusionOk="0">
                  <a:moveTo>
                    <a:pt x="694" y="0"/>
                  </a:moveTo>
                  <a:cubicBezTo>
                    <a:pt x="694" y="158"/>
                    <a:pt x="662" y="316"/>
                    <a:pt x="631" y="442"/>
                  </a:cubicBezTo>
                  <a:cubicBezTo>
                    <a:pt x="505" y="757"/>
                    <a:pt x="284" y="1040"/>
                    <a:pt x="1" y="1229"/>
                  </a:cubicBezTo>
                  <a:lnTo>
                    <a:pt x="6365" y="1229"/>
                  </a:lnTo>
                  <a:cubicBezTo>
                    <a:pt x="6018" y="1040"/>
                    <a:pt x="5798" y="788"/>
                    <a:pt x="5672" y="442"/>
                  </a:cubicBezTo>
                  <a:cubicBezTo>
                    <a:pt x="5577" y="284"/>
                    <a:pt x="5577" y="126"/>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74"/>
            <p:cNvSpPr/>
            <p:nvPr/>
          </p:nvSpPr>
          <p:spPr>
            <a:xfrm>
              <a:off x="-10370400" y="4049550"/>
              <a:ext cx="310350" cy="91400"/>
            </a:xfrm>
            <a:custGeom>
              <a:avLst/>
              <a:gdLst/>
              <a:ahLst/>
              <a:cxnLst/>
              <a:rect l="l" t="t" r="r" b="b"/>
              <a:pathLst>
                <a:path w="12414" h="3656" extrusionOk="0">
                  <a:moveTo>
                    <a:pt x="2049" y="1"/>
                  </a:moveTo>
                  <a:cubicBezTo>
                    <a:pt x="977" y="1"/>
                    <a:pt x="95" y="820"/>
                    <a:pt x="1" y="1891"/>
                  </a:cubicBezTo>
                  <a:cubicBezTo>
                    <a:pt x="95" y="2867"/>
                    <a:pt x="946" y="3655"/>
                    <a:pt x="1954" y="3655"/>
                  </a:cubicBezTo>
                  <a:cubicBezTo>
                    <a:pt x="2427" y="3655"/>
                    <a:pt x="2773" y="3340"/>
                    <a:pt x="2899" y="3025"/>
                  </a:cubicBezTo>
                  <a:cubicBezTo>
                    <a:pt x="2931" y="2867"/>
                    <a:pt x="2962" y="2678"/>
                    <a:pt x="2805" y="2521"/>
                  </a:cubicBezTo>
                  <a:cubicBezTo>
                    <a:pt x="2729" y="2461"/>
                    <a:pt x="2618" y="2422"/>
                    <a:pt x="2520" y="2422"/>
                  </a:cubicBezTo>
                  <a:cubicBezTo>
                    <a:pt x="2411" y="2422"/>
                    <a:pt x="2317" y="2469"/>
                    <a:pt x="2301" y="2584"/>
                  </a:cubicBezTo>
                  <a:cubicBezTo>
                    <a:pt x="2274" y="2793"/>
                    <a:pt x="2097" y="2915"/>
                    <a:pt x="1911" y="2915"/>
                  </a:cubicBezTo>
                  <a:cubicBezTo>
                    <a:pt x="1873" y="2915"/>
                    <a:pt x="1834" y="2910"/>
                    <a:pt x="1796" y="2899"/>
                  </a:cubicBezTo>
                  <a:cubicBezTo>
                    <a:pt x="1544" y="2867"/>
                    <a:pt x="1418" y="2647"/>
                    <a:pt x="1481" y="2395"/>
                  </a:cubicBezTo>
                  <a:cubicBezTo>
                    <a:pt x="1595" y="1848"/>
                    <a:pt x="2036" y="1594"/>
                    <a:pt x="2500" y="1594"/>
                  </a:cubicBezTo>
                  <a:cubicBezTo>
                    <a:pt x="2811" y="1594"/>
                    <a:pt x="3132" y="1708"/>
                    <a:pt x="3372" y="1922"/>
                  </a:cubicBezTo>
                  <a:lnTo>
                    <a:pt x="3466" y="2048"/>
                  </a:lnTo>
                  <a:lnTo>
                    <a:pt x="8917" y="2048"/>
                  </a:lnTo>
                  <a:lnTo>
                    <a:pt x="9043" y="1922"/>
                  </a:lnTo>
                  <a:cubicBezTo>
                    <a:pt x="9262" y="1715"/>
                    <a:pt x="9561" y="1612"/>
                    <a:pt x="9856" y="1612"/>
                  </a:cubicBezTo>
                  <a:cubicBezTo>
                    <a:pt x="10325" y="1612"/>
                    <a:pt x="10785" y="1873"/>
                    <a:pt x="10901" y="2395"/>
                  </a:cubicBezTo>
                  <a:cubicBezTo>
                    <a:pt x="10964" y="2647"/>
                    <a:pt x="10838" y="2836"/>
                    <a:pt x="10618" y="2899"/>
                  </a:cubicBezTo>
                  <a:cubicBezTo>
                    <a:pt x="10575" y="2910"/>
                    <a:pt x="10533" y="2915"/>
                    <a:pt x="10494" y="2915"/>
                  </a:cubicBezTo>
                  <a:cubicBezTo>
                    <a:pt x="10304" y="2915"/>
                    <a:pt x="10161" y="2793"/>
                    <a:pt x="10082" y="2584"/>
                  </a:cubicBezTo>
                  <a:cubicBezTo>
                    <a:pt x="10066" y="2469"/>
                    <a:pt x="9963" y="2422"/>
                    <a:pt x="9851" y="2422"/>
                  </a:cubicBezTo>
                  <a:cubicBezTo>
                    <a:pt x="9749" y="2422"/>
                    <a:pt x="9638" y="2461"/>
                    <a:pt x="9578" y="2521"/>
                  </a:cubicBezTo>
                  <a:cubicBezTo>
                    <a:pt x="9421" y="2678"/>
                    <a:pt x="9452" y="2867"/>
                    <a:pt x="9515" y="3025"/>
                  </a:cubicBezTo>
                  <a:cubicBezTo>
                    <a:pt x="9610" y="3340"/>
                    <a:pt x="10019" y="3655"/>
                    <a:pt x="10460" y="3655"/>
                  </a:cubicBezTo>
                  <a:cubicBezTo>
                    <a:pt x="11311" y="3655"/>
                    <a:pt x="12067" y="3056"/>
                    <a:pt x="12288" y="2269"/>
                  </a:cubicBezTo>
                  <a:cubicBezTo>
                    <a:pt x="12288" y="2206"/>
                    <a:pt x="12351" y="2111"/>
                    <a:pt x="12351" y="2048"/>
                  </a:cubicBezTo>
                  <a:cubicBezTo>
                    <a:pt x="12414" y="883"/>
                    <a:pt x="11468" y="1"/>
                    <a:pt x="103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74"/>
            <p:cNvSpPr/>
            <p:nvPr/>
          </p:nvSpPr>
          <p:spPr>
            <a:xfrm>
              <a:off x="-10328650" y="4173200"/>
              <a:ext cx="226850" cy="30750"/>
            </a:xfrm>
            <a:custGeom>
              <a:avLst/>
              <a:gdLst/>
              <a:ahLst/>
              <a:cxnLst/>
              <a:rect l="l" t="t" r="r" b="b"/>
              <a:pathLst>
                <a:path w="9074" h="1230" extrusionOk="0">
                  <a:moveTo>
                    <a:pt x="0" y="1"/>
                  </a:moveTo>
                  <a:cubicBezTo>
                    <a:pt x="0" y="694"/>
                    <a:pt x="536" y="1229"/>
                    <a:pt x="1198" y="1229"/>
                  </a:cubicBezTo>
                  <a:lnTo>
                    <a:pt x="7814" y="1229"/>
                  </a:lnTo>
                  <a:cubicBezTo>
                    <a:pt x="8507" y="1229"/>
                    <a:pt x="9074" y="694"/>
                    <a:pt x="90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74"/>
            <p:cNvSpPr/>
            <p:nvPr/>
          </p:nvSpPr>
          <p:spPr>
            <a:xfrm>
              <a:off x="-10328650" y="4360650"/>
              <a:ext cx="226850" cy="41000"/>
            </a:xfrm>
            <a:custGeom>
              <a:avLst/>
              <a:gdLst/>
              <a:ahLst/>
              <a:cxnLst/>
              <a:rect l="l" t="t" r="r" b="b"/>
              <a:pathLst>
                <a:path w="9074" h="1640" extrusionOk="0">
                  <a:moveTo>
                    <a:pt x="410" y="1"/>
                  </a:moveTo>
                  <a:cubicBezTo>
                    <a:pt x="189" y="1"/>
                    <a:pt x="0" y="190"/>
                    <a:pt x="0" y="379"/>
                  </a:cubicBezTo>
                  <a:lnTo>
                    <a:pt x="0" y="1230"/>
                  </a:lnTo>
                  <a:cubicBezTo>
                    <a:pt x="0" y="1450"/>
                    <a:pt x="189" y="1639"/>
                    <a:pt x="410" y="1639"/>
                  </a:cubicBezTo>
                  <a:lnTo>
                    <a:pt x="8696" y="1639"/>
                  </a:lnTo>
                  <a:cubicBezTo>
                    <a:pt x="8916" y="1639"/>
                    <a:pt x="9074" y="1450"/>
                    <a:pt x="9074" y="1230"/>
                  </a:cubicBezTo>
                  <a:lnTo>
                    <a:pt x="9074" y="379"/>
                  </a:lnTo>
                  <a:cubicBezTo>
                    <a:pt x="9074" y="158"/>
                    <a:pt x="8885" y="1"/>
                    <a:pt x="8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3" name="Google Shape;7683;p74"/>
          <p:cNvGrpSpPr/>
          <p:nvPr/>
        </p:nvGrpSpPr>
        <p:grpSpPr>
          <a:xfrm>
            <a:off x="6630066" y="2891668"/>
            <a:ext cx="379236" cy="354847"/>
            <a:chOff x="-8674650" y="3210975"/>
            <a:chExt cx="376525" cy="352275"/>
          </a:xfrm>
        </p:grpSpPr>
        <p:sp>
          <p:nvSpPr>
            <p:cNvPr id="7684" name="Google Shape;7684;p74"/>
            <p:cNvSpPr/>
            <p:nvPr/>
          </p:nvSpPr>
          <p:spPr>
            <a:xfrm>
              <a:off x="-8542325" y="3335375"/>
              <a:ext cx="112650" cy="104375"/>
            </a:xfrm>
            <a:custGeom>
              <a:avLst/>
              <a:gdLst/>
              <a:ahLst/>
              <a:cxnLst/>
              <a:rect l="l" t="t" r="r" b="b"/>
              <a:pathLst>
                <a:path w="4506" h="4175" extrusionOk="0">
                  <a:moveTo>
                    <a:pt x="2226" y="843"/>
                  </a:moveTo>
                  <a:cubicBezTo>
                    <a:pt x="2537" y="843"/>
                    <a:pt x="2852" y="969"/>
                    <a:pt x="3120" y="1221"/>
                  </a:cubicBezTo>
                  <a:cubicBezTo>
                    <a:pt x="3624" y="1694"/>
                    <a:pt x="3624" y="2545"/>
                    <a:pt x="3120" y="3017"/>
                  </a:cubicBezTo>
                  <a:cubicBezTo>
                    <a:pt x="2883" y="3238"/>
                    <a:pt x="2568" y="3348"/>
                    <a:pt x="2249" y="3348"/>
                  </a:cubicBezTo>
                  <a:cubicBezTo>
                    <a:pt x="1930" y="3348"/>
                    <a:pt x="1607" y="3238"/>
                    <a:pt x="1355" y="3017"/>
                  </a:cubicBezTo>
                  <a:cubicBezTo>
                    <a:pt x="883" y="2545"/>
                    <a:pt x="883" y="1694"/>
                    <a:pt x="1355" y="1221"/>
                  </a:cubicBezTo>
                  <a:cubicBezTo>
                    <a:pt x="1607" y="969"/>
                    <a:pt x="1915" y="843"/>
                    <a:pt x="2226" y="843"/>
                  </a:cubicBezTo>
                  <a:close/>
                  <a:moveTo>
                    <a:pt x="2277" y="1"/>
                  </a:moveTo>
                  <a:cubicBezTo>
                    <a:pt x="1749" y="1"/>
                    <a:pt x="1214" y="197"/>
                    <a:pt x="788" y="591"/>
                  </a:cubicBezTo>
                  <a:cubicBezTo>
                    <a:pt x="1" y="1379"/>
                    <a:pt x="1" y="2765"/>
                    <a:pt x="788" y="3584"/>
                  </a:cubicBezTo>
                  <a:cubicBezTo>
                    <a:pt x="1182" y="3978"/>
                    <a:pt x="1718" y="4175"/>
                    <a:pt x="2253" y="4175"/>
                  </a:cubicBezTo>
                  <a:cubicBezTo>
                    <a:pt x="2789" y="4175"/>
                    <a:pt x="3324" y="3978"/>
                    <a:pt x="3718" y="3584"/>
                  </a:cubicBezTo>
                  <a:cubicBezTo>
                    <a:pt x="4506" y="2797"/>
                    <a:pt x="4506" y="1442"/>
                    <a:pt x="3718" y="591"/>
                  </a:cubicBezTo>
                  <a:cubicBezTo>
                    <a:pt x="3324" y="197"/>
                    <a:pt x="2805" y="1"/>
                    <a:pt x="22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74"/>
            <p:cNvSpPr/>
            <p:nvPr/>
          </p:nvSpPr>
          <p:spPr>
            <a:xfrm>
              <a:off x="-8496650" y="3377125"/>
              <a:ext cx="22875" cy="20900"/>
            </a:xfrm>
            <a:custGeom>
              <a:avLst/>
              <a:gdLst/>
              <a:ahLst/>
              <a:cxnLst/>
              <a:rect l="l" t="t" r="r" b="b"/>
              <a:pathLst>
                <a:path w="915" h="836" extrusionOk="0">
                  <a:moveTo>
                    <a:pt x="458" y="0"/>
                  </a:moveTo>
                  <a:cubicBezTo>
                    <a:pt x="348" y="0"/>
                    <a:pt x="237" y="40"/>
                    <a:pt x="159" y="118"/>
                  </a:cubicBezTo>
                  <a:cubicBezTo>
                    <a:pt x="1" y="276"/>
                    <a:pt x="1" y="560"/>
                    <a:pt x="159" y="717"/>
                  </a:cubicBezTo>
                  <a:cubicBezTo>
                    <a:pt x="237" y="796"/>
                    <a:pt x="348" y="835"/>
                    <a:pt x="458" y="835"/>
                  </a:cubicBezTo>
                  <a:cubicBezTo>
                    <a:pt x="568" y="835"/>
                    <a:pt x="678" y="796"/>
                    <a:pt x="757" y="717"/>
                  </a:cubicBezTo>
                  <a:cubicBezTo>
                    <a:pt x="915" y="560"/>
                    <a:pt x="915" y="276"/>
                    <a:pt x="757" y="118"/>
                  </a:cubicBezTo>
                  <a:cubicBezTo>
                    <a:pt x="678" y="40"/>
                    <a:pt x="568" y="0"/>
                    <a:pt x="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74"/>
            <p:cNvSpPr/>
            <p:nvPr/>
          </p:nvSpPr>
          <p:spPr>
            <a:xfrm>
              <a:off x="-8540750" y="3332825"/>
              <a:ext cx="242625" cy="230425"/>
            </a:xfrm>
            <a:custGeom>
              <a:avLst/>
              <a:gdLst/>
              <a:ahLst/>
              <a:cxnLst/>
              <a:rect l="l" t="t" r="r" b="b"/>
              <a:pathLst>
                <a:path w="9705" h="9217" extrusionOk="0">
                  <a:moveTo>
                    <a:pt x="8917" y="0"/>
                  </a:moveTo>
                  <a:lnTo>
                    <a:pt x="4978" y="1449"/>
                  </a:lnTo>
                  <a:cubicBezTo>
                    <a:pt x="5262" y="2521"/>
                    <a:pt x="4947" y="3529"/>
                    <a:pt x="4254" y="4253"/>
                  </a:cubicBezTo>
                  <a:cubicBezTo>
                    <a:pt x="3721" y="4763"/>
                    <a:pt x="2999" y="5069"/>
                    <a:pt x="2241" y="5069"/>
                  </a:cubicBezTo>
                  <a:cubicBezTo>
                    <a:pt x="1969" y="5069"/>
                    <a:pt x="1693" y="5030"/>
                    <a:pt x="1418" y="4946"/>
                  </a:cubicBezTo>
                  <a:lnTo>
                    <a:pt x="1" y="8853"/>
                  </a:lnTo>
                  <a:cubicBezTo>
                    <a:pt x="727" y="9095"/>
                    <a:pt x="1483" y="9216"/>
                    <a:pt x="2238" y="9216"/>
                  </a:cubicBezTo>
                  <a:cubicBezTo>
                    <a:pt x="4038" y="9216"/>
                    <a:pt x="5830" y="8528"/>
                    <a:pt x="7184" y="7152"/>
                  </a:cubicBezTo>
                  <a:cubicBezTo>
                    <a:pt x="9137" y="5230"/>
                    <a:pt x="9704" y="2426"/>
                    <a:pt x="89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74"/>
            <p:cNvSpPr/>
            <p:nvPr/>
          </p:nvSpPr>
          <p:spPr>
            <a:xfrm>
              <a:off x="-8645500" y="3428125"/>
              <a:ext cx="120525" cy="118950"/>
            </a:xfrm>
            <a:custGeom>
              <a:avLst/>
              <a:gdLst/>
              <a:ahLst/>
              <a:cxnLst/>
              <a:rect l="l" t="t" r="r" b="b"/>
              <a:pathLst>
                <a:path w="4821" h="4758" extrusionOk="0">
                  <a:moveTo>
                    <a:pt x="3939" y="0"/>
                  </a:moveTo>
                  <a:lnTo>
                    <a:pt x="1" y="1418"/>
                  </a:lnTo>
                  <a:cubicBezTo>
                    <a:pt x="347" y="2143"/>
                    <a:pt x="788" y="2804"/>
                    <a:pt x="1387" y="3403"/>
                  </a:cubicBezTo>
                  <a:cubicBezTo>
                    <a:pt x="1985" y="3970"/>
                    <a:pt x="2678" y="4442"/>
                    <a:pt x="3403" y="4757"/>
                  </a:cubicBezTo>
                  <a:lnTo>
                    <a:pt x="4821" y="819"/>
                  </a:lnTo>
                  <a:cubicBezTo>
                    <a:pt x="4663" y="756"/>
                    <a:pt x="4506" y="599"/>
                    <a:pt x="4348" y="473"/>
                  </a:cubicBezTo>
                  <a:cubicBezTo>
                    <a:pt x="4191" y="315"/>
                    <a:pt x="4065" y="158"/>
                    <a:pt x="39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74"/>
            <p:cNvSpPr/>
            <p:nvPr/>
          </p:nvSpPr>
          <p:spPr>
            <a:xfrm>
              <a:off x="-8448600" y="3227275"/>
              <a:ext cx="122900" cy="122900"/>
            </a:xfrm>
            <a:custGeom>
              <a:avLst/>
              <a:gdLst/>
              <a:ahLst/>
              <a:cxnLst/>
              <a:rect l="l" t="t" r="r" b="b"/>
              <a:pathLst>
                <a:path w="4916" h="4916" extrusionOk="0">
                  <a:moveTo>
                    <a:pt x="1419" y="1"/>
                  </a:moveTo>
                  <a:lnTo>
                    <a:pt x="1" y="3939"/>
                  </a:lnTo>
                  <a:cubicBezTo>
                    <a:pt x="190" y="4065"/>
                    <a:pt x="410" y="4191"/>
                    <a:pt x="568" y="4380"/>
                  </a:cubicBezTo>
                  <a:cubicBezTo>
                    <a:pt x="725" y="4537"/>
                    <a:pt x="883" y="4726"/>
                    <a:pt x="977" y="4915"/>
                  </a:cubicBezTo>
                  <a:lnTo>
                    <a:pt x="4916" y="3466"/>
                  </a:lnTo>
                  <a:cubicBezTo>
                    <a:pt x="4569" y="2710"/>
                    <a:pt x="4096" y="2017"/>
                    <a:pt x="3498" y="1418"/>
                  </a:cubicBezTo>
                  <a:cubicBezTo>
                    <a:pt x="2931" y="820"/>
                    <a:pt x="2175" y="347"/>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74"/>
            <p:cNvSpPr/>
            <p:nvPr/>
          </p:nvSpPr>
          <p:spPr>
            <a:xfrm>
              <a:off x="-8674650" y="3210975"/>
              <a:ext cx="241825" cy="232925"/>
            </a:xfrm>
            <a:custGeom>
              <a:avLst/>
              <a:gdLst/>
              <a:ahLst/>
              <a:cxnLst/>
              <a:rect l="l" t="t" r="r" b="b"/>
              <a:pathLst>
                <a:path w="9673" h="9317" extrusionOk="0">
                  <a:moveTo>
                    <a:pt x="7515" y="0"/>
                  </a:moveTo>
                  <a:cubicBezTo>
                    <a:pt x="5700" y="0"/>
                    <a:pt x="3894" y="698"/>
                    <a:pt x="2521" y="2070"/>
                  </a:cubicBezTo>
                  <a:cubicBezTo>
                    <a:pt x="568" y="3992"/>
                    <a:pt x="1" y="6827"/>
                    <a:pt x="820" y="9316"/>
                  </a:cubicBezTo>
                  <a:lnTo>
                    <a:pt x="4758" y="7899"/>
                  </a:lnTo>
                  <a:cubicBezTo>
                    <a:pt x="4475" y="6796"/>
                    <a:pt x="4790" y="5693"/>
                    <a:pt x="5514" y="5000"/>
                  </a:cubicBezTo>
                  <a:cubicBezTo>
                    <a:pt x="6037" y="4454"/>
                    <a:pt x="6793" y="4194"/>
                    <a:pt x="7538" y="4194"/>
                  </a:cubicBezTo>
                  <a:cubicBezTo>
                    <a:pt x="7781" y="4194"/>
                    <a:pt x="8023" y="4221"/>
                    <a:pt x="8255" y="4276"/>
                  </a:cubicBezTo>
                  <a:lnTo>
                    <a:pt x="9673" y="337"/>
                  </a:lnTo>
                  <a:cubicBezTo>
                    <a:pt x="8970" y="112"/>
                    <a:pt x="8242" y="0"/>
                    <a:pt x="7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0" name="Google Shape;7690;p74"/>
          <p:cNvGrpSpPr/>
          <p:nvPr/>
        </p:nvGrpSpPr>
        <p:grpSpPr>
          <a:xfrm>
            <a:off x="5301563" y="1531633"/>
            <a:ext cx="356221" cy="356257"/>
            <a:chOff x="-13512225" y="3211525"/>
            <a:chExt cx="353675" cy="353675"/>
          </a:xfrm>
        </p:grpSpPr>
        <p:sp>
          <p:nvSpPr>
            <p:cNvPr id="7691" name="Google Shape;7691;p74"/>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74"/>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74"/>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74"/>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74"/>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6" name="Google Shape;7696;p74"/>
          <p:cNvGrpSpPr/>
          <p:nvPr/>
        </p:nvGrpSpPr>
        <p:grpSpPr>
          <a:xfrm>
            <a:off x="5301563" y="1973145"/>
            <a:ext cx="356221" cy="354670"/>
            <a:chOff x="-13512225" y="3647075"/>
            <a:chExt cx="353675" cy="352100"/>
          </a:xfrm>
        </p:grpSpPr>
        <p:sp>
          <p:nvSpPr>
            <p:cNvPr id="7697" name="Google Shape;7697;p74"/>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74"/>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74"/>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74"/>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74"/>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74"/>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74"/>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74"/>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74"/>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74"/>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7" name="Google Shape;7707;p74"/>
          <p:cNvGrpSpPr/>
          <p:nvPr/>
        </p:nvGrpSpPr>
        <p:grpSpPr>
          <a:xfrm>
            <a:off x="5311876" y="2417211"/>
            <a:ext cx="356221" cy="355451"/>
            <a:chOff x="-13512225" y="4080275"/>
            <a:chExt cx="353675" cy="352875"/>
          </a:xfrm>
        </p:grpSpPr>
        <p:sp>
          <p:nvSpPr>
            <p:cNvPr id="7708" name="Google Shape;7708;p74"/>
            <p:cNvSpPr/>
            <p:nvPr/>
          </p:nvSpPr>
          <p:spPr>
            <a:xfrm>
              <a:off x="-13512225" y="4203925"/>
              <a:ext cx="353675" cy="229225"/>
            </a:xfrm>
            <a:custGeom>
              <a:avLst/>
              <a:gdLst/>
              <a:ahLst/>
              <a:cxnLst/>
              <a:rect l="l" t="t" r="r" b="b"/>
              <a:pathLst>
                <a:path w="14147" h="9169" extrusionOk="0">
                  <a:moveTo>
                    <a:pt x="5407" y="1717"/>
                  </a:moveTo>
                  <a:cubicBezTo>
                    <a:pt x="5482" y="1717"/>
                    <a:pt x="5561" y="1733"/>
                    <a:pt x="5640" y="1765"/>
                  </a:cubicBezTo>
                  <a:lnTo>
                    <a:pt x="9767" y="4254"/>
                  </a:lnTo>
                  <a:cubicBezTo>
                    <a:pt x="9893" y="4348"/>
                    <a:pt x="9987" y="4443"/>
                    <a:pt x="9987" y="4600"/>
                  </a:cubicBezTo>
                  <a:cubicBezTo>
                    <a:pt x="9987" y="4758"/>
                    <a:pt x="9893" y="4915"/>
                    <a:pt x="9767" y="5010"/>
                  </a:cubicBezTo>
                  <a:lnTo>
                    <a:pt x="5640" y="7499"/>
                  </a:lnTo>
                  <a:cubicBezTo>
                    <a:pt x="5577" y="7530"/>
                    <a:pt x="5506" y="7546"/>
                    <a:pt x="5431" y="7546"/>
                  </a:cubicBezTo>
                  <a:cubicBezTo>
                    <a:pt x="5356" y="7546"/>
                    <a:pt x="5277" y="7530"/>
                    <a:pt x="5199" y="7499"/>
                  </a:cubicBezTo>
                  <a:cubicBezTo>
                    <a:pt x="5104" y="7404"/>
                    <a:pt x="5010" y="7278"/>
                    <a:pt x="5010" y="7121"/>
                  </a:cubicBezTo>
                  <a:lnTo>
                    <a:pt x="5010" y="2143"/>
                  </a:lnTo>
                  <a:cubicBezTo>
                    <a:pt x="5010" y="1985"/>
                    <a:pt x="5104" y="1859"/>
                    <a:pt x="5199" y="1765"/>
                  </a:cubicBezTo>
                  <a:cubicBezTo>
                    <a:pt x="5262" y="1733"/>
                    <a:pt x="5333" y="1717"/>
                    <a:pt x="5407" y="1717"/>
                  </a:cubicBezTo>
                  <a:close/>
                  <a:moveTo>
                    <a:pt x="63" y="0"/>
                  </a:moveTo>
                  <a:lnTo>
                    <a:pt x="63" y="7971"/>
                  </a:lnTo>
                  <a:cubicBezTo>
                    <a:pt x="0" y="8633"/>
                    <a:pt x="568" y="9168"/>
                    <a:pt x="1261" y="9168"/>
                  </a:cubicBezTo>
                  <a:lnTo>
                    <a:pt x="12886" y="9168"/>
                  </a:lnTo>
                  <a:cubicBezTo>
                    <a:pt x="13548" y="9168"/>
                    <a:pt x="14146" y="8633"/>
                    <a:pt x="14146" y="7908"/>
                  </a:cubicBezTo>
                  <a:lnTo>
                    <a:pt x="141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74"/>
            <p:cNvSpPr/>
            <p:nvPr/>
          </p:nvSpPr>
          <p:spPr>
            <a:xfrm>
              <a:off x="-13366525" y="4275600"/>
              <a:ext cx="73275" cy="88225"/>
            </a:xfrm>
            <a:custGeom>
              <a:avLst/>
              <a:gdLst/>
              <a:ahLst/>
              <a:cxnLst/>
              <a:rect l="l" t="t" r="r" b="b"/>
              <a:pathLst>
                <a:path w="2931" h="3529" extrusionOk="0">
                  <a:moveTo>
                    <a:pt x="1" y="0"/>
                  </a:moveTo>
                  <a:lnTo>
                    <a:pt x="1" y="3529"/>
                  </a:lnTo>
                  <a:lnTo>
                    <a:pt x="2931" y="1733"/>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74"/>
            <p:cNvSpPr/>
            <p:nvPr/>
          </p:nvSpPr>
          <p:spPr>
            <a:xfrm>
              <a:off x="-13398800" y="4143275"/>
              <a:ext cx="65375" cy="40975"/>
            </a:xfrm>
            <a:custGeom>
              <a:avLst/>
              <a:gdLst/>
              <a:ahLst/>
              <a:cxnLst/>
              <a:rect l="l" t="t" r="r" b="b"/>
              <a:pathLst>
                <a:path w="2615" h="1639" extrusionOk="0">
                  <a:moveTo>
                    <a:pt x="1103" y="1"/>
                  </a:moveTo>
                  <a:lnTo>
                    <a:pt x="0" y="1639"/>
                  </a:lnTo>
                  <a:lnTo>
                    <a:pt x="1512" y="1639"/>
                  </a:lnTo>
                  <a:lnTo>
                    <a:pt x="26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74"/>
            <p:cNvSpPr/>
            <p:nvPr/>
          </p:nvSpPr>
          <p:spPr>
            <a:xfrm>
              <a:off x="-13336575" y="4143275"/>
              <a:ext cx="64600" cy="40975"/>
            </a:xfrm>
            <a:custGeom>
              <a:avLst/>
              <a:gdLst/>
              <a:ahLst/>
              <a:cxnLst/>
              <a:rect l="l" t="t" r="r" b="b"/>
              <a:pathLst>
                <a:path w="2584" h="1639" extrusionOk="0">
                  <a:moveTo>
                    <a:pt x="1103" y="1"/>
                  </a:moveTo>
                  <a:lnTo>
                    <a:pt x="0" y="1639"/>
                  </a:lnTo>
                  <a:lnTo>
                    <a:pt x="1481" y="1639"/>
                  </a:lnTo>
                  <a:lnTo>
                    <a:pt x="2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74"/>
            <p:cNvSpPr/>
            <p:nvPr/>
          </p:nvSpPr>
          <p:spPr>
            <a:xfrm>
              <a:off x="-13398800" y="4081050"/>
              <a:ext cx="65375" cy="40975"/>
            </a:xfrm>
            <a:custGeom>
              <a:avLst/>
              <a:gdLst/>
              <a:ahLst/>
              <a:cxnLst/>
              <a:rect l="l" t="t" r="r" b="b"/>
              <a:pathLst>
                <a:path w="2615" h="1639" extrusionOk="0">
                  <a:moveTo>
                    <a:pt x="0" y="1"/>
                  </a:moveTo>
                  <a:lnTo>
                    <a:pt x="1103" y="1639"/>
                  </a:lnTo>
                  <a:lnTo>
                    <a:pt x="2615" y="1639"/>
                  </a:lnTo>
                  <a:lnTo>
                    <a:pt x="1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74"/>
            <p:cNvSpPr/>
            <p:nvPr/>
          </p:nvSpPr>
          <p:spPr>
            <a:xfrm>
              <a:off x="-13274375" y="4143275"/>
              <a:ext cx="64625" cy="40975"/>
            </a:xfrm>
            <a:custGeom>
              <a:avLst/>
              <a:gdLst/>
              <a:ahLst/>
              <a:cxnLst/>
              <a:rect l="l" t="t" r="r" b="b"/>
              <a:pathLst>
                <a:path w="2585" h="1639" extrusionOk="0">
                  <a:moveTo>
                    <a:pt x="1104" y="1"/>
                  </a:moveTo>
                  <a:lnTo>
                    <a:pt x="1" y="1639"/>
                  </a:lnTo>
                  <a:lnTo>
                    <a:pt x="1482" y="1639"/>
                  </a:lnTo>
                  <a:lnTo>
                    <a:pt x="25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74"/>
            <p:cNvSpPr/>
            <p:nvPr/>
          </p:nvSpPr>
          <p:spPr>
            <a:xfrm>
              <a:off x="-13212925" y="4081050"/>
              <a:ext cx="54375" cy="40975"/>
            </a:xfrm>
            <a:custGeom>
              <a:avLst/>
              <a:gdLst/>
              <a:ahLst/>
              <a:cxnLst/>
              <a:rect l="l" t="t" r="r" b="b"/>
              <a:pathLst>
                <a:path w="2175" h="1639" extrusionOk="0">
                  <a:moveTo>
                    <a:pt x="0" y="1"/>
                  </a:moveTo>
                  <a:lnTo>
                    <a:pt x="1103" y="1639"/>
                  </a:lnTo>
                  <a:lnTo>
                    <a:pt x="2174" y="1639"/>
                  </a:lnTo>
                  <a:lnTo>
                    <a:pt x="2174" y="820"/>
                  </a:lnTo>
                  <a:cubicBezTo>
                    <a:pt x="2174" y="347"/>
                    <a:pt x="1796" y="1"/>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74"/>
            <p:cNvSpPr/>
            <p:nvPr/>
          </p:nvSpPr>
          <p:spPr>
            <a:xfrm>
              <a:off x="-13212925" y="4143275"/>
              <a:ext cx="54375" cy="40975"/>
            </a:xfrm>
            <a:custGeom>
              <a:avLst/>
              <a:gdLst/>
              <a:ahLst/>
              <a:cxnLst/>
              <a:rect l="l" t="t" r="r" b="b"/>
              <a:pathLst>
                <a:path w="2175" h="1639" extrusionOk="0">
                  <a:moveTo>
                    <a:pt x="1103" y="1"/>
                  </a:moveTo>
                  <a:lnTo>
                    <a:pt x="0" y="1639"/>
                  </a:lnTo>
                  <a:lnTo>
                    <a:pt x="2174" y="1639"/>
                  </a:ln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74"/>
            <p:cNvSpPr/>
            <p:nvPr/>
          </p:nvSpPr>
          <p:spPr>
            <a:xfrm>
              <a:off x="-13274375" y="4081050"/>
              <a:ext cx="64625" cy="40975"/>
            </a:xfrm>
            <a:custGeom>
              <a:avLst/>
              <a:gdLst/>
              <a:ahLst/>
              <a:cxnLst/>
              <a:rect l="l" t="t" r="r" b="b"/>
              <a:pathLst>
                <a:path w="2585" h="1639" extrusionOk="0">
                  <a:moveTo>
                    <a:pt x="1" y="1"/>
                  </a:moveTo>
                  <a:lnTo>
                    <a:pt x="1104" y="1639"/>
                  </a:lnTo>
                  <a:lnTo>
                    <a:pt x="2584" y="1639"/>
                  </a:lnTo>
                  <a:lnTo>
                    <a:pt x="1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74"/>
            <p:cNvSpPr/>
            <p:nvPr/>
          </p:nvSpPr>
          <p:spPr>
            <a:xfrm>
              <a:off x="-13336575" y="4081050"/>
              <a:ext cx="64600" cy="40975"/>
            </a:xfrm>
            <a:custGeom>
              <a:avLst/>
              <a:gdLst/>
              <a:ahLst/>
              <a:cxnLst/>
              <a:rect l="l" t="t" r="r" b="b"/>
              <a:pathLst>
                <a:path w="2584" h="1639" extrusionOk="0">
                  <a:moveTo>
                    <a:pt x="0" y="1"/>
                  </a:moveTo>
                  <a:lnTo>
                    <a:pt x="1103" y="1639"/>
                  </a:lnTo>
                  <a:lnTo>
                    <a:pt x="2583" y="1639"/>
                  </a:lnTo>
                  <a:lnTo>
                    <a:pt x="14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74"/>
            <p:cNvSpPr/>
            <p:nvPr/>
          </p:nvSpPr>
          <p:spPr>
            <a:xfrm>
              <a:off x="-13512225" y="4080275"/>
              <a:ext cx="123675" cy="103200"/>
            </a:xfrm>
            <a:custGeom>
              <a:avLst/>
              <a:gdLst/>
              <a:ahLst/>
              <a:cxnLst/>
              <a:rect l="l" t="t" r="r" b="b"/>
              <a:pathLst>
                <a:path w="4947" h="4128" extrusionOk="0">
                  <a:moveTo>
                    <a:pt x="2489" y="1260"/>
                  </a:moveTo>
                  <a:cubicBezTo>
                    <a:pt x="2962" y="1260"/>
                    <a:pt x="3371" y="1607"/>
                    <a:pt x="3371" y="2080"/>
                  </a:cubicBezTo>
                  <a:cubicBezTo>
                    <a:pt x="3371" y="2552"/>
                    <a:pt x="2962" y="2899"/>
                    <a:pt x="2489" y="2899"/>
                  </a:cubicBezTo>
                  <a:cubicBezTo>
                    <a:pt x="2017" y="2899"/>
                    <a:pt x="1670" y="2552"/>
                    <a:pt x="1670" y="2080"/>
                  </a:cubicBezTo>
                  <a:cubicBezTo>
                    <a:pt x="1670" y="1607"/>
                    <a:pt x="2017" y="1260"/>
                    <a:pt x="2489" y="1260"/>
                  </a:cubicBezTo>
                  <a:close/>
                  <a:moveTo>
                    <a:pt x="1261" y="0"/>
                  </a:moveTo>
                  <a:cubicBezTo>
                    <a:pt x="599" y="0"/>
                    <a:pt x="0" y="536"/>
                    <a:pt x="0" y="1260"/>
                  </a:cubicBezTo>
                  <a:lnTo>
                    <a:pt x="0" y="4127"/>
                  </a:lnTo>
                  <a:lnTo>
                    <a:pt x="3560" y="4127"/>
                  </a:lnTo>
                  <a:lnTo>
                    <a:pt x="4947" y="2080"/>
                  </a:lnTo>
                  <a:lnTo>
                    <a:pt x="35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74"/>
          <p:cNvGrpSpPr/>
          <p:nvPr/>
        </p:nvGrpSpPr>
        <p:grpSpPr>
          <a:xfrm>
            <a:off x="7084956" y="1564572"/>
            <a:ext cx="356196" cy="290379"/>
            <a:chOff x="-11728250" y="3245400"/>
            <a:chExt cx="353650" cy="288275"/>
          </a:xfrm>
        </p:grpSpPr>
        <p:sp>
          <p:nvSpPr>
            <p:cNvPr id="7720" name="Google Shape;7720;p74"/>
            <p:cNvSpPr/>
            <p:nvPr/>
          </p:nvSpPr>
          <p:spPr>
            <a:xfrm>
              <a:off x="-11603025" y="3389725"/>
              <a:ext cx="104775" cy="143950"/>
            </a:xfrm>
            <a:custGeom>
              <a:avLst/>
              <a:gdLst/>
              <a:ahLst/>
              <a:cxnLst/>
              <a:rect l="l" t="t" r="r" b="b"/>
              <a:pathLst>
                <a:path w="4191" h="5758" extrusionOk="0">
                  <a:moveTo>
                    <a:pt x="2096" y="0"/>
                  </a:moveTo>
                  <a:cubicBezTo>
                    <a:pt x="1560" y="0"/>
                    <a:pt x="1024" y="197"/>
                    <a:pt x="631" y="591"/>
                  </a:cubicBezTo>
                  <a:cubicBezTo>
                    <a:pt x="252" y="1001"/>
                    <a:pt x="63" y="1505"/>
                    <a:pt x="63" y="2040"/>
                  </a:cubicBezTo>
                  <a:cubicBezTo>
                    <a:pt x="63" y="2261"/>
                    <a:pt x="95" y="2418"/>
                    <a:pt x="126" y="2576"/>
                  </a:cubicBezTo>
                  <a:lnTo>
                    <a:pt x="1387" y="3048"/>
                  </a:lnTo>
                  <a:lnTo>
                    <a:pt x="158" y="4372"/>
                  </a:lnTo>
                  <a:cubicBezTo>
                    <a:pt x="0" y="4561"/>
                    <a:pt x="0" y="4813"/>
                    <a:pt x="158" y="4970"/>
                  </a:cubicBezTo>
                  <a:cubicBezTo>
                    <a:pt x="662" y="5474"/>
                    <a:pt x="1387" y="5758"/>
                    <a:pt x="2111" y="5758"/>
                  </a:cubicBezTo>
                  <a:cubicBezTo>
                    <a:pt x="2836" y="5758"/>
                    <a:pt x="3497" y="5474"/>
                    <a:pt x="4033" y="4970"/>
                  </a:cubicBezTo>
                  <a:cubicBezTo>
                    <a:pt x="4191" y="4813"/>
                    <a:pt x="4191" y="4561"/>
                    <a:pt x="4033" y="4372"/>
                  </a:cubicBezTo>
                  <a:lnTo>
                    <a:pt x="2804" y="3048"/>
                  </a:lnTo>
                  <a:lnTo>
                    <a:pt x="4065" y="2576"/>
                  </a:lnTo>
                  <a:cubicBezTo>
                    <a:pt x="4096" y="2418"/>
                    <a:pt x="4159" y="2198"/>
                    <a:pt x="4159" y="2040"/>
                  </a:cubicBezTo>
                  <a:cubicBezTo>
                    <a:pt x="4159" y="1505"/>
                    <a:pt x="3939" y="1001"/>
                    <a:pt x="3560" y="591"/>
                  </a:cubicBezTo>
                  <a:cubicBezTo>
                    <a:pt x="3167" y="197"/>
                    <a:pt x="2631" y="0"/>
                    <a:pt x="2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74"/>
            <p:cNvSpPr/>
            <p:nvPr/>
          </p:nvSpPr>
          <p:spPr>
            <a:xfrm>
              <a:off x="-11647125" y="3246175"/>
              <a:ext cx="86650" cy="133925"/>
            </a:xfrm>
            <a:custGeom>
              <a:avLst/>
              <a:gdLst/>
              <a:ahLst/>
              <a:cxnLst/>
              <a:rect l="l" t="t" r="r" b="b"/>
              <a:pathLst>
                <a:path w="3466" h="5357" extrusionOk="0">
                  <a:moveTo>
                    <a:pt x="3466" y="1"/>
                  </a:moveTo>
                  <a:cubicBezTo>
                    <a:pt x="2205" y="64"/>
                    <a:pt x="1008" y="473"/>
                    <a:pt x="0" y="1135"/>
                  </a:cubicBezTo>
                  <a:lnTo>
                    <a:pt x="2426" y="5356"/>
                  </a:lnTo>
                  <a:cubicBezTo>
                    <a:pt x="2741" y="5167"/>
                    <a:pt x="3056" y="5041"/>
                    <a:pt x="3466" y="50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74"/>
            <p:cNvSpPr/>
            <p:nvPr/>
          </p:nvSpPr>
          <p:spPr>
            <a:xfrm>
              <a:off x="-11540025" y="3245400"/>
              <a:ext cx="86675" cy="133900"/>
            </a:xfrm>
            <a:custGeom>
              <a:avLst/>
              <a:gdLst/>
              <a:ahLst/>
              <a:cxnLst/>
              <a:rect l="l" t="t" r="r" b="b"/>
              <a:pathLst>
                <a:path w="3467" h="5356" extrusionOk="0">
                  <a:moveTo>
                    <a:pt x="1" y="0"/>
                  </a:moveTo>
                  <a:lnTo>
                    <a:pt x="1" y="4978"/>
                  </a:lnTo>
                  <a:cubicBezTo>
                    <a:pt x="379" y="5041"/>
                    <a:pt x="725" y="5135"/>
                    <a:pt x="1040" y="5356"/>
                  </a:cubicBezTo>
                  <a:lnTo>
                    <a:pt x="3466" y="1134"/>
                  </a:lnTo>
                  <a:cubicBezTo>
                    <a:pt x="2458" y="473"/>
                    <a:pt x="1261" y="63"/>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74"/>
            <p:cNvSpPr/>
            <p:nvPr/>
          </p:nvSpPr>
          <p:spPr>
            <a:xfrm>
              <a:off x="-11498275" y="3285550"/>
              <a:ext cx="123675" cy="160700"/>
            </a:xfrm>
            <a:custGeom>
              <a:avLst/>
              <a:gdLst/>
              <a:ahLst/>
              <a:cxnLst/>
              <a:rect l="l" t="t" r="r" b="b"/>
              <a:pathLst>
                <a:path w="4947" h="6428" extrusionOk="0">
                  <a:moveTo>
                    <a:pt x="2426" y="1"/>
                  </a:moveTo>
                  <a:lnTo>
                    <a:pt x="1" y="4254"/>
                  </a:lnTo>
                  <a:cubicBezTo>
                    <a:pt x="505" y="4790"/>
                    <a:pt x="788" y="5483"/>
                    <a:pt x="788" y="6207"/>
                  </a:cubicBezTo>
                  <a:lnTo>
                    <a:pt x="788" y="6428"/>
                  </a:lnTo>
                  <a:lnTo>
                    <a:pt x="4663" y="4947"/>
                  </a:lnTo>
                  <a:cubicBezTo>
                    <a:pt x="4884" y="4884"/>
                    <a:pt x="4947" y="4727"/>
                    <a:pt x="4947" y="4538"/>
                  </a:cubicBezTo>
                  <a:cubicBezTo>
                    <a:pt x="4726" y="2710"/>
                    <a:pt x="3781" y="1135"/>
                    <a:pt x="24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74"/>
            <p:cNvSpPr/>
            <p:nvPr/>
          </p:nvSpPr>
          <p:spPr>
            <a:xfrm>
              <a:off x="-11728250" y="3286350"/>
              <a:ext cx="125250" cy="160700"/>
            </a:xfrm>
            <a:custGeom>
              <a:avLst/>
              <a:gdLst/>
              <a:ahLst/>
              <a:cxnLst/>
              <a:rect l="l" t="t" r="r" b="b"/>
              <a:pathLst>
                <a:path w="5010" h="6428" extrusionOk="0">
                  <a:moveTo>
                    <a:pt x="2584" y="0"/>
                  </a:moveTo>
                  <a:cubicBezTo>
                    <a:pt x="1229" y="1103"/>
                    <a:pt x="284" y="2678"/>
                    <a:pt x="63" y="4537"/>
                  </a:cubicBezTo>
                  <a:cubicBezTo>
                    <a:pt x="0" y="4726"/>
                    <a:pt x="126" y="4884"/>
                    <a:pt x="315" y="4978"/>
                  </a:cubicBezTo>
                  <a:lnTo>
                    <a:pt x="4222" y="6427"/>
                  </a:lnTo>
                  <a:lnTo>
                    <a:pt x="4222" y="6238"/>
                  </a:lnTo>
                  <a:cubicBezTo>
                    <a:pt x="4222" y="5482"/>
                    <a:pt x="4505" y="4758"/>
                    <a:pt x="5009" y="4254"/>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25" name="Google Shape;7725;p74"/>
          <p:cNvSpPr/>
          <p:nvPr/>
        </p:nvSpPr>
        <p:spPr>
          <a:xfrm>
            <a:off x="7242366" y="2108233"/>
            <a:ext cx="40464" cy="84135"/>
          </a:xfrm>
          <a:custGeom>
            <a:avLst/>
            <a:gdLst/>
            <a:ahLst/>
            <a:cxnLst/>
            <a:rect l="l" t="t" r="r" b="b"/>
            <a:pathLst>
              <a:path w="1607" h="3341" extrusionOk="0">
                <a:moveTo>
                  <a:pt x="0" y="1"/>
                </a:moveTo>
                <a:lnTo>
                  <a:pt x="0" y="2804"/>
                </a:lnTo>
                <a:cubicBezTo>
                  <a:pt x="158" y="2962"/>
                  <a:pt x="315" y="3183"/>
                  <a:pt x="504" y="3340"/>
                </a:cubicBezTo>
                <a:lnTo>
                  <a:pt x="1607" y="1891"/>
                </a:lnTo>
                <a:cubicBezTo>
                  <a:pt x="630" y="1418"/>
                  <a:pt x="0" y="78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6" name="Google Shape;7726;p74"/>
          <p:cNvGrpSpPr/>
          <p:nvPr/>
        </p:nvGrpSpPr>
        <p:grpSpPr>
          <a:xfrm>
            <a:off x="7083760" y="1971660"/>
            <a:ext cx="358588" cy="357642"/>
            <a:chOff x="-11729050" y="3646475"/>
            <a:chExt cx="356025" cy="355050"/>
          </a:xfrm>
        </p:grpSpPr>
        <p:sp>
          <p:nvSpPr>
            <p:cNvPr id="7727" name="Google Shape;7727;p74"/>
            <p:cNvSpPr/>
            <p:nvPr/>
          </p:nvSpPr>
          <p:spPr>
            <a:xfrm>
              <a:off x="-11460475" y="3648050"/>
              <a:ext cx="86675" cy="80175"/>
            </a:xfrm>
            <a:custGeom>
              <a:avLst/>
              <a:gdLst/>
              <a:ahLst/>
              <a:cxnLst/>
              <a:rect l="l" t="t" r="r" b="b"/>
              <a:pathLst>
                <a:path w="3467" h="3207" extrusionOk="0">
                  <a:moveTo>
                    <a:pt x="3025" y="1"/>
                  </a:moveTo>
                  <a:cubicBezTo>
                    <a:pt x="2923" y="1"/>
                    <a:pt x="2821" y="40"/>
                    <a:pt x="2742" y="119"/>
                  </a:cubicBezTo>
                  <a:lnTo>
                    <a:pt x="1" y="2955"/>
                  </a:lnTo>
                  <a:cubicBezTo>
                    <a:pt x="316" y="3018"/>
                    <a:pt x="631" y="3112"/>
                    <a:pt x="914" y="3207"/>
                  </a:cubicBezTo>
                  <a:lnTo>
                    <a:pt x="3309" y="749"/>
                  </a:lnTo>
                  <a:cubicBezTo>
                    <a:pt x="3466" y="529"/>
                    <a:pt x="3466" y="277"/>
                    <a:pt x="3309" y="119"/>
                  </a:cubicBezTo>
                  <a:cubicBezTo>
                    <a:pt x="3230" y="40"/>
                    <a:pt x="3128" y="1"/>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74"/>
            <p:cNvSpPr/>
            <p:nvPr/>
          </p:nvSpPr>
          <p:spPr>
            <a:xfrm>
              <a:off x="-11601450" y="3773875"/>
              <a:ext cx="19725" cy="19725"/>
            </a:xfrm>
            <a:custGeom>
              <a:avLst/>
              <a:gdLst/>
              <a:ahLst/>
              <a:cxnLst/>
              <a:rect l="l" t="t" r="r" b="b"/>
              <a:pathLst>
                <a:path w="789" h="789" extrusionOk="0">
                  <a:moveTo>
                    <a:pt x="378" y="1"/>
                  </a:moveTo>
                  <a:cubicBezTo>
                    <a:pt x="158" y="1"/>
                    <a:pt x="0" y="158"/>
                    <a:pt x="0" y="379"/>
                  </a:cubicBezTo>
                  <a:cubicBezTo>
                    <a:pt x="0" y="599"/>
                    <a:pt x="158" y="788"/>
                    <a:pt x="378" y="788"/>
                  </a:cubicBezTo>
                  <a:cubicBezTo>
                    <a:pt x="599" y="788"/>
                    <a:pt x="788" y="599"/>
                    <a:pt x="788" y="379"/>
                  </a:cubicBezTo>
                  <a:cubicBezTo>
                    <a:pt x="788" y="158"/>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74"/>
            <p:cNvSpPr/>
            <p:nvPr/>
          </p:nvSpPr>
          <p:spPr>
            <a:xfrm>
              <a:off x="-11729050" y="3646475"/>
              <a:ext cx="353675" cy="209350"/>
            </a:xfrm>
            <a:custGeom>
              <a:avLst/>
              <a:gdLst/>
              <a:ahLst/>
              <a:cxnLst/>
              <a:rect l="l" t="t" r="r" b="b"/>
              <a:pathLst>
                <a:path w="14147" h="8374" extrusionOk="0">
                  <a:moveTo>
                    <a:pt x="457" y="1"/>
                  </a:moveTo>
                  <a:cubicBezTo>
                    <a:pt x="347" y="1"/>
                    <a:pt x="237" y="40"/>
                    <a:pt x="158" y="119"/>
                  </a:cubicBezTo>
                  <a:cubicBezTo>
                    <a:pt x="1" y="277"/>
                    <a:pt x="1" y="560"/>
                    <a:pt x="158" y="718"/>
                  </a:cubicBezTo>
                  <a:lnTo>
                    <a:pt x="2553" y="3207"/>
                  </a:lnTo>
                  <a:cubicBezTo>
                    <a:pt x="1103" y="3679"/>
                    <a:pt x="32" y="4435"/>
                    <a:pt x="32" y="5443"/>
                  </a:cubicBezTo>
                  <a:cubicBezTo>
                    <a:pt x="32" y="7334"/>
                    <a:pt x="3718" y="8373"/>
                    <a:pt x="7089" y="8373"/>
                  </a:cubicBezTo>
                  <a:cubicBezTo>
                    <a:pt x="10523" y="8373"/>
                    <a:pt x="14146" y="7334"/>
                    <a:pt x="14146" y="5443"/>
                  </a:cubicBezTo>
                  <a:cubicBezTo>
                    <a:pt x="14146" y="4467"/>
                    <a:pt x="13075" y="3679"/>
                    <a:pt x="11626" y="3207"/>
                  </a:cubicBezTo>
                  <a:lnTo>
                    <a:pt x="9893" y="4971"/>
                  </a:lnTo>
                  <a:cubicBezTo>
                    <a:pt x="10019" y="5160"/>
                    <a:pt x="10051" y="5317"/>
                    <a:pt x="10051" y="5475"/>
                  </a:cubicBezTo>
                  <a:cubicBezTo>
                    <a:pt x="10051" y="6168"/>
                    <a:pt x="9484" y="6704"/>
                    <a:pt x="8791" y="6704"/>
                  </a:cubicBezTo>
                  <a:cubicBezTo>
                    <a:pt x="8129" y="6704"/>
                    <a:pt x="7530" y="6168"/>
                    <a:pt x="7530" y="5475"/>
                  </a:cubicBezTo>
                  <a:cubicBezTo>
                    <a:pt x="7530" y="4813"/>
                    <a:pt x="8066" y="4278"/>
                    <a:pt x="8791" y="4278"/>
                  </a:cubicBezTo>
                  <a:cubicBezTo>
                    <a:pt x="8980" y="4278"/>
                    <a:pt x="9232" y="4341"/>
                    <a:pt x="9389" y="4404"/>
                  </a:cubicBezTo>
                  <a:lnTo>
                    <a:pt x="10744" y="2986"/>
                  </a:lnTo>
                  <a:cubicBezTo>
                    <a:pt x="9641" y="2734"/>
                    <a:pt x="8349" y="2608"/>
                    <a:pt x="7121" y="2608"/>
                  </a:cubicBezTo>
                  <a:cubicBezTo>
                    <a:pt x="5861" y="2608"/>
                    <a:pt x="4600" y="2765"/>
                    <a:pt x="3498" y="2986"/>
                  </a:cubicBezTo>
                  <a:lnTo>
                    <a:pt x="4884" y="4404"/>
                  </a:lnTo>
                  <a:cubicBezTo>
                    <a:pt x="5073" y="4341"/>
                    <a:pt x="5293" y="4278"/>
                    <a:pt x="5482" y="4278"/>
                  </a:cubicBezTo>
                  <a:cubicBezTo>
                    <a:pt x="6144" y="4278"/>
                    <a:pt x="6743" y="4813"/>
                    <a:pt x="6743" y="5475"/>
                  </a:cubicBezTo>
                  <a:cubicBezTo>
                    <a:pt x="6743" y="6168"/>
                    <a:pt x="6176" y="6704"/>
                    <a:pt x="5482" y="6704"/>
                  </a:cubicBezTo>
                  <a:cubicBezTo>
                    <a:pt x="4821" y="6704"/>
                    <a:pt x="4222" y="6168"/>
                    <a:pt x="4222" y="5475"/>
                  </a:cubicBezTo>
                  <a:cubicBezTo>
                    <a:pt x="4222" y="5317"/>
                    <a:pt x="4254" y="5160"/>
                    <a:pt x="4285" y="5002"/>
                  </a:cubicBezTo>
                  <a:lnTo>
                    <a:pt x="2553" y="3238"/>
                  </a:lnTo>
                  <a:cubicBezTo>
                    <a:pt x="2836" y="3112"/>
                    <a:pt x="3151" y="3049"/>
                    <a:pt x="3466" y="2955"/>
                  </a:cubicBezTo>
                  <a:lnTo>
                    <a:pt x="757" y="119"/>
                  </a:lnTo>
                  <a:cubicBezTo>
                    <a:pt x="678" y="40"/>
                    <a:pt x="568"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74"/>
            <p:cNvSpPr/>
            <p:nvPr/>
          </p:nvSpPr>
          <p:spPr>
            <a:xfrm>
              <a:off x="-11518750" y="3773875"/>
              <a:ext cx="19725" cy="19725"/>
            </a:xfrm>
            <a:custGeom>
              <a:avLst/>
              <a:gdLst/>
              <a:ahLst/>
              <a:cxnLst/>
              <a:rect l="l" t="t" r="r" b="b"/>
              <a:pathLst>
                <a:path w="789" h="789" extrusionOk="0">
                  <a:moveTo>
                    <a:pt x="379" y="1"/>
                  </a:moveTo>
                  <a:cubicBezTo>
                    <a:pt x="158" y="1"/>
                    <a:pt x="0" y="158"/>
                    <a:pt x="0" y="379"/>
                  </a:cubicBezTo>
                  <a:cubicBezTo>
                    <a:pt x="0" y="599"/>
                    <a:pt x="158" y="788"/>
                    <a:pt x="379" y="788"/>
                  </a:cubicBezTo>
                  <a:cubicBezTo>
                    <a:pt x="599" y="788"/>
                    <a:pt x="788" y="599"/>
                    <a:pt x="788" y="379"/>
                  </a:cubicBezTo>
                  <a:cubicBezTo>
                    <a:pt x="788" y="158"/>
                    <a:pt x="599"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74"/>
            <p:cNvSpPr/>
            <p:nvPr/>
          </p:nvSpPr>
          <p:spPr>
            <a:xfrm>
              <a:off x="-11698325" y="3858150"/>
              <a:ext cx="67750" cy="69350"/>
            </a:xfrm>
            <a:custGeom>
              <a:avLst/>
              <a:gdLst/>
              <a:ahLst/>
              <a:cxnLst/>
              <a:rect l="l" t="t" r="r" b="b"/>
              <a:pathLst>
                <a:path w="2710" h="2774" extrusionOk="0">
                  <a:moveTo>
                    <a:pt x="1261" y="1"/>
                  </a:moveTo>
                  <a:lnTo>
                    <a:pt x="0" y="1639"/>
                  </a:lnTo>
                  <a:cubicBezTo>
                    <a:pt x="756" y="2112"/>
                    <a:pt x="1702" y="2490"/>
                    <a:pt x="2710" y="2773"/>
                  </a:cubicBezTo>
                  <a:lnTo>
                    <a:pt x="1859" y="221"/>
                  </a:lnTo>
                  <a:cubicBezTo>
                    <a:pt x="1639" y="158"/>
                    <a:pt x="1450" y="95"/>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74"/>
            <p:cNvSpPr/>
            <p:nvPr/>
          </p:nvSpPr>
          <p:spPr>
            <a:xfrm>
              <a:off x="-11627450" y="3869175"/>
              <a:ext cx="47300" cy="55175"/>
            </a:xfrm>
            <a:custGeom>
              <a:avLst/>
              <a:gdLst/>
              <a:ahLst/>
              <a:cxnLst/>
              <a:rect l="l" t="t" r="r" b="b"/>
              <a:pathLst>
                <a:path w="1892" h="2207" extrusionOk="0">
                  <a:moveTo>
                    <a:pt x="1" y="1"/>
                  </a:moveTo>
                  <a:lnTo>
                    <a:pt x="694" y="2206"/>
                  </a:lnTo>
                  <a:lnTo>
                    <a:pt x="1891" y="221"/>
                  </a:lnTo>
                  <a:cubicBezTo>
                    <a:pt x="1229" y="190"/>
                    <a:pt x="599"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74"/>
            <p:cNvSpPr/>
            <p:nvPr/>
          </p:nvSpPr>
          <p:spPr>
            <a:xfrm>
              <a:off x="-11414775" y="3803025"/>
              <a:ext cx="41750" cy="83525"/>
            </a:xfrm>
            <a:custGeom>
              <a:avLst/>
              <a:gdLst/>
              <a:ahLst/>
              <a:cxnLst/>
              <a:rect l="l" t="t" r="r" b="b"/>
              <a:pathLst>
                <a:path w="1670" h="3341" extrusionOk="0">
                  <a:moveTo>
                    <a:pt x="1670" y="1"/>
                  </a:moveTo>
                  <a:cubicBezTo>
                    <a:pt x="1607" y="851"/>
                    <a:pt x="977" y="1481"/>
                    <a:pt x="0" y="1891"/>
                  </a:cubicBezTo>
                  <a:lnTo>
                    <a:pt x="1134" y="3340"/>
                  </a:lnTo>
                  <a:cubicBezTo>
                    <a:pt x="1355" y="3214"/>
                    <a:pt x="1512" y="3025"/>
                    <a:pt x="1670" y="2836"/>
                  </a:cubicBezTo>
                  <a:lnTo>
                    <a:pt x="16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74"/>
            <p:cNvSpPr/>
            <p:nvPr/>
          </p:nvSpPr>
          <p:spPr>
            <a:xfrm>
              <a:off x="-11592800" y="3876275"/>
              <a:ext cx="84300" cy="62250"/>
            </a:xfrm>
            <a:custGeom>
              <a:avLst/>
              <a:gdLst/>
              <a:ahLst/>
              <a:cxnLst/>
              <a:rect l="l" t="t" r="r" b="b"/>
              <a:pathLst>
                <a:path w="3372" h="2490" extrusionOk="0">
                  <a:moveTo>
                    <a:pt x="1419" y="0"/>
                  </a:moveTo>
                  <a:lnTo>
                    <a:pt x="1" y="2363"/>
                  </a:lnTo>
                  <a:cubicBezTo>
                    <a:pt x="537" y="2426"/>
                    <a:pt x="1104" y="2489"/>
                    <a:pt x="1671" y="2489"/>
                  </a:cubicBezTo>
                  <a:cubicBezTo>
                    <a:pt x="2269" y="2489"/>
                    <a:pt x="2836" y="2426"/>
                    <a:pt x="3372" y="2363"/>
                  </a:cubicBezTo>
                  <a:lnTo>
                    <a:pt x="19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74"/>
            <p:cNvSpPr/>
            <p:nvPr/>
          </p:nvSpPr>
          <p:spPr>
            <a:xfrm>
              <a:off x="-11520325" y="3869175"/>
              <a:ext cx="47275" cy="55175"/>
            </a:xfrm>
            <a:custGeom>
              <a:avLst/>
              <a:gdLst/>
              <a:ahLst/>
              <a:cxnLst/>
              <a:rect l="l" t="t" r="r" b="b"/>
              <a:pathLst>
                <a:path w="1891" h="2207" extrusionOk="0">
                  <a:moveTo>
                    <a:pt x="1891" y="1"/>
                  </a:moveTo>
                  <a:cubicBezTo>
                    <a:pt x="1292" y="127"/>
                    <a:pt x="631" y="190"/>
                    <a:pt x="0" y="253"/>
                  </a:cubicBezTo>
                  <a:lnTo>
                    <a:pt x="1198" y="2206"/>
                  </a:lnTo>
                  <a:lnTo>
                    <a:pt x="18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74"/>
            <p:cNvSpPr/>
            <p:nvPr/>
          </p:nvSpPr>
          <p:spPr>
            <a:xfrm>
              <a:off x="-11726675" y="3903850"/>
              <a:ext cx="352075" cy="97675"/>
            </a:xfrm>
            <a:custGeom>
              <a:avLst/>
              <a:gdLst/>
              <a:ahLst/>
              <a:cxnLst/>
              <a:rect l="l" t="t" r="r" b="b"/>
              <a:pathLst>
                <a:path w="14083" h="3907" extrusionOk="0">
                  <a:moveTo>
                    <a:pt x="0" y="0"/>
                  </a:moveTo>
                  <a:lnTo>
                    <a:pt x="0" y="977"/>
                  </a:lnTo>
                  <a:cubicBezTo>
                    <a:pt x="0" y="2867"/>
                    <a:pt x="3655" y="3907"/>
                    <a:pt x="7057" y="3907"/>
                  </a:cubicBezTo>
                  <a:cubicBezTo>
                    <a:pt x="10460" y="3907"/>
                    <a:pt x="14083" y="2867"/>
                    <a:pt x="14083" y="977"/>
                  </a:cubicBezTo>
                  <a:lnTo>
                    <a:pt x="14083" y="32"/>
                  </a:lnTo>
                  <a:cubicBezTo>
                    <a:pt x="12508" y="1386"/>
                    <a:pt x="9956" y="2237"/>
                    <a:pt x="7057" y="2237"/>
                  </a:cubicBezTo>
                  <a:cubicBezTo>
                    <a:pt x="4568" y="2205"/>
                    <a:pt x="1796" y="1575"/>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74"/>
            <p:cNvSpPr/>
            <p:nvPr/>
          </p:nvSpPr>
          <p:spPr>
            <a:xfrm>
              <a:off x="-11470700" y="3859725"/>
              <a:ext cx="66975" cy="68550"/>
            </a:xfrm>
            <a:custGeom>
              <a:avLst/>
              <a:gdLst/>
              <a:ahLst/>
              <a:cxnLst/>
              <a:rect l="l" t="t" r="r" b="b"/>
              <a:pathLst>
                <a:path w="2679" h="2742" extrusionOk="0">
                  <a:moveTo>
                    <a:pt x="1449" y="1"/>
                  </a:moveTo>
                  <a:cubicBezTo>
                    <a:pt x="1260" y="32"/>
                    <a:pt x="1071" y="95"/>
                    <a:pt x="851" y="158"/>
                  </a:cubicBezTo>
                  <a:lnTo>
                    <a:pt x="0" y="2742"/>
                  </a:lnTo>
                  <a:cubicBezTo>
                    <a:pt x="1008" y="2458"/>
                    <a:pt x="1922" y="2080"/>
                    <a:pt x="2678" y="1608"/>
                  </a:cubicBezTo>
                  <a:lnTo>
                    <a:pt x="14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8" name="Google Shape;7738;p74"/>
          <p:cNvGrpSpPr/>
          <p:nvPr/>
        </p:nvGrpSpPr>
        <p:grpSpPr>
          <a:xfrm>
            <a:off x="7117464" y="2417211"/>
            <a:ext cx="311804" cy="355451"/>
            <a:chOff x="-11703850" y="4081850"/>
            <a:chExt cx="309575" cy="352875"/>
          </a:xfrm>
        </p:grpSpPr>
        <p:sp>
          <p:nvSpPr>
            <p:cNvPr id="7739" name="Google Shape;7739;p74"/>
            <p:cNvSpPr/>
            <p:nvPr/>
          </p:nvSpPr>
          <p:spPr>
            <a:xfrm>
              <a:off x="-11703850" y="4081850"/>
              <a:ext cx="309575" cy="125250"/>
            </a:xfrm>
            <a:custGeom>
              <a:avLst/>
              <a:gdLst/>
              <a:ahLst/>
              <a:cxnLst/>
              <a:rect l="l" t="t" r="r" b="b"/>
              <a:pathLst>
                <a:path w="12383" h="5010" extrusionOk="0">
                  <a:moveTo>
                    <a:pt x="6932" y="2552"/>
                  </a:moveTo>
                  <a:cubicBezTo>
                    <a:pt x="7593" y="2552"/>
                    <a:pt x="8192" y="3119"/>
                    <a:pt x="8192" y="3781"/>
                  </a:cubicBezTo>
                  <a:cubicBezTo>
                    <a:pt x="8224" y="3970"/>
                    <a:pt x="8035" y="4190"/>
                    <a:pt x="7783" y="4190"/>
                  </a:cubicBezTo>
                  <a:cubicBezTo>
                    <a:pt x="7530" y="4190"/>
                    <a:pt x="7341" y="3970"/>
                    <a:pt x="7341" y="3781"/>
                  </a:cubicBezTo>
                  <a:cubicBezTo>
                    <a:pt x="7341" y="3560"/>
                    <a:pt x="7152" y="3403"/>
                    <a:pt x="6963" y="3403"/>
                  </a:cubicBezTo>
                  <a:cubicBezTo>
                    <a:pt x="6743" y="3403"/>
                    <a:pt x="6522" y="3592"/>
                    <a:pt x="6522" y="3781"/>
                  </a:cubicBezTo>
                  <a:cubicBezTo>
                    <a:pt x="6522" y="4033"/>
                    <a:pt x="6333" y="4190"/>
                    <a:pt x="6144" y="4190"/>
                  </a:cubicBezTo>
                  <a:cubicBezTo>
                    <a:pt x="5892" y="4190"/>
                    <a:pt x="5703" y="3970"/>
                    <a:pt x="5703" y="3781"/>
                  </a:cubicBezTo>
                  <a:cubicBezTo>
                    <a:pt x="5703" y="3560"/>
                    <a:pt x="5514" y="3403"/>
                    <a:pt x="5262" y="3403"/>
                  </a:cubicBezTo>
                  <a:cubicBezTo>
                    <a:pt x="5042" y="3403"/>
                    <a:pt x="4884" y="3592"/>
                    <a:pt x="4884" y="3781"/>
                  </a:cubicBezTo>
                  <a:cubicBezTo>
                    <a:pt x="4884" y="4033"/>
                    <a:pt x="4664" y="4190"/>
                    <a:pt x="4443" y="4190"/>
                  </a:cubicBezTo>
                  <a:cubicBezTo>
                    <a:pt x="4191" y="4190"/>
                    <a:pt x="4033" y="3970"/>
                    <a:pt x="4033" y="3781"/>
                  </a:cubicBezTo>
                  <a:cubicBezTo>
                    <a:pt x="4033" y="3119"/>
                    <a:pt x="4601" y="2552"/>
                    <a:pt x="5262" y="2552"/>
                  </a:cubicBezTo>
                  <a:cubicBezTo>
                    <a:pt x="5577" y="2552"/>
                    <a:pt x="5861" y="2678"/>
                    <a:pt x="6081" y="2867"/>
                  </a:cubicBezTo>
                  <a:cubicBezTo>
                    <a:pt x="6333" y="2678"/>
                    <a:pt x="6617" y="2552"/>
                    <a:pt x="6932" y="2552"/>
                  </a:cubicBezTo>
                  <a:close/>
                  <a:moveTo>
                    <a:pt x="5357" y="0"/>
                  </a:moveTo>
                  <a:cubicBezTo>
                    <a:pt x="4348" y="0"/>
                    <a:pt x="3498" y="725"/>
                    <a:pt x="3340" y="1670"/>
                  </a:cubicBezTo>
                  <a:cubicBezTo>
                    <a:pt x="3304" y="1668"/>
                    <a:pt x="3267" y="1666"/>
                    <a:pt x="3231" y="1666"/>
                  </a:cubicBezTo>
                  <a:cubicBezTo>
                    <a:pt x="2310" y="1666"/>
                    <a:pt x="1639" y="2430"/>
                    <a:pt x="1639" y="3340"/>
                  </a:cubicBezTo>
                  <a:cubicBezTo>
                    <a:pt x="725" y="3340"/>
                    <a:pt x="1" y="4096"/>
                    <a:pt x="1" y="5009"/>
                  </a:cubicBezTo>
                  <a:lnTo>
                    <a:pt x="12382" y="5009"/>
                  </a:lnTo>
                  <a:cubicBezTo>
                    <a:pt x="12351" y="4096"/>
                    <a:pt x="11595" y="3340"/>
                    <a:pt x="10681" y="3340"/>
                  </a:cubicBezTo>
                  <a:cubicBezTo>
                    <a:pt x="10681" y="2395"/>
                    <a:pt x="9956" y="1670"/>
                    <a:pt x="9011" y="1670"/>
                  </a:cubicBezTo>
                  <a:cubicBezTo>
                    <a:pt x="8822" y="725"/>
                    <a:pt x="7972" y="0"/>
                    <a:pt x="6995" y="0"/>
                  </a:cubicBezTo>
                  <a:cubicBezTo>
                    <a:pt x="6711" y="0"/>
                    <a:pt x="6459" y="95"/>
                    <a:pt x="6176" y="189"/>
                  </a:cubicBezTo>
                  <a:cubicBezTo>
                    <a:pt x="5892" y="95"/>
                    <a:pt x="5609" y="0"/>
                    <a:pt x="53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74"/>
            <p:cNvSpPr/>
            <p:nvPr/>
          </p:nvSpPr>
          <p:spPr>
            <a:xfrm>
              <a:off x="-11622725" y="4288975"/>
              <a:ext cx="144175" cy="63050"/>
            </a:xfrm>
            <a:custGeom>
              <a:avLst/>
              <a:gdLst/>
              <a:ahLst/>
              <a:cxnLst/>
              <a:rect l="l" t="t" r="r" b="b"/>
              <a:pathLst>
                <a:path w="5767" h="2522" extrusionOk="0">
                  <a:moveTo>
                    <a:pt x="2868" y="1"/>
                  </a:moveTo>
                  <a:cubicBezTo>
                    <a:pt x="1293" y="1"/>
                    <a:pt x="1" y="537"/>
                    <a:pt x="1" y="1261"/>
                  </a:cubicBezTo>
                  <a:cubicBezTo>
                    <a:pt x="1" y="1954"/>
                    <a:pt x="1293" y="2521"/>
                    <a:pt x="2868" y="2521"/>
                  </a:cubicBezTo>
                  <a:cubicBezTo>
                    <a:pt x="4475" y="2521"/>
                    <a:pt x="5766" y="1954"/>
                    <a:pt x="5766" y="1261"/>
                  </a:cubicBezTo>
                  <a:cubicBezTo>
                    <a:pt x="5766" y="537"/>
                    <a:pt x="4475" y="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74"/>
            <p:cNvSpPr/>
            <p:nvPr/>
          </p:nvSpPr>
          <p:spPr>
            <a:xfrm>
              <a:off x="-11596725" y="4364600"/>
              <a:ext cx="36250" cy="70125"/>
            </a:xfrm>
            <a:custGeom>
              <a:avLst/>
              <a:gdLst/>
              <a:ahLst/>
              <a:cxnLst/>
              <a:rect l="l" t="t" r="r" b="b"/>
              <a:pathLst>
                <a:path w="1450" h="2805" extrusionOk="0">
                  <a:moveTo>
                    <a:pt x="0" y="0"/>
                  </a:moveTo>
                  <a:lnTo>
                    <a:pt x="253" y="2804"/>
                  </a:lnTo>
                  <a:lnTo>
                    <a:pt x="1450" y="2804"/>
                  </a:lnTo>
                  <a:lnTo>
                    <a:pt x="1450" y="284"/>
                  </a:lnTo>
                  <a:cubicBezTo>
                    <a:pt x="883" y="221"/>
                    <a:pt x="410" y="158"/>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74"/>
            <p:cNvSpPr/>
            <p:nvPr/>
          </p:nvSpPr>
          <p:spPr>
            <a:xfrm>
              <a:off x="-11540025" y="4364600"/>
              <a:ext cx="37050" cy="70125"/>
            </a:xfrm>
            <a:custGeom>
              <a:avLst/>
              <a:gdLst/>
              <a:ahLst/>
              <a:cxnLst/>
              <a:rect l="l" t="t" r="r" b="b"/>
              <a:pathLst>
                <a:path w="1482" h="2805" extrusionOk="0">
                  <a:moveTo>
                    <a:pt x="1482" y="0"/>
                  </a:moveTo>
                  <a:lnTo>
                    <a:pt x="1482" y="0"/>
                  </a:lnTo>
                  <a:cubicBezTo>
                    <a:pt x="1040" y="126"/>
                    <a:pt x="505" y="221"/>
                    <a:pt x="1" y="221"/>
                  </a:cubicBezTo>
                  <a:lnTo>
                    <a:pt x="1" y="2741"/>
                  </a:lnTo>
                  <a:lnTo>
                    <a:pt x="1198" y="2741"/>
                  </a:lnTo>
                  <a:lnTo>
                    <a:pt x="1198" y="2804"/>
                  </a:lnTo>
                  <a:lnTo>
                    <a:pt x="14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74"/>
            <p:cNvSpPr/>
            <p:nvPr/>
          </p:nvSpPr>
          <p:spPr>
            <a:xfrm>
              <a:off x="-11610900" y="4227550"/>
              <a:ext cx="50425" cy="51225"/>
            </a:xfrm>
            <a:custGeom>
              <a:avLst/>
              <a:gdLst/>
              <a:ahLst/>
              <a:cxnLst/>
              <a:rect l="l" t="t" r="r" b="b"/>
              <a:pathLst>
                <a:path w="2017" h="2049" extrusionOk="0">
                  <a:moveTo>
                    <a:pt x="0" y="1"/>
                  </a:moveTo>
                  <a:lnTo>
                    <a:pt x="189" y="2048"/>
                  </a:lnTo>
                  <a:cubicBezTo>
                    <a:pt x="725" y="1859"/>
                    <a:pt x="1355" y="1702"/>
                    <a:pt x="2017" y="1670"/>
                  </a:cubicBezTo>
                  <a:lnTo>
                    <a:pt x="20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74"/>
            <p:cNvSpPr/>
            <p:nvPr/>
          </p:nvSpPr>
          <p:spPr>
            <a:xfrm>
              <a:off x="-11540025" y="4228350"/>
              <a:ext cx="50450" cy="51200"/>
            </a:xfrm>
            <a:custGeom>
              <a:avLst/>
              <a:gdLst/>
              <a:ahLst/>
              <a:cxnLst/>
              <a:rect l="l" t="t" r="r" b="b"/>
              <a:pathLst>
                <a:path w="2018" h="2048" extrusionOk="0">
                  <a:moveTo>
                    <a:pt x="1" y="0"/>
                  </a:moveTo>
                  <a:lnTo>
                    <a:pt x="1" y="1670"/>
                  </a:lnTo>
                  <a:cubicBezTo>
                    <a:pt x="694" y="1701"/>
                    <a:pt x="1293" y="1827"/>
                    <a:pt x="1828" y="2048"/>
                  </a:cubicBezTo>
                  <a:lnTo>
                    <a:pt x="20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74"/>
            <p:cNvSpPr/>
            <p:nvPr/>
          </p:nvSpPr>
          <p:spPr>
            <a:xfrm>
              <a:off x="-11489600" y="4227550"/>
              <a:ext cx="92175" cy="207175"/>
            </a:xfrm>
            <a:custGeom>
              <a:avLst/>
              <a:gdLst/>
              <a:ahLst/>
              <a:cxnLst/>
              <a:rect l="l" t="t" r="r" b="b"/>
              <a:pathLst>
                <a:path w="3687" h="8287" extrusionOk="0">
                  <a:moveTo>
                    <a:pt x="819" y="1"/>
                  </a:moveTo>
                  <a:lnTo>
                    <a:pt x="599" y="2489"/>
                  </a:lnTo>
                  <a:cubicBezTo>
                    <a:pt x="1040" y="2836"/>
                    <a:pt x="1292" y="3246"/>
                    <a:pt x="1292" y="3718"/>
                  </a:cubicBezTo>
                  <a:cubicBezTo>
                    <a:pt x="1292" y="4254"/>
                    <a:pt x="945" y="4758"/>
                    <a:pt x="315" y="5136"/>
                  </a:cubicBezTo>
                  <a:lnTo>
                    <a:pt x="0" y="8286"/>
                  </a:lnTo>
                  <a:lnTo>
                    <a:pt x="1040" y="8286"/>
                  </a:lnTo>
                  <a:cubicBezTo>
                    <a:pt x="1607" y="8286"/>
                    <a:pt x="2111" y="7877"/>
                    <a:pt x="2237" y="7278"/>
                  </a:cubicBezTo>
                  <a:lnTo>
                    <a:pt x="36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74"/>
            <p:cNvSpPr/>
            <p:nvPr/>
          </p:nvSpPr>
          <p:spPr>
            <a:xfrm>
              <a:off x="-11703850" y="4227550"/>
              <a:ext cx="92175" cy="207175"/>
            </a:xfrm>
            <a:custGeom>
              <a:avLst/>
              <a:gdLst/>
              <a:ahLst/>
              <a:cxnLst/>
              <a:rect l="l" t="t" r="r" b="b"/>
              <a:pathLst>
                <a:path w="3687" h="8287" extrusionOk="0">
                  <a:moveTo>
                    <a:pt x="1" y="1"/>
                  </a:moveTo>
                  <a:lnTo>
                    <a:pt x="1450" y="7278"/>
                  </a:lnTo>
                  <a:cubicBezTo>
                    <a:pt x="1576" y="7877"/>
                    <a:pt x="2080" y="8286"/>
                    <a:pt x="2679" y="8286"/>
                  </a:cubicBezTo>
                  <a:lnTo>
                    <a:pt x="3687" y="8286"/>
                  </a:lnTo>
                  <a:lnTo>
                    <a:pt x="3372" y="5136"/>
                  </a:lnTo>
                  <a:cubicBezTo>
                    <a:pt x="2773" y="4758"/>
                    <a:pt x="2395" y="4254"/>
                    <a:pt x="2395" y="3718"/>
                  </a:cubicBezTo>
                  <a:cubicBezTo>
                    <a:pt x="2427" y="3246"/>
                    <a:pt x="2647" y="2836"/>
                    <a:pt x="3088" y="2489"/>
                  </a:cubicBezTo>
                  <a:lnTo>
                    <a:pt x="2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7" name="Google Shape;7747;p74"/>
          <p:cNvGrpSpPr/>
          <p:nvPr/>
        </p:nvGrpSpPr>
        <p:grpSpPr>
          <a:xfrm>
            <a:off x="5306120" y="2891364"/>
            <a:ext cx="357002" cy="355451"/>
            <a:chOff x="-9958475" y="3180025"/>
            <a:chExt cx="354450" cy="352875"/>
          </a:xfrm>
        </p:grpSpPr>
        <p:sp>
          <p:nvSpPr>
            <p:cNvPr id="7748" name="Google Shape;7748;p74"/>
            <p:cNvSpPr/>
            <p:nvPr/>
          </p:nvSpPr>
          <p:spPr>
            <a:xfrm>
              <a:off x="-9958475" y="3491125"/>
              <a:ext cx="354450" cy="41775"/>
            </a:xfrm>
            <a:custGeom>
              <a:avLst/>
              <a:gdLst/>
              <a:ahLst/>
              <a:cxnLst/>
              <a:rect l="l" t="t" r="r" b="b"/>
              <a:pathLst>
                <a:path w="14178" h="1671" extrusionOk="0">
                  <a:moveTo>
                    <a:pt x="1702" y="1"/>
                  </a:moveTo>
                  <a:cubicBezTo>
                    <a:pt x="1387" y="1"/>
                    <a:pt x="1135" y="158"/>
                    <a:pt x="977" y="442"/>
                  </a:cubicBezTo>
                  <a:lnTo>
                    <a:pt x="442" y="442"/>
                  </a:lnTo>
                  <a:cubicBezTo>
                    <a:pt x="190" y="442"/>
                    <a:pt x="1" y="631"/>
                    <a:pt x="1" y="820"/>
                  </a:cubicBezTo>
                  <a:cubicBezTo>
                    <a:pt x="1" y="1072"/>
                    <a:pt x="190" y="1261"/>
                    <a:pt x="442" y="1261"/>
                  </a:cubicBezTo>
                  <a:lnTo>
                    <a:pt x="977" y="1261"/>
                  </a:lnTo>
                  <a:cubicBezTo>
                    <a:pt x="1135" y="1513"/>
                    <a:pt x="1387" y="1670"/>
                    <a:pt x="1702" y="1670"/>
                  </a:cubicBezTo>
                  <a:lnTo>
                    <a:pt x="12477" y="1670"/>
                  </a:lnTo>
                  <a:cubicBezTo>
                    <a:pt x="12792" y="1670"/>
                    <a:pt x="13044" y="1513"/>
                    <a:pt x="13170" y="1261"/>
                  </a:cubicBezTo>
                  <a:lnTo>
                    <a:pt x="13737" y="1261"/>
                  </a:lnTo>
                  <a:cubicBezTo>
                    <a:pt x="13957" y="1261"/>
                    <a:pt x="14178" y="1072"/>
                    <a:pt x="14178" y="820"/>
                  </a:cubicBezTo>
                  <a:cubicBezTo>
                    <a:pt x="14178" y="631"/>
                    <a:pt x="13957" y="442"/>
                    <a:pt x="13737" y="442"/>
                  </a:cubicBezTo>
                  <a:lnTo>
                    <a:pt x="13170" y="442"/>
                  </a:lnTo>
                  <a:cubicBezTo>
                    <a:pt x="13044" y="190"/>
                    <a:pt x="12792" y="1"/>
                    <a:pt x="12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74"/>
            <p:cNvSpPr/>
            <p:nvPr/>
          </p:nvSpPr>
          <p:spPr>
            <a:xfrm>
              <a:off x="-9958475" y="3180025"/>
              <a:ext cx="354450" cy="42550"/>
            </a:xfrm>
            <a:custGeom>
              <a:avLst/>
              <a:gdLst/>
              <a:ahLst/>
              <a:cxnLst/>
              <a:rect l="l" t="t" r="r" b="b"/>
              <a:pathLst>
                <a:path w="14178" h="1702" extrusionOk="0">
                  <a:moveTo>
                    <a:pt x="1702" y="0"/>
                  </a:moveTo>
                  <a:cubicBezTo>
                    <a:pt x="1387" y="0"/>
                    <a:pt x="1135" y="158"/>
                    <a:pt x="977" y="441"/>
                  </a:cubicBezTo>
                  <a:lnTo>
                    <a:pt x="442" y="441"/>
                  </a:lnTo>
                  <a:cubicBezTo>
                    <a:pt x="190" y="441"/>
                    <a:pt x="1" y="630"/>
                    <a:pt x="1" y="819"/>
                  </a:cubicBezTo>
                  <a:cubicBezTo>
                    <a:pt x="1" y="1040"/>
                    <a:pt x="190" y="1260"/>
                    <a:pt x="442" y="1260"/>
                  </a:cubicBezTo>
                  <a:lnTo>
                    <a:pt x="977" y="1260"/>
                  </a:lnTo>
                  <a:cubicBezTo>
                    <a:pt x="1135" y="1512"/>
                    <a:pt x="1387" y="1701"/>
                    <a:pt x="1702" y="1701"/>
                  </a:cubicBezTo>
                  <a:lnTo>
                    <a:pt x="12477" y="1701"/>
                  </a:lnTo>
                  <a:cubicBezTo>
                    <a:pt x="12792" y="1701"/>
                    <a:pt x="13044" y="1544"/>
                    <a:pt x="13170" y="1260"/>
                  </a:cubicBezTo>
                  <a:lnTo>
                    <a:pt x="13737" y="1260"/>
                  </a:lnTo>
                  <a:cubicBezTo>
                    <a:pt x="13957" y="1260"/>
                    <a:pt x="14178" y="1071"/>
                    <a:pt x="14178" y="819"/>
                  </a:cubicBezTo>
                  <a:cubicBezTo>
                    <a:pt x="14178" y="599"/>
                    <a:pt x="13957" y="441"/>
                    <a:pt x="13737" y="441"/>
                  </a:cubicBezTo>
                  <a:lnTo>
                    <a:pt x="13170" y="441"/>
                  </a:lnTo>
                  <a:cubicBezTo>
                    <a:pt x="13044" y="189"/>
                    <a:pt x="12792" y="0"/>
                    <a:pt x="124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74"/>
            <p:cNvSpPr/>
            <p:nvPr/>
          </p:nvSpPr>
          <p:spPr>
            <a:xfrm>
              <a:off x="-9916725" y="3243025"/>
              <a:ext cx="270175" cy="228425"/>
            </a:xfrm>
            <a:custGeom>
              <a:avLst/>
              <a:gdLst/>
              <a:ahLst/>
              <a:cxnLst/>
              <a:rect l="l" t="t" r="r" b="b"/>
              <a:pathLst>
                <a:path w="10807" h="9137" extrusionOk="0">
                  <a:moveTo>
                    <a:pt x="7940" y="820"/>
                  </a:moveTo>
                  <a:cubicBezTo>
                    <a:pt x="8160" y="820"/>
                    <a:pt x="8349" y="1040"/>
                    <a:pt x="8349" y="1261"/>
                  </a:cubicBezTo>
                  <a:cubicBezTo>
                    <a:pt x="8349" y="1513"/>
                    <a:pt x="8160" y="1670"/>
                    <a:pt x="7940" y="1670"/>
                  </a:cubicBezTo>
                  <a:lnTo>
                    <a:pt x="2962" y="1670"/>
                  </a:lnTo>
                  <a:cubicBezTo>
                    <a:pt x="2741" y="1670"/>
                    <a:pt x="2521" y="1450"/>
                    <a:pt x="2521" y="1261"/>
                  </a:cubicBezTo>
                  <a:cubicBezTo>
                    <a:pt x="2521" y="1040"/>
                    <a:pt x="2741" y="820"/>
                    <a:pt x="2962" y="820"/>
                  </a:cubicBezTo>
                  <a:close/>
                  <a:moveTo>
                    <a:pt x="6270" y="2489"/>
                  </a:moveTo>
                  <a:cubicBezTo>
                    <a:pt x="6459" y="2489"/>
                    <a:pt x="6680" y="2679"/>
                    <a:pt x="6680" y="2931"/>
                  </a:cubicBezTo>
                  <a:cubicBezTo>
                    <a:pt x="6680" y="3151"/>
                    <a:pt x="6459" y="3340"/>
                    <a:pt x="6270" y="3340"/>
                  </a:cubicBezTo>
                  <a:lnTo>
                    <a:pt x="3781" y="3340"/>
                  </a:lnTo>
                  <a:cubicBezTo>
                    <a:pt x="3561" y="3340"/>
                    <a:pt x="3403" y="3151"/>
                    <a:pt x="3403" y="2931"/>
                  </a:cubicBezTo>
                  <a:cubicBezTo>
                    <a:pt x="3403" y="2679"/>
                    <a:pt x="3592" y="2489"/>
                    <a:pt x="3781" y="2489"/>
                  </a:cubicBezTo>
                  <a:close/>
                  <a:moveTo>
                    <a:pt x="7940" y="4128"/>
                  </a:moveTo>
                  <a:cubicBezTo>
                    <a:pt x="8160" y="4128"/>
                    <a:pt x="8349" y="4348"/>
                    <a:pt x="8349" y="4569"/>
                  </a:cubicBezTo>
                  <a:cubicBezTo>
                    <a:pt x="8349" y="4789"/>
                    <a:pt x="8160" y="5010"/>
                    <a:pt x="7940" y="5010"/>
                  </a:cubicBezTo>
                  <a:lnTo>
                    <a:pt x="2962" y="5010"/>
                  </a:lnTo>
                  <a:cubicBezTo>
                    <a:pt x="2741" y="5010"/>
                    <a:pt x="2521" y="4789"/>
                    <a:pt x="2521" y="4569"/>
                  </a:cubicBezTo>
                  <a:cubicBezTo>
                    <a:pt x="2521" y="4348"/>
                    <a:pt x="2741" y="4128"/>
                    <a:pt x="2962" y="4128"/>
                  </a:cubicBezTo>
                  <a:close/>
                  <a:moveTo>
                    <a:pt x="6312" y="5826"/>
                  </a:moveTo>
                  <a:cubicBezTo>
                    <a:pt x="6490" y="5826"/>
                    <a:pt x="6680" y="6005"/>
                    <a:pt x="6680" y="6239"/>
                  </a:cubicBezTo>
                  <a:cubicBezTo>
                    <a:pt x="6680" y="6459"/>
                    <a:pt x="6459" y="6617"/>
                    <a:pt x="6270" y="6617"/>
                  </a:cubicBezTo>
                  <a:lnTo>
                    <a:pt x="3781" y="6617"/>
                  </a:lnTo>
                  <a:cubicBezTo>
                    <a:pt x="3561" y="6617"/>
                    <a:pt x="3403" y="6428"/>
                    <a:pt x="3403" y="6239"/>
                  </a:cubicBezTo>
                  <a:cubicBezTo>
                    <a:pt x="3403" y="5987"/>
                    <a:pt x="3592" y="5829"/>
                    <a:pt x="3781" y="5829"/>
                  </a:cubicBezTo>
                  <a:lnTo>
                    <a:pt x="6270" y="5829"/>
                  </a:lnTo>
                  <a:cubicBezTo>
                    <a:pt x="6284" y="5827"/>
                    <a:pt x="6298" y="5826"/>
                    <a:pt x="6312" y="5826"/>
                  </a:cubicBezTo>
                  <a:close/>
                  <a:moveTo>
                    <a:pt x="7940" y="7436"/>
                  </a:moveTo>
                  <a:cubicBezTo>
                    <a:pt x="8160" y="7436"/>
                    <a:pt x="8349" y="7656"/>
                    <a:pt x="8349" y="7877"/>
                  </a:cubicBezTo>
                  <a:cubicBezTo>
                    <a:pt x="8349" y="8129"/>
                    <a:pt x="8160" y="8286"/>
                    <a:pt x="7940" y="8286"/>
                  </a:cubicBezTo>
                  <a:lnTo>
                    <a:pt x="2962" y="8286"/>
                  </a:lnTo>
                  <a:cubicBezTo>
                    <a:pt x="2741" y="8286"/>
                    <a:pt x="2521" y="8066"/>
                    <a:pt x="2521" y="7877"/>
                  </a:cubicBezTo>
                  <a:cubicBezTo>
                    <a:pt x="2521" y="7656"/>
                    <a:pt x="2741" y="7436"/>
                    <a:pt x="2962" y="7436"/>
                  </a:cubicBezTo>
                  <a:close/>
                  <a:moveTo>
                    <a:pt x="1" y="1"/>
                  </a:moveTo>
                  <a:lnTo>
                    <a:pt x="1" y="5388"/>
                  </a:lnTo>
                  <a:cubicBezTo>
                    <a:pt x="1" y="5545"/>
                    <a:pt x="95" y="5703"/>
                    <a:pt x="253" y="5766"/>
                  </a:cubicBezTo>
                  <a:lnTo>
                    <a:pt x="1166" y="6239"/>
                  </a:lnTo>
                  <a:lnTo>
                    <a:pt x="253" y="6711"/>
                  </a:lnTo>
                  <a:cubicBezTo>
                    <a:pt x="127" y="6743"/>
                    <a:pt x="1" y="6900"/>
                    <a:pt x="1" y="7058"/>
                  </a:cubicBezTo>
                  <a:lnTo>
                    <a:pt x="1" y="9137"/>
                  </a:lnTo>
                  <a:lnTo>
                    <a:pt x="10807" y="9137"/>
                  </a:lnTo>
                  <a:lnTo>
                    <a:pt x="10807" y="3750"/>
                  </a:lnTo>
                  <a:cubicBezTo>
                    <a:pt x="10807" y="3592"/>
                    <a:pt x="10712" y="3435"/>
                    <a:pt x="10555" y="3403"/>
                  </a:cubicBezTo>
                  <a:lnTo>
                    <a:pt x="9673" y="2931"/>
                  </a:lnTo>
                  <a:lnTo>
                    <a:pt x="10555" y="2458"/>
                  </a:lnTo>
                  <a:cubicBezTo>
                    <a:pt x="10712" y="2363"/>
                    <a:pt x="10807" y="2237"/>
                    <a:pt x="10807" y="2080"/>
                  </a:cubicBezTo>
                  <a:lnTo>
                    <a:pt x="10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1" name="Google Shape;7751;p74"/>
          <p:cNvGrpSpPr/>
          <p:nvPr/>
        </p:nvGrpSpPr>
        <p:grpSpPr>
          <a:xfrm>
            <a:off x="5315247" y="3367345"/>
            <a:ext cx="337966" cy="355325"/>
            <a:chOff x="-9949025" y="3615575"/>
            <a:chExt cx="335550" cy="352750"/>
          </a:xfrm>
        </p:grpSpPr>
        <p:sp>
          <p:nvSpPr>
            <p:cNvPr id="7752" name="Google Shape;7752;p74"/>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74"/>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74"/>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5" name="Google Shape;7755;p74"/>
          <p:cNvGrpSpPr/>
          <p:nvPr/>
        </p:nvGrpSpPr>
        <p:grpSpPr>
          <a:xfrm>
            <a:off x="7950093" y="2890851"/>
            <a:ext cx="360175" cy="358423"/>
            <a:chOff x="-9961625" y="4048175"/>
            <a:chExt cx="357600" cy="355825"/>
          </a:xfrm>
        </p:grpSpPr>
        <p:sp>
          <p:nvSpPr>
            <p:cNvPr id="7756" name="Google Shape;7756;p74"/>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74"/>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74"/>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74"/>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74"/>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74"/>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2" name="Google Shape;7762;p74"/>
          <p:cNvGrpSpPr/>
          <p:nvPr/>
        </p:nvGrpSpPr>
        <p:grpSpPr>
          <a:xfrm>
            <a:off x="6636814" y="3366363"/>
            <a:ext cx="364959" cy="357289"/>
            <a:chOff x="-8680950" y="3624225"/>
            <a:chExt cx="362350" cy="354700"/>
          </a:xfrm>
        </p:grpSpPr>
        <p:sp>
          <p:nvSpPr>
            <p:cNvPr id="7763" name="Google Shape;7763;p74"/>
            <p:cNvSpPr/>
            <p:nvPr/>
          </p:nvSpPr>
          <p:spPr>
            <a:xfrm>
              <a:off x="-8512400" y="3686450"/>
              <a:ext cx="130775" cy="129800"/>
            </a:xfrm>
            <a:custGeom>
              <a:avLst/>
              <a:gdLst/>
              <a:ahLst/>
              <a:cxnLst/>
              <a:rect l="l" t="t" r="r" b="b"/>
              <a:pathLst>
                <a:path w="5231" h="5192" extrusionOk="0">
                  <a:moveTo>
                    <a:pt x="4065" y="1"/>
                  </a:moveTo>
                  <a:lnTo>
                    <a:pt x="158" y="3876"/>
                  </a:lnTo>
                  <a:cubicBezTo>
                    <a:pt x="1" y="4096"/>
                    <a:pt x="1" y="4317"/>
                    <a:pt x="158" y="4474"/>
                  </a:cubicBezTo>
                  <a:lnTo>
                    <a:pt x="757" y="5073"/>
                  </a:lnTo>
                  <a:cubicBezTo>
                    <a:pt x="836" y="5152"/>
                    <a:pt x="938" y="5191"/>
                    <a:pt x="1041" y="5191"/>
                  </a:cubicBezTo>
                  <a:cubicBezTo>
                    <a:pt x="1143" y="5191"/>
                    <a:pt x="1245" y="5152"/>
                    <a:pt x="1324" y="5073"/>
                  </a:cubicBezTo>
                  <a:lnTo>
                    <a:pt x="5231" y="1166"/>
                  </a:lnTo>
                  <a:lnTo>
                    <a:pt x="40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74"/>
            <p:cNvSpPr/>
            <p:nvPr/>
          </p:nvSpPr>
          <p:spPr>
            <a:xfrm>
              <a:off x="-8395825" y="3624225"/>
              <a:ext cx="77225" cy="77225"/>
            </a:xfrm>
            <a:custGeom>
              <a:avLst/>
              <a:gdLst/>
              <a:ahLst/>
              <a:cxnLst/>
              <a:rect l="l" t="t" r="r" b="b"/>
              <a:pathLst>
                <a:path w="3089" h="3089" extrusionOk="0">
                  <a:moveTo>
                    <a:pt x="1607" y="1"/>
                  </a:moveTo>
                  <a:cubicBezTo>
                    <a:pt x="1481" y="1"/>
                    <a:pt x="1355" y="64"/>
                    <a:pt x="1292" y="158"/>
                  </a:cubicBezTo>
                  <a:lnTo>
                    <a:pt x="1" y="1891"/>
                  </a:lnTo>
                  <a:lnTo>
                    <a:pt x="1198" y="3088"/>
                  </a:lnTo>
                  <a:lnTo>
                    <a:pt x="2931" y="1797"/>
                  </a:lnTo>
                  <a:cubicBezTo>
                    <a:pt x="3057" y="1734"/>
                    <a:pt x="3088" y="1608"/>
                    <a:pt x="3088" y="1482"/>
                  </a:cubicBezTo>
                  <a:lnTo>
                    <a:pt x="3088" y="442"/>
                  </a:lnTo>
                  <a:cubicBezTo>
                    <a:pt x="3057" y="190"/>
                    <a:pt x="2868" y="1"/>
                    <a:pt x="26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74"/>
            <p:cNvSpPr/>
            <p:nvPr/>
          </p:nvSpPr>
          <p:spPr>
            <a:xfrm>
              <a:off x="-8676125" y="3883875"/>
              <a:ext cx="98375" cy="92925"/>
            </a:xfrm>
            <a:custGeom>
              <a:avLst/>
              <a:gdLst/>
              <a:ahLst/>
              <a:cxnLst/>
              <a:rect l="l" t="t" r="r" b="b"/>
              <a:pathLst>
                <a:path w="3935" h="3717" extrusionOk="0">
                  <a:moveTo>
                    <a:pt x="2478" y="0"/>
                  </a:moveTo>
                  <a:cubicBezTo>
                    <a:pt x="2338" y="0"/>
                    <a:pt x="2197" y="75"/>
                    <a:pt x="2108" y="201"/>
                  </a:cubicBezTo>
                  <a:lnTo>
                    <a:pt x="154" y="3130"/>
                  </a:lnTo>
                  <a:cubicBezTo>
                    <a:pt x="0" y="3413"/>
                    <a:pt x="244" y="3717"/>
                    <a:pt x="527" y="3717"/>
                  </a:cubicBezTo>
                  <a:cubicBezTo>
                    <a:pt x="591" y="3717"/>
                    <a:pt x="657" y="3701"/>
                    <a:pt x="721" y="3666"/>
                  </a:cubicBezTo>
                  <a:lnTo>
                    <a:pt x="3620" y="1744"/>
                  </a:lnTo>
                  <a:cubicBezTo>
                    <a:pt x="3903" y="1618"/>
                    <a:pt x="3935" y="1303"/>
                    <a:pt x="3746" y="1114"/>
                  </a:cubicBezTo>
                  <a:lnTo>
                    <a:pt x="2769" y="138"/>
                  </a:lnTo>
                  <a:cubicBezTo>
                    <a:pt x="2688" y="43"/>
                    <a:pt x="2583" y="0"/>
                    <a:pt x="24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74"/>
            <p:cNvSpPr/>
            <p:nvPr/>
          </p:nvSpPr>
          <p:spPr>
            <a:xfrm>
              <a:off x="-8680950" y="3708850"/>
              <a:ext cx="282800" cy="270075"/>
            </a:xfrm>
            <a:custGeom>
              <a:avLst/>
              <a:gdLst/>
              <a:ahLst/>
              <a:cxnLst/>
              <a:rect l="l" t="t" r="r" b="b"/>
              <a:pathLst>
                <a:path w="11312" h="10803" extrusionOk="0">
                  <a:moveTo>
                    <a:pt x="4337" y="4327"/>
                  </a:moveTo>
                  <a:cubicBezTo>
                    <a:pt x="4656" y="4327"/>
                    <a:pt x="4979" y="4445"/>
                    <a:pt x="5231" y="4681"/>
                  </a:cubicBezTo>
                  <a:cubicBezTo>
                    <a:pt x="5388" y="4839"/>
                    <a:pt x="5388" y="5122"/>
                    <a:pt x="5231" y="5280"/>
                  </a:cubicBezTo>
                  <a:cubicBezTo>
                    <a:pt x="5152" y="5359"/>
                    <a:pt x="5050" y="5398"/>
                    <a:pt x="4947" y="5398"/>
                  </a:cubicBezTo>
                  <a:cubicBezTo>
                    <a:pt x="4845" y="5398"/>
                    <a:pt x="4742" y="5359"/>
                    <a:pt x="4664" y="5280"/>
                  </a:cubicBezTo>
                  <a:cubicBezTo>
                    <a:pt x="4585" y="5201"/>
                    <a:pt x="4475" y="5162"/>
                    <a:pt x="4364" y="5162"/>
                  </a:cubicBezTo>
                  <a:cubicBezTo>
                    <a:pt x="4254" y="5162"/>
                    <a:pt x="4144" y="5201"/>
                    <a:pt x="4065" y="5280"/>
                  </a:cubicBezTo>
                  <a:cubicBezTo>
                    <a:pt x="3829" y="5516"/>
                    <a:pt x="3514" y="5634"/>
                    <a:pt x="3195" y="5634"/>
                  </a:cubicBezTo>
                  <a:cubicBezTo>
                    <a:pt x="2876" y="5634"/>
                    <a:pt x="2553" y="5516"/>
                    <a:pt x="2301" y="5280"/>
                  </a:cubicBezTo>
                  <a:cubicBezTo>
                    <a:pt x="2143" y="5122"/>
                    <a:pt x="2143" y="4839"/>
                    <a:pt x="2301" y="4681"/>
                  </a:cubicBezTo>
                  <a:cubicBezTo>
                    <a:pt x="2379" y="4602"/>
                    <a:pt x="2482" y="4563"/>
                    <a:pt x="2584" y="4563"/>
                  </a:cubicBezTo>
                  <a:cubicBezTo>
                    <a:pt x="2687" y="4563"/>
                    <a:pt x="2789" y="4602"/>
                    <a:pt x="2868" y="4681"/>
                  </a:cubicBezTo>
                  <a:cubicBezTo>
                    <a:pt x="2947" y="4760"/>
                    <a:pt x="3057" y="4799"/>
                    <a:pt x="3167" y="4799"/>
                  </a:cubicBezTo>
                  <a:cubicBezTo>
                    <a:pt x="3277" y="4799"/>
                    <a:pt x="3388" y="4760"/>
                    <a:pt x="3466" y="4681"/>
                  </a:cubicBezTo>
                  <a:cubicBezTo>
                    <a:pt x="3703" y="4445"/>
                    <a:pt x="4018" y="4327"/>
                    <a:pt x="4337" y="4327"/>
                  </a:cubicBezTo>
                  <a:close/>
                  <a:moveTo>
                    <a:pt x="6097" y="5697"/>
                  </a:moveTo>
                  <a:cubicBezTo>
                    <a:pt x="6207" y="5697"/>
                    <a:pt x="6318" y="5737"/>
                    <a:pt x="6396" y="5815"/>
                  </a:cubicBezTo>
                  <a:cubicBezTo>
                    <a:pt x="6869" y="6288"/>
                    <a:pt x="6869" y="7076"/>
                    <a:pt x="6396" y="7611"/>
                  </a:cubicBezTo>
                  <a:cubicBezTo>
                    <a:pt x="6239" y="7769"/>
                    <a:pt x="6239" y="8021"/>
                    <a:pt x="6396" y="8178"/>
                  </a:cubicBezTo>
                  <a:cubicBezTo>
                    <a:pt x="6554" y="8336"/>
                    <a:pt x="6554" y="8619"/>
                    <a:pt x="6396" y="8777"/>
                  </a:cubicBezTo>
                  <a:cubicBezTo>
                    <a:pt x="6318" y="8856"/>
                    <a:pt x="6207" y="8895"/>
                    <a:pt x="6097" y="8895"/>
                  </a:cubicBezTo>
                  <a:cubicBezTo>
                    <a:pt x="5987" y="8895"/>
                    <a:pt x="5877" y="8856"/>
                    <a:pt x="5798" y="8777"/>
                  </a:cubicBezTo>
                  <a:cubicBezTo>
                    <a:pt x="5325" y="8304"/>
                    <a:pt x="5325" y="7517"/>
                    <a:pt x="5798" y="7013"/>
                  </a:cubicBezTo>
                  <a:cubicBezTo>
                    <a:pt x="5955" y="6855"/>
                    <a:pt x="5955" y="6571"/>
                    <a:pt x="5798" y="6414"/>
                  </a:cubicBezTo>
                  <a:cubicBezTo>
                    <a:pt x="5640" y="6256"/>
                    <a:pt x="5640" y="5973"/>
                    <a:pt x="5798" y="5815"/>
                  </a:cubicBezTo>
                  <a:cubicBezTo>
                    <a:pt x="5877" y="5737"/>
                    <a:pt x="5987" y="5697"/>
                    <a:pt x="6097" y="5697"/>
                  </a:cubicBezTo>
                  <a:close/>
                  <a:moveTo>
                    <a:pt x="6968" y="1"/>
                  </a:moveTo>
                  <a:cubicBezTo>
                    <a:pt x="6230" y="1"/>
                    <a:pt x="5491" y="269"/>
                    <a:pt x="4916" y="806"/>
                  </a:cubicBezTo>
                  <a:lnTo>
                    <a:pt x="4286" y="1468"/>
                  </a:lnTo>
                  <a:cubicBezTo>
                    <a:pt x="4191" y="1562"/>
                    <a:pt x="4128" y="1783"/>
                    <a:pt x="4222" y="1909"/>
                  </a:cubicBezTo>
                  <a:cubicBezTo>
                    <a:pt x="4380" y="2255"/>
                    <a:pt x="4286" y="2633"/>
                    <a:pt x="4065" y="2854"/>
                  </a:cubicBezTo>
                  <a:cubicBezTo>
                    <a:pt x="3892" y="3027"/>
                    <a:pt x="3643" y="3124"/>
                    <a:pt x="3401" y="3124"/>
                  </a:cubicBezTo>
                  <a:cubicBezTo>
                    <a:pt x="3203" y="3124"/>
                    <a:pt x="3010" y="3059"/>
                    <a:pt x="2868" y="2917"/>
                  </a:cubicBezTo>
                  <a:lnTo>
                    <a:pt x="2616" y="2633"/>
                  </a:lnTo>
                  <a:cubicBezTo>
                    <a:pt x="2537" y="2555"/>
                    <a:pt x="2427" y="2515"/>
                    <a:pt x="2316" y="2515"/>
                  </a:cubicBezTo>
                  <a:cubicBezTo>
                    <a:pt x="2206" y="2515"/>
                    <a:pt x="2096" y="2555"/>
                    <a:pt x="2017" y="2633"/>
                  </a:cubicBezTo>
                  <a:lnTo>
                    <a:pt x="1419" y="3232"/>
                  </a:lnTo>
                  <a:cubicBezTo>
                    <a:pt x="158" y="4492"/>
                    <a:pt x="1" y="6445"/>
                    <a:pt x="946" y="7895"/>
                  </a:cubicBezTo>
                  <a:lnTo>
                    <a:pt x="1608" y="6792"/>
                  </a:lnTo>
                  <a:cubicBezTo>
                    <a:pt x="1765" y="6477"/>
                    <a:pt x="2143" y="6256"/>
                    <a:pt x="2521" y="6225"/>
                  </a:cubicBezTo>
                  <a:cubicBezTo>
                    <a:pt x="2590" y="6214"/>
                    <a:pt x="2659" y="6209"/>
                    <a:pt x="2726" y="6209"/>
                  </a:cubicBezTo>
                  <a:cubicBezTo>
                    <a:pt x="3056" y="6209"/>
                    <a:pt x="3357" y="6336"/>
                    <a:pt x="3592" y="6571"/>
                  </a:cubicBezTo>
                  <a:lnTo>
                    <a:pt x="4569" y="7548"/>
                  </a:lnTo>
                  <a:cubicBezTo>
                    <a:pt x="4853" y="7832"/>
                    <a:pt x="4979" y="8210"/>
                    <a:pt x="4916" y="8619"/>
                  </a:cubicBezTo>
                  <a:cubicBezTo>
                    <a:pt x="4884" y="8997"/>
                    <a:pt x="4601" y="9312"/>
                    <a:pt x="4286" y="9533"/>
                  </a:cubicBezTo>
                  <a:lnTo>
                    <a:pt x="3246" y="10195"/>
                  </a:lnTo>
                  <a:cubicBezTo>
                    <a:pt x="3867" y="10600"/>
                    <a:pt x="4575" y="10802"/>
                    <a:pt x="5283" y="10802"/>
                  </a:cubicBezTo>
                  <a:cubicBezTo>
                    <a:pt x="6227" y="10802"/>
                    <a:pt x="7170" y="10442"/>
                    <a:pt x="7909" y="9722"/>
                  </a:cubicBezTo>
                  <a:lnTo>
                    <a:pt x="8507" y="9123"/>
                  </a:lnTo>
                  <a:cubicBezTo>
                    <a:pt x="8665" y="8966"/>
                    <a:pt x="8665" y="8682"/>
                    <a:pt x="8507" y="8525"/>
                  </a:cubicBezTo>
                  <a:lnTo>
                    <a:pt x="8224" y="8273"/>
                  </a:lnTo>
                  <a:cubicBezTo>
                    <a:pt x="7909" y="7958"/>
                    <a:pt x="7972" y="7391"/>
                    <a:pt x="8287" y="7076"/>
                  </a:cubicBezTo>
                  <a:cubicBezTo>
                    <a:pt x="8432" y="6930"/>
                    <a:pt x="8659" y="6840"/>
                    <a:pt x="8887" y="6840"/>
                  </a:cubicBezTo>
                  <a:cubicBezTo>
                    <a:pt x="9005" y="6840"/>
                    <a:pt x="9124" y="6864"/>
                    <a:pt x="9232" y="6918"/>
                  </a:cubicBezTo>
                  <a:cubicBezTo>
                    <a:pt x="9294" y="6955"/>
                    <a:pt x="9361" y="6973"/>
                    <a:pt x="9427" y="6973"/>
                  </a:cubicBezTo>
                  <a:cubicBezTo>
                    <a:pt x="9529" y="6973"/>
                    <a:pt x="9628" y="6931"/>
                    <a:pt x="9704" y="6855"/>
                  </a:cubicBezTo>
                  <a:lnTo>
                    <a:pt x="10334" y="6225"/>
                  </a:lnTo>
                  <a:cubicBezTo>
                    <a:pt x="11154" y="5185"/>
                    <a:pt x="11311" y="3831"/>
                    <a:pt x="10713" y="2696"/>
                  </a:cubicBezTo>
                  <a:lnTo>
                    <a:pt x="10713" y="2696"/>
                  </a:lnTo>
                  <a:lnTo>
                    <a:pt x="8665" y="4744"/>
                  </a:lnTo>
                  <a:cubicBezTo>
                    <a:pt x="8428" y="4980"/>
                    <a:pt x="8113" y="5099"/>
                    <a:pt x="7794" y="5099"/>
                  </a:cubicBezTo>
                  <a:cubicBezTo>
                    <a:pt x="7475" y="5099"/>
                    <a:pt x="7152" y="4980"/>
                    <a:pt x="6900" y="4744"/>
                  </a:cubicBezTo>
                  <a:lnTo>
                    <a:pt x="6302" y="4177"/>
                  </a:lnTo>
                  <a:cubicBezTo>
                    <a:pt x="5829" y="3705"/>
                    <a:pt x="5829" y="2917"/>
                    <a:pt x="6302" y="2381"/>
                  </a:cubicBezTo>
                  <a:lnTo>
                    <a:pt x="8350" y="334"/>
                  </a:lnTo>
                  <a:cubicBezTo>
                    <a:pt x="7918" y="112"/>
                    <a:pt x="7443" y="1"/>
                    <a:pt x="69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74"/>
            <p:cNvSpPr/>
            <p:nvPr/>
          </p:nvSpPr>
          <p:spPr>
            <a:xfrm>
              <a:off x="-8440725" y="3857375"/>
              <a:ext cx="117400" cy="86450"/>
            </a:xfrm>
            <a:custGeom>
              <a:avLst/>
              <a:gdLst/>
              <a:ahLst/>
              <a:cxnLst/>
              <a:rect l="l" t="t" r="r" b="b"/>
              <a:pathLst>
                <a:path w="4696" h="3458" extrusionOk="0">
                  <a:moveTo>
                    <a:pt x="1765" y="0"/>
                  </a:moveTo>
                  <a:cubicBezTo>
                    <a:pt x="1608" y="284"/>
                    <a:pt x="1419" y="567"/>
                    <a:pt x="1198" y="788"/>
                  </a:cubicBezTo>
                  <a:lnTo>
                    <a:pt x="568" y="1418"/>
                  </a:lnTo>
                  <a:cubicBezTo>
                    <a:pt x="410" y="1576"/>
                    <a:pt x="190" y="1702"/>
                    <a:pt x="1" y="1733"/>
                  </a:cubicBezTo>
                  <a:lnTo>
                    <a:pt x="442" y="2174"/>
                  </a:lnTo>
                  <a:cubicBezTo>
                    <a:pt x="830" y="2563"/>
                    <a:pt x="1382" y="2767"/>
                    <a:pt x="1930" y="2767"/>
                  </a:cubicBezTo>
                  <a:cubicBezTo>
                    <a:pt x="2316" y="2767"/>
                    <a:pt x="2700" y="2666"/>
                    <a:pt x="3025" y="2458"/>
                  </a:cubicBezTo>
                  <a:lnTo>
                    <a:pt x="3939" y="3340"/>
                  </a:lnTo>
                  <a:cubicBezTo>
                    <a:pt x="4018" y="3419"/>
                    <a:pt x="4128" y="3458"/>
                    <a:pt x="4238" y="3458"/>
                  </a:cubicBezTo>
                  <a:cubicBezTo>
                    <a:pt x="4349" y="3458"/>
                    <a:pt x="4459" y="3419"/>
                    <a:pt x="4538" y="3340"/>
                  </a:cubicBezTo>
                  <a:cubicBezTo>
                    <a:pt x="4695" y="3182"/>
                    <a:pt x="4695" y="2930"/>
                    <a:pt x="4538" y="2773"/>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74"/>
            <p:cNvSpPr/>
            <p:nvPr/>
          </p:nvSpPr>
          <p:spPr>
            <a:xfrm>
              <a:off x="-8638400" y="3630725"/>
              <a:ext cx="86650" cy="115625"/>
            </a:xfrm>
            <a:custGeom>
              <a:avLst/>
              <a:gdLst/>
              <a:ahLst/>
              <a:cxnLst/>
              <a:rect l="l" t="t" r="r" b="b"/>
              <a:pathLst>
                <a:path w="3466" h="4625" extrusionOk="0">
                  <a:moveTo>
                    <a:pt x="457" y="1"/>
                  </a:moveTo>
                  <a:cubicBezTo>
                    <a:pt x="347" y="1"/>
                    <a:pt x="236" y="40"/>
                    <a:pt x="158" y="119"/>
                  </a:cubicBezTo>
                  <a:cubicBezTo>
                    <a:pt x="0" y="277"/>
                    <a:pt x="0" y="560"/>
                    <a:pt x="158" y="718"/>
                  </a:cubicBezTo>
                  <a:lnTo>
                    <a:pt x="1071" y="1631"/>
                  </a:lnTo>
                  <a:cubicBezTo>
                    <a:pt x="819" y="1978"/>
                    <a:pt x="693" y="2387"/>
                    <a:pt x="693" y="2765"/>
                  </a:cubicBezTo>
                  <a:cubicBezTo>
                    <a:pt x="693" y="3269"/>
                    <a:pt x="914" y="3805"/>
                    <a:pt x="1292" y="4183"/>
                  </a:cubicBezTo>
                  <a:lnTo>
                    <a:pt x="1733" y="4624"/>
                  </a:lnTo>
                  <a:cubicBezTo>
                    <a:pt x="1764" y="4435"/>
                    <a:pt x="1890" y="4215"/>
                    <a:pt x="2048" y="4057"/>
                  </a:cubicBezTo>
                  <a:lnTo>
                    <a:pt x="2678" y="3427"/>
                  </a:lnTo>
                  <a:cubicBezTo>
                    <a:pt x="2899" y="3206"/>
                    <a:pt x="3182" y="3017"/>
                    <a:pt x="3466" y="2860"/>
                  </a:cubicBezTo>
                  <a:lnTo>
                    <a:pt x="756" y="119"/>
                  </a:lnTo>
                  <a:cubicBezTo>
                    <a:pt x="677" y="40"/>
                    <a:pt x="567" y="1"/>
                    <a:pt x="4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9" name="Google Shape;7769;p74"/>
          <p:cNvGrpSpPr/>
          <p:nvPr/>
        </p:nvGrpSpPr>
        <p:grpSpPr>
          <a:xfrm>
            <a:off x="5773058" y="1532024"/>
            <a:ext cx="313365" cy="355476"/>
            <a:chOff x="-13056975" y="3212300"/>
            <a:chExt cx="311125" cy="352900"/>
          </a:xfrm>
        </p:grpSpPr>
        <p:sp>
          <p:nvSpPr>
            <p:cNvPr id="7770" name="Google Shape;7770;p74"/>
            <p:cNvSpPr/>
            <p:nvPr/>
          </p:nvSpPr>
          <p:spPr>
            <a:xfrm>
              <a:off x="-12972700" y="3273750"/>
              <a:ext cx="144950" cy="229225"/>
            </a:xfrm>
            <a:custGeom>
              <a:avLst/>
              <a:gdLst/>
              <a:ahLst/>
              <a:cxnLst/>
              <a:rect l="l" t="t" r="r" b="b"/>
              <a:pathLst>
                <a:path w="5798" h="9169" extrusionOk="0">
                  <a:moveTo>
                    <a:pt x="0" y="0"/>
                  </a:moveTo>
                  <a:lnTo>
                    <a:pt x="0" y="819"/>
                  </a:lnTo>
                  <a:lnTo>
                    <a:pt x="851" y="819"/>
                  </a:lnTo>
                  <a:lnTo>
                    <a:pt x="851" y="8538"/>
                  </a:lnTo>
                  <a:lnTo>
                    <a:pt x="788" y="8538"/>
                  </a:lnTo>
                  <a:cubicBezTo>
                    <a:pt x="1071" y="8696"/>
                    <a:pt x="1355" y="8853"/>
                    <a:pt x="1639" y="8948"/>
                  </a:cubicBezTo>
                  <a:lnTo>
                    <a:pt x="1639" y="851"/>
                  </a:lnTo>
                  <a:lnTo>
                    <a:pt x="2458" y="851"/>
                  </a:lnTo>
                  <a:lnTo>
                    <a:pt x="2458" y="9137"/>
                  </a:lnTo>
                  <a:cubicBezTo>
                    <a:pt x="2615" y="9137"/>
                    <a:pt x="2741" y="9168"/>
                    <a:pt x="2899" y="9168"/>
                  </a:cubicBezTo>
                  <a:cubicBezTo>
                    <a:pt x="3056" y="9168"/>
                    <a:pt x="3151" y="9137"/>
                    <a:pt x="3308" y="9137"/>
                  </a:cubicBezTo>
                  <a:lnTo>
                    <a:pt x="3308" y="851"/>
                  </a:lnTo>
                  <a:lnTo>
                    <a:pt x="4159" y="851"/>
                  </a:lnTo>
                  <a:lnTo>
                    <a:pt x="4159" y="8948"/>
                  </a:lnTo>
                  <a:cubicBezTo>
                    <a:pt x="4411" y="8822"/>
                    <a:pt x="4695" y="8696"/>
                    <a:pt x="4978" y="8538"/>
                  </a:cubicBezTo>
                  <a:lnTo>
                    <a:pt x="4978" y="819"/>
                  </a:lnTo>
                  <a:lnTo>
                    <a:pt x="5797" y="819"/>
                  </a:ln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74"/>
            <p:cNvSpPr/>
            <p:nvPr/>
          </p:nvSpPr>
          <p:spPr>
            <a:xfrm>
              <a:off x="-12808875" y="3212300"/>
              <a:ext cx="63025" cy="278075"/>
            </a:xfrm>
            <a:custGeom>
              <a:avLst/>
              <a:gdLst/>
              <a:ahLst/>
              <a:cxnLst/>
              <a:rect l="l" t="t" r="r" b="b"/>
              <a:pathLst>
                <a:path w="2521" h="11123" extrusionOk="0">
                  <a:moveTo>
                    <a:pt x="1261" y="1"/>
                  </a:moveTo>
                  <a:cubicBezTo>
                    <a:pt x="599" y="1"/>
                    <a:pt x="0" y="568"/>
                    <a:pt x="0" y="1230"/>
                  </a:cubicBezTo>
                  <a:lnTo>
                    <a:pt x="0" y="5514"/>
                  </a:lnTo>
                  <a:cubicBezTo>
                    <a:pt x="0" y="5672"/>
                    <a:pt x="32" y="5829"/>
                    <a:pt x="158" y="5987"/>
                  </a:cubicBezTo>
                  <a:cubicBezTo>
                    <a:pt x="536" y="6617"/>
                    <a:pt x="788" y="7310"/>
                    <a:pt x="851" y="8003"/>
                  </a:cubicBezTo>
                  <a:cubicBezTo>
                    <a:pt x="945" y="8759"/>
                    <a:pt x="756" y="9452"/>
                    <a:pt x="347" y="10114"/>
                  </a:cubicBezTo>
                  <a:lnTo>
                    <a:pt x="1607" y="11122"/>
                  </a:lnTo>
                  <a:cubicBezTo>
                    <a:pt x="2174" y="10208"/>
                    <a:pt x="2521" y="9137"/>
                    <a:pt x="2521" y="8003"/>
                  </a:cubicBezTo>
                  <a:cubicBezTo>
                    <a:pt x="2489" y="7026"/>
                    <a:pt x="2174" y="6113"/>
                    <a:pt x="1702" y="5294"/>
                  </a:cubicBezTo>
                  <a:lnTo>
                    <a:pt x="1702" y="4979"/>
                  </a:lnTo>
                  <a:lnTo>
                    <a:pt x="1702" y="2395"/>
                  </a:lnTo>
                  <a:lnTo>
                    <a:pt x="1891" y="2301"/>
                  </a:lnTo>
                  <a:cubicBezTo>
                    <a:pt x="2269" y="2049"/>
                    <a:pt x="2521" y="1671"/>
                    <a:pt x="2521" y="1230"/>
                  </a:cubicBezTo>
                  <a:cubicBezTo>
                    <a:pt x="2521" y="568"/>
                    <a:pt x="1954" y="1"/>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74"/>
            <p:cNvSpPr/>
            <p:nvPr/>
          </p:nvSpPr>
          <p:spPr>
            <a:xfrm>
              <a:off x="-13056975" y="3212300"/>
              <a:ext cx="63025" cy="278075"/>
            </a:xfrm>
            <a:custGeom>
              <a:avLst/>
              <a:gdLst/>
              <a:ahLst/>
              <a:cxnLst/>
              <a:rect l="l" t="t" r="r" b="b"/>
              <a:pathLst>
                <a:path w="2521" h="11123" extrusionOk="0">
                  <a:moveTo>
                    <a:pt x="1260" y="1"/>
                  </a:moveTo>
                  <a:cubicBezTo>
                    <a:pt x="567" y="1"/>
                    <a:pt x="0" y="568"/>
                    <a:pt x="0" y="1230"/>
                  </a:cubicBezTo>
                  <a:cubicBezTo>
                    <a:pt x="32" y="1671"/>
                    <a:pt x="284" y="2112"/>
                    <a:pt x="662" y="2301"/>
                  </a:cubicBezTo>
                  <a:lnTo>
                    <a:pt x="851" y="2427"/>
                  </a:lnTo>
                  <a:lnTo>
                    <a:pt x="851" y="4979"/>
                  </a:lnTo>
                  <a:lnTo>
                    <a:pt x="851" y="5294"/>
                  </a:lnTo>
                  <a:cubicBezTo>
                    <a:pt x="378" y="6113"/>
                    <a:pt x="63" y="7026"/>
                    <a:pt x="32" y="8003"/>
                  </a:cubicBezTo>
                  <a:cubicBezTo>
                    <a:pt x="32" y="9137"/>
                    <a:pt x="378" y="10208"/>
                    <a:pt x="945" y="11122"/>
                  </a:cubicBezTo>
                  <a:lnTo>
                    <a:pt x="2206" y="10145"/>
                  </a:lnTo>
                  <a:cubicBezTo>
                    <a:pt x="1859" y="9515"/>
                    <a:pt x="1639" y="8791"/>
                    <a:pt x="1702" y="8035"/>
                  </a:cubicBezTo>
                  <a:lnTo>
                    <a:pt x="1702" y="8003"/>
                  </a:lnTo>
                  <a:cubicBezTo>
                    <a:pt x="1733" y="7279"/>
                    <a:pt x="1954" y="6585"/>
                    <a:pt x="2363" y="5987"/>
                  </a:cubicBezTo>
                  <a:cubicBezTo>
                    <a:pt x="2458" y="5829"/>
                    <a:pt x="2521" y="5672"/>
                    <a:pt x="2521" y="5514"/>
                  </a:cubicBezTo>
                  <a:lnTo>
                    <a:pt x="2521" y="1230"/>
                  </a:lnTo>
                  <a:cubicBezTo>
                    <a:pt x="2521" y="568"/>
                    <a:pt x="1954" y="1"/>
                    <a:pt x="1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74"/>
            <p:cNvSpPr/>
            <p:nvPr/>
          </p:nvSpPr>
          <p:spPr>
            <a:xfrm>
              <a:off x="-13020750" y="3483250"/>
              <a:ext cx="240250" cy="81950"/>
            </a:xfrm>
            <a:custGeom>
              <a:avLst/>
              <a:gdLst/>
              <a:ahLst/>
              <a:cxnLst/>
              <a:rect l="l" t="t" r="r" b="b"/>
              <a:pathLst>
                <a:path w="9610" h="3278" extrusionOk="0">
                  <a:moveTo>
                    <a:pt x="1261" y="1"/>
                  </a:moveTo>
                  <a:lnTo>
                    <a:pt x="0" y="977"/>
                  </a:lnTo>
                  <a:cubicBezTo>
                    <a:pt x="1103" y="2395"/>
                    <a:pt x="2867" y="3277"/>
                    <a:pt x="4821" y="3277"/>
                  </a:cubicBezTo>
                  <a:cubicBezTo>
                    <a:pt x="6743" y="3277"/>
                    <a:pt x="8475" y="2363"/>
                    <a:pt x="9610" y="977"/>
                  </a:cubicBezTo>
                  <a:lnTo>
                    <a:pt x="8349" y="1"/>
                  </a:lnTo>
                  <a:cubicBezTo>
                    <a:pt x="7530" y="946"/>
                    <a:pt x="6270" y="1639"/>
                    <a:pt x="4821" y="1639"/>
                  </a:cubicBezTo>
                  <a:cubicBezTo>
                    <a:pt x="3466" y="1639"/>
                    <a:pt x="2143" y="1009"/>
                    <a:pt x="12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4" name="Google Shape;7774;p74"/>
          <p:cNvGrpSpPr/>
          <p:nvPr/>
        </p:nvGrpSpPr>
        <p:grpSpPr>
          <a:xfrm>
            <a:off x="5750446" y="1972818"/>
            <a:ext cx="358588" cy="355325"/>
            <a:chOff x="-13077450" y="3647075"/>
            <a:chExt cx="356025" cy="352750"/>
          </a:xfrm>
        </p:grpSpPr>
        <p:sp>
          <p:nvSpPr>
            <p:cNvPr id="7775" name="Google Shape;7775;p74"/>
            <p:cNvSpPr/>
            <p:nvPr/>
          </p:nvSpPr>
          <p:spPr>
            <a:xfrm>
              <a:off x="-13014450" y="3708500"/>
              <a:ext cx="104000" cy="145750"/>
            </a:xfrm>
            <a:custGeom>
              <a:avLst/>
              <a:gdLst/>
              <a:ahLst/>
              <a:cxnLst/>
              <a:rect l="l" t="t" r="r" b="b"/>
              <a:pathLst>
                <a:path w="4160" h="5830" extrusionOk="0">
                  <a:moveTo>
                    <a:pt x="2899" y="820"/>
                  </a:moveTo>
                  <a:cubicBezTo>
                    <a:pt x="3151" y="820"/>
                    <a:pt x="3309" y="1041"/>
                    <a:pt x="3309" y="1261"/>
                  </a:cubicBezTo>
                  <a:cubicBezTo>
                    <a:pt x="3309" y="1513"/>
                    <a:pt x="3088" y="1671"/>
                    <a:pt x="2899" y="1671"/>
                  </a:cubicBezTo>
                  <a:lnTo>
                    <a:pt x="1198" y="1671"/>
                  </a:lnTo>
                  <a:cubicBezTo>
                    <a:pt x="977" y="1671"/>
                    <a:pt x="788" y="1482"/>
                    <a:pt x="788" y="1261"/>
                  </a:cubicBezTo>
                  <a:cubicBezTo>
                    <a:pt x="788" y="1041"/>
                    <a:pt x="977" y="820"/>
                    <a:pt x="1198" y="820"/>
                  </a:cubicBezTo>
                  <a:close/>
                  <a:moveTo>
                    <a:pt x="2899" y="2490"/>
                  </a:moveTo>
                  <a:cubicBezTo>
                    <a:pt x="3151" y="2490"/>
                    <a:pt x="3309" y="2679"/>
                    <a:pt x="3309" y="2868"/>
                  </a:cubicBezTo>
                  <a:cubicBezTo>
                    <a:pt x="3309" y="3151"/>
                    <a:pt x="3088" y="3309"/>
                    <a:pt x="2899" y="3309"/>
                  </a:cubicBezTo>
                  <a:lnTo>
                    <a:pt x="1198" y="3309"/>
                  </a:lnTo>
                  <a:cubicBezTo>
                    <a:pt x="977" y="3309"/>
                    <a:pt x="788" y="3120"/>
                    <a:pt x="788" y="2868"/>
                  </a:cubicBezTo>
                  <a:cubicBezTo>
                    <a:pt x="788" y="2647"/>
                    <a:pt x="977" y="2490"/>
                    <a:pt x="1198" y="2490"/>
                  </a:cubicBezTo>
                  <a:close/>
                  <a:moveTo>
                    <a:pt x="2899" y="4191"/>
                  </a:moveTo>
                  <a:cubicBezTo>
                    <a:pt x="3151" y="4191"/>
                    <a:pt x="3309" y="4380"/>
                    <a:pt x="3309" y="4632"/>
                  </a:cubicBezTo>
                  <a:cubicBezTo>
                    <a:pt x="3309" y="4821"/>
                    <a:pt x="3088" y="5010"/>
                    <a:pt x="2899" y="5010"/>
                  </a:cubicBezTo>
                  <a:lnTo>
                    <a:pt x="1198" y="5010"/>
                  </a:lnTo>
                  <a:cubicBezTo>
                    <a:pt x="977" y="5010"/>
                    <a:pt x="788" y="4821"/>
                    <a:pt x="788" y="4632"/>
                  </a:cubicBezTo>
                  <a:cubicBezTo>
                    <a:pt x="788" y="4380"/>
                    <a:pt x="977" y="4191"/>
                    <a:pt x="1198" y="4191"/>
                  </a:cubicBezTo>
                  <a:close/>
                  <a:moveTo>
                    <a:pt x="1" y="1"/>
                  </a:moveTo>
                  <a:lnTo>
                    <a:pt x="1" y="5829"/>
                  </a:lnTo>
                  <a:lnTo>
                    <a:pt x="4159" y="5829"/>
                  </a:lnTo>
                  <a:lnTo>
                    <a:pt x="4159" y="1261"/>
                  </a:lnTo>
                  <a:cubicBezTo>
                    <a:pt x="4128" y="600"/>
                    <a:pt x="3561" y="1"/>
                    <a:pt x="28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74"/>
            <p:cNvSpPr/>
            <p:nvPr/>
          </p:nvSpPr>
          <p:spPr>
            <a:xfrm>
              <a:off x="-12890800" y="3708500"/>
              <a:ext cx="104775" cy="145750"/>
            </a:xfrm>
            <a:custGeom>
              <a:avLst/>
              <a:gdLst/>
              <a:ahLst/>
              <a:cxnLst/>
              <a:rect l="l" t="t" r="r" b="b"/>
              <a:pathLst>
                <a:path w="4191" h="5830" extrusionOk="0">
                  <a:moveTo>
                    <a:pt x="2931" y="820"/>
                  </a:moveTo>
                  <a:cubicBezTo>
                    <a:pt x="3151" y="852"/>
                    <a:pt x="3340" y="1041"/>
                    <a:pt x="3340" y="1261"/>
                  </a:cubicBezTo>
                  <a:cubicBezTo>
                    <a:pt x="3340" y="1513"/>
                    <a:pt x="3151" y="1671"/>
                    <a:pt x="2931" y="1671"/>
                  </a:cubicBezTo>
                  <a:lnTo>
                    <a:pt x="1230" y="1671"/>
                  </a:lnTo>
                  <a:cubicBezTo>
                    <a:pt x="1009" y="1671"/>
                    <a:pt x="820" y="1482"/>
                    <a:pt x="820" y="1261"/>
                  </a:cubicBezTo>
                  <a:cubicBezTo>
                    <a:pt x="820" y="1041"/>
                    <a:pt x="1040" y="820"/>
                    <a:pt x="1230" y="820"/>
                  </a:cubicBezTo>
                  <a:close/>
                  <a:moveTo>
                    <a:pt x="2931" y="2490"/>
                  </a:moveTo>
                  <a:cubicBezTo>
                    <a:pt x="3151" y="2490"/>
                    <a:pt x="3340" y="2679"/>
                    <a:pt x="3340" y="2868"/>
                  </a:cubicBezTo>
                  <a:cubicBezTo>
                    <a:pt x="3340" y="3151"/>
                    <a:pt x="3151" y="3309"/>
                    <a:pt x="2931" y="3309"/>
                  </a:cubicBezTo>
                  <a:lnTo>
                    <a:pt x="1230" y="3309"/>
                  </a:lnTo>
                  <a:cubicBezTo>
                    <a:pt x="1009" y="3309"/>
                    <a:pt x="820" y="3120"/>
                    <a:pt x="820" y="2868"/>
                  </a:cubicBezTo>
                  <a:cubicBezTo>
                    <a:pt x="820" y="2647"/>
                    <a:pt x="1040" y="2490"/>
                    <a:pt x="1230" y="2490"/>
                  </a:cubicBezTo>
                  <a:close/>
                  <a:moveTo>
                    <a:pt x="2931" y="4191"/>
                  </a:moveTo>
                  <a:cubicBezTo>
                    <a:pt x="3151" y="4191"/>
                    <a:pt x="3340" y="4380"/>
                    <a:pt x="3340" y="4632"/>
                  </a:cubicBezTo>
                  <a:cubicBezTo>
                    <a:pt x="3340" y="4821"/>
                    <a:pt x="3151" y="5010"/>
                    <a:pt x="2931" y="5010"/>
                  </a:cubicBezTo>
                  <a:lnTo>
                    <a:pt x="1230" y="5010"/>
                  </a:lnTo>
                  <a:cubicBezTo>
                    <a:pt x="1009" y="5010"/>
                    <a:pt x="820" y="4821"/>
                    <a:pt x="820" y="4632"/>
                  </a:cubicBezTo>
                  <a:cubicBezTo>
                    <a:pt x="820" y="4380"/>
                    <a:pt x="1040" y="4191"/>
                    <a:pt x="1230" y="4191"/>
                  </a:cubicBezTo>
                  <a:close/>
                  <a:moveTo>
                    <a:pt x="1261" y="1"/>
                  </a:moveTo>
                  <a:cubicBezTo>
                    <a:pt x="568" y="1"/>
                    <a:pt x="1" y="600"/>
                    <a:pt x="1" y="1261"/>
                  </a:cubicBezTo>
                  <a:lnTo>
                    <a:pt x="1" y="5829"/>
                  </a:lnTo>
                  <a:lnTo>
                    <a:pt x="4191" y="5829"/>
                  </a:lnTo>
                  <a:lnTo>
                    <a:pt x="41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74"/>
            <p:cNvSpPr/>
            <p:nvPr/>
          </p:nvSpPr>
          <p:spPr>
            <a:xfrm>
              <a:off x="-13077450" y="3647075"/>
              <a:ext cx="356025" cy="352750"/>
            </a:xfrm>
            <a:custGeom>
              <a:avLst/>
              <a:gdLst/>
              <a:ahLst/>
              <a:cxnLst/>
              <a:rect l="l" t="t" r="r" b="b"/>
              <a:pathLst>
                <a:path w="14241" h="14110" extrusionOk="0">
                  <a:moveTo>
                    <a:pt x="12130" y="1670"/>
                  </a:moveTo>
                  <a:cubicBezTo>
                    <a:pt x="12350" y="1670"/>
                    <a:pt x="12508" y="1891"/>
                    <a:pt x="12508" y="2080"/>
                  </a:cubicBezTo>
                  <a:lnTo>
                    <a:pt x="12508" y="8727"/>
                  </a:lnTo>
                  <a:lnTo>
                    <a:pt x="12476" y="8727"/>
                  </a:lnTo>
                  <a:cubicBezTo>
                    <a:pt x="12476" y="8979"/>
                    <a:pt x="12287" y="9168"/>
                    <a:pt x="12067" y="9168"/>
                  </a:cubicBezTo>
                  <a:lnTo>
                    <a:pt x="2111" y="9168"/>
                  </a:lnTo>
                  <a:cubicBezTo>
                    <a:pt x="1890" y="9168"/>
                    <a:pt x="1733" y="8979"/>
                    <a:pt x="1733" y="8727"/>
                  </a:cubicBezTo>
                  <a:lnTo>
                    <a:pt x="1733" y="2080"/>
                  </a:lnTo>
                  <a:cubicBezTo>
                    <a:pt x="1733" y="1828"/>
                    <a:pt x="1922" y="1670"/>
                    <a:pt x="2111" y="1670"/>
                  </a:cubicBezTo>
                  <a:lnTo>
                    <a:pt x="5450" y="1670"/>
                  </a:lnTo>
                  <a:cubicBezTo>
                    <a:pt x="6144" y="1670"/>
                    <a:pt x="6711" y="1985"/>
                    <a:pt x="7120" y="2521"/>
                  </a:cubicBezTo>
                  <a:cubicBezTo>
                    <a:pt x="7498" y="1985"/>
                    <a:pt x="8097" y="1670"/>
                    <a:pt x="8790" y="1670"/>
                  </a:cubicBezTo>
                  <a:close/>
                  <a:moveTo>
                    <a:pt x="1260" y="1"/>
                  </a:moveTo>
                  <a:cubicBezTo>
                    <a:pt x="567" y="1"/>
                    <a:pt x="0" y="536"/>
                    <a:pt x="0" y="1229"/>
                  </a:cubicBezTo>
                  <a:lnTo>
                    <a:pt x="0" y="9547"/>
                  </a:lnTo>
                  <a:cubicBezTo>
                    <a:pt x="0" y="10240"/>
                    <a:pt x="536" y="10775"/>
                    <a:pt x="1260" y="10775"/>
                  </a:cubicBezTo>
                  <a:lnTo>
                    <a:pt x="6238" y="10775"/>
                  </a:lnTo>
                  <a:lnTo>
                    <a:pt x="4285" y="13422"/>
                  </a:lnTo>
                  <a:cubicBezTo>
                    <a:pt x="4159" y="13611"/>
                    <a:pt x="4159" y="13863"/>
                    <a:pt x="4348" y="14020"/>
                  </a:cubicBezTo>
                  <a:cubicBezTo>
                    <a:pt x="4439" y="14059"/>
                    <a:pt x="4531" y="14082"/>
                    <a:pt x="4617" y="14082"/>
                  </a:cubicBezTo>
                  <a:cubicBezTo>
                    <a:pt x="4740" y="14082"/>
                    <a:pt x="4854" y="14036"/>
                    <a:pt x="4946" y="13926"/>
                  </a:cubicBezTo>
                  <a:lnTo>
                    <a:pt x="6679" y="11594"/>
                  </a:lnTo>
                  <a:lnTo>
                    <a:pt x="6679" y="12855"/>
                  </a:lnTo>
                  <a:cubicBezTo>
                    <a:pt x="6679" y="13107"/>
                    <a:pt x="6900" y="13296"/>
                    <a:pt x="7120" y="13296"/>
                  </a:cubicBezTo>
                  <a:cubicBezTo>
                    <a:pt x="7341" y="13296"/>
                    <a:pt x="7561" y="13107"/>
                    <a:pt x="7561" y="12855"/>
                  </a:cubicBezTo>
                  <a:lnTo>
                    <a:pt x="7561" y="11594"/>
                  </a:lnTo>
                  <a:lnTo>
                    <a:pt x="9294" y="13926"/>
                  </a:lnTo>
                  <a:cubicBezTo>
                    <a:pt x="9352" y="14041"/>
                    <a:pt x="9480" y="14109"/>
                    <a:pt x="9614" y="14109"/>
                  </a:cubicBezTo>
                  <a:cubicBezTo>
                    <a:pt x="9700" y="14109"/>
                    <a:pt x="9788" y="14082"/>
                    <a:pt x="9861" y="14020"/>
                  </a:cubicBezTo>
                  <a:cubicBezTo>
                    <a:pt x="10082" y="13894"/>
                    <a:pt x="10113" y="13611"/>
                    <a:pt x="9956" y="13422"/>
                  </a:cubicBezTo>
                  <a:lnTo>
                    <a:pt x="8002" y="10775"/>
                  </a:lnTo>
                  <a:lnTo>
                    <a:pt x="12980" y="10775"/>
                  </a:lnTo>
                  <a:cubicBezTo>
                    <a:pt x="13673" y="10775"/>
                    <a:pt x="14240" y="10240"/>
                    <a:pt x="14240" y="9547"/>
                  </a:cubicBezTo>
                  <a:lnTo>
                    <a:pt x="14240" y="1229"/>
                  </a:lnTo>
                  <a:cubicBezTo>
                    <a:pt x="14114" y="536"/>
                    <a:pt x="13579" y="1"/>
                    <a:pt x="128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8" name="Google Shape;7778;p74"/>
          <p:cNvGrpSpPr/>
          <p:nvPr/>
        </p:nvGrpSpPr>
        <p:grpSpPr>
          <a:xfrm>
            <a:off x="5761552" y="2416418"/>
            <a:ext cx="357002" cy="357037"/>
            <a:chOff x="-13079025" y="4079475"/>
            <a:chExt cx="354450" cy="354450"/>
          </a:xfrm>
        </p:grpSpPr>
        <p:sp>
          <p:nvSpPr>
            <p:cNvPr id="7779" name="Google Shape;7779;p74"/>
            <p:cNvSpPr/>
            <p:nvPr/>
          </p:nvSpPr>
          <p:spPr>
            <a:xfrm>
              <a:off x="-13004200" y="4079475"/>
              <a:ext cx="207150" cy="63050"/>
            </a:xfrm>
            <a:custGeom>
              <a:avLst/>
              <a:gdLst/>
              <a:ahLst/>
              <a:cxnLst/>
              <a:rect l="l" t="t" r="r" b="b"/>
              <a:pathLst>
                <a:path w="8286" h="2522" extrusionOk="0">
                  <a:moveTo>
                    <a:pt x="4159" y="1"/>
                  </a:moveTo>
                  <a:cubicBezTo>
                    <a:pt x="1859" y="1"/>
                    <a:pt x="0" y="568"/>
                    <a:pt x="0" y="1261"/>
                  </a:cubicBezTo>
                  <a:cubicBezTo>
                    <a:pt x="0" y="1986"/>
                    <a:pt x="1859" y="2521"/>
                    <a:pt x="4159" y="2521"/>
                  </a:cubicBezTo>
                  <a:cubicBezTo>
                    <a:pt x="6427" y="2521"/>
                    <a:pt x="8286" y="1986"/>
                    <a:pt x="8286" y="1261"/>
                  </a:cubicBezTo>
                  <a:cubicBezTo>
                    <a:pt x="8286" y="568"/>
                    <a:pt x="6427" y="1"/>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74"/>
            <p:cNvSpPr/>
            <p:nvPr/>
          </p:nvSpPr>
          <p:spPr>
            <a:xfrm>
              <a:off x="-13079025" y="4303175"/>
              <a:ext cx="354450" cy="130750"/>
            </a:xfrm>
            <a:custGeom>
              <a:avLst/>
              <a:gdLst/>
              <a:ahLst/>
              <a:cxnLst/>
              <a:rect l="l" t="t" r="r" b="b"/>
              <a:pathLst>
                <a:path w="14178" h="5230" extrusionOk="0">
                  <a:moveTo>
                    <a:pt x="2773" y="0"/>
                  </a:moveTo>
                  <a:cubicBezTo>
                    <a:pt x="1040" y="536"/>
                    <a:pt x="0" y="1355"/>
                    <a:pt x="0" y="2331"/>
                  </a:cubicBezTo>
                  <a:cubicBezTo>
                    <a:pt x="0" y="4222"/>
                    <a:pt x="3686" y="5230"/>
                    <a:pt x="7057" y="5230"/>
                  </a:cubicBezTo>
                  <a:cubicBezTo>
                    <a:pt x="10460" y="5230"/>
                    <a:pt x="14114" y="4222"/>
                    <a:pt x="14114" y="2331"/>
                  </a:cubicBezTo>
                  <a:cubicBezTo>
                    <a:pt x="14177" y="1355"/>
                    <a:pt x="13169" y="567"/>
                    <a:pt x="11436" y="0"/>
                  </a:cubicBezTo>
                  <a:lnTo>
                    <a:pt x="11247" y="1985"/>
                  </a:lnTo>
                  <a:cubicBezTo>
                    <a:pt x="11216" y="2993"/>
                    <a:pt x="9830" y="3560"/>
                    <a:pt x="7089" y="3560"/>
                  </a:cubicBezTo>
                  <a:cubicBezTo>
                    <a:pt x="5577" y="3560"/>
                    <a:pt x="2962" y="3371"/>
                    <a:pt x="2962" y="1890"/>
                  </a:cubicBez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74"/>
            <p:cNvSpPr/>
            <p:nvPr/>
          </p:nvSpPr>
          <p:spPr>
            <a:xfrm>
              <a:off x="-12986875" y="4313400"/>
              <a:ext cx="173300" cy="58300"/>
            </a:xfrm>
            <a:custGeom>
              <a:avLst/>
              <a:gdLst/>
              <a:ahLst/>
              <a:cxnLst/>
              <a:rect l="l" t="t" r="r" b="b"/>
              <a:pathLst>
                <a:path w="6932" h="2332" extrusionOk="0">
                  <a:moveTo>
                    <a:pt x="0" y="1"/>
                  </a:moveTo>
                  <a:lnTo>
                    <a:pt x="158" y="1481"/>
                  </a:lnTo>
                  <a:cubicBezTo>
                    <a:pt x="158" y="1954"/>
                    <a:pt x="1638" y="2332"/>
                    <a:pt x="3466" y="2332"/>
                  </a:cubicBezTo>
                  <a:cubicBezTo>
                    <a:pt x="4159" y="2332"/>
                    <a:pt x="6774" y="2206"/>
                    <a:pt x="6774" y="1481"/>
                  </a:cubicBezTo>
                  <a:lnTo>
                    <a:pt x="6931" y="1"/>
                  </a:lnTo>
                  <a:lnTo>
                    <a:pt x="6931" y="1"/>
                  </a:lnTo>
                  <a:cubicBezTo>
                    <a:pt x="5860" y="442"/>
                    <a:pt x="4694" y="662"/>
                    <a:pt x="3466" y="662"/>
                  </a:cubicBezTo>
                  <a:cubicBezTo>
                    <a:pt x="2237" y="662"/>
                    <a:pt x="1040" y="44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74"/>
            <p:cNvSpPr/>
            <p:nvPr/>
          </p:nvSpPr>
          <p:spPr>
            <a:xfrm>
              <a:off x="-13004200" y="4143275"/>
              <a:ext cx="206375" cy="166225"/>
            </a:xfrm>
            <a:custGeom>
              <a:avLst/>
              <a:gdLst/>
              <a:ahLst/>
              <a:cxnLst/>
              <a:rect l="l" t="t" r="r" b="b"/>
              <a:pathLst>
                <a:path w="8255" h="6649" extrusionOk="0">
                  <a:moveTo>
                    <a:pt x="8254" y="1"/>
                  </a:moveTo>
                  <a:lnTo>
                    <a:pt x="8254" y="1"/>
                  </a:lnTo>
                  <a:cubicBezTo>
                    <a:pt x="6994" y="725"/>
                    <a:pt x="4694" y="820"/>
                    <a:pt x="4096" y="820"/>
                  </a:cubicBezTo>
                  <a:cubicBezTo>
                    <a:pt x="3529" y="820"/>
                    <a:pt x="1260" y="788"/>
                    <a:pt x="0" y="32"/>
                  </a:cubicBezTo>
                  <a:lnTo>
                    <a:pt x="0" y="32"/>
                  </a:lnTo>
                  <a:lnTo>
                    <a:pt x="567" y="5892"/>
                  </a:lnTo>
                  <a:cubicBezTo>
                    <a:pt x="1638" y="6365"/>
                    <a:pt x="2836" y="6648"/>
                    <a:pt x="4096" y="6648"/>
                  </a:cubicBezTo>
                  <a:cubicBezTo>
                    <a:pt x="5356" y="6648"/>
                    <a:pt x="6585" y="6365"/>
                    <a:pt x="7656" y="5892"/>
                  </a:cubicBezTo>
                  <a:lnTo>
                    <a:pt x="825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3" name="Google Shape;7783;p74"/>
          <p:cNvGrpSpPr/>
          <p:nvPr/>
        </p:nvGrpSpPr>
        <p:grpSpPr>
          <a:xfrm>
            <a:off x="7534619" y="1532427"/>
            <a:ext cx="356221" cy="354670"/>
            <a:chOff x="-11292700" y="3213875"/>
            <a:chExt cx="353675" cy="352100"/>
          </a:xfrm>
        </p:grpSpPr>
        <p:sp>
          <p:nvSpPr>
            <p:cNvPr id="7784" name="Google Shape;7784;p74"/>
            <p:cNvSpPr/>
            <p:nvPr/>
          </p:nvSpPr>
          <p:spPr>
            <a:xfrm>
              <a:off x="-11178500" y="3213875"/>
              <a:ext cx="124475" cy="124475"/>
            </a:xfrm>
            <a:custGeom>
              <a:avLst/>
              <a:gdLst/>
              <a:ahLst/>
              <a:cxnLst/>
              <a:rect l="l" t="t" r="r" b="b"/>
              <a:pathLst>
                <a:path w="4979" h="4979" extrusionOk="0">
                  <a:moveTo>
                    <a:pt x="2489" y="1671"/>
                  </a:moveTo>
                  <a:cubicBezTo>
                    <a:pt x="2962" y="1671"/>
                    <a:pt x="3309" y="2049"/>
                    <a:pt x="3309" y="2521"/>
                  </a:cubicBezTo>
                  <a:cubicBezTo>
                    <a:pt x="3309" y="2994"/>
                    <a:pt x="2962" y="3340"/>
                    <a:pt x="2489" y="3340"/>
                  </a:cubicBezTo>
                  <a:cubicBezTo>
                    <a:pt x="2017" y="3340"/>
                    <a:pt x="1670" y="2994"/>
                    <a:pt x="1670" y="2521"/>
                  </a:cubicBezTo>
                  <a:cubicBezTo>
                    <a:pt x="1639" y="2049"/>
                    <a:pt x="2017" y="1671"/>
                    <a:pt x="2489" y="1671"/>
                  </a:cubicBezTo>
                  <a:close/>
                  <a:moveTo>
                    <a:pt x="2489" y="1"/>
                  </a:moveTo>
                  <a:cubicBezTo>
                    <a:pt x="2048" y="1"/>
                    <a:pt x="1891" y="221"/>
                    <a:pt x="1702" y="537"/>
                  </a:cubicBezTo>
                  <a:cubicBezTo>
                    <a:pt x="1555" y="523"/>
                    <a:pt x="1414" y="498"/>
                    <a:pt x="1278" y="498"/>
                  </a:cubicBezTo>
                  <a:cubicBezTo>
                    <a:pt x="1094" y="498"/>
                    <a:pt x="920" y="544"/>
                    <a:pt x="757" y="726"/>
                  </a:cubicBezTo>
                  <a:cubicBezTo>
                    <a:pt x="442" y="1041"/>
                    <a:pt x="505" y="1324"/>
                    <a:pt x="568" y="1734"/>
                  </a:cubicBezTo>
                  <a:cubicBezTo>
                    <a:pt x="221" y="1923"/>
                    <a:pt x="1" y="2080"/>
                    <a:pt x="1" y="2521"/>
                  </a:cubicBezTo>
                  <a:cubicBezTo>
                    <a:pt x="1" y="2931"/>
                    <a:pt x="221" y="3088"/>
                    <a:pt x="568" y="3309"/>
                  </a:cubicBezTo>
                  <a:cubicBezTo>
                    <a:pt x="473" y="3687"/>
                    <a:pt x="442" y="3939"/>
                    <a:pt x="757" y="4254"/>
                  </a:cubicBezTo>
                  <a:cubicBezTo>
                    <a:pt x="938" y="4436"/>
                    <a:pt x="1109" y="4481"/>
                    <a:pt x="1288" y="4481"/>
                  </a:cubicBezTo>
                  <a:cubicBezTo>
                    <a:pt x="1419" y="4481"/>
                    <a:pt x="1555" y="4456"/>
                    <a:pt x="1702" y="4443"/>
                  </a:cubicBezTo>
                  <a:cubicBezTo>
                    <a:pt x="1922" y="4758"/>
                    <a:pt x="2080" y="4979"/>
                    <a:pt x="2489" y="4979"/>
                  </a:cubicBezTo>
                  <a:cubicBezTo>
                    <a:pt x="2931" y="4979"/>
                    <a:pt x="3088" y="4758"/>
                    <a:pt x="3277" y="4443"/>
                  </a:cubicBezTo>
                  <a:cubicBezTo>
                    <a:pt x="3431" y="4469"/>
                    <a:pt x="3565" y="4495"/>
                    <a:pt x="3690" y="4495"/>
                  </a:cubicBezTo>
                  <a:cubicBezTo>
                    <a:pt x="3871" y="4495"/>
                    <a:pt x="4036" y="4441"/>
                    <a:pt x="4222" y="4254"/>
                  </a:cubicBezTo>
                  <a:cubicBezTo>
                    <a:pt x="4537" y="3939"/>
                    <a:pt x="4443" y="3655"/>
                    <a:pt x="4411" y="3309"/>
                  </a:cubicBezTo>
                  <a:cubicBezTo>
                    <a:pt x="4726" y="3057"/>
                    <a:pt x="4978" y="2899"/>
                    <a:pt x="4978" y="2521"/>
                  </a:cubicBezTo>
                  <a:cubicBezTo>
                    <a:pt x="4978" y="2080"/>
                    <a:pt x="4726" y="1923"/>
                    <a:pt x="4411" y="1734"/>
                  </a:cubicBezTo>
                  <a:cubicBezTo>
                    <a:pt x="4506" y="1324"/>
                    <a:pt x="4537" y="1041"/>
                    <a:pt x="4222" y="726"/>
                  </a:cubicBezTo>
                  <a:cubicBezTo>
                    <a:pt x="4041" y="544"/>
                    <a:pt x="3870" y="498"/>
                    <a:pt x="3691" y="498"/>
                  </a:cubicBezTo>
                  <a:cubicBezTo>
                    <a:pt x="3560" y="498"/>
                    <a:pt x="3424" y="523"/>
                    <a:pt x="3277" y="537"/>
                  </a:cubicBezTo>
                  <a:cubicBezTo>
                    <a:pt x="3025" y="221"/>
                    <a:pt x="286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74"/>
            <p:cNvSpPr/>
            <p:nvPr/>
          </p:nvSpPr>
          <p:spPr>
            <a:xfrm>
              <a:off x="-11292700" y="3255625"/>
              <a:ext cx="117375" cy="124475"/>
            </a:xfrm>
            <a:custGeom>
              <a:avLst/>
              <a:gdLst/>
              <a:ahLst/>
              <a:cxnLst/>
              <a:rect l="l" t="t" r="r" b="b"/>
              <a:pathLst>
                <a:path w="4695" h="4979" extrusionOk="0">
                  <a:moveTo>
                    <a:pt x="2521" y="1670"/>
                  </a:moveTo>
                  <a:cubicBezTo>
                    <a:pt x="2993" y="1670"/>
                    <a:pt x="3340" y="2017"/>
                    <a:pt x="3340" y="2490"/>
                  </a:cubicBezTo>
                  <a:cubicBezTo>
                    <a:pt x="3340" y="2962"/>
                    <a:pt x="2993" y="3309"/>
                    <a:pt x="2521" y="3309"/>
                  </a:cubicBezTo>
                  <a:cubicBezTo>
                    <a:pt x="2048" y="3309"/>
                    <a:pt x="1702" y="2962"/>
                    <a:pt x="1702" y="2490"/>
                  </a:cubicBezTo>
                  <a:cubicBezTo>
                    <a:pt x="1702" y="2017"/>
                    <a:pt x="2048" y="1670"/>
                    <a:pt x="2521" y="1670"/>
                  </a:cubicBezTo>
                  <a:close/>
                  <a:moveTo>
                    <a:pt x="2552" y="1"/>
                  </a:moveTo>
                  <a:cubicBezTo>
                    <a:pt x="2111" y="1"/>
                    <a:pt x="1954" y="253"/>
                    <a:pt x="1765" y="568"/>
                  </a:cubicBezTo>
                  <a:cubicBezTo>
                    <a:pt x="1618" y="554"/>
                    <a:pt x="1476" y="530"/>
                    <a:pt x="1339" y="530"/>
                  </a:cubicBezTo>
                  <a:cubicBezTo>
                    <a:pt x="1151" y="530"/>
                    <a:pt x="969" y="575"/>
                    <a:pt x="788" y="757"/>
                  </a:cubicBezTo>
                  <a:cubicBezTo>
                    <a:pt x="473" y="1072"/>
                    <a:pt x="536" y="1355"/>
                    <a:pt x="599" y="1702"/>
                  </a:cubicBezTo>
                  <a:cubicBezTo>
                    <a:pt x="252" y="1891"/>
                    <a:pt x="0" y="2048"/>
                    <a:pt x="0" y="2490"/>
                  </a:cubicBezTo>
                  <a:cubicBezTo>
                    <a:pt x="0" y="2931"/>
                    <a:pt x="221" y="3088"/>
                    <a:pt x="536" y="3277"/>
                  </a:cubicBezTo>
                  <a:cubicBezTo>
                    <a:pt x="473" y="3687"/>
                    <a:pt x="441" y="3907"/>
                    <a:pt x="756" y="4222"/>
                  </a:cubicBezTo>
                  <a:cubicBezTo>
                    <a:pt x="943" y="4409"/>
                    <a:pt x="1107" y="4463"/>
                    <a:pt x="1295" y="4463"/>
                  </a:cubicBezTo>
                  <a:cubicBezTo>
                    <a:pt x="1425" y="4463"/>
                    <a:pt x="1566" y="4437"/>
                    <a:pt x="1733" y="4411"/>
                  </a:cubicBezTo>
                  <a:cubicBezTo>
                    <a:pt x="1954" y="4726"/>
                    <a:pt x="2111" y="4978"/>
                    <a:pt x="2521" y="4978"/>
                  </a:cubicBezTo>
                  <a:cubicBezTo>
                    <a:pt x="2962" y="4978"/>
                    <a:pt x="3119" y="4726"/>
                    <a:pt x="3308" y="4411"/>
                  </a:cubicBezTo>
                  <a:cubicBezTo>
                    <a:pt x="3458" y="4449"/>
                    <a:pt x="3588" y="4476"/>
                    <a:pt x="3710" y="4476"/>
                  </a:cubicBezTo>
                  <a:cubicBezTo>
                    <a:pt x="3896" y="4476"/>
                    <a:pt x="4063" y="4412"/>
                    <a:pt x="4254" y="4222"/>
                  </a:cubicBezTo>
                  <a:cubicBezTo>
                    <a:pt x="4569" y="3907"/>
                    <a:pt x="4474" y="3624"/>
                    <a:pt x="4443" y="3277"/>
                  </a:cubicBezTo>
                  <a:cubicBezTo>
                    <a:pt x="4583" y="3183"/>
                    <a:pt x="4592" y="3175"/>
                    <a:pt x="4592" y="3175"/>
                  </a:cubicBezTo>
                  <a:lnTo>
                    <a:pt x="4592" y="3175"/>
                  </a:lnTo>
                  <a:cubicBezTo>
                    <a:pt x="4592" y="3175"/>
                    <a:pt x="4592" y="3175"/>
                    <a:pt x="4592" y="3175"/>
                  </a:cubicBezTo>
                  <a:cubicBezTo>
                    <a:pt x="4594" y="3175"/>
                    <a:pt x="4606" y="3170"/>
                    <a:pt x="4695" y="3120"/>
                  </a:cubicBezTo>
                  <a:cubicBezTo>
                    <a:pt x="4411" y="2805"/>
                    <a:pt x="4254" y="2427"/>
                    <a:pt x="4254" y="2017"/>
                  </a:cubicBezTo>
                  <a:cubicBezTo>
                    <a:pt x="3939" y="1702"/>
                    <a:pt x="3781" y="1324"/>
                    <a:pt x="3781" y="851"/>
                  </a:cubicBezTo>
                  <a:cubicBezTo>
                    <a:pt x="3781" y="725"/>
                    <a:pt x="3781" y="631"/>
                    <a:pt x="3812" y="536"/>
                  </a:cubicBezTo>
                  <a:cubicBezTo>
                    <a:pt x="3754" y="517"/>
                    <a:pt x="3710" y="509"/>
                    <a:pt x="3671" y="509"/>
                  </a:cubicBezTo>
                  <a:cubicBezTo>
                    <a:pt x="3583" y="509"/>
                    <a:pt x="3514" y="546"/>
                    <a:pt x="3340" y="568"/>
                  </a:cubicBezTo>
                  <a:cubicBezTo>
                    <a:pt x="3119" y="253"/>
                    <a:pt x="2962" y="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74"/>
            <p:cNvSpPr/>
            <p:nvPr/>
          </p:nvSpPr>
          <p:spPr>
            <a:xfrm>
              <a:off x="-11056425" y="3254850"/>
              <a:ext cx="117400" cy="125250"/>
            </a:xfrm>
            <a:custGeom>
              <a:avLst/>
              <a:gdLst/>
              <a:ahLst/>
              <a:cxnLst/>
              <a:rect l="l" t="t" r="r" b="b"/>
              <a:pathLst>
                <a:path w="4696" h="5010" extrusionOk="0">
                  <a:moveTo>
                    <a:pt x="2175" y="1701"/>
                  </a:moveTo>
                  <a:cubicBezTo>
                    <a:pt x="2647" y="1701"/>
                    <a:pt x="2994" y="2048"/>
                    <a:pt x="2994" y="2521"/>
                  </a:cubicBezTo>
                  <a:cubicBezTo>
                    <a:pt x="2994" y="2962"/>
                    <a:pt x="2616" y="3340"/>
                    <a:pt x="2175" y="3340"/>
                  </a:cubicBezTo>
                  <a:cubicBezTo>
                    <a:pt x="1702" y="3340"/>
                    <a:pt x="1324" y="2993"/>
                    <a:pt x="1324" y="2521"/>
                  </a:cubicBezTo>
                  <a:cubicBezTo>
                    <a:pt x="1324" y="2048"/>
                    <a:pt x="1702" y="1701"/>
                    <a:pt x="2175" y="1701"/>
                  </a:cubicBezTo>
                  <a:close/>
                  <a:moveTo>
                    <a:pt x="2112" y="0"/>
                  </a:moveTo>
                  <a:cubicBezTo>
                    <a:pt x="1702" y="0"/>
                    <a:pt x="1545" y="221"/>
                    <a:pt x="1324" y="567"/>
                  </a:cubicBezTo>
                  <a:cubicBezTo>
                    <a:pt x="1022" y="511"/>
                    <a:pt x="957" y="499"/>
                    <a:pt x="927" y="499"/>
                  </a:cubicBezTo>
                  <a:cubicBezTo>
                    <a:pt x="907" y="499"/>
                    <a:pt x="902" y="504"/>
                    <a:pt x="852" y="504"/>
                  </a:cubicBezTo>
                  <a:cubicBezTo>
                    <a:pt x="915" y="630"/>
                    <a:pt x="915" y="725"/>
                    <a:pt x="915" y="819"/>
                  </a:cubicBezTo>
                  <a:cubicBezTo>
                    <a:pt x="915" y="1260"/>
                    <a:pt x="757" y="1701"/>
                    <a:pt x="442" y="2016"/>
                  </a:cubicBezTo>
                  <a:cubicBezTo>
                    <a:pt x="442" y="2458"/>
                    <a:pt x="284" y="2836"/>
                    <a:pt x="1" y="3119"/>
                  </a:cubicBezTo>
                  <a:lnTo>
                    <a:pt x="32" y="3151"/>
                  </a:lnTo>
                  <a:lnTo>
                    <a:pt x="221" y="3308"/>
                  </a:lnTo>
                  <a:cubicBezTo>
                    <a:pt x="158" y="3718"/>
                    <a:pt x="127" y="3938"/>
                    <a:pt x="442" y="4253"/>
                  </a:cubicBezTo>
                  <a:cubicBezTo>
                    <a:pt x="628" y="4440"/>
                    <a:pt x="793" y="4494"/>
                    <a:pt x="974" y="4494"/>
                  </a:cubicBezTo>
                  <a:cubicBezTo>
                    <a:pt x="1099" y="4494"/>
                    <a:pt x="1233" y="4468"/>
                    <a:pt x="1387" y="4442"/>
                  </a:cubicBezTo>
                  <a:cubicBezTo>
                    <a:pt x="1608" y="4757"/>
                    <a:pt x="1765" y="5009"/>
                    <a:pt x="2175" y="5009"/>
                  </a:cubicBezTo>
                  <a:cubicBezTo>
                    <a:pt x="2584" y="5009"/>
                    <a:pt x="2742" y="4757"/>
                    <a:pt x="2962" y="4442"/>
                  </a:cubicBezTo>
                  <a:cubicBezTo>
                    <a:pt x="3112" y="4480"/>
                    <a:pt x="3247" y="4507"/>
                    <a:pt x="3375" y="4507"/>
                  </a:cubicBezTo>
                  <a:cubicBezTo>
                    <a:pt x="3570" y="4507"/>
                    <a:pt x="3749" y="4443"/>
                    <a:pt x="3939" y="4253"/>
                  </a:cubicBezTo>
                  <a:cubicBezTo>
                    <a:pt x="4254" y="3938"/>
                    <a:pt x="4160" y="3655"/>
                    <a:pt x="4128" y="3308"/>
                  </a:cubicBezTo>
                  <a:cubicBezTo>
                    <a:pt x="4443" y="3088"/>
                    <a:pt x="4695" y="2930"/>
                    <a:pt x="4695" y="2521"/>
                  </a:cubicBezTo>
                  <a:cubicBezTo>
                    <a:pt x="4632" y="2079"/>
                    <a:pt x="4412" y="1922"/>
                    <a:pt x="4097" y="1701"/>
                  </a:cubicBezTo>
                  <a:cubicBezTo>
                    <a:pt x="4191" y="1292"/>
                    <a:pt x="4223" y="1071"/>
                    <a:pt x="3907" y="756"/>
                  </a:cubicBezTo>
                  <a:cubicBezTo>
                    <a:pt x="3721" y="570"/>
                    <a:pt x="3546" y="516"/>
                    <a:pt x="3349" y="516"/>
                  </a:cubicBezTo>
                  <a:cubicBezTo>
                    <a:pt x="3213" y="516"/>
                    <a:pt x="3067" y="542"/>
                    <a:pt x="2899" y="567"/>
                  </a:cubicBezTo>
                  <a:cubicBezTo>
                    <a:pt x="2679" y="221"/>
                    <a:pt x="2521" y="0"/>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74"/>
            <p:cNvSpPr/>
            <p:nvPr/>
          </p:nvSpPr>
          <p:spPr>
            <a:xfrm>
              <a:off x="-11209225" y="3503725"/>
              <a:ext cx="188275" cy="62250"/>
            </a:xfrm>
            <a:custGeom>
              <a:avLst/>
              <a:gdLst/>
              <a:ahLst/>
              <a:cxnLst/>
              <a:rect l="l" t="t" r="r" b="b"/>
              <a:pathLst>
                <a:path w="7531" h="2490" extrusionOk="0">
                  <a:moveTo>
                    <a:pt x="1356" y="1"/>
                  </a:moveTo>
                  <a:lnTo>
                    <a:pt x="127" y="1859"/>
                  </a:lnTo>
                  <a:cubicBezTo>
                    <a:pt x="1" y="2017"/>
                    <a:pt x="32" y="2206"/>
                    <a:pt x="158" y="2364"/>
                  </a:cubicBezTo>
                  <a:cubicBezTo>
                    <a:pt x="179" y="2448"/>
                    <a:pt x="284" y="2490"/>
                    <a:pt x="408" y="2490"/>
                  </a:cubicBezTo>
                  <a:cubicBezTo>
                    <a:pt x="470" y="2490"/>
                    <a:pt x="536" y="2479"/>
                    <a:pt x="600" y="2458"/>
                  </a:cubicBezTo>
                  <a:lnTo>
                    <a:pt x="1419" y="2017"/>
                  </a:lnTo>
                  <a:cubicBezTo>
                    <a:pt x="1623" y="1922"/>
                    <a:pt x="1844" y="1875"/>
                    <a:pt x="2064" y="1875"/>
                  </a:cubicBezTo>
                  <a:cubicBezTo>
                    <a:pt x="2285" y="1875"/>
                    <a:pt x="2506" y="1922"/>
                    <a:pt x="2710" y="2017"/>
                  </a:cubicBezTo>
                  <a:cubicBezTo>
                    <a:pt x="3025" y="2175"/>
                    <a:pt x="3372" y="2253"/>
                    <a:pt x="3718" y="2253"/>
                  </a:cubicBezTo>
                  <a:cubicBezTo>
                    <a:pt x="4065" y="2253"/>
                    <a:pt x="4412" y="2175"/>
                    <a:pt x="4727" y="2017"/>
                  </a:cubicBezTo>
                  <a:cubicBezTo>
                    <a:pt x="4931" y="1922"/>
                    <a:pt x="5152" y="1875"/>
                    <a:pt x="5373" y="1875"/>
                  </a:cubicBezTo>
                  <a:cubicBezTo>
                    <a:pt x="5593" y="1875"/>
                    <a:pt x="5814" y="1922"/>
                    <a:pt x="6018" y="2017"/>
                  </a:cubicBezTo>
                  <a:lnTo>
                    <a:pt x="6869" y="2458"/>
                  </a:lnTo>
                  <a:cubicBezTo>
                    <a:pt x="6921" y="2479"/>
                    <a:pt x="6978" y="2490"/>
                    <a:pt x="7035" y="2490"/>
                  </a:cubicBezTo>
                  <a:cubicBezTo>
                    <a:pt x="7149" y="2490"/>
                    <a:pt x="7268" y="2448"/>
                    <a:pt x="7373" y="2364"/>
                  </a:cubicBezTo>
                  <a:cubicBezTo>
                    <a:pt x="7499" y="2206"/>
                    <a:pt x="7531" y="2017"/>
                    <a:pt x="7405" y="1859"/>
                  </a:cubicBezTo>
                  <a:lnTo>
                    <a:pt x="61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74"/>
            <p:cNvSpPr/>
            <p:nvPr/>
          </p:nvSpPr>
          <p:spPr>
            <a:xfrm>
              <a:off x="-11167475" y="3462775"/>
              <a:ext cx="103200" cy="20500"/>
            </a:xfrm>
            <a:custGeom>
              <a:avLst/>
              <a:gdLst/>
              <a:ahLst/>
              <a:cxnLst/>
              <a:rect l="l" t="t" r="r" b="b"/>
              <a:pathLst>
                <a:path w="4128" h="820" extrusionOk="0">
                  <a:moveTo>
                    <a:pt x="1" y="0"/>
                  </a:moveTo>
                  <a:lnTo>
                    <a:pt x="1" y="820"/>
                  </a:lnTo>
                  <a:lnTo>
                    <a:pt x="4128" y="820"/>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74"/>
            <p:cNvSpPr/>
            <p:nvPr/>
          </p:nvSpPr>
          <p:spPr>
            <a:xfrm>
              <a:off x="-11213150" y="3344625"/>
              <a:ext cx="141000" cy="97700"/>
            </a:xfrm>
            <a:custGeom>
              <a:avLst/>
              <a:gdLst/>
              <a:ahLst/>
              <a:cxnLst/>
              <a:rect l="l" t="t" r="r" b="b"/>
              <a:pathLst>
                <a:path w="5640" h="3908" extrusionOk="0">
                  <a:moveTo>
                    <a:pt x="2206" y="1"/>
                  </a:moveTo>
                  <a:lnTo>
                    <a:pt x="2080" y="64"/>
                  </a:lnTo>
                  <a:cubicBezTo>
                    <a:pt x="2080" y="442"/>
                    <a:pt x="2017" y="851"/>
                    <a:pt x="1607" y="1261"/>
                  </a:cubicBezTo>
                  <a:cubicBezTo>
                    <a:pt x="1292" y="1576"/>
                    <a:pt x="946" y="1733"/>
                    <a:pt x="504" y="1733"/>
                  </a:cubicBezTo>
                  <a:lnTo>
                    <a:pt x="441" y="1733"/>
                  </a:lnTo>
                  <a:cubicBezTo>
                    <a:pt x="315" y="1860"/>
                    <a:pt x="158" y="1954"/>
                    <a:pt x="0" y="2080"/>
                  </a:cubicBezTo>
                  <a:lnTo>
                    <a:pt x="1355" y="3907"/>
                  </a:lnTo>
                  <a:lnTo>
                    <a:pt x="4411" y="3907"/>
                  </a:lnTo>
                  <a:lnTo>
                    <a:pt x="5608" y="536"/>
                  </a:lnTo>
                  <a:cubicBezTo>
                    <a:pt x="5640" y="379"/>
                    <a:pt x="5608" y="221"/>
                    <a:pt x="5608" y="127"/>
                  </a:cubicBezTo>
                  <a:lnTo>
                    <a:pt x="5482" y="32"/>
                  </a:lnTo>
                  <a:cubicBezTo>
                    <a:pt x="5356" y="64"/>
                    <a:pt x="5199" y="64"/>
                    <a:pt x="5073" y="64"/>
                  </a:cubicBezTo>
                  <a:lnTo>
                    <a:pt x="5010" y="64"/>
                  </a:lnTo>
                  <a:cubicBezTo>
                    <a:pt x="4758" y="347"/>
                    <a:pt x="4411" y="599"/>
                    <a:pt x="3875" y="599"/>
                  </a:cubicBezTo>
                  <a:cubicBezTo>
                    <a:pt x="3308" y="599"/>
                    <a:pt x="2962" y="347"/>
                    <a:pt x="2678" y="64"/>
                  </a:cubicBezTo>
                  <a:lnTo>
                    <a:pt x="2647" y="64"/>
                  </a:lnTo>
                  <a:cubicBezTo>
                    <a:pt x="2489" y="64"/>
                    <a:pt x="2363" y="32"/>
                    <a:pt x="22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74"/>
            <p:cNvSpPr/>
            <p:nvPr/>
          </p:nvSpPr>
          <p:spPr>
            <a:xfrm>
              <a:off x="-11080825" y="3379275"/>
              <a:ext cx="59100" cy="61475"/>
            </a:xfrm>
            <a:custGeom>
              <a:avLst/>
              <a:gdLst/>
              <a:ahLst/>
              <a:cxnLst/>
              <a:rect l="l" t="t" r="r" b="b"/>
              <a:pathLst>
                <a:path w="2364" h="2459" extrusionOk="0">
                  <a:moveTo>
                    <a:pt x="882" y="1"/>
                  </a:moveTo>
                  <a:lnTo>
                    <a:pt x="0" y="2458"/>
                  </a:lnTo>
                  <a:lnTo>
                    <a:pt x="1008" y="2458"/>
                  </a:lnTo>
                  <a:lnTo>
                    <a:pt x="2363" y="663"/>
                  </a:lnTo>
                  <a:cubicBezTo>
                    <a:pt x="2237" y="568"/>
                    <a:pt x="2080" y="474"/>
                    <a:pt x="1954" y="347"/>
                  </a:cubicBezTo>
                  <a:lnTo>
                    <a:pt x="1891" y="347"/>
                  </a:lnTo>
                  <a:cubicBezTo>
                    <a:pt x="1512" y="347"/>
                    <a:pt x="1197" y="221"/>
                    <a:pt x="8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1" name="Google Shape;7791;p74"/>
          <p:cNvGrpSpPr/>
          <p:nvPr/>
        </p:nvGrpSpPr>
        <p:grpSpPr>
          <a:xfrm>
            <a:off x="7528677" y="1972365"/>
            <a:ext cx="368106" cy="356232"/>
            <a:chOff x="-11299000" y="3647875"/>
            <a:chExt cx="365475" cy="353650"/>
          </a:xfrm>
        </p:grpSpPr>
        <p:sp>
          <p:nvSpPr>
            <p:cNvPr id="7792" name="Google Shape;7792;p74"/>
            <p:cNvSpPr/>
            <p:nvPr/>
          </p:nvSpPr>
          <p:spPr>
            <a:xfrm>
              <a:off x="-11299000" y="3734700"/>
              <a:ext cx="142575" cy="134325"/>
            </a:xfrm>
            <a:custGeom>
              <a:avLst/>
              <a:gdLst/>
              <a:ahLst/>
              <a:cxnLst/>
              <a:rect l="l" t="t" r="r" b="b"/>
              <a:pathLst>
                <a:path w="5703" h="5373" extrusionOk="0">
                  <a:moveTo>
                    <a:pt x="2300" y="0"/>
                  </a:moveTo>
                  <a:cubicBezTo>
                    <a:pt x="1772" y="0"/>
                    <a:pt x="1245" y="197"/>
                    <a:pt x="851" y="591"/>
                  </a:cubicBezTo>
                  <a:cubicBezTo>
                    <a:pt x="0" y="1379"/>
                    <a:pt x="0" y="2702"/>
                    <a:pt x="851" y="3490"/>
                  </a:cubicBezTo>
                  <a:lnTo>
                    <a:pt x="2615" y="5254"/>
                  </a:lnTo>
                  <a:cubicBezTo>
                    <a:pt x="2694" y="5333"/>
                    <a:pt x="2804" y="5372"/>
                    <a:pt x="2915" y="5372"/>
                  </a:cubicBezTo>
                  <a:cubicBezTo>
                    <a:pt x="3025" y="5372"/>
                    <a:pt x="3135" y="5333"/>
                    <a:pt x="3214" y="5254"/>
                  </a:cubicBezTo>
                  <a:lnTo>
                    <a:pt x="5514" y="2954"/>
                  </a:lnTo>
                  <a:cubicBezTo>
                    <a:pt x="5703" y="2797"/>
                    <a:pt x="5703" y="2513"/>
                    <a:pt x="5514" y="2355"/>
                  </a:cubicBezTo>
                  <a:lnTo>
                    <a:pt x="3749" y="591"/>
                  </a:lnTo>
                  <a:cubicBezTo>
                    <a:pt x="3356" y="197"/>
                    <a:pt x="2828"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74"/>
            <p:cNvSpPr/>
            <p:nvPr/>
          </p:nvSpPr>
          <p:spPr>
            <a:xfrm>
              <a:off x="-11076100" y="3734700"/>
              <a:ext cx="142575" cy="134325"/>
            </a:xfrm>
            <a:custGeom>
              <a:avLst/>
              <a:gdLst/>
              <a:ahLst/>
              <a:cxnLst/>
              <a:rect l="l" t="t" r="r" b="b"/>
              <a:pathLst>
                <a:path w="5703" h="5373" extrusionOk="0">
                  <a:moveTo>
                    <a:pt x="3379" y="0"/>
                  </a:moveTo>
                  <a:cubicBezTo>
                    <a:pt x="2836" y="0"/>
                    <a:pt x="2300" y="197"/>
                    <a:pt x="1922" y="591"/>
                  </a:cubicBezTo>
                  <a:lnTo>
                    <a:pt x="158" y="2355"/>
                  </a:lnTo>
                  <a:cubicBezTo>
                    <a:pt x="0" y="2513"/>
                    <a:pt x="0" y="2797"/>
                    <a:pt x="158" y="2954"/>
                  </a:cubicBezTo>
                  <a:lnTo>
                    <a:pt x="2521" y="5254"/>
                  </a:lnTo>
                  <a:cubicBezTo>
                    <a:pt x="2599" y="5333"/>
                    <a:pt x="2710" y="5372"/>
                    <a:pt x="2820" y="5372"/>
                  </a:cubicBezTo>
                  <a:cubicBezTo>
                    <a:pt x="2930" y="5372"/>
                    <a:pt x="3040" y="5333"/>
                    <a:pt x="3119" y="5254"/>
                  </a:cubicBezTo>
                  <a:lnTo>
                    <a:pt x="4884" y="3490"/>
                  </a:lnTo>
                  <a:cubicBezTo>
                    <a:pt x="5703" y="2702"/>
                    <a:pt x="5703" y="1379"/>
                    <a:pt x="4884" y="591"/>
                  </a:cubicBezTo>
                  <a:cubicBezTo>
                    <a:pt x="4474" y="197"/>
                    <a:pt x="3923" y="0"/>
                    <a:pt x="3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74"/>
            <p:cNvSpPr/>
            <p:nvPr/>
          </p:nvSpPr>
          <p:spPr>
            <a:xfrm>
              <a:off x="-11254900" y="3917225"/>
              <a:ext cx="124475" cy="84300"/>
            </a:xfrm>
            <a:custGeom>
              <a:avLst/>
              <a:gdLst/>
              <a:ahLst/>
              <a:cxnLst/>
              <a:rect l="l" t="t" r="r" b="b"/>
              <a:pathLst>
                <a:path w="4979" h="3372" extrusionOk="0">
                  <a:moveTo>
                    <a:pt x="3466" y="1"/>
                  </a:moveTo>
                  <a:lnTo>
                    <a:pt x="316" y="2616"/>
                  </a:lnTo>
                  <a:cubicBezTo>
                    <a:pt x="1" y="2836"/>
                    <a:pt x="190" y="3372"/>
                    <a:pt x="568" y="3372"/>
                  </a:cubicBezTo>
                  <a:lnTo>
                    <a:pt x="3372" y="3372"/>
                  </a:lnTo>
                  <a:cubicBezTo>
                    <a:pt x="3466" y="3309"/>
                    <a:pt x="3561" y="3277"/>
                    <a:pt x="3655" y="3214"/>
                  </a:cubicBezTo>
                  <a:lnTo>
                    <a:pt x="4978" y="1702"/>
                  </a:ln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74"/>
            <p:cNvSpPr/>
            <p:nvPr/>
          </p:nvSpPr>
          <p:spPr>
            <a:xfrm>
              <a:off x="-11099725" y="3838475"/>
              <a:ext cx="55150" cy="50425"/>
            </a:xfrm>
            <a:custGeom>
              <a:avLst/>
              <a:gdLst/>
              <a:ahLst/>
              <a:cxnLst/>
              <a:rect l="l" t="t" r="r" b="b"/>
              <a:pathLst>
                <a:path w="2206" h="2017" extrusionOk="0">
                  <a:moveTo>
                    <a:pt x="1197" y="0"/>
                  </a:moveTo>
                  <a:lnTo>
                    <a:pt x="0" y="914"/>
                  </a:lnTo>
                  <a:lnTo>
                    <a:pt x="1323" y="2017"/>
                  </a:lnTo>
                  <a:lnTo>
                    <a:pt x="2205" y="1040"/>
                  </a:lnTo>
                  <a:lnTo>
                    <a:pt x="11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74"/>
            <p:cNvSpPr/>
            <p:nvPr/>
          </p:nvSpPr>
          <p:spPr>
            <a:xfrm>
              <a:off x="-11187950" y="3836900"/>
              <a:ext cx="210325" cy="162275"/>
            </a:xfrm>
            <a:custGeom>
              <a:avLst/>
              <a:gdLst/>
              <a:ahLst/>
              <a:cxnLst/>
              <a:rect l="l" t="t" r="r" b="b"/>
              <a:pathLst>
                <a:path w="8413" h="6491" extrusionOk="0">
                  <a:moveTo>
                    <a:pt x="1040" y="0"/>
                  </a:moveTo>
                  <a:lnTo>
                    <a:pt x="1" y="1103"/>
                  </a:lnTo>
                  <a:lnTo>
                    <a:pt x="4758" y="6364"/>
                  </a:lnTo>
                  <a:cubicBezTo>
                    <a:pt x="4821" y="6459"/>
                    <a:pt x="4947" y="6490"/>
                    <a:pt x="5073" y="6490"/>
                  </a:cubicBezTo>
                  <a:lnTo>
                    <a:pt x="7845" y="6490"/>
                  </a:lnTo>
                  <a:cubicBezTo>
                    <a:pt x="8255" y="6490"/>
                    <a:pt x="8412" y="6018"/>
                    <a:pt x="8129" y="5734"/>
                  </a:cubicBez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74"/>
            <p:cNvSpPr/>
            <p:nvPr/>
          </p:nvSpPr>
          <p:spPr>
            <a:xfrm>
              <a:off x="-11292700" y="3647875"/>
              <a:ext cx="353675" cy="87450"/>
            </a:xfrm>
            <a:custGeom>
              <a:avLst/>
              <a:gdLst/>
              <a:ahLst/>
              <a:cxnLst/>
              <a:rect l="l" t="t" r="r" b="b"/>
              <a:pathLst>
                <a:path w="14147" h="3498" extrusionOk="0">
                  <a:moveTo>
                    <a:pt x="441" y="0"/>
                  </a:moveTo>
                  <a:cubicBezTo>
                    <a:pt x="189" y="0"/>
                    <a:pt x="0" y="189"/>
                    <a:pt x="0" y="378"/>
                  </a:cubicBezTo>
                  <a:cubicBezTo>
                    <a:pt x="0" y="630"/>
                    <a:pt x="189" y="819"/>
                    <a:pt x="441" y="819"/>
                  </a:cubicBezTo>
                  <a:lnTo>
                    <a:pt x="1639" y="819"/>
                  </a:lnTo>
                  <a:lnTo>
                    <a:pt x="1639" y="1670"/>
                  </a:lnTo>
                  <a:lnTo>
                    <a:pt x="1261" y="1670"/>
                  </a:lnTo>
                  <a:cubicBezTo>
                    <a:pt x="599" y="1670"/>
                    <a:pt x="0" y="2237"/>
                    <a:pt x="0" y="2899"/>
                  </a:cubicBezTo>
                  <a:lnTo>
                    <a:pt x="0" y="3497"/>
                  </a:lnTo>
                  <a:lnTo>
                    <a:pt x="32" y="3466"/>
                  </a:lnTo>
                  <a:cubicBezTo>
                    <a:pt x="536" y="2930"/>
                    <a:pt x="1292" y="2615"/>
                    <a:pt x="2080" y="2615"/>
                  </a:cubicBezTo>
                  <a:cubicBezTo>
                    <a:pt x="2867" y="2615"/>
                    <a:pt x="3623" y="2930"/>
                    <a:pt x="4128" y="3466"/>
                  </a:cubicBezTo>
                  <a:lnTo>
                    <a:pt x="4159" y="3497"/>
                  </a:lnTo>
                  <a:lnTo>
                    <a:pt x="4159" y="2899"/>
                  </a:lnTo>
                  <a:cubicBezTo>
                    <a:pt x="4159" y="2237"/>
                    <a:pt x="3623" y="1670"/>
                    <a:pt x="2899" y="1670"/>
                  </a:cubicBezTo>
                  <a:lnTo>
                    <a:pt x="2521" y="1670"/>
                  </a:lnTo>
                  <a:lnTo>
                    <a:pt x="2521" y="819"/>
                  </a:lnTo>
                  <a:lnTo>
                    <a:pt x="11657" y="819"/>
                  </a:lnTo>
                  <a:lnTo>
                    <a:pt x="11657" y="1670"/>
                  </a:lnTo>
                  <a:lnTo>
                    <a:pt x="11216" y="1670"/>
                  </a:lnTo>
                  <a:cubicBezTo>
                    <a:pt x="10555" y="1670"/>
                    <a:pt x="9956" y="2237"/>
                    <a:pt x="9956" y="2899"/>
                  </a:cubicBezTo>
                  <a:lnTo>
                    <a:pt x="9956" y="3497"/>
                  </a:lnTo>
                  <a:lnTo>
                    <a:pt x="9987" y="3466"/>
                  </a:lnTo>
                  <a:cubicBezTo>
                    <a:pt x="10523" y="2930"/>
                    <a:pt x="11248" y="2615"/>
                    <a:pt x="12035" y="2615"/>
                  </a:cubicBezTo>
                  <a:cubicBezTo>
                    <a:pt x="12823" y="2615"/>
                    <a:pt x="13579" y="2930"/>
                    <a:pt x="14083" y="3466"/>
                  </a:cubicBezTo>
                  <a:lnTo>
                    <a:pt x="14146" y="3497"/>
                  </a:lnTo>
                  <a:lnTo>
                    <a:pt x="14146" y="2899"/>
                  </a:lnTo>
                  <a:cubicBezTo>
                    <a:pt x="14146" y="2237"/>
                    <a:pt x="13579" y="1670"/>
                    <a:pt x="12917" y="1670"/>
                  </a:cubicBezTo>
                  <a:lnTo>
                    <a:pt x="12476" y="1670"/>
                  </a:lnTo>
                  <a:lnTo>
                    <a:pt x="12476" y="819"/>
                  </a:lnTo>
                  <a:lnTo>
                    <a:pt x="13705" y="819"/>
                  </a:lnTo>
                  <a:cubicBezTo>
                    <a:pt x="13926" y="819"/>
                    <a:pt x="14083" y="630"/>
                    <a:pt x="14083" y="378"/>
                  </a:cubicBezTo>
                  <a:cubicBezTo>
                    <a:pt x="14083" y="158"/>
                    <a:pt x="13894" y="0"/>
                    <a:pt x="137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8" name="Google Shape;7798;p74"/>
          <p:cNvGrpSpPr/>
          <p:nvPr/>
        </p:nvGrpSpPr>
        <p:grpSpPr>
          <a:xfrm>
            <a:off x="7544139" y="2428316"/>
            <a:ext cx="357808" cy="333240"/>
            <a:chOff x="-11295075" y="4092875"/>
            <a:chExt cx="355250" cy="330825"/>
          </a:xfrm>
        </p:grpSpPr>
        <p:sp>
          <p:nvSpPr>
            <p:cNvPr id="7799" name="Google Shape;7799;p74"/>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74"/>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74"/>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74"/>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74"/>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4" name="Google Shape;7804;p74"/>
          <p:cNvGrpSpPr/>
          <p:nvPr/>
        </p:nvGrpSpPr>
        <p:grpSpPr>
          <a:xfrm>
            <a:off x="5769739" y="2891364"/>
            <a:ext cx="312585" cy="355451"/>
            <a:chOff x="-9500075" y="3180800"/>
            <a:chExt cx="310350" cy="352875"/>
          </a:xfrm>
        </p:grpSpPr>
        <p:sp>
          <p:nvSpPr>
            <p:cNvPr id="7805" name="Google Shape;7805;p74"/>
            <p:cNvSpPr/>
            <p:nvPr/>
          </p:nvSpPr>
          <p:spPr>
            <a:xfrm>
              <a:off x="-9429175" y="3332825"/>
              <a:ext cx="82725" cy="55150"/>
            </a:xfrm>
            <a:custGeom>
              <a:avLst/>
              <a:gdLst/>
              <a:ahLst/>
              <a:cxnLst/>
              <a:rect l="l" t="t" r="r" b="b"/>
              <a:pathLst>
                <a:path w="3309" h="2206" extrusionOk="0">
                  <a:moveTo>
                    <a:pt x="1670" y="0"/>
                  </a:moveTo>
                  <a:lnTo>
                    <a:pt x="0" y="2205"/>
                  </a:lnTo>
                  <a:lnTo>
                    <a:pt x="3308" y="2205"/>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74"/>
            <p:cNvSpPr/>
            <p:nvPr/>
          </p:nvSpPr>
          <p:spPr>
            <a:xfrm>
              <a:off x="-9335450" y="3274525"/>
              <a:ext cx="19700" cy="19725"/>
            </a:xfrm>
            <a:custGeom>
              <a:avLst/>
              <a:gdLst/>
              <a:ahLst/>
              <a:cxnLst/>
              <a:rect l="l" t="t" r="r" b="b"/>
              <a:pathLst>
                <a:path w="788" h="789" extrusionOk="0">
                  <a:moveTo>
                    <a:pt x="378" y="1"/>
                  </a:moveTo>
                  <a:cubicBezTo>
                    <a:pt x="189" y="1"/>
                    <a:pt x="0" y="190"/>
                    <a:pt x="0" y="379"/>
                  </a:cubicBezTo>
                  <a:cubicBezTo>
                    <a:pt x="0" y="599"/>
                    <a:pt x="189" y="788"/>
                    <a:pt x="378" y="788"/>
                  </a:cubicBezTo>
                  <a:cubicBezTo>
                    <a:pt x="599" y="788"/>
                    <a:pt x="788" y="599"/>
                    <a:pt x="788" y="379"/>
                  </a:cubicBezTo>
                  <a:cubicBezTo>
                    <a:pt x="788" y="190"/>
                    <a:pt x="599"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74"/>
            <p:cNvSpPr/>
            <p:nvPr/>
          </p:nvSpPr>
          <p:spPr>
            <a:xfrm>
              <a:off x="-9330725" y="3351725"/>
              <a:ext cx="62250" cy="36250"/>
            </a:xfrm>
            <a:custGeom>
              <a:avLst/>
              <a:gdLst/>
              <a:ahLst/>
              <a:cxnLst/>
              <a:rect l="l" t="t" r="r" b="b"/>
              <a:pathLst>
                <a:path w="2490" h="1450" extrusionOk="0">
                  <a:moveTo>
                    <a:pt x="1040" y="0"/>
                  </a:moveTo>
                  <a:lnTo>
                    <a:pt x="0" y="977"/>
                  </a:lnTo>
                  <a:lnTo>
                    <a:pt x="410" y="1449"/>
                  </a:lnTo>
                  <a:lnTo>
                    <a:pt x="2489" y="1449"/>
                  </a:lnTo>
                  <a:lnTo>
                    <a:pt x="10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74"/>
            <p:cNvSpPr/>
            <p:nvPr/>
          </p:nvSpPr>
          <p:spPr>
            <a:xfrm>
              <a:off x="-9440200" y="3220975"/>
              <a:ext cx="186675" cy="152025"/>
            </a:xfrm>
            <a:custGeom>
              <a:avLst/>
              <a:gdLst/>
              <a:ahLst/>
              <a:cxnLst/>
              <a:rect l="l" t="t" r="r" b="b"/>
              <a:pathLst>
                <a:path w="7467" h="6081" extrusionOk="0">
                  <a:moveTo>
                    <a:pt x="4568" y="1324"/>
                  </a:moveTo>
                  <a:cubicBezTo>
                    <a:pt x="5261" y="1324"/>
                    <a:pt x="5828" y="1859"/>
                    <a:pt x="5828" y="2552"/>
                  </a:cubicBezTo>
                  <a:cubicBezTo>
                    <a:pt x="5828" y="3214"/>
                    <a:pt x="5293" y="3813"/>
                    <a:pt x="4568" y="3813"/>
                  </a:cubicBezTo>
                  <a:cubicBezTo>
                    <a:pt x="3875" y="3813"/>
                    <a:pt x="3308" y="3245"/>
                    <a:pt x="3308" y="2552"/>
                  </a:cubicBezTo>
                  <a:cubicBezTo>
                    <a:pt x="3308" y="1828"/>
                    <a:pt x="3875" y="1324"/>
                    <a:pt x="4568" y="1324"/>
                  </a:cubicBezTo>
                  <a:close/>
                  <a:moveTo>
                    <a:pt x="0" y="0"/>
                  </a:moveTo>
                  <a:lnTo>
                    <a:pt x="0" y="5860"/>
                  </a:lnTo>
                  <a:lnTo>
                    <a:pt x="1733" y="3529"/>
                  </a:lnTo>
                  <a:cubicBezTo>
                    <a:pt x="1812" y="3434"/>
                    <a:pt x="1945" y="3387"/>
                    <a:pt x="2079" y="3387"/>
                  </a:cubicBezTo>
                  <a:cubicBezTo>
                    <a:pt x="2213" y="3387"/>
                    <a:pt x="2347" y="3434"/>
                    <a:pt x="2426" y="3529"/>
                  </a:cubicBezTo>
                  <a:lnTo>
                    <a:pt x="3907" y="5482"/>
                  </a:lnTo>
                  <a:lnTo>
                    <a:pt x="5104" y="4317"/>
                  </a:lnTo>
                  <a:cubicBezTo>
                    <a:pt x="5183" y="4238"/>
                    <a:pt x="5285" y="4198"/>
                    <a:pt x="5387" y="4198"/>
                  </a:cubicBezTo>
                  <a:cubicBezTo>
                    <a:pt x="5490" y="4198"/>
                    <a:pt x="5592" y="4238"/>
                    <a:pt x="5671" y="4317"/>
                  </a:cubicBezTo>
                  <a:lnTo>
                    <a:pt x="7467" y="6081"/>
                  </a:lnTo>
                  <a:lnTo>
                    <a:pt x="74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74"/>
            <p:cNvSpPr/>
            <p:nvPr/>
          </p:nvSpPr>
          <p:spPr>
            <a:xfrm>
              <a:off x="-9500075" y="3222550"/>
              <a:ext cx="310350" cy="228425"/>
            </a:xfrm>
            <a:custGeom>
              <a:avLst/>
              <a:gdLst/>
              <a:ahLst/>
              <a:cxnLst/>
              <a:rect l="l" t="t" r="r" b="b"/>
              <a:pathLst>
                <a:path w="12414" h="9137" extrusionOk="0">
                  <a:moveTo>
                    <a:pt x="1229" y="0"/>
                  </a:moveTo>
                  <a:cubicBezTo>
                    <a:pt x="568" y="0"/>
                    <a:pt x="1" y="599"/>
                    <a:pt x="1" y="1261"/>
                  </a:cubicBezTo>
                  <a:lnTo>
                    <a:pt x="1" y="7877"/>
                  </a:lnTo>
                  <a:cubicBezTo>
                    <a:pt x="1" y="8538"/>
                    <a:pt x="568" y="9137"/>
                    <a:pt x="1229" y="9137"/>
                  </a:cubicBezTo>
                  <a:lnTo>
                    <a:pt x="11153" y="9137"/>
                  </a:lnTo>
                  <a:cubicBezTo>
                    <a:pt x="11815" y="9137"/>
                    <a:pt x="12414" y="8538"/>
                    <a:pt x="12414" y="7877"/>
                  </a:cubicBezTo>
                  <a:lnTo>
                    <a:pt x="12414" y="1261"/>
                  </a:lnTo>
                  <a:cubicBezTo>
                    <a:pt x="12319" y="536"/>
                    <a:pt x="11784" y="0"/>
                    <a:pt x="11122" y="0"/>
                  </a:cubicBezTo>
                  <a:lnTo>
                    <a:pt x="10712" y="0"/>
                  </a:lnTo>
                  <a:lnTo>
                    <a:pt x="10712" y="7058"/>
                  </a:lnTo>
                  <a:cubicBezTo>
                    <a:pt x="10712" y="7278"/>
                    <a:pt x="10523" y="7436"/>
                    <a:pt x="10334" y="7436"/>
                  </a:cubicBezTo>
                  <a:lnTo>
                    <a:pt x="2048" y="7436"/>
                  </a:lnTo>
                  <a:cubicBezTo>
                    <a:pt x="1828" y="7436"/>
                    <a:pt x="1607" y="7247"/>
                    <a:pt x="1607" y="7058"/>
                  </a:cubicBezTo>
                  <a:lnTo>
                    <a:pt x="16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74"/>
            <p:cNvSpPr/>
            <p:nvPr/>
          </p:nvSpPr>
          <p:spPr>
            <a:xfrm>
              <a:off x="-9398475" y="3180800"/>
              <a:ext cx="103200" cy="21300"/>
            </a:xfrm>
            <a:custGeom>
              <a:avLst/>
              <a:gdLst/>
              <a:ahLst/>
              <a:cxnLst/>
              <a:rect l="l" t="t" r="r" b="b"/>
              <a:pathLst>
                <a:path w="4128" h="852" extrusionOk="0">
                  <a:moveTo>
                    <a:pt x="820" y="1"/>
                  </a:moveTo>
                  <a:cubicBezTo>
                    <a:pt x="347" y="1"/>
                    <a:pt x="1" y="379"/>
                    <a:pt x="1" y="851"/>
                  </a:cubicBezTo>
                  <a:lnTo>
                    <a:pt x="4128" y="851"/>
                  </a:lnTo>
                  <a:cubicBezTo>
                    <a:pt x="4128" y="379"/>
                    <a:pt x="3781"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74"/>
            <p:cNvSpPr/>
            <p:nvPr/>
          </p:nvSpPr>
          <p:spPr>
            <a:xfrm>
              <a:off x="-9460700" y="3471450"/>
              <a:ext cx="41775" cy="62225"/>
            </a:xfrm>
            <a:custGeom>
              <a:avLst/>
              <a:gdLst/>
              <a:ahLst/>
              <a:cxnLst/>
              <a:rect l="l" t="t" r="r" b="b"/>
              <a:pathLst>
                <a:path w="1671" h="2489" extrusionOk="0">
                  <a:moveTo>
                    <a:pt x="1" y="0"/>
                  </a:moveTo>
                  <a:lnTo>
                    <a:pt x="1" y="1670"/>
                  </a:lnTo>
                  <a:cubicBezTo>
                    <a:pt x="1" y="2142"/>
                    <a:pt x="347" y="2489"/>
                    <a:pt x="820" y="2489"/>
                  </a:cubicBezTo>
                  <a:cubicBezTo>
                    <a:pt x="1293" y="2489"/>
                    <a:pt x="1671" y="2142"/>
                    <a:pt x="1671" y="1670"/>
                  </a:cubicBezTo>
                  <a:lnTo>
                    <a:pt x="167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74"/>
            <p:cNvSpPr/>
            <p:nvPr/>
          </p:nvSpPr>
          <p:spPr>
            <a:xfrm>
              <a:off x="-9274800" y="3471450"/>
              <a:ext cx="41750" cy="62225"/>
            </a:xfrm>
            <a:custGeom>
              <a:avLst/>
              <a:gdLst/>
              <a:ahLst/>
              <a:cxnLst/>
              <a:rect l="l" t="t" r="r" b="b"/>
              <a:pathLst>
                <a:path w="1670" h="2489" extrusionOk="0">
                  <a:moveTo>
                    <a:pt x="0" y="0"/>
                  </a:moveTo>
                  <a:lnTo>
                    <a:pt x="0" y="1670"/>
                  </a:lnTo>
                  <a:cubicBezTo>
                    <a:pt x="0" y="2142"/>
                    <a:pt x="378" y="2489"/>
                    <a:pt x="851" y="2489"/>
                  </a:cubicBezTo>
                  <a:cubicBezTo>
                    <a:pt x="1323" y="2489"/>
                    <a:pt x="1670" y="2142"/>
                    <a:pt x="1670" y="1670"/>
                  </a:cubicBez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74"/>
            <p:cNvSpPr/>
            <p:nvPr/>
          </p:nvSpPr>
          <p:spPr>
            <a:xfrm>
              <a:off x="-9398475" y="3471450"/>
              <a:ext cx="103200" cy="20500"/>
            </a:xfrm>
            <a:custGeom>
              <a:avLst/>
              <a:gdLst/>
              <a:ahLst/>
              <a:cxnLst/>
              <a:rect l="l" t="t" r="r" b="b"/>
              <a:pathLst>
                <a:path w="4128" h="820" extrusionOk="0">
                  <a:moveTo>
                    <a:pt x="1" y="0"/>
                  </a:moveTo>
                  <a:lnTo>
                    <a:pt x="1" y="819"/>
                  </a:lnTo>
                  <a:lnTo>
                    <a:pt x="4128" y="819"/>
                  </a:ln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4" name="Google Shape;7814;p74"/>
          <p:cNvGrpSpPr/>
          <p:nvPr/>
        </p:nvGrpSpPr>
        <p:grpSpPr>
          <a:xfrm>
            <a:off x="5747530" y="3366879"/>
            <a:ext cx="356221" cy="356257"/>
            <a:chOff x="-9523700" y="3614000"/>
            <a:chExt cx="353675" cy="353675"/>
          </a:xfrm>
        </p:grpSpPr>
        <p:sp>
          <p:nvSpPr>
            <p:cNvPr id="7815" name="Google Shape;7815;p74"/>
            <p:cNvSpPr/>
            <p:nvPr/>
          </p:nvSpPr>
          <p:spPr>
            <a:xfrm>
              <a:off x="-95237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828" y="1198"/>
                    <a:pt x="2489" y="1198"/>
                  </a:cubicBezTo>
                  <a:close/>
                  <a:moveTo>
                    <a:pt x="2489" y="1"/>
                  </a:moveTo>
                  <a:cubicBezTo>
                    <a:pt x="1103" y="1"/>
                    <a:pt x="1" y="1103"/>
                    <a:pt x="1" y="2458"/>
                  </a:cubicBezTo>
                  <a:cubicBezTo>
                    <a:pt x="1" y="3844"/>
                    <a:pt x="1135"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74"/>
            <p:cNvSpPr/>
            <p:nvPr/>
          </p:nvSpPr>
          <p:spPr>
            <a:xfrm>
              <a:off x="-9515825" y="3656525"/>
              <a:ext cx="116600" cy="195350"/>
            </a:xfrm>
            <a:custGeom>
              <a:avLst/>
              <a:gdLst/>
              <a:ahLst/>
              <a:cxnLst/>
              <a:rect l="l" t="t" r="r" b="b"/>
              <a:pathLst>
                <a:path w="4664" h="7814" extrusionOk="0">
                  <a:moveTo>
                    <a:pt x="2994" y="1"/>
                  </a:moveTo>
                  <a:cubicBezTo>
                    <a:pt x="2206" y="1"/>
                    <a:pt x="1513" y="536"/>
                    <a:pt x="1387" y="1324"/>
                  </a:cubicBezTo>
                  <a:lnTo>
                    <a:pt x="1" y="7499"/>
                  </a:lnTo>
                  <a:cubicBezTo>
                    <a:pt x="599" y="6963"/>
                    <a:pt x="1355" y="6648"/>
                    <a:pt x="2174" y="6648"/>
                  </a:cubicBezTo>
                  <a:cubicBezTo>
                    <a:pt x="3151" y="6648"/>
                    <a:pt x="4065" y="7089"/>
                    <a:pt x="4663" y="7814"/>
                  </a:cubicBezTo>
                  <a:lnTo>
                    <a:pt x="4663" y="1639"/>
                  </a:lnTo>
                  <a:cubicBezTo>
                    <a:pt x="4663" y="757"/>
                    <a:pt x="3907" y="1"/>
                    <a:pt x="29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74"/>
            <p:cNvSpPr/>
            <p:nvPr/>
          </p:nvSpPr>
          <p:spPr>
            <a:xfrm>
              <a:off x="-9481175" y="3614000"/>
              <a:ext cx="80375" cy="37050"/>
            </a:xfrm>
            <a:custGeom>
              <a:avLst/>
              <a:gdLst/>
              <a:ahLst/>
              <a:cxnLst/>
              <a:rect l="l" t="t" r="r" b="b"/>
              <a:pathLst>
                <a:path w="3215" h="1482" extrusionOk="0">
                  <a:moveTo>
                    <a:pt x="1608" y="0"/>
                  </a:moveTo>
                  <a:cubicBezTo>
                    <a:pt x="788" y="63"/>
                    <a:pt x="127" y="693"/>
                    <a:pt x="1" y="1481"/>
                  </a:cubicBezTo>
                  <a:cubicBezTo>
                    <a:pt x="442" y="1072"/>
                    <a:pt x="1009" y="851"/>
                    <a:pt x="1608" y="851"/>
                  </a:cubicBezTo>
                  <a:cubicBezTo>
                    <a:pt x="2238" y="851"/>
                    <a:pt x="2805" y="1072"/>
                    <a:pt x="3214" y="1481"/>
                  </a:cubicBezTo>
                  <a:cubicBezTo>
                    <a:pt x="3120" y="630"/>
                    <a:pt x="2427" y="0"/>
                    <a:pt x="16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74"/>
            <p:cNvSpPr/>
            <p:nvPr/>
          </p:nvSpPr>
          <p:spPr>
            <a:xfrm>
              <a:off x="-9294500" y="3843975"/>
              <a:ext cx="124475" cy="123700"/>
            </a:xfrm>
            <a:custGeom>
              <a:avLst/>
              <a:gdLst/>
              <a:ahLst/>
              <a:cxnLst/>
              <a:rect l="l" t="t" r="r" b="b"/>
              <a:pathLst>
                <a:path w="4979" h="4948" extrusionOk="0">
                  <a:moveTo>
                    <a:pt x="2489" y="1198"/>
                  </a:moveTo>
                  <a:cubicBezTo>
                    <a:pt x="3151" y="1198"/>
                    <a:pt x="3718" y="1765"/>
                    <a:pt x="3718" y="2427"/>
                  </a:cubicBezTo>
                  <a:cubicBezTo>
                    <a:pt x="3718" y="3088"/>
                    <a:pt x="3151" y="3687"/>
                    <a:pt x="2489" y="3687"/>
                  </a:cubicBezTo>
                  <a:cubicBezTo>
                    <a:pt x="1828" y="3687"/>
                    <a:pt x="1229" y="3151"/>
                    <a:pt x="1229" y="2427"/>
                  </a:cubicBezTo>
                  <a:cubicBezTo>
                    <a:pt x="1229" y="1734"/>
                    <a:pt x="1796" y="1198"/>
                    <a:pt x="2489" y="1198"/>
                  </a:cubicBezTo>
                  <a:close/>
                  <a:moveTo>
                    <a:pt x="2489" y="1"/>
                  </a:moveTo>
                  <a:cubicBezTo>
                    <a:pt x="1103" y="1"/>
                    <a:pt x="0" y="1103"/>
                    <a:pt x="0" y="2458"/>
                  </a:cubicBezTo>
                  <a:cubicBezTo>
                    <a:pt x="0" y="3844"/>
                    <a:pt x="1103" y="4947"/>
                    <a:pt x="2489" y="4947"/>
                  </a:cubicBezTo>
                  <a:cubicBezTo>
                    <a:pt x="3876" y="4947"/>
                    <a:pt x="4978" y="3844"/>
                    <a:pt x="4978" y="2458"/>
                  </a:cubicBezTo>
                  <a:cubicBezTo>
                    <a:pt x="4978" y="1103"/>
                    <a:pt x="3876"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74"/>
            <p:cNvSpPr/>
            <p:nvPr/>
          </p:nvSpPr>
          <p:spPr>
            <a:xfrm>
              <a:off x="-9294500" y="3656525"/>
              <a:ext cx="116600" cy="195350"/>
            </a:xfrm>
            <a:custGeom>
              <a:avLst/>
              <a:gdLst/>
              <a:ahLst/>
              <a:cxnLst/>
              <a:rect l="l" t="t" r="r" b="b"/>
              <a:pathLst>
                <a:path w="4664" h="7814" extrusionOk="0">
                  <a:moveTo>
                    <a:pt x="1670" y="1"/>
                  </a:moveTo>
                  <a:cubicBezTo>
                    <a:pt x="757" y="1"/>
                    <a:pt x="0" y="757"/>
                    <a:pt x="0" y="1639"/>
                  </a:cubicBezTo>
                  <a:lnTo>
                    <a:pt x="0" y="7814"/>
                  </a:lnTo>
                  <a:cubicBezTo>
                    <a:pt x="599" y="7089"/>
                    <a:pt x="1513" y="6648"/>
                    <a:pt x="2489" y="6648"/>
                  </a:cubicBezTo>
                  <a:cubicBezTo>
                    <a:pt x="3308" y="6648"/>
                    <a:pt x="4065" y="6963"/>
                    <a:pt x="4663" y="7499"/>
                  </a:cubicBezTo>
                  <a:lnTo>
                    <a:pt x="3277" y="1324"/>
                  </a:lnTo>
                  <a:cubicBezTo>
                    <a:pt x="3119" y="536"/>
                    <a:pt x="245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74"/>
            <p:cNvSpPr/>
            <p:nvPr/>
          </p:nvSpPr>
          <p:spPr>
            <a:xfrm>
              <a:off x="-9294500" y="3615575"/>
              <a:ext cx="81150" cy="36250"/>
            </a:xfrm>
            <a:custGeom>
              <a:avLst/>
              <a:gdLst/>
              <a:ahLst/>
              <a:cxnLst/>
              <a:rect l="l" t="t" r="r" b="b"/>
              <a:pathLst>
                <a:path w="3246" h="1450" extrusionOk="0">
                  <a:moveTo>
                    <a:pt x="1639" y="0"/>
                  </a:moveTo>
                  <a:cubicBezTo>
                    <a:pt x="788" y="0"/>
                    <a:pt x="126" y="630"/>
                    <a:pt x="0" y="1450"/>
                  </a:cubicBezTo>
                  <a:cubicBezTo>
                    <a:pt x="442" y="1040"/>
                    <a:pt x="1040" y="820"/>
                    <a:pt x="1639" y="820"/>
                  </a:cubicBezTo>
                  <a:cubicBezTo>
                    <a:pt x="2269" y="820"/>
                    <a:pt x="2804" y="1040"/>
                    <a:pt x="3245" y="1450"/>
                  </a:cubicBezTo>
                  <a:cubicBezTo>
                    <a:pt x="3119" y="599"/>
                    <a:pt x="2458"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74"/>
            <p:cNvSpPr/>
            <p:nvPr/>
          </p:nvSpPr>
          <p:spPr>
            <a:xfrm>
              <a:off x="-9378775" y="3822725"/>
              <a:ext cx="63025" cy="41750"/>
            </a:xfrm>
            <a:custGeom>
              <a:avLst/>
              <a:gdLst/>
              <a:ahLst/>
              <a:cxnLst/>
              <a:rect l="l" t="t" r="r" b="b"/>
              <a:pathLst>
                <a:path w="2521" h="1670" extrusionOk="0">
                  <a:moveTo>
                    <a:pt x="0" y="0"/>
                  </a:moveTo>
                  <a:lnTo>
                    <a:pt x="0" y="1670"/>
                  </a:lnTo>
                  <a:lnTo>
                    <a:pt x="2521" y="1670"/>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74"/>
            <p:cNvSpPr/>
            <p:nvPr/>
          </p:nvSpPr>
          <p:spPr>
            <a:xfrm>
              <a:off x="-9336250" y="3739225"/>
              <a:ext cx="21300" cy="63050"/>
            </a:xfrm>
            <a:custGeom>
              <a:avLst/>
              <a:gdLst/>
              <a:ahLst/>
              <a:cxnLst/>
              <a:rect l="l" t="t" r="r" b="b"/>
              <a:pathLst>
                <a:path w="852" h="2522" extrusionOk="0">
                  <a:moveTo>
                    <a:pt x="1" y="1"/>
                  </a:moveTo>
                  <a:lnTo>
                    <a:pt x="1" y="2521"/>
                  </a:lnTo>
                  <a:lnTo>
                    <a:pt x="851" y="2521"/>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74"/>
            <p:cNvSpPr/>
            <p:nvPr/>
          </p:nvSpPr>
          <p:spPr>
            <a:xfrm>
              <a:off x="-9378775" y="3739225"/>
              <a:ext cx="20500" cy="63050"/>
            </a:xfrm>
            <a:custGeom>
              <a:avLst/>
              <a:gdLst/>
              <a:ahLst/>
              <a:cxnLst/>
              <a:rect l="l" t="t" r="r" b="b"/>
              <a:pathLst>
                <a:path w="820" h="2522" extrusionOk="0">
                  <a:moveTo>
                    <a:pt x="0" y="1"/>
                  </a:moveTo>
                  <a:lnTo>
                    <a:pt x="0" y="2521"/>
                  </a:lnTo>
                  <a:lnTo>
                    <a:pt x="820" y="2521"/>
                  </a:lnTo>
                  <a:lnTo>
                    <a:pt x="8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4" name="Google Shape;7824;p74"/>
          <p:cNvGrpSpPr/>
          <p:nvPr/>
        </p:nvGrpSpPr>
        <p:grpSpPr>
          <a:xfrm>
            <a:off x="7532481" y="3389521"/>
            <a:ext cx="356221" cy="354670"/>
            <a:chOff x="-9523700" y="4049550"/>
            <a:chExt cx="353675" cy="352100"/>
          </a:xfrm>
        </p:grpSpPr>
        <p:sp>
          <p:nvSpPr>
            <p:cNvPr id="7825" name="Google Shape;7825;p74"/>
            <p:cNvSpPr/>
            <p:nvPr/>
          </p:nvSpPr>
          <p:spPr>
            <a:xfrm>
              <a:off x="-9523700" y="4049550"/>
              <a:ext cx="82725" cy="82725"/>
            </a:xfrm>
            <a:custGeom>
              <a:avLst/>
              <a:gdLst/>
              <a:ahLst/>
              <a:cxnLst/>
              <a:rect l="l" t="t" r="r" b="b"/>
              <a:pathLst>
                <a:path w="3309" h="3309" extrusionOk="0">
                  <a:moveTo>
                    <a:pt x="1670" y="1"/>
                  </a:moveTo>
                  <a:cubicBezTo>
                    <a:pt x="757" y="1"/>
                    <a:pt x="1" y="725"/>
                    <a:pt x="1" y="1639"/>
                  </a:cubicBezTo>
                  <a:cubicBezTo>
                    <a:pt x="1" y="2552"/>
                    <a:pt x="757" y="3309"/>
                    <a:pt x="1670" y="3309"/>
                  </a:cubicBezTo>
                  <a:cubicBezTo>
                    <a:pt x="2584" y="3309"/>
                    <a:pt x="3309" y="2552"/>
                    <a:pt x="3309" y="1639"/>
                  </a:cubicBezTo>
                  <a:cubicBezTo>
                    <a:pt x="3309" y="725"/>
                    <a:pt x="2584"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74"/>
            <p:cNvSpPr/>
            <p:nvPr/>
          </p:nvSpPr>
          <p:spPr>
            <a:xfrm>
              <a:off x="-9523700" y="4148800"/>
              <a:ext cx="82725" cy="252850"/>
            </a:xfrm>
            <a:custGeom>
              <a:avLst/>
              <a:gdLst/>
              <a:ahLst/>
              <a:cxnLst/>
              <a:rect l="l" t="t" r="r" b="b"/>
              <a:pathLst>
                <a:path w="3309" h="10114" extrusionOk="0">
                  <a:moveTo>
                    <a:pt x="820" y="0"/>
                  </a:moveTo>
                  <a:lnTo>
                    <a:pt x="820" y="7876"/>
                  </a:lnTo>
                  <a:cubicBezTo>
                    <a:pt x="316" y="8160"/>
                    <a:pt x="1" y="8695"/>
                    <a:pt x="1" y="9294"/>
                  </a:cubicBezTo>
                  <a:lnTo>
                    <a:pt x="1" y="9672"/>
                  </a:lnTo>
                  <a:cubicBezTo>
                    <a:pt x="1" y="9924"/>
                    <a:pt x="190" y="10113"/>
                    <a:pt x="442" y="10113"/>
                  </a:cubicBezTo>
                  <a:lnTo>
                    <a:pt x="2930" y="10113"/>
                  </a:lnTo>
                  <a:cubicBezTo>
                    <a:pt x="3151" y="10113"/>
                    <a:pt x="3309" y="9924"/>
                    <a:pt x="3309" y="9672"/>
                  </a:cubicBezTo>
                  <a:lnTo>
                    <a:pt x="3309" y="9294"/>
                  </a:lnTo>
                  <a:cubicBezTo>
                    <a:pt x="3309" y="8664"/>
                    <a:pt x="2993" y="8160"/>
                    <a:pt x="2489" y="7876"/>
                  </a:cubicBezTo>
                  <a:lnTo>
                    <a:pt x="2489" y="0"/>
                  </a:lnTo>
                  <a:cubicBezTo>
                    <a:pt x="2206" y="63"/>
                    <a:pt x="1922" y="158"/>
                    <a:pt x="1670" y="158"/>
                  </a:cubicBezTo>
                  <a:cubicBezTo>
                    <a:pt x="1387" y="158"/>
                    <a:pt x="1103" y="6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74"/>
            <p:cNvSpPr/>
            <p:nvPr/>
          </p:nvSpPr>
          <p:spPr>
            <a:xfrm>
              <a:off x="-9252750" y="4049550"/>
              <a:ext cx="82725" cy="82725"/>
            </a:xfrm>
            <a:custGeom>
              <a:avLst/>
              <a:gdLst/>
              <a:ahLst/>
              <a:cxnLst/>
              <a:rect l="l" t="t" r="r" b="b"/>
              <a:pathLst>
                <a:path w="3309" h="3309" extrusionOk="0">
                  <a:moveTo>
                    <a:pt x="1670" y="1"/>
                  </a:moveTo>
                  <a:cubicBezTo>
                    <a:pt x="756" y="1"/>
                    <a:pt x="0" y="725"/>
                    <a:pt x="0" y="1639"/>
                  </a:cubicBezTo>
                  <a:cubicBezTo>
                    <a:pt x="0" y="2552"/>
                    <a:pt x="756" y="3309"/>
                    <a:pt x="1670" y="3309"/>
                  </a:cubicBezTo>
                  <a:cubicBezTo>
                    <a:pt x="2552" y="3309"/>
                    <a:pt x="3308" y="2552"/>
                    <a:pt x="3308" y="1639"/>
                  </a:cubicBezTo>
                  <a:cubicBezTo>
                    <a:pt x="3308" y="725"/>
                    <a:pt x="2552"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74"/>
            <p:cNvSpPr/>
            <p:nvPr/>
          </p:nvSpPr>
          <p:spPr>
            <a:xfrm>
              <a:off x="-9252750" y="4148800"/>
              <a:ext cx="82725" cy="252850"/>
            </a:xfrm>
            <a:custGeom>
              <a:avLst/>
              <a:gdLst/>
              <a:ahLst/>
              <a:cxnLst/>
              <a:rect l="l" t="t" r="r" b="b"/>
              <a:pathLst>
                <a:path w="3309" h="10114" extrusionOk="0">
                  <a:moveTo>
                    <a:pt x="819" y="0"/>
                  </a:moveTo>
                  <a:lnTo>
                    <a:pt x="819" y="7876"/>
                  </a:lnTo>
                  <a:cubicBezTo>
                    <a:pt x="315" y="8160"/>
                    <a:pt x="0" y="8695"/>
                    <a:pt x="0" y="9294"/>
                  </a:cubicBezTo>
                  <a:lnTo>
                    <a:pt x="0" y="9704"/>
                  </a:lnTo>
                  <a:cubicBezTo>
                    <a:pt x="0" y="9924"/>
                    <a:pt x="189" y="10113"/>
                    <a:pt x="441" y="10113"/>
                  </a:cubicBezTo>
                  <a:lnTo>
                    <a:pt x="2899" y="10113"/>
                  </a:lnTo>
                  <a:cubicBezTo>
                    <a:pt x="3151" y="10113"/>
                    <a:pt x="3308" y="9924"/>
                    <a:pt x="3308" y="9704"/>
                  </a:cubicBezTo>
                  <a:lnTo>
                    <a:pt x="3308" y="9294"/>
                  </a:lnTo>
                  <a:cubicBezTo>
                    <a:pt x="3308" y="8664"/>
                    <a:pt x="2962" y="8160"/>
                    <a:pt x="2489" y="7876"/>
                  </a:cubicBezTo>
                  <a:lnTo>
                    <a:pt x="2489" y="0"/>
                  </a:lnTo>
                  <a:cubicBezTo>
                    <a:pt x="2206" y="95"/>
                    <a:pt x="1922" y="158"/>
                    <a:pt x="1638" y="158"/>
                  </a:cubicBezTo>
                  <a:cubicBezTo>
                    <a:pt x="1386" y="158"/>
                    <a:pt x="1103" y="95"/>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74"/>
            <p:cNvSpPr/>
            <p:nvPr/>
          </p:nvSpPr>
          <p:spPr>
            <a:xfrm>
              <a:off x="-9440200" y="4214950"/>
              <a:ext cx="187475" cy="167000"/>
            </a:xfrm>
            <a:custGeom>
              <a:avLst/>
              <a:gdLst/>
              <a:ahLst/>
              <a:cxnLst/>
              <a:rect l="l" t="t" r="r" b="b"/>
              <a:pathLst>
                <a:path w="7499" h="6680" extrusionOk="0">
                  <a:moveTo>
                    <a:pt x="1229" y="1"/>
                  </a:moveTo>
                  <a:cubicBezTo>
                    <a:pt x="1071" y="1"/>
                    <a:pt x="914" y="64"/>
                    <a:pt x="882" y="221"/>
                  </a:cubicBezTo>
                  <a:lnTo>
                    <a:pt x="0" y="1954"/>
                  </a:lnTo>
                  <a:lnTo>
                    <a:pt x="0" y="4852"/>
                  </a:lnTo>
                  <a:cubicBezTo>
                    <a:pt x="536" y="5325"/>
                    <a:pt x="851" y="5955"/>
                    <a:pt x="851" y="6680"/>
                  </a:cubicBezTo>
                  <a:lnTo>
                    <a:pt x="6679" y="6680"/>
                  </a:lnTo>
                  <a:cubicBezTo>
                    <a:pt x="6679" y="5955"/>
                    <a:pt x="6994" y="5325"/>
                    <a:pt x="7498" y="4852"/>
                  </a:cubicBezTo>
                  <a:lnTo>
                    <a:pt x="7498" y="1954"/>
                  </a:lnTo>
                  <a:lnTo>
                    <a:pt x="6616" y="221"/>
                  </a:lnTo>
                  <a:cubicBezTo>
                    <a:pt x="6553" y="64"/>
                    <a:pt x="6427" y="1"/>
                    <a:pt x="6270" y="1"/>
                  </a:cubicBezTo>
                  <a:lnTo>
                    <a:pt x="4726" y="1"/>
                  </a:lnTo>
                  <a:lnTo>
                    <a:pt x="6616" y="4443"/>
                  </a:lnTo>
                  <a:cubicBezTo>
                    <a:pt x="6679" y="4569"/>
                    <a:pt x="6679" y="4726"/>
                    <a:pt x="6585" y="4852"/>
                  </a:cubicBezTo>
                  <a:cubicBezTo>
                    <a:pt x="6522" y="4947"/>
                    <a:pt x="6396" y="5041"/>
                    <a:pt x="6238" y="5041"/>
                  </a:cubicBezTo>
                  <a:lnTo>
                    <a:pt x="1260" y="5041"/>
                  </a:lnTo>
                  <a:cubicBezTo>
                    <a:pt x="1103" y="5041"/>
                    <a:pt x="1008" y="4947"/>
                    <a:pt x="914" y="4852"/>
                  </a:cubicBezTo>
                  <a:cubicBezTo>
                    <a:pt x="851" y="4726"/>
                    <a:pt x="851" y="4569"/>
                    <a:pt x="882" y="4443"/>
                  </a:cubicBezTo>
                  <a:lnTo>
                    <a:pt x="27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74"/>
            <p:cNvSpPr/>
            <p:nvPr/>
          </p:nvSpPr>
          <p:spPr>
            <a:xfrm>
              <a:off x="-9393750" y="4214950"/>
              <a:ext cx="93750" cy="104000"/>
            </a:xfrm>
            <a:custGeom>
              <a:avLst/>
              <a:gdLst/>
              <a:ahLst/>
              <a:cxnLst/>
              <a:rect l="l" t="t" r="r" b="b"/>
              <a:pathLst>
                <a:path w="3750" h="4160" extrusionOk="0">
                  <a:moveTo>
                    <a:pt x="1828" y="1"/>
                  </a:moveTo>
                  <a:lnTo>
                    <a:pt x="1" y="4159"/>
                  </a:lnTo>
                  <a:lnTo>
                    <a:pt x="3750" y="4159"/>
                  </a:lnTo>
                  <a:lnTo>
                    <a:pt x="1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74"/>
            <p:cNvSpPr/>
            <p:nvPr/>
          </p:nvSpPr>
          <p:spPr>
            <a:xfrm>
              <a:off x="-9440200" y="4140125"/>
              <a:ext cx="187475" cy="32325"/>
            </a:xfrm>
            <a:custGeom>
              <a:avLst/>
              <a:gdLst/>
              <a:ahLst/>
              <a:cxnLst/>
              <a:rect l="l" t="t" r="r" b="b"/>
              <a:pathLst>
                <a:path w="7499" h="1293" extrusionOk="0">
                  <a:moveTo>
                    <a:pt x="0" y="1"/>
                  </a:moveTo>
                  <a:lnTo>
                    <a:pt x="0" y="851"/>
                  </a:lnTo>
                  <a:cubicBezTo>
                    <a:pt x="1229" y="1135"/>
                    <a:pt x="2489" y="1292"/>
                    <a:pt x="3749" y="1292"/>
                  </a:cubicBezTo>
                  <a:cubicBezTo>
                    <a:pt x="5009" y="1292"/>
                    <a:pt x="6270" y="1135"/>
                    <a:pt x="7498" y="851"/>
                  </a:cubicBezTo>
                  <a:lnTo>
                    <a:pt x="7498" y="1"/>
                  </a:lnTo>
                  <a:cubicBezTo>
                    <a:pt x="6270" y="300"/>
                    <a:pt x="5001" y="450"/>
                    <a:pt x="3737" y="450"/>
                  </a:cubicBezTo>
                  <a:cubicBezTo>
                    <a:pt x="2473" y="450"/>
                    <a:pt x="1213" y="300"/>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2" name="Google Shape;7832;p74"/>
          <p:cNvGrpSpPr/>
          <p:nvPr/>
        </p:nvGrpSpPr>
        <p:grpSpPr>
          <a:xfrm>
            <a:off x="7088596" y="3389494"/>
            <a:ext cx="357002" cy="311029"/>
            <a:chOff x="-8209150" y="3659675"/>
            <a:chExt cx="354450" cy="308775"/>
          </a:xfrm>
        </p:grpSpPr>
        <p:sp>
          <p:nvSpPr>
            <p:cNvPr id="7833" name="Google Shape;7833;p74"/>
            <p:cNvSpPr/>
            <p:nvPr/>
          </p:nvSpPr>
          <p:spPr>
            <a:xfrm>
              <a:off x="-8209150" y="3907775"/>
              <a:ext cx="353675" cy="60675"/>
            </a:xfrm>
            <a:custGeom>
              <a:avLst/>
              <a:gdLst/>
              <a:ahLst/>
              <a:cxnLst/>
              <a:rect l="l" t="t" r="r" b="b"/>
              <a:pathLst>
                <a:path w="14147" h="2427" extrusionOk="0">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74"/>
            <p:cNvSpPr/>
            <p:nvPr/>
          </p:nvSpPr>
          <p:spPr>
            <a:xfrm>
              <a:off x="-8188675" y="3825075"/>
              <a:ext cx="311125" cy="63050"/>
            </a:xfrm>
            <a:custGeom>
              <a:avLst/>
              <a:gdLst/>
              <a:ahLst/>
              <a:cxnLst/>
              <a:rect l="l" t="t" r="r" b="b"/>
              <a:pathLst>
                <a:path w="12445" h="2522" extrusionOk="0">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74"/>
            <p:cNvSpPr/>
            <p:nvPr/>
          </p:nvSpPr>
          <p:spPr>
            <a:xfrm>
              <a:off x="-7913800" y="3743175"/>
              <a:ext cx="59100" cy="62250"/>
            </a:xfrm>
            <a:custGeom>
              <a:avLst/>
              <a:gdLst/>
              <a:ahLst/>
              <a:cxnLst/>
              <a:rect l="l" t="t" r="r" b="b"/>
              <a:pathLst>
                <a:path w="2364" h="2490" extrusionOk="0">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74"/>
            <p:cNvSpPr/>
            <p:nvPr/>
          </p:nvSpPr>
          <p:spPr>
            <a:xfrm>
              <a:off x="-8105975" y="3659675"/>
              <a:ext cx="185125" cy="145750"/>
            </a:xfrm>
            <a:custGeom>
              <a:avLst/>
              <a:gdLst/>
              <a:ahLst/>
              <a:cxnLst/>
              <a:rect l="l" t="t" r="r" b="b"/>
              <a:pathLst>
                <a:path w="7405" h="5830" extrusionOk="0">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74"/>
            <p:cNvSpPr/>
            <p:nvPr/>
          </p:nvSpPr>
          <p:spPr>
            <a:xfrm>
              <a:off x="-8168975" y="3700625"/>
              <a:ext cx="91375" cy="104000"/>
            </a:xfrm>
            <a:custGeom>
              <a:avLst/>
              <a:gdLst/>
              <a:ahLst/>
              <a:cxnLst/>
              <a:rect l="l" t="t" r="r" b="b"/>
              <a:pathLst>
                <a:path w="3655" h="4160" extrusionOk="0">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74"/>
            <p:cNvSpPr/>
            <p:nvPr/>
          </p:nvSpPr>
          <p:spPr>
            <a:xfrm>
              <a:off x="-8209150" y="3742375"/>
              <a:ext cx="50425" cy="61475"/>
            </a:xfrm>
            <a:custGeom>
              <a:avLst/>
              <a:gdLst/>
              <a:ahLst/>
              <a:cxnLst/>
              <a:rect l="l" t="t" r="r" b="b"/>
              <a:pathLst>
                <a:path w="2017" h="2459" extrusionOk="0">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9" name="Google Shape;7839;p74"/>
          <p:cNvGrpSpPr/>
          <p:nvPr/>
        </p:nvGrpSpPr>
        <p:grpSpPr>
          <a:xfrm>
            <a:off x="6191845" y="1532024"/>
            <a:ext cx="356221" cy="355476"/>
            <a:chOff x="-12643475" y="3212300"/>
            <a:chExt cx="353675" cy="352900"/>
          </a:xfrm>
        </p:grpSpPr>
        <p:sp>
          <p:nvSpPr>
            <p:cNvPr id="7840" name="Google Shape;7840;p74"/>
            <p:cNvSpPr/>
            <p:nvPr/>
          </p:nvSpPr>
          <p:spPr>
            <a:xfrm>
              <a:off x="-12372525" y="3517125"/>
              <a:ext cx="20500" cy="48075"/>
            </a:xfrm>
            <a:custGeom>
              <a:avLst/>
              <a:gdLst/>
              <a:ahLst/>
              <a:cxnLst/>
              <a:rect l="l" t="t" r="r" b="b"/>
              <a:pathLst>
                <a:path w="820" h="1923" extrusionOk="0">
                  <a:moveTo>
                    <a:pt x="0" y="0"/>
                  </a:moveTo>
                  <a:lnTo>
                    <a:pt x="0" y="1513"/>
                  </a:lnTo>
                  <a:cubicBezTo>
                    <a:pt x="0" y="1765"/>
                    <a:pt x="189" y="1922"/>
                    <a:pt x="410" y="1922"/>
                  </a:cubicBezTo>
                  <a:cubicBezTo>
                    <a:pt x="662" y="1922"/>
                    <a:pt x="819" y="1702"/>
                    <a:pt x="819" y="1513"/>
                  </a:cubicBezTo>
                  <a:lnTo>
                    <a:pt x="819" y="0"/>
                  </a:lnTo>
                  <a:cubicBezTo>
                    <a:pt x="662" y="126"/>
                    <a:pt x="567" y="221"/>
                    <a:pt x="410" y="221"/>
                  </a:cubicBezTo>
                  <a:cubicBezTo>
                    <a:pt x="189" y="221"/>
                    <a:pt x="126"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74"/>
            <p:cNvSpPr/>
            <p:nvPr/>
          </p:nvSpPr>
          <p:spPr>
            <a:xfrm>
              <a:off x="-12581250" y="3480900"/>
              <a:ext cx="63025" cy="21275"/>
            </a:xfrm>
            <a:custGeom>
              <a:avLst/>
              <a:gdLst/>
              <a:ahLst/>
              <a:cxnLst/>
              <a:rect l="l" t="t" r="r" b="b"/>
              <a:pathLst>
                <a:path w="2521" h="851" extrusionOk="0">
                  <a:moveTo>
                    <a:pt x="0" y="0"/>
                  </a:moveTo>
                  <a:lnTo>
                    <a:pt x="0" y="851"/>
                  </a:lnTo>
                  <a:lnTo>
                    <a:pt x="2521" y="851"/>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74"/>
            <p:cNvSpPr/>
            <p:nvPr/>
          </p:nvSpPr>
          <p:spPr>
            <a:xfrm>
              <a:off x="-12643475" y="3398975"/>
              <a:ext cx="186700" cy="166225"/>
            </a:xfrm>
            <a:custGeom>
              <a:avLst/>
              <a:gdLst/>
              <a:ahLst/>
              <a:cxnLst/>
              <a:rect l="l" t="t" r="r" b="b"/>
              <a:pathLst>
                <a:path w="7468" h="6649" extrusionOk="0">
                  <a:moveTo>
                    <a:pt x="5419" y="2458"/>
                  </a:moveTo>
                  <a:cubicBezTo>
                    <a:pt x="5671" y="2458"/>
                    <a:pt x="5860" y="2647"/>
                    <a:pt x="5860" y="2899"/>
                  </a:cubicBezTo>
                  <a:lnTo>
                    <a:pt x="5860" y="4537"/>
                  </a:lnTo>
                  <a:cubicBezTo>
                    <a:pt x="5860" y="4789"/>
                    <a:pt x="5671" y="4978"/>
                    <a:pt x="5419" y="4978"/>
                  </a:cubicBezTo>
                  <a:lnTo>
                    <a:pt x="2080" y="4978"/>
                  </a:lnTo>
                  <a:cubicBezTo>
                    <a:pt x="1859" y="4978"/>
                    <a:pt x="1639" y="4789"/>
                    <a:pt x="1639" y="4537"/>
                  </a:cubicBezTo>
                  <a:lnTo>
                    <a:pt x="1639" y="2899"/>
                  </a:lnTo>
                  <a:cubicBezTo>
                    <a:pt x="1639" y="2647"/>
                    <a:pt x="1859" y="2458"/>
                    <a:pt x="2080" y="2458"/>
                  </a:cubicBezTo>
                  <a:close/>
                  <a:moveTo>
                    <a:pt x="1639" y="1"/>
                  </a:moveTo>
                  <a:lnTo>
                    <a:pt x="1639" y="977"/>
                  </a:lnTo>
                  <a:lnTo>
                    <a:pt x="662" y="1450"/>
                  </a:lnTo>
                  <a:cubicBezTo>
                    <a:pt x="221" y="1639"/>
                    <a:pt x="0" y="2080"/>
                    <a:pt x="0" y="2552"/>
                  </a:cubicBezTo>
                  <a:lnTo>
                    <a:pt x="0" y="5356"/>
                  </a:lnTo>
                  <a:cubicBezTo>
                    <a:pt x="0" y="6049"/>
                    <a:pt x="536" y="6648"/>
                    <a:pt x="1261" y="6648"/>
                  </a:cubicBezTo>
                  <a:lnTo>
                    <a:pt x="6270" y="6648"/>
                  </a:lnTo>
                  <a:cubicBezTo>
                    <a:pt x="6931" y="6648"/>
                    <a:pt x="7467" y="6049"/>
                    <a:pt x="7467" y="5388"/>
                  </a:cubicBezTo>
                  <a:lnTo>
                    <a:pt x="7467" y="2584"/>
                  </a:lnTo>
                  <a:cubicBezTo>
                    <a:pt x="7467" y="2111"/>
                    <a:pt x="7215" y="1670"/>
                    <a:pt x="6805" y="1481"/>
                  </a:cubicBezTo>
                  <a:lnTo>
                    <a:pt x="5829" y="1009"/>
                  </a:ln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74"/>
            <p:cNvSpPr/>
            <p:nvPr/>
          </p:nvSpPr>
          <p:spPr>
            <a:xfrm>
              <a:off x="-12431600" y="3212300"/>
              <a:ext cx="141800" cy="137075"/>
            </a:xfrm>
            <a:custGeom>
              <a:avLst/>
              <a:gdLst/>
              <a:ahLst/>
              <a:cxnLst/>
              <a:rect l="l" t="t" r="r" b="b"/>
              <a:pathLst>
                <a:path w="5672" h="5483" extrusionOk="0">
                  <a:moveTo>
                    <a:pt x="2741" y="1"/>
                  </a:moveTo>
                  <a:cubicBezTo>
                    <a:pt x="1481" y="1"/>
                    <a:pt x="378" y="883"/>
                    <a:pt x="0" y="2017"/>
                  </a:cubicBezTo>
                  <a:lnTo>
                    <a:pt x="2300" y="3845"/>
                  </a:lnTo>
                  <a:lnTo>
                    <a:pt x="2300" y="2143"/>
                  </a:lnTo>
                  <a:cubicBezTo>
                    <a:pt x="2300" y="1891"/>
                    <a:pt x="2521" y="1702"/>
                    <a:pt x="2741" y="1702"/>
                  </a:cubicBezTo>
                  <a:cubicBezTo>
                    <a:pt x="2993" y="1702"/>
                    <a:pt x="3151" y="1891"/>
                    <a:pt x="3151" y="2143"/>
                  </a:cubicBezTo>
                  <a:lnTo>
                    <a:pt x="3151" y="5483"/>
                  </a:lnTo>
                  <a:lnTo>
                    <a:pt x="5608" y="3561"/>
                  </a:lnTo>
                  <a:lnTo>
                    <a:pt x="5608" y="2931"/>
                  </a:lnTo>
                  <a:cubicBezTo>
                    <a:pt x="5671" y="1324"/>
                    <a:pt x="4348" y="1"/>
                    <a:pt x="27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74"/>
            <p:cNvSpPr/>
            <p:nvPr/>
          </p:nvSpPr>
          <p:spPr>
            <a:xfrm>
              <a:off x="-12352050" y="3326525"/>
              <a:ext cx="62250" cy="104775"/>
            </a:xfrm>
            <a:custGeom>
              <a:avLst/>
              <a:gdLst/>
              <a:ahLst/>
              <a:cxnLst/>
              <a:rect l="l" t="t" r="r" b="b"/>
              <a:pathLst>
                <a:path w="2490" h="4191" extrusionOk="0">
                  <a:moveTo>
                    <a:pt x="2489" y="0"/>
                  </a:moveTo>
                  <a:lnTo>
                    <a:pt x="0" y="1890"/>
                  </a:lnTo>
                  <a:lnTo>
                    <a:pt x="0" y="4190"/>
                  </a:lnTo>
                  <a:lnTo>
                    <a:pt x="2489" y="230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74"/>
            <p:cNvSpPr/>
            <p:nvPr/>
          </p:nvSpPr>
          <p:spPr>
            <a:xfrm>
              <a:off x="-12434750" y="3285550"/>
              <a:ext cx="62250" cy="104000"/>
            </a:xfrm>
            <a:custGeom>
              <a:avLst/>
              <a:gdLst/>
              <a:ahLst/>
              <a:cxnLst/>
              <a:rect l="l" t="t" r="r" b="b"/>
              <a:pathLst>
                <a:path w="2490" h="4160" extrusionOk="0">
                  <a:moveTo>
                    <a:pt x="0" y="1"/>
                  </a:moveTo>
                  <a:lnTo>
                    <a:pt x="0" y="2269"/>
                  </a:lnTo>
                  <a:lnTo>
                    <a:pt x="2489" y="4160"/>
                  </a:lnTo>
                  <a:lnTo>
                    <a:pt x="2489" y="1891"/>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74"/>
            <p:cNvSpPr/>
            <p:nvPr/>
          </p:nvSpPr>
          <p:spPr>
            <a:xfrm>
              <a:off x="-12352050" y="3409225"/>
              <a:ext cx="62250" cy="107925"/>
            </a:xfrm>
            <a:custGeom>
              <a:avLst/>
              <a:gdLst/>
              <a:ahLst/>
              <a:cxnLst/>
              <a:rect l="l" t="t" r="r" b="b"/>
              <a:pathLst>
                <a:path w="2490" h="4317" extrusionOk="0">
                  <a:moveTo>
                    <a:pt x="2489" y="0"/>
                  </a:moveTo>
                  <a:lnTo>
                    <a:pt x="0" y="1859"/>
                  </a:lnTo>
                  <a:lnTo>
                    <a:pt x="0" y="4316"/>
                  </a:lnTo>
                  <a:lnTo>
                    <a:pt x="1607" y="2678"/>
                  </a:lnTo>
                  <a:cubicBezTo>
                    <a:pt x="2174" y="2142"/>
                    <a:pt x="2489" y="1418"/>
                    <a:pt x="2489" y="630"/>
                  </a:cubicBez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74"/>
            <p:cNvSpPr/>
            <p:nvPr/>
          </p:nvSpPr>
          <p:spPr>
            <a:xfrm>
              <a:off x="-12434750" y="3368250"/>
              <a:ext cx="62250" cy="148900"/>
            </a:xfrm>
            <a:custGeom>
              <a:avLst/>
              <a:gdLst/>
              <a:ahLst/>
              <a:cxnLst/>
              <a:rect l="l" t="t" r="r" b="b"/>
              <a:pathLst>
                <a:path w="2490" h="5956" extrusionOk="0">
                  <a:moveTo>
                    <a:pt x="0" y="1"/>
                  </a:moveTo>
                  <a:lnTo>
                    <a:pt x="0" y="2269"/>
                  </a:lnTo>
                  <a:cubicBezTo>
                    <a:pt x="0" y="3057"/>
                    <a:pt x="315" y="3781"/>
                    <a:pt x="851" y="4317"/>
                  </a:cubicBezTo>
                  <a:lnTo>
                    <a:pt x="2489" y="5955"/>
                  </a:lnTo>
                  <a:lnTo>
                    <a:pt x="2489" y="186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74"/>
            <p:cNvSpPr/>
            <p:nvPr/>
          </p:nvSpPr>
          <p:spPr>
            <a:xfrm>
              <a:off x="-12623000" y="3336750"/>
              <a:ext cx="145725" cy="40975"/>
            </a:xfrm>
            <a:custGeom>
              <a:avLst/>
              <a:gdLst/>
              <a:ahLst/>
              <a:cxnLst/>
              <a:rect l="l" t="t" r="r" b="b"/>
              <a:pathLst>
                <a:path w="5829" h="1639" extrusionOk="0">
                  <a:moveTo>
                    <a:pt x="820" y="1"/>
                  </a:moveTo>
                  <a:cubicBezTo>
                    <a:pt x="347" y="1"/>
                    <a:pt x="1" y="347"/>
                    <a:pt x="1" y="820"/>
                  </a:cubicBezTo>
                  <a:cubicBezTo>
                    <a:pt x="1" y="1292"/>
                    <a:pt x="410" y="1639"/>
                    <a:pt x="820" y="1639"/>
                  </a:cubicBezTo>
                  <a:lnTo>
                    <a:pt x="5010" y="1639"/>
                  </a:lnTo>
                  <a:cubicBezTo>
                    <a:pt x="5482" y="1639"/>
                    <a:pt x="5829" y="1292"/>
                    <a:pt x="5829" y="820"/>
                  </a:cubicBezTo>
                  <a:cubicBezTo>
                    <a:pt x="5829" y="347"/>
                    <a:pt x="5482" y="1"/>
                    <a:pt x="5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9" name="Google Shape;7849;p74"/>
          <p:cNvGrpSpPr/>
          <p:nvPr/>
        </p:nvGrpSpPr>
        <p:grpSpPr>
          <a:xfrm>
            <a:off x="6191845" y="1983798"/>
            <a:ext cx="356221" cy="333366"/>
            <a:chOff x="-12643475" y="3657325"/>
            <a:chExt cx="353675" cy="330950"/>
          </a:xfrm>
        </p:grpSpPr>
        <p:sp>
          <p:nvSpPr>
            <p:cNvPr id="7850" name="Google Shape;7850;p74"/>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74"/>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74"/>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74"/>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74"/>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74"/>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6" name="Google Shape;7856;p74"/>
          <p:cNvGrpSpPr/>
          <p:nvPr/>
        </p:nvGrpSpPr>
        <p:grpSpPr>
          <a:xfrm>
            <a:off x="6202157" y="2418407"/>
            <a:ext cx="356221" cy="353059"/>
            <a:chOff x="-12643475" y="4081850"/>
            <a:chExt cx="353675" cy="350500"/>
          </a:xfrm>
        </p:grpSpPr>
        <p:sp>
          <p:nvSpPr>
            <p:cNvPr id="7857" name="Google Shape;7857;p74"/>
            <p:cNvSpPr/>
            <p:nvPr/>
          </p:nvSpPr>
          <p:spPr>
            <a:xfrm>
              <a:off x="-12552125" y="4262400"/>
              <a:ext cx="22875" cy="20125"/>
            </a:xfrm>
            <a:custGeom>
              <a:avLst/>
              <a:gdLst/>
              <a:ahLst/>
              <a:cxnLst/>
              <a:rect l="l" t="t" r="r" b="b"/>
              <a:pathLst>
                <a:path w="915" h="805" extrusionOk="0">
                  <a:moveTo>
                    <a:pt x="458" y="1"/>
                  </a:moveTo>
                  <a:cubicBezTo>
                    <a:pt x="348" y="1"/>
                    <a:pt x="237" y="40"/>
                    <a:pt x="158" y="119"/>
                  </a:cubicBezTo>
                  <a:cubicBezTo>
                    <a:pt x="1" y="276"/>
                    <a:pt x="1" y="528"/>
                    <a:pt x="158" y="686"/>
                  </a:cubicBezTo>
                  <a:cubicBezTo>
                    <a:pt x="237" y="765"/>
                    <a:pt x="348" y="804"/>
                    <a:pt x="458" y="804"/>
                  </a:cubicBezTo>
                  <a:cubicBezTo>
                    <a:pt x="568" y="804"/>
                    <a:pt x="678" y="765"/>
                    <a:pt x="757" y="686"/>
                  </a:cubicBezTo>
                  <a:cubicBezTo>
                    <a:pt x="915" y="528"/>
                    <a:pt x="915" y="276"/>
                    <a:pt x="757" y="119"/>
                  </a:cubicBezTo>
                  <a:cubicBezTo>
                    <a:pt x="678" y="40"/>
                    <a:pt x="568" y="1"/>
                    <a:pt x="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74"/>
            <p:cNvSpPr/>
            <p:nvPr/>
          </p:nvSpPr>
          <p:spPr>
            <a:xfrm>
              <a:off x="-12480450" y="4241725"/>
              <a:ext cx="69350" cy="47275"/>
            </a:xfrm>
            <a:custGeom>
              <a:avLst/>
              <a:gdLst/>
              <a:ahLst/>
              <a:cxnLst/>
              <a:rect l="l" t="t" r="r" b="b"/>
              <a:pathLst>
                <a:path w="2774" h="1891" extrusionOk="0">
                  <a:moveTo>
                    <a:pt x="568" y="1"/>
                  </a:moveTo>
                  <a:lnTo>
                    <a:pt x="1" y="568"/>
                  </a:lnTo>
                  <a:lnTo>
                    <a:pt x="2206" y="1891"/>
                  </a:lnTo>
                  <a:lnTo>
                    <a:pt x="2773" y="1324"/>
                  </a:lnTo>
                  <a:lnTo>
                    <a:pt x="5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74"/>
            <p:cNvSpPr/>
            <p:nvPr/>
          </p:nvSpPr>
          <p:spPr>
            <a:xfrm>
              <a:off x="-12643475" y="4081850"/>
              <a:ext cx="353675" cy="350500"/>
            </a:xfrm>
            <a:custGeom>
              <a:avLst/>
              <a:gdLst/>
              <a:ahLst/>
              <a:cxnLst/>
              <a:rect l="l" t="t" r="r" b="b"/>
              <a:pathLst>
                <a:path w="14147" h="14020" extrusionOk="0">
                  <a:moveTo>
                    <a:pt x="8207" y="3127"/>
                  </a:moveTo>
                  <a:cubicBezTo>
                    <a:pt x="8318" y="3127"/>
                    <a:pt x="8428" y="3166"/>
                    <a:pt x="8507" y="3245"/>
                  </a:cubicBezTo>
                  <a:lnTo>
                    <a:pt x="9105" y="3812"/>
                  </a:lnTo>
                  <a:cubicBezTo>
                    <a:pt x="9263" y="3970"/>
                    <a:pt x="9263" y="4253"/>
                    <a:pt x="9105" y="4411"/>
                  </a:cubicBezTo>
                  <a:cubicBezTo>
                    <a:pt x="9027" y="4490"/>
                    <a:pt x="8916" y="4529"/>
                    <a:pt x="8806" y="4529"/>
                  </a:cubicBezTo>
                  <a:cubicBezTo>
                    <a:pt x="8696" y="4529"/>
                    <a:pt x="8585" y="4490"/>
                    <a:pt x="8507" y="4411"/>
                  </a:cubicBezTo>
                  <a:lnTo>
                    <a:pt x="7908" y="3812"/>
                  </a:lnTo>
                  <a:cubicBezTo>
                    <a:pt x="7751" y="3655"/>
                    <a:pt x="7751" y="3403"/>
                    <a:pt x="7908" y="3245"/>
                  </a:cubicBezTo>
                  <a:cubicBezTo>
                    <a:pt x="7987" y="3166"/>
                    <a:pt x="8097" y="3127"/>
                    <a:pt x="8207" y="3127"/>
                  </a:cubicBezTo>
                  <a:close/>
                  <a:moveTo>
                    <a:pt x="9940" y="4860"/>
                  </a:moveTo>
                  <a:cubicBezTo>
                    <a:pt x="10050" y="4860"/>
                    <a:pt x="10161" y="4899"/>
                    <a:pt x="10239" y="4978"/>
                  </a:cubicBezTo>
                  <a:lnTo>
                    <a:pt x="10838" y="5545"/>
                  </a:lnTo>
                  <a:cubicBezTo>
                    <a:pt x="10996" y="5766"/>
                    <a:pt x="10996" y="5986"/>
                    <a:pt x="10838" y="6144"/>
                  </a:cubicBezTo>
                  <a:cubicBezTo>
                    <a:pt x="10759" y="6222"/>
                    <a:pt x="10649" y="6262"/>
                    <a:pt x="10539" y="6262"/>
                  </a:cubicBezTo>
                  <a:cubicBezTo>
                    <a:pt x="10429" y="6262"/>
                    <a:pt x="10318" y="6222"/>
                    <a:pt x="10239" y="6144"/>
                  </a:cubicBezTo>
                  <a:lnTo>
                    <a:pt x="9641" y="5545"/>
                  </a:lnTo>
                  <a:cubicBezTo>
                    <a:pt x="9483" y="5388"/>
                    <a:pt x="9483" y="5136"/>
                    <a:pt x="9641" y="4978"/>
                  </a:cubicBezTo>
                  <a:cubicBezTo>
                    <a:pt x="9720" y="4899"/>
                    <a:pt x="9830" y="4860"/>
                    <a:pt x="9940" y="4860"/>
                  </a:cubicBezTo>
                  <a:close/>
                  <a:moveTo>
                    <a:pt x="7058" y="5467"/>
                  </a:moveTo>
                  <a:cubicBezTo>
                    <a:pt x="7125" y="5467"/>
                    <a:pt x="7192" y="5481"/>
                    <a:pt x="7247" y="5514"/>
                  </a:cubicBezTo>
                  <a:lnTo>
                    <a:pt x="10145" y="7278"/>
                  </a:lnTo>
                  <a:cubicBezTo>
                    <a:pt x="10397" y="7404"/>
                    <a:pt x="10429" y="7719"/>
                    <a:pt x="10271" y="7908"/>
                  </a:cubicBezTo>
                  <a:lnTo>
                    <a:pt x="7373" y="10838"/>
                  </a:lnTo>
                  <a:cubicBezTo>
                    <a:pt x="7136" y="11074"/>
                    <a:pt x="6821" y="11192"/>
                    <a:pt x="6498" y="11192"/>
                  </a:cubicBezTo>
                  <a:cubicBezTo>
                    <a:pt x="6175" y="11192"/>
                    <a:pt x="5845" y="11074"/>
                    <a:pt x="5577" y="10838"/>
                  </a:cubicBezTo>
                  <a:cubicBezTo>
                    <a:pt x="5104" y="10365"/>
                    <a:pt x="5104" y="9578"/>
                    <a:pt x="5577" y="9074"/>
                  </a:cubicBezTo>
                  <a:cubicBezTo>
                    <a:pt x="5813" y="8837"/>
                    <a:pt x="6144" y="8719"/>
                    <a:pt x="6475" y="8719"/>
                  </a:cubicBezTo>
                  <a:cubicBezTo>
                    <a:pt x="6805" y="8719"/>
                    <a:pt x="7136" y="8837"/>
                    <a:pt x="7373" y="9074"/>
                  </a:cubicBezTo>
                  <a:cubicBezTo>
                    <a:pt x="7467" y="9168"/>
                    <a:pt x="7562" y="9294"/>
                    <a:pt x="7593" y="9420"/>
                  </a:cubicBezTo>
                  <a:lnTo>
                    <a:pt x="8160" y="8853"/>
                  </a:lnTo>
                  <a:lnTo>
                    <a:pt x="5955" y="7561"/>
                  </a:lnTo>
                  <a:lnTo>
                    <a:pt x="5010" y="8507"/>
                  </a:lnTo>
                  <a:cubicBezTo>
                    <a:pt x="4773" y="8743"/>
                    <a:pt x="4458" y="8861"/>
                    <a:pt x="4135" y="8861"/>
                  </a:cubicBezTo>
                  <a:cubicBezTo>
                    <a:pt x="3812" y="8861"/>
                    <a:pt x="3482" y="8743"/>
                    <a:pt x="3214" y="8507"/>
                  </a:cubicBezTo>
                  <a:cubicBezTo>
                    <a:pt x="2741" y="8034"/>
                    <a:pt x="2741" y="7246"/>
                    <a:pt x="3214" y="6742"/>
                  </a:cubicBezTo>
                  <a:cubicBezTo>
                    <a:pt x="3450" y="6506"/>
                    <a:pt x="3781" y="6388"/>
                    <a:pt x="4112" y="6388"/>
                  </a:cubicBezTo>
                  <a:cubicBezTo>
                    <a:pt x="4443" y="6388"/>
                    <a:pt x="4773" y="6506"/>
                    <a:pt x="5010" y="6742"/>
                  </a:cubicBezTo>
                  <a:cubicBezTo>
                    <a:pt x="5104" y="6837"/>
                    <a:pt x="5199" y="6963"/>
                    <a:pt x="5230" y="7089"/>
                  </a:cubicBezTo>
                  <a:lnTo>
                    <a:pt x="6742" y="5577"/>
                  </a:lnTo>
                  <a:cubicBezTo>
                    <a:pt x="6804" y="5515"/>
                    <a:pt x="6932" y="5467"/>
                    <a:pt x="7058" y="5467"/>
                  </a:cubicBezTo>
                  <a:close/>
                  <a:moveTo>
                    <a:pt x="9042" y="0"/>
                  </a:moveTo>
                  <a:cubicBezTo>
                    <a:pt x="8948" y="0"/>
                    <a:pt x="8853" y="32"/>
                    <a:pt x="8790" y="126"/>
                  </a:cubicBezTo>
                  <a:cubicBezTo>
                    <a:pt x="8711" y="205"/>
                    <a:pt x="8601" y="244"/>
                    <a:pt x="8491" y="244"/>
                  </a:cubicBezTo>
                  <a:cubicBezTo>
                    <a:pt x="8381" y="244"/>
                    <a:pt x="8270" y="205"/>
                    <a:pt x="8192" y="126"/>
                  </a:cubicBezTo>
                  <a:cubicBezTo>
                    <a:pt x="8113" y="47"/>
                    <a:pt x="8003" y="8"/>
                    <a:pt x="7892" y="8"/>
                  </a:cubicBezTo>
                  <a:cubicBezTo>
                    <a:pt x="7782" y="8"/>
                    <a:pt x="7672" y="47"/>
                    <a:pt x="7593" y="126"/>
                  </a:cubicBezTo>
                  <a:lnTo>
                    <a:pt x="6490" y="1229"/>
                  </a:lnTo>
                  <a:lnTo>
                    <a:pt x="7373" y="2080"/>
                  </a:lnTo>
                  <a:cubicBezTo>
                    <a:pt x="7530" y="2237"/>
                    <a:pt x="7530" y="2521"/>
                    <a:pt x="7373" y="2678"/>
                  </a:cubicBezTo>
                  <a:cubicBezTo>
                    <a:pt x="7294" y="2757"/>
                    <a:pt x="7184" y="2796"/>
                    <a:pt x="7073" y="2796"/>
                  </a:cubicBezTo>
                  <a:cubicBezTo>
                    <a:pt x="6963" y="2796"/>
                    <a:pt x="6853" y="2757"/>
                    <a:pt x="6774" y="2678"/>
                  </a:cubicBezTo>
                  <a:lnTo>
                    <a:pt x="5892" y="1828"/>
                  </a:lnTo>
                  <a:lnTo>
                    <a:pt x="158" y="7561"/>
                  </a:lnTo>
                  <a:cubicBezTo>
                    <a:pt x="0" y="7719"/>
                    <a:pt x="0" y="8002"/>
                    <a:pt x="158" y="8160"/>
                  </a:cubicBezTo>
                  <a:cubicBezTo>
                    <a:pt x="221" y="8223"/>
                    <a:pt x="284" y="8349"/>
                    <a:pt x="284" y="8444"/>
                  </a:cubicBezTo>
                  <a:cubicBezTo>
                    <a:pt x="284" y="8538"/>
                    <a:pt x="221" y="8633"/>
                    <a:pt x="158" y="8696"/>
                  </a:cubicBezTo>
                  <a:cubicBezTo>
                    <a:pt x="63" y="8790"/>
                    <a:pt x="32" y="8916"/>
                    <a:pt x="32" y="8979"/>
                  </a:cubicBezTo>
                  <a:cubicBezTo>
                    <a:pt x="32" y="9105"/>
                    <a:pt x="63" y="9168"/>
                    <a:pt x="158" y="9263"/>
                  </a:cubicBezTo>
                  <a:lnTo>
                    <a:pt x="756" y="9861"/>
                  </a:lnTo>
                  <a:cubicBezTo>
                    <a:pt x="820" y="9924"/>
                    <a:pt x="946" y="9956"/>
                    <a:pt x="1009" y="9956"/>
                  </a:cubicBezTo>
                  <a:cubicBezTo>
                    <a:pt x="1135" y="9956"/>
                    <a:pt x="1229" y="9924"/>
                    <a:pt x="1292" y="9861"/>
                  </a:cubicBezTo>
                  <a:cubicBezTo>
                    <a:pt x="1371" y="9782"/>
                    <a:pt x="1481" y="9743"/>
                    <a:pt x="1591" y="9743"/>
                  </a:cubicBezTo>
                  <a:cubicBezTo>
                    <a:pt x="1702" y="9743"/>
                    <a:pt x="1812" y="9782"/>
                    <a:pt x="1891" y="9861"/>
                  </a:cubicBezTo>
                  <a:cubicBezTo>
                    <a:pt x="1985" y="9924"/>
                    <a:pt x="2017" y="10050"/>
                    <a:pt x="2017" y="10113"/>
                  </a:cubicBezTo>
                  <a:cubicBezTo>
                    <a:pt x="2017" y="10239"/>
                    <a:pt x="1985" y="10334"/>
                    <a:pt x="1891" y="10397"/>
                  </a:cubicBezTo>
                  <a:cubicBezTo>
                    <a:pt x="1733" y="10554"/>
                    <a:pt x="1733" y="10838"/>
                    <a:pt x="1891" y="10995"/>
                  </a:cubicBezTo>
                  <a:lnTo>
                    <a:pt x="3088" y="12161"/>
                  </a:lnTo>
                  <a:cubicBezTo>
                    <a:pt x="3167" y="12240"/>
                    <a:pt x="3269" y="12279"/>
                    <a:pt x="3371" y="12279"/>
                  </a:cubicBezTo>
                  <a:cubicBezTo>
                    <a:pt x="3474" y="12279"/>
                    <a:pt x="3576" y="12240"/>
                    <a:pt x="3655" y="12161"/>
                  </a:cubicBezTo>
                  <a:cubicBezTo>
                    <a:pt x="3734" y="12082"/>
                    <a:pt x="3844" y="12043"/>
                    <a:pt x="3954" y="12043"/>
                  </a:cubicBezTo>
                  <a:cubicBezTo>
                    <a:pt x="4065" y="12043"/>
                    <a:pt x="4175" y="12082"/>
                    <a:pt x="4254" y="12161"/>
                  </a:cubicBezTo>
                  <a:cubicBezTo>
                    <a:pt x="4411" y="12319"/>
                    <a:pt x="4411" y="12602"/>
                    <a:pt x="4254" y="12760"/>
                  </a:cubicBezTo>
                  <a:cubicBezTo>
                    <a:pt x="4159" y="12854"/>
                    <a:pt x="4128" y="12949"/>
                    <a:pt x="4128" y="13043"/>
                  </a:cubicBezTo>
                  <a:cubicBezTo>
                    <a:pt x="4128" y="13169"/>
                    <a:pt x="4159" y="13232"/>
                    <a:pt x="4254" y="13327"/>
                  </a:cubicBezTo>
                  <a:lnTo>
                    <a:pt x="4852" y="13894"/>
                  </a:lnTo>
                  <a:cubicBezTo>
                    <a:pt x="4915" y="13988"/>
                    <a:pt x="5041" y="14020"/>
                    <a:pt x="5136" y="14020"/>
                  </a:cubicBezTo>
                  <a:cubicBezTo>
                    <a:pt x="5230" y="14020"/>
                    <a:pt x="5325" y="13988"/>
                    <a:pt x="5388" y="13894"/>
                  </a:cubicBezTo>
                  <a:cubicBezTo>
                    <a:pt x="5466" y="13815"/>
                    <a:pt x="5577" y="13776"/>
                    <a:pt x="5687" y="13776"/>
                  </a:cubicBezTo>
                  <a:cubicBezTo>
                    <a:pt x="5797" y="13776"/>
                    <a:pt x="5908" y="13815"/>
                    <a:pt x="5986" y="13894"/>
                  </a:cubicBezTo>
                  <a:cubicBezTo>
                    <a:pt x="6081" y="13988"/>
                    <a:pt x="6175" y="14020"/>
                    <a:pt x="6270" y="14020"/>
                  </a:cubicBezTo>
                  <a:cubicBezTo>
                    <a:pt x="6396" y="14020"/>
                    <a:pt x="6459" y="13988"/>
                    <a:pt x="6553" y="13894"/>
                  </a:cubicBezTo>
                  <a:lnTo>
                    <a:pt x="12287" y="8160"/>
                  </a:lnTo>
                  <a:lnTo>
                    <a:pt x="11437" y="7278"/>
                  </a:lnTo>
                  <a:cubicBezTo>
                    <a:pt x="11248" y="7120"/>
                    <a:pt x="11248" y="6837"/>
                    <a:pt x="11437" y="6711"/>
                  </a:cubicBezTo>
                  <a:cubicBezTo>
                    <a:pt x="11515" y="6632"/>
                    <a:pt x="11618" y="6593"/>
                    <a:pt x="11720" y="6593"/>
                  </a:cubicBezTo>
                  <a:cubicBezTo>
                    <a:pt x="11823" y="6593"/>
                    <a:pt x="11925" y="6632"/>
                    <a:pt x="12004" y="6711"/>
                  </a:cubicBezTo>
                  <a:lnTo>
                    <a:pt x="12886" y="7561"/>
                  </a:lnTo>
                  <a:lnTo>
                    <a:pt x="13989" y="6459"/>
                  </a:lnTo>
                  <a:cubicBezTo>
                    <a:pt x="14146" y="6301"/>
                    <a:pt x="14146" y="6018"/>
                    <a:pt x="13989" y="5860"/>
                  </a:cubicBezTo>
                  <a:cubicBezTo>
                    <a:pt x="13894" y="5797"/>
                    <a:pt x="13863" y="5671"/>
                    <a:pt x="13863" y="5608"/>
                  </a:cubicBezTo>
                  <a:cubicBezTo>
                    <a:pt x="13863" y="5482"/>
                    <a:pt x="13894" y="5388"/>
                    <a:pt x="13989" y="5325"/>
                  </a:cubicBezTo>
                  <a:cubicBezTo>
                    <a:pt x="14115" y="5293"/>
                    <a:pt x="14146" y="5167"/>
                    <a:pt x="14146" y="5041"/>
                  </a:cubicBezTo>
                  <a:cubicBezTo>
                    <a:pt x="14146" y="4915"/>
                    <a:pt x="14115" y="4852"/>
                    <a:pt x="14020" y="4757"/>
                  </a:cubicBezTo>
                  <a:lnTo>
                    <a:pt x="13421" y="4190"/>
                  </a:lnTo>
                  <a:cubicBezTo>
                    <a:pt x="13358" y="4096"/>
                    <a:pt x="13232" y="4064"/>
                    <a:pt x="13138" y="4064"/>
                  </a:cubicBezTo>
                  <a:cubicBezTo>
                    <a:pt x="13075" y="4064"/>
                    <a:pt x="12949" y="4096"/>
                    <a:pt x="12886" y="4190"/>
                  </a:cubicBezTo>
                  <a:cubicBezTo>
                    <a:pt x="12807" y="4269"/>
                    <a:pt x="12697" y="4309"/>
                    <a:pt x="12587" y="4309"/>
                  </a:cubicBezTo>
                  <a:cubicBezTo>
                    <a:pt x="12476" y="4309"/>
                    <a:pt x="12366" y="4269"/>
                    <a:pt x="12287" y="4190"/>
                  </a:cubicBezTo>
                  <a:cubicBezTo>
                    <a:pt x="12193" y="4096"/>
                    <a:pt x="12161" y="3970"/>
                    <a:pt x="12161" y="3907"/>
                  </a:cubicBezTo>
                  <a:cubicBezTo>
                    <a:pt x="12161" y="3781"/>
                    <a:pt x="12193" y="3718"/>
                    <a:pt x="12287" y="3623"/>
                  </a:cubicBezTo>
                  <a:cubicBezTo>
                    <a:pt x="12445" y="3466"/>
                    <a:pt x="12445" y="3182"/>
                    <a:pt x="12287" y="3025"/>
                  </a:cubicBezTo>
                  <a:lnTo>
                    <a:pt x="11090" y="1859"/>
                  </a:lnTo>
                  <a:cubicBezTo>
                    <a:pt x="11011" y="1780"/>
                    <a:pt x="10909" y="1741"/>
                    <a:pt x="10807" y="1741"/>
                  </a:cubicBezTo>
                  <a:cubicBezTo>
                    <a:pt x="10704" y="1741"/>
                    <a:pt x="10602" y="1780"/>
                    <a:pt x="10523" y="1859"/>
                  </a:cubicBezTo>
                  <a:cubicBezTo>
                    <a:pt x="10444" y="1938"/>
                    <a:pt x="10334" y="1977"/>
                    <a:pt x="10224" y="1977"/>
                  </a:cubicBezTo>
                  <a:cubicBezTo>
                    <a:pt x="10113" y="1977"/>
                    <a:pt x="10003" y="1938"/>
                    <a:pt x="9924" y="1859"/>
                  </a:cubicBezTo>
                  <a:cubicBezTo>
                    <a:pt x="9767" y="1701"/>
                    <a:pt x="9767" y="1418"/>
                    <a:pt x="9924" y="1260"/>
                  </a:cubicBezTo>
                  <a:cubicBezTo>
                    <a:pt x="9987" y="1197"/>
                    <a:pt x="10050" y="1071"/>
                    <a:pt x="10050" y="977"/>
                  </a:cubicBezTo>
                  <a:cubicBezTo>
                    <a:pt x="10050" y="882"/>
                    <a:pt x="9987" y="788"/>
                    <a:pt x="9924" y="725"/>
                  </a:cubicBezTo>
                  <a:lnTo>
                    <a:pt x="9326" y="126"/>
                  </a:lnTo>
                  <a:cubicBezTo>
                    <a:pt x="9263" y="32"/>
                    <a:pt x="9137" y="0"/>
                    <a:pt x="9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74"/>
            <p:cNvSpPr/>
            <p:nvPr/>
          </p:nvSpPr>
          <p:spPr>
            <a:xfrm>
              <a:off x="-12493050" y="4319900"/>
              <a:ext cx="22875" cy="20900"/>
            </a:xfrm>
            <a:custGeom>
              <a:avLst/>
              <a:gdLst/>
              <a:ahLst/>
              <a:cxnLst/>
              <a:rect l="l" t="t" r="r" b="b"/>
              <a:pathLst>
                <a:path w="915" h="836" extrusionOk="0">
                  <a:moveTo>
                    <a:pt x="446" y="1"/>
                  </a:moveTo>
                  <a:cubicBezTo>
                    <a:pt x="339" y="1"/>
                    <a:pt x="237" y="40"/>
                    <a:pt x="158" y="119"/>
                  </a:cubicBezTo>
                  <a:cubicBezTo>
                    <a:pt x="1" y="276"/>
                    <a:pt x="1" y="560"/>
                    <a:pt x="158" y="717"/>
                  </a:cubicBezTo>
                  <a:cubicBezTo>
                    <a:pt x="237" y="796"/>
                    <a:pt x="347" y="835"/>
                    <a:pt x="458" y="835"/>
                  </a:cubicBezTo>
                  <a:cubicBezTo>
                    <a:pt x="568" y="835"/>
                    <a:pt x="678" y="796"/>
                    <a:pt x="757" y="717"/>
                  </a:cubicBezTo>
                  <a:cubicBezTo>
                    <a:pt x="914" y="560"/>
                    <a:pt x="914" y="276"/>
                    <a:pt x="757" y="119"/>
                  </a:cubicBezTo>
                  <a:cubicBezTo>
                    <a:pt x="662" y="40"/>
                    <a:pt x="552" y="1"/>
                    <a:pt x="4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1" name="Google Shape;7861;p74"/>
          <p:cNvGrpSpPr/>
          <p:nvPr/>
        </p:nvGrpSpPr>
        <p:grpSpPr>
          <a:xfrm>
            <a:off x="7974847" y="1532427"/>
            <a:ext cx="355416" cy="354670"/>
            <a:chOff x="-10857925" y="3213875"/>
            <a:chExt cx="352875" cy="352100"/>
          </a:xfrm>
        </p:grpSpPr>
        <p:sp>
          <p:nvSpPr>
            <p:cNvPr id="7862" name="Google Shape;7862;p74"/>
            <p:cNvSpPr/>
            <p:nvPr/>
          </p:nvSpPr>
          <p:spPr>
            <a:xfrm>
              <a:off x="-10759475" y="3265875"/>
              <a:ext cx="64600" cy="87450"/>
            </a:xfrm>
            <a:custGeom>
              <a:avLst/>
              <a:gdLst/>
              <a:ahLst/>
              <a:cxnLst/>
              <a:rect l="l" t="t" r="r" b="b"/>
              <a:pathLst>
                <a:path w="2584" h="3498" extrusionOk="0">
                  <a:moveTo>
                    <a:pt x="1702" y="0"/>
                  </a:moveTo>
                  <a:lnTo>
                    <a:pt x="0" y="1418"/>
                  </a:lnTo>
                  <a:lnTo>
                    <a:pt x="2584" y="3497"/>
                  </a:lnTo>
                  <a:cubicBezTo>
                    <a:pt x="2458" y="2111"/>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74"/>
            <p:cNvSpPr/>
            <p:nvPr/>
          </p:nvSpPr>
          <p:spPr>
            <a:xfrm>
              <a:off x="-10857925" y="3265075"/>
              <a:ext cx="64600" cy="87450"/>
            </a:xfrm>
            <a:custGeom>
              <a:avLst/>
              <a:gdLst/>
              <a:ahLst/>
              <a:cxnLst/>
              <a:rect l="l" t="t" r="r" b="b"/>
              <a:pathLst>
                <a:path w="2584" h="3498" extrusionOk="0">
                  <a:moveTo>
                    <a:pt x="882" y="1"/>
                  </a:moveTo>
                  <a:cubicBezTo>
                    <a:pt x="441" y="946"/>
                    <a:pt x="189" y="2143"/>
                    <a:pt x="0" y="3498"/>
                  </a:cubicBezTo>
                  <a:lnTo>
                    <a:pt x="2584" y="1418"/>
                  </a:lnTo>
                  <a:lnTo>
                    <a:pt x="8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74"/>
            <p:cNvSpPr/>
            <p:nvPr/>
          </p:nvSpPr>
          <p:spPr>
            <a:xfrm>
              <a:off x="-10850050" y="3313925"/>
              <a:ext cx="148100" cy="65375"/>
            </a:xfrm>
            <a:custGeom>
              <a:avLst/>
              <a:gdLst/>
              <a:ahLst/>
              <a:cxnLst/>
              <a:rect l="l" t="t" r="r" b="b"/>
              <a:pathLst>
                <a:path w="5924" h="2615" extrusionOk="0">
                  <a:moveTo>
                    <a:pt x="2993" y="0"/>
                  </a:moveTo>
                  <a:lnTo>
                    <a:pt x="0" y="2363"/>
                  </a:lnTo>
                  <a:cubicBezTo>
                    <a:pt x="221" y="2520"/>
                    <a:pt x="410" y="2615"/>
                    <a:pt x="693" y="2615"/>
                  </a:cubicBezTo>
                  <a:lnTo>
                    <a:pt x="5261" y="2615"/>
                  </a:lnTo>
                  <a:cubicBezTo>
                    <a:pt x="5482" y="2615"/>
                    <a:pt x="5734" y="2520"/>
                    <a:pt x="5923" y="2363"/>
                  </a:cubicBezTo>
                  <a:lnTo>
                    <a:pt x="29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74"/>
            <p:cNvSpPr/>
            <p:nvPr/>
          </p:nvSpPr>
          <p:spPr>
            <a:xfrm>
              <a:off x="-10857925" y="3391900"/>
              <a:ext cx="165425" cy="133125"/>
            </a:xfrm>
            <a:custGeom>
              <a:avLst/>
              <a:gdLst/>
              <a:ahLst/>
              <a:cxnLst/>
              <a:rect l="l" t="t" r="r" b="b"/>
              <a:pathLst>
                <a:path w="6617" h="5325" extrusionOk="0">
                  <a:moveTo>
                    <a:pt x="6616" y="0"/>
                  </a:moveTo>
                  <a:cubicBezTo>
                    <a:pt x="6301" y="189"/>
                    <a:pt x="5986" y="315"/>
                    <a:pt x="5608" y="315"/>
                  </a:cubicBezTo>
                  <a:lnTo>
                    <a:pt x="1040" y="315"/>
                  </a:lnTo>
                  <a:cubicBezTo>
                    <a:pt x="662" y="315"/>
                    <a:pt x="284" y="189"/>
                    <a:pt x="32" y="0"/>
                  </a:cubicBezTo>
                  <a:lnTo>
                    <a:pt x="32" y="0"/>
                  </a:lnTo>
                  <a:cubicBezTo>
                    <a:pt x="0" y="1449"/>
                    <a:pt x="221" y="2867"/>
                    <a:pt x="630" y="4001"/>
                  </a:cubicBezTo>
                  <a:cubicBezTo>
                    <a:pt x="914" y="4757"/>
                    <a:pt x="1638" y="5324"/>
                    <a:pt x="2426" y="5324"/>
                  </a:cubicBezTo>
                  <a:lnTo>
                    <a:pt x="4001" y="5324"/>
                  </a:lnTo>
                  <a:cubicBezTo>
                    <a:pt x="4946" y="5324"/>
                    <a:pt x="5671" y="4789"/>
                    <a:pt x="5955" y="4001"/>
                  </a:cubicBezTo>
                  <a:cubicBezTo>
                    <a:pt x="6396" y="2867"/>
                    <a:pt x="6585" y="1449"/>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74"/>
            <p:cNvSpPr/>
            <p:nvPr/>
          </p:nvSpPr>
          <p:spPr>
            <a:xfrm>
              <a:off x="-10824850" y="3213875"/>
              <a:ext cx="98475" cy="74850"/>
            </a:xfrm>
            <a:custGeom>
              <a:avLst/>
              <a:gdLst/>
              <a:ahLst/>
              <a:cxnLst/>
              <a:rect l="l" t="t" r="r" b="b"/>
              <a:pathLst>
                <a:path w="3939" h="2994" extrusionOk="0">
                  <a:moveTo>
                    <a:pt x="1954" y="1"/>
                  </a:moveTo>
                  <a:cubicBezTo>
                    <a:pt x="1198" y="1"/>
                    <a:pt x="536" y="505"/>
                    <a:pt x="0" y="1324"/>
                  </a:cubicBezTo>
                  <a:lnTo>
                    <a:pt x="1954" y="2994"/>
                  </a:lnTo>
                  <a:lnTo>
                    <a:pt x="3938" y="1324"/>
                  </a:lnTo>
                  <a:cubicBezTo>
                    <a:pt x="3371" y="505"/>
                    <a:pt x="2710" y="1"/>
                    <a:pt x="1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74"/>
            <p:cNvSpPr/>
            <p:nvPr/>
          </p:nvSpPr>
          <p:spPr>
            <a:xfrm>
              <a:off x="-10571250" y="3306825"/>
              <a:ext cx="64625" cy="87450"/>
            </a:xfrm>
            <a:custGeom>
              <a:avLst/>
              <a:gdLst/>
              <a:ahLst/>
              <a:cxnLst/>
              <a:rect l="l" t="t" r="r" b="b"/>
              <a:pathLst>
                <a:path w="2585" h="3498" extrusionOk="0">
                  <a:moveTo>
                    <a:pt x="1702" y="0"/>
                  </a:moveTo>
                  <a:lnTo>
                    <a:pt x="1" y="1418"/>
                  </a:lnTo>
                  <a:lnTo>
                    <a:pt x="2584" y="3498"/>
                  </a:lnTo>
                  <a:cubicBezTo>
                    <a:pt x="2458" y="2143"/>
                    <a:pt x="2143" y="914"/>
                    <a:pt x="17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74"/>
            <p:cNvSpPr/>
            <p:nvPr/>
          </p:nvSpPr>
          <p:spPr>
            <a:xfrm>
              <a:off x="-10669700" y="3306025"/>
              <a:ext cx="63825" cy="87475"/>
            </a:xfrm>
            <a:custGeom>
              <a:avLst/>
              <a:gdLst/>
              <a:ahLst/>
              <a:cxnLst/>
              <a:rect l="l" t="t" r="r" b="b"/>
              <a:pathLst>
                <a:path w="2553" h="3499" extrusionOk="0">
                  <a:moveTo>
                    <a:pt x="883" y="1"/>
                  </a:moveTo>
                  <a:cubicBezTo>
                    <a:pt x="442" y="946"/>
                    <a:pt x="127" y="2175"/>
                    <a:pt x="1" y="3498"/>
                  </a:cubicBezTo>
                  <a:lnTo>
                    <a:pt x="2553" y="1419"/>
                  </a:lnTo>
                  <a:lnTo>
                    <a:pt x="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74"/>
            <p:cNvSpPr/>
            <p:nvPr/>
          </p:nvSpPr>
          <p:spPr>
            <a:xfrm>
              <a:off x="-10661825" y="3355650"/>
              <a:ext cx="148100" cy="64625"/>
            </a:xfrm>
            <a:custGeom>
              <a:avLst/>
              <a:gdLst/>
              <a:ahLst/>
              <a:cxnLst/>
              <a:rect l="l" t="t" r="r" b="b"/>
              <a:pathLst>
                <a:path w="5924" h="2585" extrusionOk="0">
                  <a:moveTo>
                    <a:pt x="2994" y="1"/>
                  </a:moveTo>
                  <a:lnTo>
                    <a:pt x="1" y="2364"/>
                  </a:lnTo>
                  <a:cubicBezTo>
                    <a:pt x="221" y="2521"/>
                    <a:pt x="410" y="2584"/>
                    <a:pt x="694" y="2584"/>
                  </a:cubicBezTo>
                  <a:lnTo>
                    <a:pt x="5231" y="2584"/>
                  </a:lnTo>
                  <a:cubicBezTo>
                    <a:pt x="5483" y="2584"/>
                    <a:pt x="5735" y="2521"/>
                    <a:pt x="5924" y="2364"/>
                  </a:cubicBezTo>
                  <a:lnTo>
                    <a:pt x="29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74"/>
            <p:cNvSpPr/>
            <p:nvPr/>
          </p:nvSpPr>
          <p:spPr>
            <a:xfrm>
              <a:off x="-10670475" y="3432850"/>
              <a:ext cx="165425" cy="133125"/>
            </a:xfrm>
            <a:custGeom>
              <a:avLst/>
              <a:gdLst/>
              <a:ahLst/>
              <a:cxnLst/>
              <a:rect l="l" t="t" r="r" b="b"/>
              <a:pathLst>
                <a:path w="6617" h="5325" extrusionOk="0">
                  <a:moveTo>
                    <a:pt x="6616" y="0"/>
                  </a:moveTo>
                  <a:cubicBezTo>
                    <a:pt x="6301" y="221"/>
                    <a:pt x="5986" y="315"/>
                    <a:pt x="5577" y="315"/>
                  </a:cubicBezTo>
                  <a:lnTo>
                    <a:pt x="1040" y="315"/>
                  </a:lnTo>
                  <a:cubicBezTo>
                    <a:pt x="630" y="315"/>
                    <a:pt x="284" y="221"/>
                    <a:pt x="0" y="0"/>
                  </a:cubicBezTo>
                  <a:lnTo>
                    <a:pt x="0" y="0"/>
                  </a:lnTo>
                  <a:cubicBezTo>
                    <a:pt x="0" y="1481"/>
                    <a:pt x="221" y="2930"/>
                    <a:pt x="630" y="4064"/>
                  </a:cubicBezTo>
                  <a:cubicBezTo>
                    <a:pt x="914" y="4821"/>
                    <a:pt x="1607" y="5325"/>
                    <a:pt x="2395" y="5325"/>
                  </a:cubicBezTo>
                  <a:lnTo>
                    <a:pt x="3970" y="5325"/>
                  </a:lnTo>
                  <a:cubicBezTo>
                    <a:pt x="4915" y="5325"/>
                    <a:pt x="5671" y="4852"/>
                    <a:pt x="5955" y="4064"/>
                  </a:cubicBezTo>
                  <a:cubicBezTo>
                    <a:pt x="6364" y="2930"/>
                    <a:pt x="6585" y="1481"/>
                    <a:pt x="66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74"/>
            <p:cNvSpPr/>
            <p:nvPr/>
          </p:nvSpPr>
          <p:spPr>
            <a:xfrm>
              <a:off x="-10638175" y="3254850"/>
              <a:ext cx="98475" cy="74850"/>
            </a:xfrm>
            <a:custGeom>
              <a:avLst/>
              <a:gdLst/>
              <a:ahLst/>
              <a:cxnLst/>
              <a:rect l="l" t="t" r="r" b="b"/>
              <a:pathLst>
                <a:path w="3939" h="2994" extrusionOk="0">
                  <a:moveTo>
                    <a:pt x="1985" y="0"/>
                  </a:moveTo>
                  <a:cubicBezTo>
                    <a:pt x="1229" y="0"/>
                    <a:pt x="567" y="504"/>
                    <a:pt x="0" y="1355"/>
                  </a:cubicBezTo>
                  <a:lnTo>
                    <a:pt x="1985" y="2993"/>
                  </a:lnTo>
                  <a:lnTo>
                    <a:pt x="3938" y="1355"/>
                  </a:lnTo>
                  <a:cubicBezTo>
                    <a:pt x="3403" y="504"/>
                    <a:pt x="2709" y="0"/>
                    <a:pt x="19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2" name="Google Shape;7872;p74"/>
          <p:cNvSpPr/>
          <p:nvPr/>
        </p:nvSpPr>
        <p:spPr>
          <a:xfrm>
            <a:off x="8015262" y="1973047"/>
            <a:ext cx="273732" cy="354519"/>
          </a:xfrm>
          <a:custGeom>
            <a:avLst/>
            <a:gdLst/>
            <a:ahLst/>
            <a:cxnLst/>
            <a:rect l="l" t="t" r="r" b="b"/>
            <a:pathLst>
              <a:path w="10871" h="14078" extrusionOk="0">
                <a:moveTo>
                  <a:pt x="8255" y="5009"/>
                </a:moveTo>
                <a:lnTo>
                  <a:pt x="8255" y="6648"/>
                </a:lnTo>
                <a:lnTo>
                  <a:pt x="2490" y="6648"/>
                </a:lnTo>
                <a:lnTo>
                  <a:pt x="2490" y="5009"/>
                </a:lnTo>
                <a:close/>
                <a:moveTo>
                  <a:pt x="9106" y="5230"/>
                </a:moveTo>
                <a:lnTo>
                  <a:pt x="9925" y="5639"/>
                </a:lnTo>
                <a:lnTo>
                  <a:pt x="9925" y="6679"/>
                </a:lnTo>
                <a:cubicBezTo>
                  <a:pt x="9799" y="6648"/>
                  <a:pt x="9641" y="6616"/>
                  <a:pt x="9484" y="6616"/>
                </a:cubicBezTo>
                <a:lnTo>
                  <a:pt x="9043" y="6616"/>
                </a:lnTo>
                <a:lnTo>
                  <a:pt x="9043" y="5230"/>
                </a:lnTo>
                <a:close/>
                <a:moveTo>
                  <a:pt x="1608" y="5261"/>
                </a:moveTo>
                <a:lnTo>
                  <a:pt x="1608" y="6648"/>
                </a:lnTo>
                <a:lnTo>
                  <a:pt x="1230" y="6648"/>
                </a:lnTo>
                <a:cubicBezTo>
                  <a:pt x="1072" y="6648"/>
                  <a:pt x="946" y="6679"/>
                  <a:pt x="789" y="6711"/>
                </a:cubicBezTo>
                <a:lnTo>
                  <a:pt x="789" y="5671"/>
                </a:lnTo>
                <a:lnTo>
                  <a:pt x="1608" y="5261"/>
                </a:lnTo>
                <a:close/>
                <a:moveTo>
                  <a:pt x="7405" y="9136"/>
                </a:moveTo>
                <a:lnTo>
                  <a:pt x="5357" y="10649"/>
                </a:lnTo>
                <a:lnTo>
                  <a:pt x="3277" y="9136"/>
                </a:lnTo>
                <a:close/>
                <a:moveTo>
                  <a:pt x="2049" y="0"/>
                </a:moveTo>
                <a:cubicBezTo>
                  <a:pt x="1828" y="0"/>
                  <a:pt x="1671" y="189"/>
                  <a:pt x="1671" y="378"/>
                </a:cubicBezTo>
                <a:lnTo>
                  <a:pt x="1671" y="4285"/>
                </a:lnTo>
                <a:lnTo>
                  <a:pt x="253" y="5009"/>
                </a:lnTo>
                <a:cubicBezTo>
                  <a:pt x="127" y="5041"/>
                  <a:pt x="1" y="5198"/>
                  <a:pt x="1" y="5356"/>
                </a:cubicBezTo>
                <a:lnTo>
                  <a:pt x="1" y="7845"/>
                </a:lnTo>
                <a:cubicBezTo>
                  <a:pt x="1" y="8506"/>
                  <a:pt x="568" y="9042"/>
                  <a:pt x="1261" y="9042"/>
                </a:cubicBezTo>
                <a:lnTo>
                  <a:pt x="1986" y="9042"/>
                </a:lnTo>
                <a:lnTo>
                  <a:pt x="4727" y="11153"/>
                </a:lnTo>
                <a:lnTo>
                  <a:pt x="1860" y="13295"/>
                </a:lnTo>
                <a:cubicBezTo>
                  <a:pt x="1671" y="13421"/>
                  <a:pt x="1608" y="13705"/>
                  <a:pt x="1765" y="13894"/>
                </a:cubicBezTo>
                <a:cubicBezTo>
                  <a:pt x="1842" y="14009"/>
                  <a:pt x="1978" y="14077"/>
                  <a:pt x="2115" y="14077"/>
                </a:cubicBezTo>
                <a:cubicBezTo>
                  <a:pt x="2202" y="14077"/>
                  <a:pt x="2290" y="14050"/>
                  <a:pt x="2364" y="13988"/>
                </a:cubicBezTo>
                <a:lnTo>
                  <a:pt x="5451" y="11657"/>
                </a:lnTo>
                <a:lnTo>
                  <a:pt x="8507" y="13988"/>
                </a:lnTo>
                <a:cubicBezTo>
                  <a:pt x="8586" y="14027"/>
                  <a:pt x="8675" y="14050"/>
                  <a:pt x="8763" y="14050"/>
                </a:cubicBezTo>
                <a:cubicBezTo>
                  <a:pt x="8889" y="14050"/>
                  <a:pt x="9014" y="14004"/>
                  <a:pt x="9106" y="13894"/>
                </a:cubicBezTo>
                <a:cubicBezTo>
                  <a:pt x="9232" y="13705"/>
                  <a:pt x="9232" y="13453"/>
                  <a:pt x="9011" y="13295"/>
                </a:cubicBezTo>
                <a:lnTo>
                  <a:pt x="6144" y="11153"/>
                </a:lnTo>
                <a:lnTo>
                  <a:pt x="8917" y="9042"/>
                </a:lnTo>
                <a:lnTo>
                  <a:pt x="9610" y="9042"/>
                </a:lnTo>
                <a:cubicBezTo>
                  <a:pt x="10271" y="9042"/>
                  <a:pt x="10870" y="8506"/>
                  <a:pt x="10870" y="7845"/>
                </a:cubicBezTo>
                <a:lnTo>
                  <a:pt x="10870" y="5387"/>
                </a:lnTo>
                <a:cubicBezTo>
                  <a:pt x="10870" y="5230"/>
                  <a:pt x="10744" y="5072"/>
                  <a:pt x="10650" y="5041"/>
                </a:cubicBezTo>
                <a:lnTo>
                  <a:pt x="9232" y="4316"/>
                </a:lnTo>
                <a:lnTo>
                  <a:pt x="9232" y="441"/>
                </a:lnTo>
                <a:cubicBezTo>
                  <a:pt x="9232" y="189"/>
                  <a:pt x="9011" y="32"/>
                  <a:pt x="8822" y="32"/>
                </a:cubicBezTo>
                <a:cubicBezTo>
                  <a:pt x="8602" y="32"/>
                  <a:pt x="8381" y="221"/>
                  <a:pt x="8381" y="441"/>
                </a:cubicBezTo>
                <a:lnTo>
                  <a:pt x="8381" y="851"/>
                </a:lnTo>
                <a:lnTo>
                  <a:pt x="2616" y="851"/>
                </a:lnTo>
                <a:lnTo>
                  <a:pt x="2616" y="378"/>
                </a:lnTo>
                <a:lnTo>
                  <a:pt x="2490" y="378"/>
                </a:lnTo>
                <a:cubicBezTo>
                  <a:pt x="2490" y="158"/>
                  <a:pt x="2269" y="0"/>
                  <a:pt x="20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3" name="Google Shape;7873;p74"/>
          <p:cNvGrpSpPr/>
          <p:nvPr/>
        </p:nvGrpSpPr>
        <p:grpSpPr>
          <a:xfrm>
            <a:off x="7984757" y="2428316"/>
            <a:ext cx="356221" cy="333240"/>
            <a:chOff x="-10858725" y="4092875"/>
            <a:chExt cx="353675" cy="330825"/>
          </a:xfrm>
        </p:grpSpPr>
        <p:sp>
          <p:nvSpPr>
            <p:cNvPr id="7874" name="Google Shape;7874;p74"/>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74"/>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74"/>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74"/>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74"/>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74"/>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0" name="Google Shape;7880;p74"/>
          <p:cNvGrpSpPr/>
          <p:nvPr/>
        </p:nvGrpSpPr>
        <p:grpSpPr>
          <a:xfrm>
            <a:off x="6191762" y="2891855"/>
            <a:ext cx="356096" cy="354469"/>
            <a:chOff x="-9089725" y="3180200"/>
            <a:chExt cx="353550" cy="351900"/>
          </a:xfrm>
        </p:grpSpPr>
        <p:sp>
          <p:nvSpPr>
            <p:cNvPr id="7881" name="Google Shape;7881;p74"/>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74"/>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3" name="Google Shape;7883;p74"/>
          <p:cNvGrpSpPr/>
          <p:nvPr/>
        </p:nvGrpSpPr>
        <p:grpSpPr>
          <a:xfrm>
            <a:off x="6243280" y="3367282"/>
            <a:ext cx="252278" cy="355451"/>
            <a:chOff x="-9039300" y="3614000"/>
            <a:chExt cx="250475" cy="352875"/>
          </a:xfrm>
        </p:grpSpPr>
        <p:sp>
          <p:nvSpPr>
            <p:cNvPr id="7884" name="Google Shape;7884;p74"/>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74"/>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6" name="Google Shape;7886;p74"/>
          <p:cNvGrpSpPr/>
          <p:nvPr/>
        </p:nvGrpSpPr>
        <p:grpSpPr>
          <a:xfrm>
            <a:off x="7975246" y="3389521"/>
            <a:ext cx="354635" cy="354670"/>
            <a:chOff x="-9088150" y="4049550"/>
            <a:chExt cx="352100" cy="352100"/>
          </a:xfrm>
        </p:grpSpPr>
        <p:sp>
          <p:nvSpPr>
            <p:cNvPr id="7887" name="Google Shape;7887;p74"/>
            <p:cNvSpPr/>
            <p:nvPr/>
          </p:nvSpPr>
          <p:spPr>
            <a:xfrm>
              <a:off x="-9047975" y="4049550"/>
              <a:ext cx="290650" cy="165425"/>
            </a:xfrm>
            <a:custGeom>
              <a:avLst/>
              <a:gdLst/>
              <a:ahLst/>
              <a:cxnLst/>
              <a:rect l="l" t="t" r="r" b="b"/>
              <a:pathLst>
                <a:path w="11626" h="6617" extrusionOk="0">
                  <a:moveTo>
                    <a:pt x="473" y="1"/>
                  </a:moveTo>
                  <a:cubicBezTo>
                    <a:pt x="316" y="1"/>
                    <a:pt x="158" y="64"/>
                    <a:pt x="64" y="221"/>
                  </a:cubicBezTo>
                  <a:cubicBezTo>
                    <a:pt x="1" y="379"/>
                    <a:pt x="32" y="536"/>
                    <a:pt x="158" y="662"/>
                  </a:cubicBezTo>
                  <a:lnTo>
                    <a:pt x="3340" y="4317"/>
                  </a:lnTo>
                  <a:lnTo>
                    <a:pt x="3340" y="2048"/>
                  </a:lnTo>
                  <a:cubicBezTo>
                    <a:pt x="3340" y="1796"/>
                    <a:pt x="3529" y="1639"/>
                    <a:pt x="3781" y="1639"/>
                  </a:cubicBezTo>
                  <a:cubicBezTo>
                    <a:pt x="4002" y="1639"/>
                    <a:pt x="4159" y="1859"/>
                    <a:pt x="4159" y="2048"/>
                  </a:cubicBezTo>
                  <a:lnTo>
                    <a:pt x="4159" y="5262"/>
                  </a:lnTo>
                  <a:lnTo>
                    <a:pt x="5325" y="6617"/>
                  </a:lnTo>
                  <a:lnTo>
                    <a:pt x="10744" y="6617"/>
                  </a:lnTo>
                  <a:cubicBezTo>
                    <a:pt x="11311" y="6112"/>
                    <a:pt x="11626" y="5356"/>
                    <a:pt x="11626" y="4537"/>
                  </a:cubicBezTo>
                  <a:cubicBezTo>
                    <a:pt x="11626" y="2899"/>
                    <a:pt x="10303" y="1607"/>
                    <a:pt x="8727" y="1607"/>
                  </a:cubicBezTo>
                  <a:lnTo>
                    <a:pt x="7751" y="1607"/>
                  </a:lnTo>
                  <a:cubicBezTo>
                    <a:pt x="7436" y="1607"/>
                    <a:pt x="7121" y="1481"/>
                    <a:pt x="6900" y="1261"/>
                  </a:cubicBezTo>
                  <a:lnTo>
                    <a:pt x="6207" y="599"/>
                  </a:lnTo>
                  <a:cubicBezTo>
                    <a:pt x="5829" y="190"/>
                    <a:pt x="5325"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74"/>
            <p:cNvSpPr/>
            <p:nvPr/>
          </p:nvSpPr>
          <p:spPr>
            <a:xfrm>
              <a:off x="-8964475" y="4157450"/>
              <a:ext cx="20500" cy="57525"/>
            </a:xfrm>
            <a:custGeom>
              <a:avLst/>
              <a:gdLst/>
              <a:ahLst/>
              <a:cxnLst/>
              <a:rect l="l" t="t" r="r" b="b"/>
              <a:pathLst>
                <a:path w="820" h="2301" extrusionOk="0">
                  <a:moveTo>
                    <a:pt x="0" y="1"/>
                  </a:moveTo>
                  <a:lnTo>
                    <a:pt x="0" y="2301"/>
                  </a:lnTo>
                  <a:lnTo>
                    <a:pt x="819" y="2301"/>
                  </a:lnTo>
                  <a:lnTo>
                    <a:pt x="819" y="946"/>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74"/>
            <p:cNvSpPr/>
            <p:nvPr/>
          </p:nvSpPr>
          <p:spPr>
            <a:xfrm>
              <a:off x="-9088150" y="4235425"/>
              <a:ext cx="352100" cy="82725"/>
            </a:xfrm>
            <a:custGeom>
              <a:avLst/>
              <a:gdLst/>
              <a:ahLst/>
              <a:cxnLst/>
              <a:rect l="l" t="t" r="r" b="b"/>
              <a:pathLst>
                <a:path w="14084" h="3309" extrusionOk="0">
                  <a:moveTo>
                    <a:pt x="2868" y="1"/>
                  </a:moveTo>
                  <a:cubicBezTo>
                    <a:pt x="2206" y="1"/>
                    <a:pt x="1639" y="568"/>
                    <a:pt x="1639" y="1229"/>
                  </a:cubicBezTo>
                  <a:lnTo>
                    <a:pt x="1639" y="1670"/>
                  </a:lnTo>
                  <a:lnTo>
                    <a:pt x="820" y="1670"/>
                  </a:lnTo>
                  <a:cubicBezTo>
                    <a:pt x="347" y="1670"/>
                    <a:pt x="1" y="2017"/>
                    <a:pt x="1" y="2490"/>
                  </a:cubicBezTo>
                  <a:lnTo>
                    <a:pt x="1" y="2868"/>
                  </a:lnTo>
                  <a:cubicBezTo>
                    <a:pt x="1" y="3120"/>
                    <a:pt x="190" y="3309"/>
                    <a:pt x="379" y="3309"/>
                  </a:cubicBezTo>
                  <a:lnTo>
                    <a:pt x="13264" y="3309"/>
                  </a:lnTo>
                  <a:cubicBezTo>
                    <a:pt x="13737" y="3309"/>
                    <a:pt x="14083" y="2962"/>
                    <a:pt x="14083" y="2490"/>
                  </a:cubicBezTo>
                  <a:lnTo>
                    <a:pt x="14083" y="410"/>
                  </a:lnTo>
                  <a:cubicBezTo>
                    <a:pt x="14083" y="158"/>
                    <a:pt x="13894" y="1"/>
                    <a:pt x="136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74"/>
            <p:cNvSpPr/>
            <p:nvPr/>
          </p:nvSpPr>
          <p:spPr>
            <a:xfrm>
              <a:off x="-9064525" y="4338600"/>
              <a:ext cx="53600" cy="63050"/>
            </a:xfrm>
            <a:custGeom>
              <a:avLst/>
              <a:gdLst/>
              <a:ahLst/>
              <a:cxnLst/>
              <a:rect l="l" t="t" r="r" b="b"/>
              <a:pathLst>
                <a:path w="2144" h="2522" extrusionOk="0">
                  <a:moveTo>
                    <a:pt x="1" y="1"/>
                  </a:moveTo>
                  <a:lnTo>
                    <a:pt x="253" y="2175"/>
                  </a:lnTo>
                  <a:cubicBezTo>
                    <a:pt x="316" y="2364"/>
                    <a:pt x="473" y="2521"/>
                    <a:pt x="663" y="2521"/>
                  </a:cubicBezTo>
                  <a:lnTo>
                    <a:pt x="1482" y="2521"/>
                  </a:lnTo>
                  <a:cubicBezTo>
                    <a:pt x="1671" y="2521"/>
                    <a:pt x="1891" y="2364"/>
                    <a:pt x="1891" y="2175"/>
                  </a:cubicBezTo>
                  <a:lnTo>
                    <a:pt x="21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74"/>
            <p:cNvSpPr/>
            <p:nvPr/>
          </p:nvSpPr>
          <p:spPr>
            <a:xfrm>
              <a:off x="-8898325" y="4338600"/>
              <a:ext cx="54375" cy="63050"/>
            </a:xfrm>
            <a:custGeom>
              <a:avLst/>
              <a:gdLst/>
              <a:ahLst/>
              <a:cxnLst/>
              <a:rect l="l" t="t" r="r" b="b"/>
              <a:pathLst>
                <a:path w="2175" h="2522" extrusionOk="0">
                  <a:moveTo>
                    <a:pt x="0" y="1"/>
                  </a:moveTo>
                  <a:lnTo>
                    <a:pt x="284" y="2175"/>
                  </a:lnTo>
                  <a:cubicBezTo>
                    <a:pt x="284" y="2364"/>
                    <a:pt x="473" y="2521"/>
                    <a:pt x="662" y="2521"/>
                  </a:cubicBezTo>
                  <a:lnTo>
                    <a:pt x="1481" y="2521"/>
                  </a:lnTo>
                  <a:cubicBezTo>
                    <a:pt x="1702" y="2521"/>
                    <a:pt x="1891" y="2364"/>
                    <a:pt x="1891" y="2175"/>
                  </a:cubicBezTo>
                  <a:lnTo>
                    <a:pt x="217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74"/>
            <p:cNvSpPr/>
            <p:nvPr/>
          </p:nvSpPr>
          <p:spPr>
            <a:xfrm>
              <a:off x="-8814850" y="4338600"/>
              <a:ext cx="54375" cy="63050"/>
            </a:xfrm>
            <a:custGeom>
              <a:avLst/>
              <a:gdLst/>
              <a:ahLst/>
              <a:cxnLst/>
              <a:rect l="l" t="t" r="r" b="b"/>
              <a:pathLst>
                <a:path w="2175" h="2522" extrusionOk="0">
                  <a:moveTo>
                    <a:pt x="1" y="1"/>
                  </a:moveTo>
                  <a:lnTo>
                    <a:pt x="285" y="2175"/>
                  </a:lnTo>
                  <a:cubicBezTo>
                    <a:pt x="285" y="2364"/>
                    <a:pt x="442" y="2521"/>
                    <a:pt x="663" y="2521"/>
                  </a:cubicBezTo>
                  <a:lnTo>
                    <a:pt x="1513" y="2521"/>
                  </a:lnTo>
                  <a:cubicBezTo>
                    <a:pt x="1702" y="2521"/>
                    <a:pt x="1891" y="2364"/>
                    <a:pt x="1891" y="2175"/>
                  </a:cubicBezTo>
                  <a:lnTo>
                    <a:pt x="21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3" name="Google Shape;7893;p74"/>
          <p:cNvGrpSpPr/>
          <p:nvPr/>
        </p:nvGrpSpPr>
        <p:grpSpPr>
          <a:xfrm>
            <a:off x="7109610" y="2891754"/>
            <a:ext cx="315757" cy="354670"/>
            <a:chOff x="-8191825" y="3174500"/>
            <a:chExt cx="313500" cy="352100"/>
          </a:xfrm>
        </p:grpSpPr>
        <p:sp>
          <p:nvSpPr>
            <p:cNvPr id="7894" name="Google Shape;7894;p74"/>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74"/>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74"/>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title"/>
          </p:nvPr>
        </p:nvSpPr>
        <p:spPr>
          <a:xfrm>
            <a:off x="630000" y="445025"/>
            <a:ext cx="767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history</a:t>
            </a:r>
            <a:endParaRPr/>
          </a:p>
        </p:txBody>
      </p:sp>
      <p:grpSp>
        <p:nvGrpSpPr>
          <p:cNvPr id="273" name="Google Shape;273;p30"/>
          <p:cNvGrpSpPr/>
          <p:nvPr/>
        </p:nvGrpSpPr>
        <p:grpSpPr>
          <a:xfrm>
            <a:off x="1608038" y="2357175"/>
            <a:ext cx="5927925" cy="976800"/>
            <a:chOff x="1608038" y="2357175"/>
            <a:chExt cx="5927925" cy="976800"/>
          </a:xfrm>
        </p:grpSpPr>
        <p:sp>
          <p:nvSpPr>
            <p:cNvPr id="274" name="Google Shape;274;p30"/>
            <p:cNvSpPr/>
            <p:nvPr/>
          </p:nvSpPr>
          <p:spPr>
            <a:xfrm>
              <a:off x="2042600" y="2748375"/>
              <a:ext cx="5358000" cy="19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1608038" y="2357175"/>
              <a:ext cx="976800" cy="9768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3258413" y="2357175"/>
              <a:ext cx="976800" cy="9768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4908788" y="2357175"/>
              <a:ext cx="976800" cy="9768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6559163" y="2357175"/>
              <a:ext cx="976800" cy="9768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0"/>
          <p:cNvSpPr txBox="1"/>
          <p:nvPr/>
        </p:nvSpPr>
        <p:spPr>
          <a:xfrm>
            <a:off x="1019600" y="3578475"/>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Saturn</a:t>
            </a:r>
            <a:endParaRPr sz="2500">
              <a:solidFill>
                <a:srgbClr val="2E2E2E"/>
              </a:solidFill>
              <a:latin typeface="Staatliches"/>
              <a:ea typeface="Staatliches"/>
              <a:cs typeface="Staatliches"/>
              <a:sym typeface="Staatliches"/>
            </a:endParaRPr>
          </a:p>
        </p:txBody>
      </p:sp>
      <p:sp>
        <p:nvSpPr>
          <p:cNvPr id="280" name="Google Shape;280;p30"/>
          <p:cNvSpPr txBox="1"/>
          <p:nvPr/>
        </p:nvSpPr>
        <p:spPr>
          <a:xfrm>
            <a:off x="1077300" y="3890650"/>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solidFill>
                  <a:srgbClr val="2E2E2E"/>
                </a:solidFill>
                <a:latin typeface="Lato"/>
                <a:ea typeface="Lato"/>
                <a:cs typeface="Lato"/>
                <a:sym typeface="Lato"/>
              </a:rPr>
              <a:t>It’s composed mostly of hydrogen and helium</a:t>
            </a: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p:txBody>
      </p:sp>
      <p:sp>
        <p:nvSpPr>
          <p:cNvPr id="281" name="Google Shape;281;p30"/>
          <p:cNvSpPr txBox="1"/>
          <p:nvPr/>
        </p:nvSpPr>
        <p:spPr>
          <a:xfrm>
            <a:off x="2669975" y="13218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Venus</a:t>
            </a:r>
            <a:endParaRPr sz="2500">
              <a:solidFill>
                <a:srgbClr val="2E2E2E"/>
              </a:solidFill>
              <a:latin typeface="Staatliches"/>
              <a:ea typeface="Staatliches"/>
              <a:cs typeface="Staatliches"/>
              <a:sym typeface="Staatliches"/>
            </a:endParaRPr>
          </a:p>
        </p:txBody>
      </p:sp>
      <p:sp>
        <p:nvSpPr>
          <p:cNvPr id="282" name="Google Shape;282;p30"/>
          <p:cNvSpPr txBox="1"/>
          <p:nvPr/>
        </p:nvSpPr>
        <p:spPr>
          <a:xfrm>
            <a:off x="2727675" y="1634025"/>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 has a beautiful name, but it’s terribly hot</a:t>
            </a: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a:p>
            <a:pPr marL="0" lvl="0" indent="0" algn="ctr" rtl="0">
              <a:spcBef>
                <a:spcPts val="0"/>
              </a:spcBef>
              <a:spcAft>
                <a:spcPts val="0"/>
              </a:spcAft>
              <a:buNone/>
            </a:pPr>
            <a:endParaRPr>
              <a:solidFill>
                <a:srgbClr val="2E2E2E"/>
              </a:solidFill>
              <a:latin typeface="Lato"/>
              <a:ea typeface="Lato"/>
              <a:cs typeface="Lato"/>
              <a:sym typeface="Lato"/>
            </a:endParaRPr>
          </a:p>
        </p:txBody>
      </p:sp>
      <p:sp>
        <p:nvSpPr>
          <p:cNvPr id="283" name="Google Shape;283;p30"/>
          <p:cNvSpPr txBox="1"/>
          <p:nvPr/>
        </p:nvSpPr>
        <p:spPr>
          <a:xfrm>
            <a:off x="4320350" y="3578475"/>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nEPTUNE</a:t>
            </a:r>
            <a:endParaRPr sz="2500">
              <a:solidFill>
                <a:srgbClr val="2E2E2E"/>
              </a:solidFill>
              <a:latin typeface="Staatliches"/>
              <a:ea typeface="Staatliches"/>
              <a:cs typeface="Staatliches"/>
              <a:sym typeface="Staatliches"/>
            </a:endParaRPr>
          </a:p>
        </p:txBody>
      </p:sp>
      <p:sp>
        <p:nvSpPr>
          <p:cNvPr id="284" name="Google Shape;284;p30"/>
          <p:cNvSpPr txBox="1"/>
          <p:nvPr/>
        </p:nvSpPr>
        <p:spPr>
          <a:xfrm>
            <a:off x="4378050" y="3890650"/>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It’s the farthest planet from the Sun</a:t>
            </a:r>
            <a:endParaRPr>
              <a:solidFill>
                <a:srgbClr val="2E2E2E"/>
              </a:solidFill>
              <a:latin typeface="Lato"/>
              <a:ea typeface="Lato"/>
              <a:cs typeface="Lato"/>
              <a:sym typeface="Lato"/>
            </a:endParaRPr>
          </a:p>
        </p:txBody>
      </p:sp>
      <p:sp>
        <p:nvSpPr>
          <p:cNvPr id="285" name="Google Shape;285;p30"/>
          <p:cNvSpPr txBox="1"/>
          <p:nvPr/>
        </p:nvSpPr>
        <p:spPr>
          <a:xfrm>
            <a:off x="5941075" y="1321850"/>
            <a:ext cx="21537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2E2E2E"/>
                </a:solidFill>
                <a:latin typeface="Staatliches"/>
                <a:ea typeface="Staatliches"/>
                <a:cs typeface="Staatliches"/>
                <a:sym typeface="Staatliches"/>
              </a:rPr>
              <a:t>JUPITER</a:t>
            </a:r>
            <a:endParaRPr sz="2500">
              <a:solidFill>
                <a:srgbClr val="2E2E2E"/>
              </a:solidFill>
              <a:latin typeface="Staatliches"/>
              <a:ea typeface="Staatliches"/>
              <a:cs typeface="Staatliches"/>
              <a:sym typeface="Staatliches"/>
            </a:endParaRPr>
          </a:p>
        </p:txBody>
      </p:sp>
      <p:sp>
        <p:nvSpPr>
          <p:cNvPr id="286" name="Google Shape;286;p30"/>
          <p:cNvSpPr txBox="1"/>
          <p:nvPr/>
        </p:nvSpPr>
        <p:spPr>
          <a:xfrm>
            <a:off x="5998775" y="1634025"/>
            <a:ext cx="2038500" cy="6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E2E2E"/>
                </a:solidFill>
                <a:latin typeface="Lato"/>
                <a:ea typeface="Lato"/>
                <a:cs typeface="Lato"/>
                <a:sym typeface="Lato"/>
              </a:rPr>
              <a:t>It’s a gas giant and the biggest planet</a:t>
            </a:r>
            <a:endParaRPr>
              <a:solidFill>
                <a:srgbClr val="2E2E2E"/>
              </a:solidFill>
              <a:latin typeface="Lato"/>
              <a:ea typeface="Lato"/>
              <a:cs typeface="Lato"/>
              <a:sym typeface="Lato"/>
            </a:endParaRPr>
          </a:p>
        </p:txBody>
      </p:sp>
      <p:sp>
        <p:nvSpPr>
          <p:cNvPr id="287" name="Google Shape;287;p30"/>
          <p:cNvSpPr txBox="1"/>
          <p:nvPr/>
        </p:nvSpPr>
        <p:spPr>
          <a:xfrm>
            <a:off x="1440400" y="2375475"/>
            <a:ext cx="1287300" cy="9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dk1"/>
                </a:solidFill>
                <a:latin typeface="Staatliches"/>
                <a:ea typeface="Staatliches"/>
                <a:cs typeface="Staatliches"/>
                <a:sym typeface="Staatliches"/>
              </a:rPr>
              <a:t>01</a:t>
            </a:r>
            <a:endParaRPr sz="5500">
              <a:solidFill>
                <a:schemeClr val="dk1"/>
              </a:solidFill>
              <a:latin typeface="Staatliches"/>
              <a:ea typeface="Staatliches"/>
              <a:cs typeface="Staatliches"/>
              <a:sym typeface="Staatliches"/>
            </a:endParaRPr>
          </a:p>
        </p:txBody>
      </p:sp>
      <p:sp>
        <p:nvSpPr>
          <p:cNvPr id="288" name="Google Shape;288;p30"/>
          <p:cNvSpPr txBox="1"/>
          <p:nvPr/>
        </p:nvSpPr>
        <p:spPr>
          <a:xfrm>
            <a:off x="3103175" y="2375475"/>
            <a:ext cx="1287300" cy="9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dk1"/>
                </a:solidFill>
                <a:latin typeface="Staatliches"/>
                <a:ea typeface="Staatliches"/>
                <a:cs typeface="Staatliches"/>
                <a:sym typeface="Staatliches"/>
              </a:rPr>
              <a:t>02</a:t>
            </a:r>
            <a:endParaRPr sz="5500">
              <a:solidFill>
                <a:schemeClr val="dk1"/>
              </a:solidFill>
              <a:latin typeface="Staatliches"/>
              <a:ea typeface="Staatliches"/>
              <a:cs typeface="Staatliches"/>
              <a:sym typeface="Staatliches"/>
            </a:endParaRPr>
          </a:p>
        </p:txBody>
      </p:sp>
      <p:sp>
        <p:nvSpPr>
          <p:cNvPr id="289" name="Google Shape;289;p30"/>
          <p:cNvSpPr txBox="1"/>
          <p:nvPr/>
        </p:nvSpPr>
        <p:spPr>
          <a:xfrm>
            <a:off x="4765950" y="2375475"/>
            <a:ext cx="1287300" cy="9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dk1"/>
                </a:solidFill>
                <a:latin typeface="Staatliches"/>
                <a:ea typeface="Staatliches"/>
                <a:cs typeface="Staatliches"/>
                <a:sym typeface="Staatliches"/>
              </a:rPr>
              <a:t>03</a:t>
            </a:r>
            <a:endParaRPr sz="5500">
              <a:solidFill>
                <a:schemeClr val="dk1"/>
              </a:solidFill>
              <a:latin typeface="Staatliches"/>
              <a:ea typeface="Staatliches"/>
              <a:cs typeface="Staatliches"/>
              <a:sym typeface="Staatliches"/>
            </a:endParaRPr>
          </a:p>
        </p:txBody>
      </p:sp>
      <p:sp>
        <p:nvSpPr>
          <p:cNvPr id="290" name="Google Shape;290;p30"/>
          <p:cNvSpPr txBox="1"/>
          <p:nvPr/>
        </p:nvSpPr>
        <p:spPr>
          <a:xfrm>
            <a:off x="6374375" y="2375475"/>
            <a:ext cx="1287300" cy="9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dk1"/>
                </a:solidFill>
                <a:latin typeface="Staatliches"/>
                <a:ea typeface="Staatliches"/>
                <a:cs typeface="Staatliches"/>
                <a:sym typeface="Staatliches"/>
              </a:rPr>
              <a:t>04</a:t>
            </a:r>
            <a:endParaRPr sz="5500">
              <a:solidFill>
                <a:schemeClr val="dk1"/>
              </a:solidFill>
              <a:latin typeface="Staatliches"/>
              <a:ea typeface="Staatliches"/>
              <a:cs typeface="Staatliches"/>
              <a:sym typeface="Staatliche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900"/>
        <p:cNvGrpSpPr/>
        <p:nvPr/>
      </p:nvGrpSpPr>
      <p:grpSpPr>
        <a:xfrm>
          <a:off x="0" y="0"/>
          <a:ext cx="0" cy="0"/>
          <a:chOff x="0" y="0"/>
          <a:chExt cx="0" cy="0"/>
        </a:xfrm>
      </p:grpSpPr>
      <p:sp>
        <p:nvSpPr>
          <p:cNvPr id="7901" name="Google Shape;7901;p75"/>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Nature Icons</a:t>
            </a:r>
            <a:endParaRPr>
              <a:solidFill>
                <a:srgbClr val="FFFFFF"/>
              </a:solidFill>
              <a:latin typeface="Arial"/>
              <a:ea typeface="Arial"/>
              <a:cs typeface="Arial"/>
              <a:sym typeface="Arial"/>
            </a:endParaRPr>
          </a:p>
        </p:txBody>
      </p:sp>
      <p:sp>
        <p:nvSpPr>
          <p:cNvPr id="7902" name="Google Shape;7902;p75"/>
          <p:cNvSpPr/>
          <p:nvPr/>
        </p:nvSpPr>
        <p:spPr>
          <a:xfrm>
            <a:off x="801940" y="1691070"/>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3" name="Google Shape;7903;p75"/>
          <p:cNvGrpSpPr/>
          <p:nvPr/>
        </p:nvGrpSpPr>
        <p:grpSpPr>
          <a:xfrm>
            <a:off x="748855" y="2243507"/>
            <a:ext cx="452798" cy="449473"/>
            <a:chOff x="-21322300" y="3693325"/>
            <a:chExt cx="306400" cy="304150"/>
          </a:xfrm>
        </p:grpSpPr>
        <p:sp>
          <p:nvSpPr>
            <p:cNvPr id="7904" name="Google Shape;7904;p75"/>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75"/>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75"/>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75"/>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8" name="Google Shape;7908;p75"/>
          <p:cNvGrpSpPr/>
          <p:nvPr/>
        </p:nvGrpSpPr>
        <p:grpSpPr>
          <a:xfrm>
            <a:off x="748263" y="2810244"/>
            <a:ext cx="453980" cy="422540"/>
            <a:chOff x="-21322300" y="4077125"/>
            <a:chExt cx="307200" cy="285925"/>
          </a:xfrm>
        </p:grpSpPr>
        <p:sp>
          <p:nvSpPr>
            <p:cNvPr id="7909" name="Google Shape;7909;p75"/>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75"/>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75"/>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75"/>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75"/>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75"/>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75"/>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75"/>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75"/>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75"/>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75"/>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75"/>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1" name="Google Shape;7921;p75"/>
          <p:cNvGrpSpPr/>
          <p:nvPr/>
        </p:nvGrpSpPr>
        <p:grpSpPr>
          <a:xfrm>
            <a:off x="3525440" y="1689128"/>
            <a:ext cx="451653" cy="450212"/>
            <a:chOff x="-19394200" y="3333800"/>
            <a:chExt cx="305625" cy="304650"/>
          </a:xfrm>
        </p:grpSpPr>
        <p:sp>
          <p:nvSpPr>
            <p:cNvPr id="7922" name="Google Shape;7922;p75"/>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75"/>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75"/>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75"/>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75"/>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75"/>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75"/>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75"/>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75"/>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1" name="Google Shape;7931;p75"/>
          <p:cNvGrpSpPr/>
          <p:nvPr/>
        </p:nvGrpSpPr>
        <p:grpSpPr>
          <a:xfrm>
            <a:off x="3524276" y="2243580"/>
            <a:ext cx="453980" cy="449325"/>
            <a:chOff x="-19396575" y="3708500"/>
            <a:chExt cx="307200" cy="304050"/>
          </a:xfrm>
        </p:grpSpPr>
        <p:sp>
          <p:nvSpPr>
            <p:cNvPr id="7932" name="Google Shape;7932;p75"/>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75"/>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75"/>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5" name="Google Shape;7935;p75"/>
          <p:cNvGrpSpPr/>
          <p:nvPr/>
        </p:nvGrpSpPr>
        <p:grpSpPr>
          <a:xfrm>
            <a:off x="3518457" y="2796461"/>
            <a:ext cx="465618" cy="450101"/>
            <a:chOff x="-19394200" y="4084200"/>
            <a:chExt cx="315075" cy="304575"/>
          </a:xfrm>
        </p:grpSpPr>
        <p:sp>
          <p:nvSpPr>
            <p:cNvPr id="7936" name="Google Shape;7936;p75"/>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75"/>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75"/>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75"/>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75"/>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75"/>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2" name="Google Shape;7942;p75"/>
          <p:cNvGrpSpPr/>
          <p:nvPr/>
        </p:nvGrpSpPr>
        <p:grpSpPr>
          <a:xfrm>
            <a:off x="6324167" y="1689001"/>
            <a:ext cx="400447" cy="450470"/>
            <a:chOff x="-17526750" y="3309200"/>
            <a:chExt cx="270975" cy="304825"/>
          </a:xfrm>
        </p:grpSpPr>
        <p:sp>
          <p:nvSpPr>
            <p:cNvPr id="7943" name="Google Shape;7943;p75"/>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75"/>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75"/>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75"/>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75"/>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8" name="Google Shape;7948;p75"/>
          <p:cNvGrpSpPr/>
          <p:nvPr/>
        </p:nvGrpSpPr>
        <p:grpSpPr>
          <a:xfrm>
            <a:off x="6300319" y="2244173"/>
            <a:ext cx="448143" cy="448143"/>
            <a:chOff x="-17542500" y="3684100"/>
            <a:chExt cx="303250" cy="303250"/>
          </a:xfrm>
        </p:grpSpPr>
        <p:sp>
          <p:nvSpPr>
            <p:cNvPr id="7949" name="Google Shape;7949;p75"/>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75"/>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75"/>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75"/>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75"/>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75"/>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75"/>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6" name="Google Shape;7956;p75"/>
          <p:cNvGrpSpPr/>
          <p:nvPr/>
        </p:nvGrpSpPr>
        <p:grpSpPr>
          <a:xfrm>
            <a:off x="6299728" y="2810817"/>
            <a:ext cx="449325" cy="421395"/>
            <a:chOff x="-17542500" y="4068450"/>
            <a:chExt cx="304050" cy="285150"/>
          </a:xfrm>
        </p:grpSpPr>
        <p:sp>
          <p:nvSpPr>
            <p:cNvPr id="7957" name="Google Shape;7957;p75"/>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75"/>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75"/>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75"/>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75"/>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75"/>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3" name="Google Shape;7963;p75"/>
          <p:cNvGrpSpPr/>
          <p:nvPr/>
        </p:nvGrpSpPr>
        <p:grpSpPr>
          <a:xfrm>
            <a:off x="3530150" y="3342211"/>
            <a:ext cx="343404" cy="449325"/>
            <a:chOff x="-15652200" y="3335975"/>
            <a:chExt cx="232375" cy="304050"/>
          </a:xfrm>
        </p:grpSpPr>
        <p:sp>
          <p:nvSpPr>
            <p:cNvPr id="7964" name="Google Shape;7964;p75"/>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75"/>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75"/>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75"/>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75"/>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75"/>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75"/>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75"/>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75"/>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3" name="Google Shape;7973;p75"/>
          <p:cNvGrpSpPr/>
          <p:nvPr/>
        </p:nvGrpSpPr>
        <p:grpSpPr>
          <a:xfrm>
            <a:off x="1303491" y="1689573"/>
            <a:ext cx="450470" cy="449325"/>
            <a:chOff x="-20946600" y="3317850"/>
            <a:chExt cx="304825" cy="304050"/>
          </a:xfrm>
        </p:grpSpPr>
        <p:sp>
          <p:nvSpPr>
            <p:cNvPr id="7974" name="Google Shape;7974;p75"/>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75"/>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75"/>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7" name="Google Shape;7977;p75"/>
          <p:cNvGrpSpPr/>
          <p:nvPr/>
        </p:nvGrpSpPr>
        <p:grpSpPr>
          <a:xfrm>
            <a:off x="1304064" y="2243729"/>
            <a:ext cx="449325" cy="449030"/>
            <a:chOff x="-20945825" y="3692175"/>
            <a:chExt cx="304050" cy="303850"/>
          </a:xfrm>
        </p:grpSpPr>
        <p:sp>
          <p:nvSpPr>
            <p:cNvPr id="7978" name="Google Shape;7978;p75"/>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75"/>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75"/>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75"/>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2" name="Google Shape;7982;p75"/>
          <p:cNvGrpSpPr/>
          <p:nvPr/>
        </p:nvGrpSpPr>
        <p:grpSpPr>
          <a:xfrm>
            <a:off x="1329667" y="2797442"/>
            <a:ext cx="398119" cy="448143"/>
            <a:chOff x="-20930075" y="4066100"/>
            <a:chExt cx="269400" cy="303250"/>
          </a:xfrm>
        </p:grpSpPr>
        <p:sp>
          <p:nvSpPr>
            <p:cNvPr id="7983" name="Google Shape;7983;p75"/>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75"/>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5" name="Google Shape;7985;p75"/>
          <p:cNvGrpSpPr/>
          <p:nvPr/>
        </p:nvGrpSpPr>
        <p:grpSpPr>
          <a:xfrm>
            <a:off x="4110888" y="1689848"/>
            <a:ext cx="372516" cy="448771"/>
            <a:chOff x="-18994100" y="3334775"/>
            <a:chExt cx="252075" cy="303675"/>
          </a:xfrm>
        </p:grpSpPr>
        <p:sp>
          <p:nvSpPr>
            <p:cNvPr id="7986" name="Google Shape;7986;p75"/>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75"/>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75"/>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75"/>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0" name="Google Shape;7990;p75"/>
          <p:cNvGrpSpPr/>
          <p:nvPr/>
        </p:nvGrpSpPr>
        <p:grpSpPr>
          <a:xfrm>
            <a:off x="4125445" y="2244743"/>
            <a:ext cx="343404" cy="446998"/>
            <a:chOff x="-18983850" y="3710075"/>
            <a:chExt cx="232375" cy="302475"/>
          </a:xfrm>
        </p:grpSpPr>
        <p:sp>
          <p:nvSpPr>
            <p:cNvPr id="7991" name="Google Shape;7991;p75"/>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75"/>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75"/>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75"/>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5" name="Google Shape;7995;p75"/>
          <p:cNvGrpSpPr/>
          <p:nvPr/>
        </p:nvGrpSpPr>
        <p:grpSpPr>
          <a:xfrm>
            <a:off x="4071911" y="2797422"/>
            <a:ext cx="450470" cy="448180"/>
            <a:chOff x="-19020075" y="4084200"/>
            <a:chExt cx="304825" cy="303275"/>
          </a:xfrm>
        </p:grpSpPr>
        <p:sp>
          <p:nvSpPr>
            <p:cNvPr id="7996" name="Google Shape;7996;p75"/>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75"/>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75"/>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75"/>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75"/>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75"/>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75"/>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75"/>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75"/>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5" name="Google Shape;8005;p75"/>
          <p:cNvGrpSpPr/>
          <p:nvPr/>
        </p:nvGrpSpPr>
        <p:grpSpPr>
          <a:xfrm>
            <a:off x="6889176" y="1689001"/>
            <a:ext cx="396937" cy="450470"/>
            <a:chOff x="-17149475" y="3309200"/>
            <a:chExt cx="268600" cy="304825"/>
          </a:xfrm>
        </p:grpSpPr>
        <p:sp>
          <p:nvSpPr>
            <p:cNvPr id="8006" name="Google Shape;8006;p75"/>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75"/>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8" name="Google Shape;8008;p75"/>
          <p:cNvGrpSpPr/>
          <p:nvPr/>
        </p:nvGrpSpPr>
        <p:grpSpPr>
          <a:xfrm>
            <a:off x="6862982" y="2258120"/>
            <a:ext cx="449325" cy="420249"/>
            <a:chOff x="-17168375" y="3692750"/>
            <a:chExt cx="304050" cy="284375"/>
          </a:xfrm>
        </p:grpSpPr>
        <p:sp>
          <p:nvSpPr>
            <p:cNvPr id="8009" name="Google Shape;8009;p75"/>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75"/>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75"/>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75"/>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75"/>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75"/>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75"/>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6" name="Google Shape;8016;p75"/>
          <p:cNvGrpSpPr/>
          <p:nvPr/>
        </p:nvGrpSpPr>
        <p:grpSpPr>
          <a:xfrm>
            <a:off x="6859491" y="2796852"/>
            <a:ext cx="456308" cy="449325"/>
            <a:chOff x="-17170750" y="4058800"/>
            <a:chExt cx="308775" cy="304050"/>
          </a:xfrm>
        </p:grpSpPr>
        <p:sp>
          <p:nvSpPr>
            <p:cNvPr id="8017" name="Google Shape;8017;p75"/>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75"/>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75"/>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75"/>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75"/>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75"/>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75"/>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75"/>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75"/>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75"/>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75"/>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75"/>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75"/>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75"/>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75"/>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75"/>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75"/>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4" name="Google Shape;8034;p75"/>
          <p:cNvGrpSpPr/>
          <p:nvPr/>
        </p:nvGrpSpPr>
        <p:grpSpPr>
          <a:xfrm>
            <a:off x="5721388" y="3343358"/>
            <a:ext cx="450470" cy="446998"/>
            <a:chOff x="-15688425" y="3707725"/>
            <a:chExt cx="304825" cy="302475"/>
          </a:xfrm>
        </p:grpSpPr>
        <p:sp>
          <p:nvSpPr>
            <p:cNvPr id="8035" name="Google Shape;8035;p75"/>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75"/>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75"/>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75"/>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75"/>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75"/>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1" name="Google Shape;8041;p75"/>
          <p:cNvGrpSpPr/>
          <p:nvPr/>
        </p:nvGrpSpPr>
        <p:grpSpPr>
          <a:xfrm>
            <a:off x="1865544" y="1690441"/>
            <a:ext cx="451653" cy="447589"/>
            <a:chOff x="-20572500" y="3319025"/>
            <a:chExt cx="305625" cy="302875"/>
          </a:xfrm>
        </p:grpSpPr>
        <p:sp>
          <p:nvSpPr>
            <p:cNvPr id="8042" name="Google Shape;8042;p75"/>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75"/>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4" name="Google Shape;8044;p75"/>
          <p:cNvGrpSpPr/>
          <p:nvPr/>
        </p:nvGrpSpPr>
        <p:grpSpPr>
          <a:xfrm>
            <a:off x="1866708" y="2305410"/>
            <a:ext cx="449325" cy="325670"/>
            <a:chOff x="-20571700" y="3722875"/>
            <a:chExt cx="304050" cy="220375"/>
          </a:xfrm>
        </p:grpSpPr>
        <p:sp>
          <p:nvSpPr>
            <p:cNvPr id="8045" name="Google Shape;8045;p75"/>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75"/>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75"/>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75"/>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75"/>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75"/>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75"/>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2" name="Google Shape;8052;p75"/>
          <p:cNvGrpSpPr/>
          <p:nvPr/>
        </p:nvGrpSpPr>
        <p:grpSpPr>
          <a:xfrm>
            <a:off x="1866135" y="2796278"/>
            <a:ext cx="450470" cy="450470"/>
            <a:chOff x="-20571700" y="4066875"/>
            <a:chExt cx="304825" cy="304825"/>
          </a:xfrm>
        </p:grpSpPr>
        <p:sp>
          <p:nvSpPr>
            <p:cNvPr id="8053" name="Google Shape;8053;p75"/>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75"/>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75"/>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75"/>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75"/>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75"/>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9" name="Google Shape;8059;p75"/>
          <p:cNvGrpSpPr/>
          <p:nvPr/>
        </p:nvGrpSpPr>
        <p:grpSpPr>
          <a:xfrm>
            <a:off x="4632837" y="1688259"/>
            <a:ext cx="453980" cy="451948"/>
            <a:chOff x="-18645175" y="3334200"/>
            <a:chExt cx="307200" cy="305825"/>
          </a:xfrm>
        </p:grpSpPr>
        <p:sp>
          <p:nvSpPr>
            <p:cNvPr id="8060" name="Google Shape;8060;p75"/>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75"/>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75"/>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75"/>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75"/>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5" name="Google Shape;8065;p75"/>
          <p:cNvGrpSpPr/>
          <p:nvPr/>
        </p:nvGrpSpPr>
        <p:grpSpPr>
          <a:xfrm>
            <a:off x="4633429" y="2242989"/>
            <a:ext cx="452798" cy="450507"/>
            <a:chOff x="-18645175" y="3708500"/>
            <a:chExt cx="306400" cy="304850"/>
          </a:xfrm>
        </p:grpSpPr>
        <p:sp>
          <p:nvSpPr>
            <p:cNvPr id="8066" name="Google Shape;8066;p75"/>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75"/>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75"/>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75"/>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75"/>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75"/>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75"/>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3" name="Google Shape;8073;p75"/>
          <p:cNvGrpSpPr/>
          <p:nvPr/>
        </p:nvGrpSpPr>
        <p:grpSpPr>
          <a:xfrm>
            <a:off x="4631101" y="2795630"/>
            <a:ext cx="457453" cy="451763"/>
            <a:chOff x="-18647525" y="4082625"/>
            <a:chExt cx="309550" cy="305700"/>
          </a:xfrm>
        </p:grpSpPr>
        <p:sp>
          <p:nvSpPr>
            <p:cNvPr id="8074" name="Google Shape;8074;p75"/>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75"/>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75"/>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75"/>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8" name="Google Shape;8078;p75"/>
          <p:cNvGrpSpPr/>
          <p:nvPr/>
        </p:nvGrpSpPr>
        <p:grpSpPr>
          <a:xfrm>
            <a:off x="7441485" y="1689592"/>
            <a:ext cx="395755" cy="449288"/>
            <a:chOff x="-16775350" y="3309200"/>
            <a:chExt cx="267800" cy="304025"/>
          </a:xfrm>
        </p:grpSpPr>
        <p:sp>
          <p:nvSpPr>
            <p:cNvPr id="8079" name="Google Shape;8079;p75"/>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75"/>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75"/>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2" name="Google Shape;8082;p75"/>
          <p:cNvGrpSpPr/>
          <p:nvPr/>
        </p:nvGrpSpPr>
        <p:grpSpPr>
          <a:xfrm>
            <a:off x="7441485" y="2241827"/>
            <a:ext cx="395755" cy="452835"/>
            <a:chOff x="-16775350" y="3683300"/>
            <a:chExt cx="267800" cy="306425"/>
          </a:xfrm>
        </p:grpSpPr>
        <p:sp>
          <p:nvSpPr>
            <p:cNvPr id="8083" name="Google Shape;8083;p75"/>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75"/>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75"/>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6" name="Google Shape;8086;p75"/>
          <p:cNvGrpSpPr/>
          <p:nvPr/>
        </p:nvGrpSpPr>
        <p:grpSpPr>
          <a:xfrm>
            <a:off x="7413536" y="2796870"/>
            <a:ext cx="451653" cy="449288"/>
            <a:chOff x="-16794250" y="4058225"/>
            <a:chExt cx="305625" cy="304025"/>
          </a:xfrm>
        </p:grpSpPr>
        <p:sp>
          <p:nvSpPr>
            <p:cNvPr id="8087" name="Google Shape;8087;p75"/>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75"/>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75"/>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75"/>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75"/>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75"/>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75"/>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75"/>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75"/>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6" name="Google Shape;8096;p75"/>
          <p:cNvSpPr/>
          <p:nvPr/>
        </p:nvSpPr>
        <p:spPr>
          <a:xfrm>
            <a:off x="7992205" y="1689084"/>
            <a:ext cx="452798" cy="450470"/>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7" name="Google Shape;8097;p75"/>
          <p:cNvGrpSpPr/>
          <p:nvPr/>
        </p:nvGrpSpPr>
        <p:grpSpPr>
          <a:xfrm>
            <a:off x="2414953" y="1689573"/>
            <a:ext cx="457453" cy="449325"/>
            <a:chOff x="-20199150" y="3317850"/>
            <a:chExt cx="309550" cy="304050"/>
          </a:xfrm>
        </p:grpSpPr>
        <p:sp>
          <p:nvSpPr>
            <p:cNvPr id="8098" name="Google Shape;8098;p75"/>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75"/>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75"/>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75"/>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75"/>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75"/>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75"/>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5" name="Google Shape;8105;p75"/>
          <p:cNvGrpSpPr/>
          <p:nvPr/>
        </p:nvGrpSpPr>
        <p:grpSpPr>
          <a:xfrm>
            <a:off x="2417281" y="2242861"/>
            <a:ext cx="452798" cy="450766"/>
            <a:chOff x="-20199150" y="3693150"/>
            <a:chExt cx="306400" cy="305025"/>
          </a:xfrm>
        </p:grpSpPr>
        <p:sp>
          <p:nvSpPr>
            <p:cNvPr id="8106" name="Google Shape;8106;p75"/>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75"/>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75"/>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75"/>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75"/>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75"/>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2" name="Google Shape;8112;p75"/>
          <p:cNvGrpSpPr/>
          <p:nvPr/>
        </p:nvGrpSpPr>
        <p:grpSpPr>
          <a:xfrm>
            <a:off x="2417854" y="2795687"/>
            <a:ext cx="451653" cy="451653"/>
            <a:chOff x="-20197575" y="4066875"/>
            <a:chExt cx="305625" cy="305625"/>
          </a:xfrm>
        </p:grpSpPr>
        <p:sp>
          <p:nvSpPr>
            <p:cNvPr id="8113" name="Google Shape;8113;p75"/>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75"/>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75"/>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75"/>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75"/>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75"/>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75"/>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75"/>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1" name="Google Shape;8121;p75"/>
          <p:cNvGrpSpPr/>
          <p:nvPr/>
        </p:nvGrpSpPr>
        <p:grpSpPr>
          <a:xfrm>
            <a:off x="5200071" y="1687520"/>
            <a:ext cx="449325" cy="453426"/>
            <a:chOff x="-18271050" y="3333200"/>
            <a:chExt cx="304050" cy="306825"/>
          </a:xfrm>
        </p:grpSpPr>
        <p:sp>
          <p:nvSpPr>
            <p:cNvPr id="8122" name="Google Shape;8122;p75"/>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75"/>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75"/>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75"/>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75"/>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7" name="Google Shape;8127;p75"/>
          <p:cNvGrpSpPr/>
          <p:nvPr/>
        </p:nvGrpSpPr>
        <p:grpSpPr>
          <a:xfrm>
            <a:off x="5200644" y="2244171"/>
            <a:ext cx="448180" cy="448143"/>
            <a:chOff x="-18270275" y="3710875"/>
            <a:chExt cx="303275" cy="303250"/>
          </a:xfrm>
        </p:grpSpPr>
        <p:sp>
          <p:nvSpPr>
            <p:cNvPr id="8128" name="Google Shape;8128;p75"/>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75"/>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75"/>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75"/>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75"/>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75"/>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4" name="Google Shape;8134;p75"/>
          <p:cNvGrpSpPr/>
          <p:nvPr/>
        </p:nvGrpSpPr>
        <p:grpSpPr>
          <a:xfrm>
            <a:off x="5254196" y="2797422"/>
            <a:ext cx="341076" cy="448180"/>
            <a:chOff x="-18234025" y="4084200"/>
            <a:chExt cx="230800" cy="303275"/>
          </a:xfrm>
        </p:grpSpPr>
        <p:sp>
          <p:nvSpPr>
            <p:cNvPr id="8135" name="Google Shape;8135;p75"/>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75"/>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75"/>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8" name="Google Shape;8138;p75"/>
          <p:cNvGrpSpPr/>
          <p:nvPr/>
        </p:nvGrpSpPr>
        <p:grpSpPr>
          <a:xfrm>
            <a:off x="2366751" y="3341641"/>
            <a:ext cx="449325" cy="450470"/>
            <a:chOff x="-16419350" y="3308400"/>
            <a:chExt cx="304050" cy="304825"/>
          </a:xfrm>
        </p:grpSpPr>
        <p:sp>
          <p:nvSpPr>
            <p:cNvPr id="8139" name="Google Shape;8139;p75"/>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75"/>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75"/>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75"/>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75"/>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75"/>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75"/>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6" name="Google Shape;8146;p75"/>
          <p:cNvGrpSpPr/>
          <p:nvPr/>
        </p:nvGrpSpPr>
        <p:grpSpPr>
          <a:xfrm>
            <a:off x="4638306" y="3340423"/>
            <a:ext cx="395755" cy="452872"/>
            <a:chOff x="-16401225" y="3683275"/>
            <a:chExt cx="267800" cy="306450"/>
          </a:xfrm>
        </p:grpSpPr>
        <p:sp>
          <p:nvSpPr>
            <p:cNvPr id="8147" name="Google Shape;8147;p75"/>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75"/>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75"/>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75"/>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75"/>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75"/>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75"/>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4" name="Google Shape;8154;p75"/>
          <p:cNvGrpSpPr/>
          <p:nvPr/>
        </p:nvGrpSpPr>
        <p:grpSpPr>
          <a:xfrm>
            <a:off x="8003755" y="2797062"/>
            <a:ext cx="450470" cy="448180"/>
            <a:chOff x="-16419350" y="4058200"/>
            <a:chExt cx="304825" cy="303275"/>
          </a:xfrm>
        </p:grpSpPr>
        <p:sp>
          <p:nvSpPr>
            <p:cNvPr id="8155" name="Google Shape;8155;p75"/>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75"/>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75"/>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75"/>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75"/>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75"/>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75"/>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2" name="Google Shape;8162;p75"/>
          <p:cNvGrpSpPr/>
          <p:nvPr/>
        </p:nvGrpSpPr>
        <p:grpSpPr>
          <a:xfrm>
            <a:off x="4030643" y="3343080"/>
            <a:ext cx="450507" cy="447589"/>
            <a:chOff x="-15296200" y="3326900"/>
            <a:chExt cx="304850" cy="302875"/>
          </a:xfrm>
        </p:grpSpPr>
        <p:sp>
          <p:nvSpPr>
            <p:cNvPr id="8163" name="Google Shape;8163;p75"/>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75"/>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75"/>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75"/>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75"/>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8" name="Google Shape;8168;p75"/>
          <p:cNvGrpSpPr/>
          <p:nvPr/>
        </p:nvGrpSpPr>
        <p:grpSpPr>
          <a:xfrm>
            <a:off x="2946296" y="1706881"/>
            <a:ext cx="486566" cy="414708"/>
            <a:chOff x="-19835275" y="3330250"/>
            <a:chExt cx="329250" cy="280625"/>
          </a:xfrm>
        </p:grpSpPr>
        <p:sp>
          <p:nvSpPr>
            <p:cNvPr id="8169" name="Google Shape;8169;p75"/>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75"/>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75"/>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2" name="Google Shape;8172;p75"/>
          <p:cNvGrpSpPr/>
          <p:nvPr/>
        </p:nvGrpSpPr>
        <p:grpSpPr>
          <a:xfrm>
            <a:off x="2964325" y="2243470"/>
            <a:ext cx="450507" cy="449547"/>
            <a:chOff x="-19822675" y="3692750"/>
            <a:chExt cx="304850" cy="304200"/>
          </a:xfrm>
        </p:grpSpPr>
        <p:sp>
          <p:nvSpPr>
            <p:cNvPr id="8173" name="Google Shape;8173;p75"/>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75"/>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75"/>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75"/>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75"/>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8" name="Google Shape;8178;p75"/>
          <p:cNvGrpSpPr/>
          <p:nvPr/>
        </p:nvGrpSpPr>
        <p:grpSpPr>
          <a:xfrm>
            <a:off x="2964916" y="2796278"/>
            <a:ext cx="449325" cy="450470"/>
            <a:chOff x="-19822675" y="4066875"/>
            <a:chExt cx="304050" cy="304825"/>
          </a:xfrm>
        </p:grpSpPr>
        <p:sp>
          <p:nvSpPr>
            <p:cNvPr id="8179" name="Google Shape;8179;p75"/>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75"/>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75"/>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75"/>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75"/>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75"/>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5" name="Google Shape;8185;p75"/>
          <p:cNvGrpSpPr/>
          <p:nvPr/>
        </p:nvGrpSpPr>
        <p:grpSpPr>
          <a:xfrm>
            <a:off x="5773985" y="1689571"/>
            <a:ext cx="399302" cy="449325"/>
            <a:chOff x="-17878825" y="3334400"/>
            <a:chExt cx="270200" cy="304050"/>
          </a:xfrm>
        </p:grpSpPr>
        <p:sp>
          <p:nvSpPr>
            <p:cNvPr id="8186" name="Google Shape;8186;p75"/>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75"/>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75"/>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75"/>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75"/>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75"/>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75"/>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3" name="Google Shape;8193;p75"/>
          <p:cNvGrpSpPr/>
          <p:nvPr/>
        </p:nvGrpSpPr>
        <p:grpSpPr>
          <a:xfrm>
            <a:off x="5747809" y="2242416"/>
            <a:ext cx="451653" cy="451653"/>
            <a:chOff x="-17896150" y="3709300"/>
            <a:chExt cx="305625" cy="305625"/>
          </a:xfrm>
        </p:grpSpPr>
        <p:sp>
          <p:nvSpPr>
            <p:cNvPr id="8194" name="Google Shape;8194;p75"/>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75"/>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75"/>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75"/>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8" name="Google Shape;8198;p75"/>
          <p:cNvGrpSpPr/>
          <p:nvPr/>
        </p:nvGrpSpPr>
        <p:grpSpPr>
          <a:xfrm>
            <a:off x="5775740" y="2795686"/>
            <a:ext cx="395792" cy="451653"/>
            <a:chOff x="-17878025" y="4082625"/>
            <a:chExt cx="267825" cy="305625"/>
          </a:xfrm>
        </p:grpSpPr>
        <p:sp>
          <p:nvSpPr>
            <p:cNvPr id="8199" name="Google Shape;8199;p75"/>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75"/>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75"/>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75"/>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75"/>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75"/>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75"/>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6" name="Google Shape;8206;p75"/>
          <p:cNvGrpSpPr/>
          <p:nvPr/>
        </p:nvGrpSpPr>
        <p:grpSpPr>
          <a:xfrm>
            <a:off x="2919632" y="3355015"/>
            <a:ext cx="450507" cy="423722"/>
            <a:chOff x="-16044450" y="3317850"/>
            <a:chExt cx="304850" cy="286725"/>
          </a:xfrm>
        </p:grpSpPr>
        <p:sp>
          <p:nvSpPr>
            <p:cNvPr id="8207" name="Google Shape;8207;p75"/>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75"/>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75"/>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75"/>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1" name="Google Shape;8211;p75"/>
          <p:cNvSpPr/>
          <p:nvPr/>
        </p:nvSpPr>
        <p:spPr>
          <a:xfrm>
            <a:off x="5164353" y="3341975"/>
            <a:ext cx="448180" cy="450507"/>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2" name="Google Shape;8212;p75"/>
          <p:cNvGrpSpPr/>
          <p:nvPr/>
        </p:nvGrpSpPr>
        <p:grpSpPr>
          <a:xfrm>
            <a:off x="8042149" y="2243724"/>
            <a:ext cx="373662" cy="449030"/>
            <a:chOff x="-16018450" y="4058400"/>
            <a:chExt cx="252850" cy="303850"/>
          </a:xfrm>
        </p:grpSpPr>
        <p:sp>
          <p:nvSpPr>
            <p:cNvPr id="8213" name="Google Shape;8213;p75"/>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75"/>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75"/>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75"/>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7" name="Google Shape;8217;p75"/>
          <p:cNvSpPr/>
          <p:nvPr/>
        </p:nvSpPr>
        <p:spPr>
          <a:xfrm>
            <a:off x="6274865" y="3343157"/>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221"/>
        <p:cNvGrpSpPr/>
        <p:nvPr/>
      </p:nvGrpSpPr>
      <p:grpSpPr>
        <a:xfrm>
          <a:off x="0" y="0"/>
          <a:ext cx="0" cy="0"/>
          <a:chOff x="0" y="0"/>
          <a:chExt cx="0" cy="0"/>
        </a:xfrm>
      </p:grpSpPr>
      <p:sp>
        <p:nvSpPr>
          <p:cNvPr id="8222" name="Google Shape;8222;p76"/>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SEO &amp; Marketing Icons</a:t>
            </a:r>
            <a:endParaRPr>
              <a:solidFill>
                <a:srgbClr val="FFFFFF"/>
              </a:solidFill>
              <a:latin typeface="Arial"/>
              <a:ea typeface="Arial"/>
              <a:cs typeface="Arial"/>
              <a:sym typeface="Arial"/>
            </a:endParaRPr>
          </a:p>
        </p:txBody>
      </p:sp>
      <p:grpSp>
        <p:nvGrpSpPr>
          <p:cNvPr id="8223" name="Google Shape;8223;p76"/>
          <p:cNvGrpSpPr/>
          <p:nvPr/>
        </p:nvGrpSpPr>
        <p:grpSpPr>
          <a:xfrm>
            <a:off x="845901" y="1689241"/>
            <a:ext cx="442337" cy="419623"/>
            <a:chOff x="-6696925" y="3272575"/>
            <a:chExt cx="307200" cy="291425"/>
          </a:xfrm>
        </p:grpSpPr>
        <p:sp>
          <p:nvSpPr>
            <p:cNvPr id="8224" name="Google Shape;8224;p76"/>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76"/>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6" name="Google Shape;8226;p76"/>
          <p:cNvGrpSpPr/>
          <p:nvPr/>
        </p:nvGrpSpPr>
        <p:grpSpPr>
          <a:xfrm>
            <a:off x="845884" y="2204636"/>
            <a:ext cx="442373" cy="420775"/>
            <a:chOff x="-6690625" y="3631325"/>
            <a:chExt cx="307225" cy="292225"/>
          </a:xfrm>
        </p:grpSpPr>
        <p:sp>
          <p:nvSpPr>
            <p:cNvPr id="8227" name="Google Shape;8227;p76"/>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76"/>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76"/>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76"/>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76"/>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2" name="Google Shape;8232;p76"/>
          <p:cNvGrpSpPr/>
          <p:nvPr/>
        </p:nvGrpSpPr>
        <p:grpSpPr>
          <a:xfrm>
            <a:off x="868005" y="2756972"/>
            <a:ext cx="421927" cy="419371"/>
            <a:chOff x="-6689825" y="3992050"/>
            <a:chExt cx="293025" cy="291250"/>
          </a:xfrm>
        </p:grpSpPr>
        <p:sp>
          <p:nvSpPr>
            <p:cNvPr id="8233" name="Google Shape;8233;p76"/>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76"/>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76"/>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76"/>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76"/>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76"/>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76"/>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76"/>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76"/>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76"/>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76"/>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76"/>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5" name="Google Shape;8245;p76"/>
          <p:cNvSpPr/>
          <p:nvPr/>
        </p:nvSpPr>
        <p:spPr>
          <a:xfrm>
            <a:off x="3545854" y="1689199"/>
            <a:ext cx="434634" cy="419227"/>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6" name="Google Shape;8246;p76"/>
          <p:cNvGrpSpPr/>
          <p:nvPr/>
        </p:nvGrpSpPr>
        <p:grpSpPr>
          <a:xfrm>
            <a:off x="3551317" y="2205192"/>
            <a:ext cx="423043" cy="419659"/>
            <a:chOff x="-4837325" y="3612425"/>
            <a:chExt cx="293800" cy="291450"/>
          </a:xfrm>
        </p:grpSpPr>
        <p:sp>
          <p:nvSpPr>
            <p:cNvPr id="8247" name="Google Shape;8247;p76"/>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76"/>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76"/>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0" name="Google Shape;8250;p76"/>
          <p:cNvGrpSpPr/>
          <p:nvPr/>
        </p:nvGrpSpPr>
        <p:grpSpPr>
          <a:xfrm>
            <a:off x="3564349" y="2756826"/>
            <a:ext cx="420775" cy="419659"/>
            <a:chOff x="-4837325" y="3971575"/>
            <a:chExt cx="292225" cy="291450"/>
          </a:xfrm>
        </p:grpSpPr>
        <p:sp>
          <p:nvSpPr>
            <p:cNvPr id="8251" name="Google Shape;8251;p76"/>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76"/>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76"/>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76"/>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76"/>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76"/>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7" name="Google Shape;8257;p76"/>
          <p:cNvGrpSpPr/>
          <p:nvPr/>
        </p:nvGrpSpPr>
        <p:grpSpPr>
          <a:xfrm>
            <a:off x="6256364" y="1714185"/>
            <a:ext cx="430998" cy="369730"/>
            <a:chOff x="-3037625" y="3254850"/>
            <a:chExt cx="299325" cy="256775"/>
          </a:xfrm>
        </p:grpSpPr>
        <p:sp>
          <p:nvSpPr>
            <p:cNvPr id="8258" name="Google Shape;8258;p76"/>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76"/>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76"/>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76"/>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2" name="Google Shape;8262;p76"/>
          <p:cNvGrpSpPr/>
          <p:nvPr/>
        </p:nvGrpSpPr>
        <p:grpSpPr>
          <a:xfrm>
            <a:off x="6260324" y="2204615"/>
            <a:ext cx="423079" cy="420811"/>
            <a:chOff x="-3031325" y="3597450"/>
            <a:chExt cx="293825" cy="292250"/>
          </a:xfrm>
        </p:grpSpPr>
        <p:sp>
          <p:nvSpPr>
            <p:cNvPr id="8263" name="Google Shape;8263;p76"/>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76"/>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76"/>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76"/>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7" name="Google Shape;8267;p76"/>
          <p:cNvGrpSpPr/>
          <p:nvPr/>
        </p:nvGrpSpPr>
        <p:grpSpPr>
          <a:xfrm>
            <a:off x="6272798" y="2781214"/>
            <a:ext cx="421927" cy="370882"/>
            <a:chOff x="-3030525" y="3973150"/>
            <a:chExt cx="293025" cy="257575"/>
          </a:xfrm>
        </p:grpSpPr>
        <p:sp>
          <p:nvSpPr>
            <p:cNvPr id="8268" name="Google Shape;8268;p76"/>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76"/>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0" name="Google Shape;8270;p76"/>
          <p:cNvGrpSpPr/>
          <p:nvPr/>
        </p:nvGrpSpPr>
        <p:grpSpPr>
          <a:xfrm>
            <a:off x="1374391" y="3369426"/>
            <a:ext cx="421927" cy="297195"/>
            <a:chOff x="-1199300" y="3279250"/>
            <a:chExt cx="293025" cy="206400"/>
          </a:xfrm>
        </p:grpSpPr>
        <p:sp>
          <p:nvSpPr>
            <p:cNvPr id="8271" name="Google Shape;8271;p76"/>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76"/>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76"/>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76"/>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5" name="Google Shape;8275;p76"/>
          <p:cNvGrpSpPr/>
          <p:nvPr/>
        </p:nvGrpSpPr>
        <p:grpSpPr>
          <a:xfrm>
            <a:off x="1381477" y="1688773"/>
            <a:ext cx="444605" cy="420559"/>
            <a:chOff x="-6338550" y="3272950"/>
            <a:chExt cx="308775" cy="292075"/>
          </a:xfrm>
        </p:grpSpPr>
        <p:sp>
          <p:nvSpPr>
            <p:cNvPr id="8276" name="Google Shape;8276;p76"/>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76"/>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76"/>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9" name="Google Shape;8279;p76"/>
          <p:cNvGrpSpPr/>
          <p:nvPr/>
        </p:nvGrpSpPr>
        <p:grpSpPr>
          <a:xfrm>
            <a:off x="1392817" y="2205194"/>
            <a:ext cx="421927" cy="419659"/>
            <a:chOff x="-6329100" y="3632100"/>
            <a:chExt cx="293025" cy="291450"/>
          </a:xfrm>
        </p:grpSpPr>
        <p:sp>
          <p:nvSpPr>
            <p:cNvPr id="8280" name="Google Shape;8280;p76"/>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76"/>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76"/>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3" name="Google Shape;8283;p76"/>
          <p:cNvGrpSpPr/>
          <p:nvPr/>
        </p:nvGrpSpPr>
        <p:grpSpPr>
          <a:xfrm>
            <a:off x="1405867" y="2756828"/>
            <a:ext cx="419623" cy="419659"/>
            <a:chOff x="-6329875" y="3992050"/>
            <a:chExt cx="291425" cy="291450"/>
          </a:xfrm>
        </p:grpSpPr>
        <p:sp>
          <p:nvSpPr>
            <p:cNvPr id="8284" name="Google Shape;8284;p76"/>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76"/>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76"/>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76"/>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8" name="Google Shape;8288;p76"/>
          <p:cNvGrpSpPr/>
          <p:nvPr/>
        </p:nvGrpSpPr>
        <p:grpSpPr>
          <a:xfrm>
            <a:off x="4092004" y="1687530"/>
            <a:ext cx="423079" cy="423043"/>
            <a:chOff x="-4478975" y="3251700"/>
            <a:chExt cx="293825" cy="293800"/>
          </a:xfrm>
        </p:grpSpPr>
        <p:sp>
          <p:nvSpPr>
            <p:cNvPr id="8289" name="Google Shape;8289;p76"/>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76"/>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76"/>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2" name="Google Shape;8292;p76"/>
          <p:cNvGrpSpPr/>
          <p:nvPr/>
        </p:nvGrpSpPr>
        <p:grpSpPr>
          <a:xfrm>
            <a:off x="4092004" y="2205192"/>
            <a:ext cx="423079" cy="419659"/>
            <a:chOff x="-4475825" y="3612425"/>
            <a:chExt cx="293825" cy="291450"/>
          </a:xfrm>
        </p:grpSpPr>
        <p:sp>
          <p:nvSpPr>
            <p:cNvPr id="8293" name="Google Shape;8293;p76"/>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76"/>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76"/>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6" name="Google Shape;8296;p76"/>
          <p:cNvGrpSpPr/>
          <p:nvPr/>
        </p:nvGrpSpPr>
        <p:grpSpPr>
          <a:xfrm>
            <a:off x="4101077" y="2756844"/>
            <a:ext cx="428730" cy="419623"/>
            <a:chOff x="-4480550" y="3970800"/>
            <a:chExt cx="297750" cy="291425"/>
          </a:xfrm>
        </p:grpSpPr>
        <p:sp>
          <p:nvSpPr>
            <p:cNvPr id="8297" name="Google Shape;8297;p76"/>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76"/>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9" name="Google Shape;8299;p76"/>
          <p:cNvGrpSpPr/>
          <p:nvPr/>
        </p:nvGrpSpPr>
        <p:grpSpPr>
          <a:xfrm>
            <a:off x="6804910" y="1689221"/>
            <a:ext cx="415123" cy="419659"/>
            <a:chOff x="-2668225" y="3239075"/>
            <a:chExt cx="288300" cy="291450"/>
          </a:xfrm>
        </p:grpSpPr>
        <p:sp>
          <p:nvSpPr>
            <p:cNvPr id="8300" name="Google Shape;8300;p76"/>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76"/>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76"/>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76"/>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76"/>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5" name="Google Shape;8305;p76"/>
          <p:cNvGrpSpPr/>
          <p:nvPr/>
        </p:nvGrpSpPr>
        <p:grpSpPr>
          <a:xfrm>
            <a:off x="6802066" y="2205191"/>
            <a:ext cx="420811" cy="419659"/>
            <a:chOff x="-2671375" y="3597450"/>
            <a:chExt cx="292250" cy="291450"/>
          </a:xfrm>
        </p:grpSpPr>
        <p:sp>
          <p:nvSpPr>
            <p:cNvPr id="8306" name="Google Shape;8306;p76"/>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76"/>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8" name="Google Shape;8308;p76"/>
          <p:cNvGrpSpPr/>
          <p:nvPr/>
        </p:nvGrpSpPr>
        <p:grpSpPr>
          <a:xfrm>
            <a:off x="6812849" y="2755691"/>
            <a:ext cx="423043" cy="421927"/>
            <a:chOff x="-2670575" y="3956600"/>
            <a:chExt cx="293800" cy="293025"/>
          </a:xfrm>
        </p:grpSpPr>
        <p:sp>
          <p:nvSpPr>
            <p:cNvPr id="8309" name="Google Shape;8309;p76"/>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76"/>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76"/>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76"/>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3" name="Google Shape;8313;p76"/>
          <p:cNvGrpSpPr/>
          <p:nvPr/>
        </p:nvGrpSpPr>
        <p:grpSpPr>
          <a:xfrm>
            <a:off x="3070370" y="3311947"/>
            <a:ext cx="426462" cy="418363"/>
            <a:chOff x="-1183550" y="3586525"/>
            <a:chExt cx="296175" cy="290550"/>
          </a:xfrm>
        </p:grpSpPr>
        <p:sp>
          <p:nvSpPr>
            <p:cNvPr id="8314" name="Google Shape;8314;p76"/>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76"/>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76"/>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76"/>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76"/>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76"/>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76"/>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76"/>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76"/>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3" name="Google Shape;8323;p76"/>
          <p:cNvGrpSpPr/>
          <p:nvPr/>
        </p:nvGrpSpPr>
        <p:grpSpPr>
          <a:xfrm>
            <a:off x="1928310" y="2203826"/>
            <a:ext cx="432150" cy="422395"/>
            <a:chOff x="-5974675" y="3632100"/>
            <a:chExt cx="300125" cy="293350"/>
          </a:xfrm>
        </p:grpSpPr>
        <p:sp>
          <p:nvSpPr>
            <p:cNvPr id="8324" name="Google Shape;8324;p76"/>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76"/>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76"/>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7" name="Google Shape;8327;p76"/>
          <p:cNvGrpSpPr/>
          <p:nvPr/>
        </p:nvGrpSpPr>
        <p:grpSpPr>
          <a:xfrm>
            <a:off x="1958351" y="2755694"/>
            <a:ext cx="395865" cy="421927"/>
            <a:chOff x="-5971525" y="3990475"/>
            <a:chExt cx="274925" cy="293025"/>
          </a:xfrm>
        </p:grpSpPr>
        <p:sp>
          <p:nvSpPr>
            <p:cNvPr id="8328" name="Google Shape;8328;p76"/>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76"/>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76"/>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76"/>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2" name="Google Shape;8332;p76"/>
          <p:cNvGrpSpPr/>
          <p:nvPr/>
        </p:nvGrpSpPr>
        <p:grpSpPr>
          <a:xfrm>
            <a:off x="4631558" y="1689798"/>
            <a:ext cx="420775" cy="418507"/>
            <a:chOff x="-4118225" y="3253275"/>
            <a:chExt cx="292225" cy="290650"/>
          </a:xfrm>
        </p:grpSpPr>
        <p:sp>
          <p:nvSpPr>
            <p:cNvPr id="8333" name="Google Shape;8333;p76"/>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76"/>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5" name="Google Shape;8335;p76"/>
          <p:cNvGrpSpPr/>
          <p:nvPr/>
        </p:nvGrpSpPr>
        <p:grpSpPr>
          <a:xfrm>
            <a:off x="4682008" y="2204922"/>
            <a:ext cx="319874" cy="420199"/>
            <a:chOff x="-4082800" y="3612425"/>
            <a:chExt cx="222150" cy="291825"/>
          </a:xfrm>
        </p:grpSpPr>
        <p:sp>
          <p:nvSpPr>
            <p:cNvPr id="8336" name="Google Shape;8336;p76"/>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76"/>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76"/>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9" name="Google Shape;8339;p76"/>
          <p:cNvGrpSpPr/>
          <p:nvPr/>
        </p:nvGrpSpPr>
        <p:grpSpPr>
          <a:xfrm>
            <a:off x="4643456" y="2769876"/>
            <a:ext cx="420775" cy="393561"/>
            <a:chOff x="-4118225" y="3990475"/>
            <a:chExt cx="292225" cy="273325"/>
          </a:xfrm>
        </p:grpSpPr>
        <p:sp>
          <p:nvSpPr>
            <p:cNvPr id="8340" name="Google Shape;8340;p76"/>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76"/>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76"/>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76"/>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4" name="Google Shape;8344;p76"/>
          <p:cNvGrpSpPr/>
          <p:nvPr/>
        </p:nvGrpSpPr>
        <p:grpSpPr>
          <a:xfrm>
            <a:off x="7354110" y="1688087"/>
            <a:ext cx="394713" cy="421927"/>
            <a:chOff x="-2312225" y="3238300"/>
            <a:chExt cx="274125" cy="293025"/>
          </a:xfrm>
        </p:grpSpPr>
        <p:sp>
          <p:nvSpPr>
            <p:cNvPr id="8345" name="Google Shape;8345;p76"/>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76"/>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7" name="Google Shape;8347;p76"/>
          <p:cNvGrpSpPr/>
          <p:nvPr/>
        </p:nvGrpSpPr>
        <p:grpSpPr>
          <a:xfrm>
            <a:off x="7341062" y="2153586"/>
            <a:ext cx="420811" cy="522864"/>
            <a:chOff x="-2310650" y="3525775"/>
            <a:chExt cx="292250" cy="363125"/>
          </a:xfrm>
        </p:grpSpPr>
        <p:sp>
          <p:nvSpPr>
            <p:cNvPr id="8348" name="Google Shape;8348;p76"/>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76"/>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76"/>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76"/>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2" name="Google Shape;8352;p76"/>
          <p:cNvGrpSpPr/>
          <p:nvPr/>
        </p:nvGrpSpPr>
        <p:grpSpPr>
          <a:xfrm>
            <a:off x="7351827" y="2756825"/>
            <a:ext cx="423079" cy="419659"/>
            <a:chOff x="-2310650" y="3958175"/>
            <a:chExt cx="293825" cy="291450"/>
          </a:xfrm>
        </p:grpSpPr>
        <p:sp>
          <p:nvSpPr>
            <p:cNvPr id="8353" name="Google Shape;8353;p76"/>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76"/>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5" name="Google Shape;8355;p76"/>
          <p:cNvGrpSpPr/>
          <p:nvPr/>
        </p:nvGrpSpPr>
        <p:grpSpPr>
          <a:xfrm>
            <a:off x="4718688" y="3308459"/>
            <a:ext cx="424159" cy="419659"/>
            <a:chOff x="-1182750" y="3962900"/>
            <a:chExt cx="294575" cy="291450"/>
          </a:xfrm>
        </p:grpSpPr>
        <p:sp>
          <p:nvSpPr>
            <p:cNvPr id="8356" name="Google Shape;8356;p76"/>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76"/>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76"/>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76"/>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76"/>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76"/>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76"/>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3" name="Google Shape;8363;p76"/>
          <p:cNvGrpSpPr/>
          <p:nvPr/>
        </p:nvGrpSpPr>
        <p:grpSpPr>
          <a:xfrm>
            <a:off x="2471824" y="1689223"/>
            <a:ext cx="424195" cy="419659"/>
            <a:chOff x="-5611575" y="3272950"/>
            <a:chExt cx="294600" cy="291450"/>
          </a:xfrm>
        </p:grpSpPr>
        <p:sp>
          <p:nvSpPr>
            <p:cNvPr id="8364" name="Google Shape;8364;p76"/>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76"/>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76"/>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76"/>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76"/>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9" name="Google Shape;8369;p76"/>
          <p:cNvGrpSpPr/>
          <p:nvPr/>
        </p:nvGrpSpPr>
        <p:grpSpPr>
          <a:xfrm>
            <a:off x="2471824" y="2205770"/>
            <a:ext cx="424195" cy="418507"/>
            <a:chOff x="-5613150" y="3632900"/>
            <a:chExt cx="294600" cy="290650"/>
          </a:xfrm>
        </p:grpSpPr>
        <p:sp>
          <p:nvSpPr>
            <p:cNvPr id="8370" name="Google Shape;8370;p76"/>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76"/>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2" name="Google Shape;8372;p76"/>
          <p:cNvGrpSpPr/>
          <p:nvPr/>
        </p:nvGrpSpPr>
        <p:grpSpPr>
          <a:xfrm>
            <a:off x="5155210" y="1689438"/>
            <a:ext cx="434634" cy="419227"/>
            <a:chOff x="-3768700" y="3253275"/>
            <a:chExt cx="301850" cy="291150"/>
          </a:xfrm>
        </p:grpSpPr>
        <p:sp>
          <p:nvSpPr>
            <p:cNvPr id="8373" name="Google Shape;8373;p76"/>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76"/>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76"/>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6" name="Google Shape;8376;p76"/>
          <p:cNvGrpSpPr/>
          <p:nvPr/>
        </p:nvGrpSpPr>
        <p:grpSpPr>
          <a:xfrm>
            <a:off x="5159293" y="2217090"/>
            <a:ext cx="426462" cy="395865"/>
            <a:chOff x="-3808700" y="3628950"/>
            <a:chExt cx="296175" cy="274925"/>
          </a:xfrm>
        </p:grpSpPr>
        <p:sp>
          <p:nvSpPr>
            <p:cNvPr id="8377" name="Google Shape;8377;p76"/>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76"/>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76"/>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0" name="Google Shape;8380;p76"/>
          <p:cNvGrpSpPr/>
          <p:nvPr/>
        </p:nvGrpSpPr>
        <p:grpSpPr>
          <a:xfrm>
            <a:off x="5224504" y="2756412"/>
            <a:ext cx="419443" cy="420487"/>
            <a:chOff x="-3771675" y="3971775"/>
            <a:chExt cx="291300" cy="292025"/>
          </a:xfrm>
        </p:grpSpPr>
        <p:sp>
          <p:nvSpPr>
            <p:cNvPr id="8381" name="Google Shape;8381;p76"/>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76"/>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76"/>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76"/>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76"/>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6" name="Google Shape;8386;p76"/>
          <p:cNvGrpSpPr/>
          <p:nvPr/>
        </p:nvGrpSpPr>
        <p:grpSpPr>
          <a:xfrm>
            <a:off x="7885948" y="1716461"/>
            <a:ext cx="420271" cy="320774"/>
            <a:chOff x="-1951475" y="3273100"/>
            <a:chExt cx="291875" cy="222775"/>
          </a:xfrm>
        </p:grpSpPr>
        <p:sp>
          <p:nvSpPr>
            <p:cNvPr id="8387" name="Google Shape;8387;p76"/>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76"/>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76"/>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0" name="Google Shape;8390;p76"/>
          <p:cNvGrpSpPr/>
          <p:nvPr/>
        </p:nvGrpSpPr>
        <p:grpSpPr>
          <a:xfrm>
            <a:off x="7883429" y="2205191"/>
            <a:ext cx="425310" cy="419659"/>
            <a:chOff x="-1951475" y="3597450"/>
            <a:chExt cx="295375" cy="291450"/>
          </a:xfrm>
        </p:grpSpPr>
        <p:sp>
          <p:nvSpPr>
            <p:cNvPr id="8391" name="Google Shape;8391;p76"/>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76"/>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76"/>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76"/>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5" name="Google Shape;8395;p76"/>
          <p:cNvGrpSpPr/>
          <p:nvPr/>
        </p:nvGrpSpPr>
        <p:grpSpPr>
          <a:xfrm>
            <a:off x="7885680" y="2756825"/>
            <a:ext cx="444605" cy="419659"/>
            <a:chOff x="-1960150" y="3956600"/>
            <a:chExt cx="308775" cy="291450"/>
          </a:xfrm>
        </p:grpSpPr>
        <p:sp>
          <p:nvSpPr>
            <p:cNvPr id="8396" name="Google Shape;8396;p76"/>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76"/>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8" name="Google Shape;8398;p76"/>
          <p:cNvGrpSpPr/>
          <p:nvPr/>
        </p:nvGrpSpPr>
        <p:grpSpPr>
          <a:xfrm>
            <a:off x="1939718" y="3307636"/>
            <a:ext cx="420775" cy="420775"/>
            <a:chOff x="-804700" y="3226500"/>
            <a:chExt cx="292225" cy="292225"/>
          </a:xfrm>
        </p:grpSpPr>
        <p:sp>
          <p:nvSpPr>
            <p:cNvPr id="8399" name="Google Shape;8399;p76"/>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76"/>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76"/>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76"/>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76"/>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76"/>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76"/>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6" name="Google Shape;8406;p76"/>
          <p:cNvGrpSpPr/>
          <p:nvPr/>
        </p:nvGrpSpPr>
        <p:grpSpPr>
          <a:xfrm>
            <a:off x="3019809" y="1688647"/>
            <a:ext cx="420775" cy="420811"/>
            <a:chOff x="-5251625" y="3272950"/>
            <a:chExt cx="292225" cy="292250"/>
          </a:xfrm>
        </p:grpSpPr>
        <p:sp>
          <p:nvSpPr>
            <p:cNvPr id="8407" name="Google Shape;8407;p76"/>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76"/>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76"/>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0" name="Google Shape;8410;p76"/>
          <p:cNvGrpSpPr/>
          <p:nvPr/>
        </p:nvGrpSpPr>
        <p:grpSpPr>
          <a:xfrm>
            <a:off x="3032265" y="2756270"/>
            <a:ext cx="419659" cy="420775"/>
            <a:chOff x="-5251625" y="3991275"/>
            <a:chExt cx="291450" cy="292225"/>
          </a:xfrm>
        </p:grpSpPr>
        <p:sp>
          <p:nvSpPr>
            <p:cNvPr id="8411" name="Google Shape;8411;p76"/>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76"/>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76"/>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76"/>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76"/>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6" name="Google Shape;8416;p76"/>
          <p:cNvGrpSpPr/>
          <p:nvPr/>
        </p:nvGrpSpPr>
        <p:grpSpPr>
          <a:xfrm>
            <a:off x="5772848" y="1689240"/>
            <a:ext cx="319874" cy="419623"/>
            <a:chOff x="-3365275" y="3253275"/>
            <a:chExt cx="222150" cy="291425"/>
          </a:xfrm>
        </p:grpSpPr>
        <p:sp>
          <p:nvSpPr>
            <p:cNvPr id="8417" name="Google Shape;8417;p76"/>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76"/>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9" name="Google Shape;8419;p76"/>
          <p:cNvGrpSpPr/>
          <p:nvPr/>
        </p:nvGrpSpPr>
        <p:grpSpPr>
          <a:xfrm>
            <a:off x="1933980" y="1689799"/>
            <a:ext cx="420811" cy="418507"/>
            <a:chOff x="-5971525" y="3273750"/>
            <a:chExt cx="292250" cy="290650"/>
          </a:xfrm>
        </p:grpSpPr>
        <p:sp>
          <p:nvSpPr>
            <p:cNvPr id="8420" name="Google Shape;8420;p76"/>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76"/>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2" name="Google Shape;8422;p76"/>
          <p:cNvGrpSpPr/>
          <p:nvPr/>
        </p:nvGrpSpPr>
        <p:grpSpPr>
          <a:xfrm>
            <a:off x="5746786" y="2204058"/>
            <a:ext cx="371998" cy="421927"/>
            <a:chOff x="-3383375" y="3611625"/>
            <a:chExt cx="258350" cy="293025"/>
          </a:xfrm>
        </p:grpSpPr>
        <p:sp>
          <p:nvSpPr>
            <p:cNvPr id="8423" name="Google Shape;8423;p76"/>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76"/>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5" name="Google Shape;8425;p76"/>
          <p:cNvGrpSpPr/>
          <p:nvPr/>
        </p:nvGrpSpPr>
        <p:grpSpPr>
          <a:xfrm>
            <a:off x="5809135" y="2756826"/>
            <a:ext cx="271097" cy="419659"/>
            <a:chOff x="-3347950" y="3971575"/>
            <a:chExt cx="188275" cy="291450"/>
          </a:xfrm>
        </p:grpSpPr>
        <p:sp>
          <p:nvSpPr>
            <p:cNvPr id="8426" name="Google Shape;8426;p76"/>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76"/>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76"/>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9" name="Google Shape;8429;p76"/>
          <p:cNvGrpSpPr/>
          <p:nvPr/>
        </p:nvGrpSpPr>
        <p:grpSpPr>
          <a:xfrm>
            <a:off x="858994" y="3307061"/>
            <a:ext cx="371998" cy="421927"/>
            <a:chOff x="-1575775" y="3238300"/>
            <a:chExt cx="258350" cy="293025"/>
          </a:xfrm>
        </p:grpSpPr>
        <p:sp>
          <p:nvSpPr>
            <p:cNvPr id="8430" name="Google Shape;8430;p76"/>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76"/>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76"/>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76"/>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76"/>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5" name="Google Shape;8435;p76"/>
          <p:cNvGrpSpPr/>
          <p:nvPr/>
        </p:nvGrpSpPr>
        <p:grpSpPr>
          <a:xfrm>
            <a:off x="4153362" y="3318663"/>
            <a:ext cx="421927" cy="399248"/>
            <a:chOff x="-1592325" y="3957400"/>
            <a:chExt cx="293025" cy="277275"/>
          </a:xfrm>
        </p:grpSpPr>
        <p:sp>
          <p:nvSpPr>
            <p:cNvPr id="8436" name="Google Shape;8436;p76"/>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76"/>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76"/>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76"/>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0" name="Google Shape;8440;p76"/>
          <p:cNvGrpSpPr/>
          <p:nvPr/>
        </p:nvGrpSpPr>
        <p:grpSpPr>
          <a:xfrm>
            <a:off x="3640232" y="3310744"/>
            <a:ext cx="369730" cy="420775"/>
            <a:chOff x="-778700" y="3612425"/>
            <a:chExt cx="256775" cy="292225"/>
          </a:xfrm>
        </p:grpSpPr>
        <p:sp>
          <p:nvSpPr>
            <p:cNvPr id="8441" name="Google Shape;8441;p76"/>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76"/>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76"/>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76"/>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76"/>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76"/>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7" name="Google Shape;8447;p76"/>
          <p:cNvGrpSpPr/>
          <p:nvPr/>
        </p:nvGrpSpPr>
        <p:grpSpPr>
          <a:xfrm>
            <a:off x="6111733" y="3828305"/>
            <a:ext cx="340731" cy="387641"/>
            <a:chOff x="7728464" y="1561258"/>
            <a:chExt cx="349719" cy="397866"/>
          </a:xfrm>
        </p:grpSpPr>
        <p:sp>
          <p:nvSpPr>
            <p:cNvPr id="8448" name="Google Shape;8448;p76"/>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76"/>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0" name="Google Shape;8450;p76"/>
          <p:cNvGrpSpPr/>
          <p:nvPr/>
        </p:nvGrpSpPr>
        <p:grpSpPr>
          <a:xfrm>
            <a:off x="4034702" y="3828305"/>
            <a:ext cx="387681" cy="387641"/>
            <a:chOff x="5611350" y="1561258"/>
            <a:chExt cx="397907" cy="397866"/>
          </a:xfrm>
        </p:grpSpPr>
        <p:sp>
          <p:nvSpPr>
            <p:cNvPr id="8451" name="Google Shape;8451;p76"/>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76"/>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76"/>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76"/>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5" name="Google Shape;8455;p76"/>
          <p:cNvGrpSpPr/>
          <p:nvPr/>
        </p:nvGrpSpPr>
        <p:grpSpPr>
          <a:xfrm>
            <a:off x="4553987" y="3925571"/>
            <a:ext cx="387610" cy="193109"/>
            <a:chOff x="6140660" y="1661097"/>
            <a:chExt cx="397835" cy="198202"/>
          </a:xfrm>
        </p:grpSpPr>
        <p:sp>
          <p:nvSpPr>
            <p:cNvPr id="8456" name="Google Shape;8456;p76"/>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76"/>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76"/>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76"/>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0" name="Google Shape;8460;p76"/>
          <p:cNvGrpSpPr/>
          <p:nvPr/>
        </p:nvGrpSpPr>
        <p:grpSpPr>
          <a:xfrm>
            <a:off x="5073202" y="3828305"/>
            <a:ext cx="387681" cy="387641"/>
            <a:chOff x="6669907" y="1561258"/>
            <a:chExt cx="397907" cy="397866"/>
          </a:xfrm>
        </p:grpSpPr>
        <p:sp>
          <p:nvSpPr>
            <p:cNvPr id="8461" name="Google Shape;8461;p76"/>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76"/>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76"/>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76"/>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76"/>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6" name="Google Shape;8466;p76"/>
          <p:cNvGrpSpPr/>
          <p:nvPr/>
        </p:nvGrpSpPr>
        <p:grpSpPr>
          <a:xfrm>
            <a:off x="5592488" y="3828305"/>
            <a:ext cx="387641" cy="387641"/>
            <a:chOff x="7199196" y="1561258"/>
            <a:chExt cx="397866" cy="397866"/>
          </a:xfrm>
        </p:grpSpPr>
        <p:sp>
          <p:nvSpPr>
            <p:cNvPr id="8467" name="Google Shape;8467;p76"/>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76"/>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76"/>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0" name="Google Shape;8470;p76"/>
          <p:cNvGrpSpPr/>
          <p:nvPr/>
        </p:nvGrpSpPr>
        <p:grpSpPr>
          <a:xfrm>
            <a:off x="1958433" y="3885842"/>
            <a:ext cx="387681" cy="272572"/>
            <a:chOff x="3386036" y="1746339"/>
            <a:chExt cx="397907" cy="279762"/>
          </a:xfrm>
        </p:grpSpPr>
        <p:sp>
          <p:nvSpPr>
            <p:cNvPr id="8471" name="Google Shape;8471;p76"/>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76"/>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3" name="Google Shape;8473;p76"/>
          <p:cNvGrpSpPr/>
          <p:nvPr/>
        </p:nvGrpSpPr>
        <p:grpSpPr>
          <a:xfrm>
            <a:off x="2483722" y="2756270"/>
            <a:ext cx="424195" cy="420775"/>
            <a:chOff x="-5613150" y="3991275"/>
            <a:chExt cx="294600" cy="292225"/>
          </a:xfrm>
        </p:grpSpPr>
        <p:sp>
          <p:nvSpPr>
            <p:cNvPr id="8474" name="Google Shape;8474;p76"/>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76"/>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76"/>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76"/>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76"/>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76"/>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76"/>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76"/>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76"/>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3" name="Google Shape;8483;p76"/>
          <p:cNvGrpSpPr/>
          <p:nvPr/>
        </p:nvGrpSpPr>
        <p:grpSpPr>
          <a:xfrm>
            <a:off x="2996130" y="3828288"/>
            <a:ext cx="387681" cy="387681"/>
            <a:chOff x="4417380" y="1687279"/>
            <a:chExt cx="397907" cy="397907"/>
          </a:xfrm>
        </p:grpSpPr>
        <p:sp>
          <p:nvSpPr>
            <p:cNvPr id="8484" name="Google Shape;8484;p76"/>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76"/>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6" name="Google Shape;8486;p76"/>
          <p:cNvGrpSpPr/>
          <p:nvPr/>
        </p:nvGrpSpPr>
        <p:grpSpPr>
          <a:xfrm>
            <a:off x="7942611" y="3308537"/>
            <a:ext cx="387661" cy="387661"/>
            <a:chOff x="2869999" y="1687279"/>
            <a:chExt cx="397887" cy="397887"/>
          </a:xfrm>
        </p:grpSpPr>
        <p:sp>
          <p:nvSpPr>
            <p:cNvPr id="8487" name="Google Shape;8487;p76"/>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76"/>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9" name="Google Shape;8489;p76"/>
          <p:cNvGrpSpPr/>
          <p:nvPr/>
        </p:nvGrpSpPr>
        <p:grpSpPr>
          <a:xfrm>
            <a:off x="2477718" y="3828664"/>
            <a:ext cx="386807" cy="386929"/>
            <a:chOff x="3902887" y="1687655"/>
            <a:chExt cx="397010" cy="397135"/>
          </a:xfrm>
        </p:grpSpPr>
        <p:sp>
          <p:nvSpPr>
            <p:cNvPr id="8490" name="Google Shape;8490;p76"/>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76"/>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2" name="Google Shape;8492;p76"/>
          <p:cNvGrpSpPr/>
          <p:nvPr/>
        </p:nvGrpSpPr>
        <p:grpSpPr>
          <a:xfrm>
            <a:off x="3515416" y="3828288"/>
            <a:ext cx="387681" cy="387681"/>
            <a:chOff x="4933458" y="1687279"/>
            <a:chExt cx="397907" cy="397907"/>
          </a:xfrm>
        </p:grpSpPr>
        <p:sp>
          <p:nvSpPr>
            <p:cNvPr id="8493" name="Google Shape;8493;p76"/>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76"/>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5" name="Google Shape;8495;p76"/>
          <p:cNvGrpSpPr/>
          <p:nvPr/>
        </p:nvGrpSpPr>
        <p:grpSpPr>
          <a:xfrm>
            <a:off x="6348367" y="3308537"/>
            <a:ext cx="387661" cy="387661"/>
            <a:chOff x="1379798" y="1723250"/>
            <a:chExt cx="397887" cy="397887"/>
          </a:xfrm>
        </p:grpSpPr>
        <p:sp>
          <p:nvSpPr>
            <p:cNvPr id="8496" name="Google Shape;8496;p76"/>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76"/>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76"/>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76"/>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0" name="Google Shape;8500;p76"/>
          <p:cNvGrpSpPr/>
          <p:nvPr/>
        </p:nvGrpSpPr>
        <p:grpSpPr>
          <a:xfrm>
            <a:off x="5286246" y="3308537"/>
            <a:ext cx="387681" cy="387661"/>
            <a:chOff x="266768" y="1721375"/>
            <a:chExt cx="397907" cy="397887"/>
          </a:xfrm>
        </p:grpSpPr>
        <p:sp>
          <p:nvSpPr>
            <p:cNvPr id="8501" name="Google Shape;8501;p76"/>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76"/>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3" name="Google Shape;8503;p76"/>
          <p:cNvGrpSpPr/>
          <p:nvPr/>
        </p:nvGrpSpPr>
        <p:grpSpPr>
          <a:xfrm>
            <a:off x="5817327" y="3308537"/>
            <a:ext cx="387641" cy="387661"/>
            <a:chOff x="864491" y="1723250"/>
            <a:chExt cx="397866" cy="397887"/>
          </a:xfrm>
        </p:grpSpPr>
        <p:sp>
          <p:nvSpPr>
            <p:cNvPr id="8504" name="Google Shape;8504;p76"/>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76"/>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76"/>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7" name="Google Shape;8507;p76"/>
          <p:cNvSpPr/>
          <p:nvPr/>
        </p:nvSpPr>
        <p:spPr>
          <a:xfrm>
            <a:off x="6879427" y="3343765"/>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08" name="Google Shape;8508;p76"/>
          <p:cNvGrpSpPr/>
          <p:nvPr/>
        </p:nvGrpSpPr>
        <p:grpSpPr>
          <a:xfrm>
            <a:off x="3016407" y="2204348"/>
            <a:ext cx="427578" cy="421351"/>
            <a:chOff x="-5254775" y="3631325"/>
            <a:chExt cx="296950" cy="292625"/>
          </a:xfrm>
        </p:grpSpPr>
        <p:sp>
          <p:nvSpPr>
            <p:cNvPr id="8509" name="Google Shape;8509;p76"/>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76"/>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76"/>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76"/>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76"/>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76"/>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76"/>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6" name="Google Shape;8516;p76"/>
          <p:cNvGrpSpPr/>
          <p:nvPr/>
        </p:nvGrpSpPr>
        <p:grpSpPr>
          <a:xfrm>
            <a:off x="7411672" y="3308924"/>
            <a:ext cx="387539" cy="386888"/>
            <a:chOff x="2408992" y="1722875"/>
            <a:chExt cx="397761" cy="397093"/>
          </a:xfrm>
        </p:grpSpPr>
        <p:sp>
          <p:nvSpPr>
            <p:cNvPr id="8517" name="Google Shape;8517;p76"/>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76"/>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9" name="Google Shape;8519;p76"/>
          <p:cNvGrpSpPr/>
          <p:nvPr/>
        </p:nvGrpSpPr>
        <p:grpSpPr>
          <a:xfrm>
            <a:off x="2503892" y="3309051"/>
            <a:ext cx="423079" cy="424159"/>
            <a:chOff x="-1591550" y="3597475"/>
            <a:chExt cx="293825" cy="294575"/>
          </a:xfrm>
        </p:grpSpPr>
        <p:sp>
          <p:nvSpPr>
            <p:cNvPr id="8520" name="Google Shape;8520;p76"/>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76"/>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76"/>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526"/>
        <p:cNvGrpSpPr/>
        <p:nvPr/>
      </p:nvGrpSpPr>
      <p:grpSpPr>
        <a:xfrm>
          <a:off x="0" y="0"/>
          <a:ext cx="0" cy="0"/>
          <a:chOff x="0" y="0"/>
          <a:chExt cx="0" cy="0"/>
        </a:xfrm>
      </p:grpSpPr>
      <p:pic>
        <p:nvPicPr>
          <p:cNvPr id="8527" name="Google Shape;8527;p77">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1"/>
          <p:cNvSpPr txBox="1">
            <a:spLocks noGrp="1"/>
          </p:cNvSpPr>
          <p:nvPr>
            <p:ph type="title"/>
          </p:nvPr>
        </p:nvSpPr>
        <p:spPr>
          <a:xfrm>
            <a:off x="630000" y="445025"/>
            <a:ext cx="3225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SETS US APART?</a:t>
            </a:r>
            <a:endParaRPr/>
          </a:p>
        </p:txBody>
      </p:sp>
      <p:sp>
        <p:nvSpPr>
          <p:cNvPr id="296" name="Google Shape;296;p31"/>
          <p:cNvSpPr txBox="1">
            <a:spLocks noGrp="1"/>
          </p:cNvSpPr>
          <p:nvPr>
            <p:ph type="subTitle" idx="1"/>
          </p:nvPr>
        </p:nvSpPr>
        <p:spPr>
          <a:xfrm>
            <a:off x="2299350" y="1457950"/>
            <a:ext cx="4545300" cy="2593500"/>
          </a:xfrm>
          <a:prstGeom prst="rect">
            <a:avLst/>
          </a:prstGeom>
        </p:spPr>
        <p:txBody>
          <a:bodyPr spcFirstLastPara="1" wrap="square" lIns="91425" tIns="91425" rIns="91425" bIns="91425" anchor="ctr" anchorCtr="0">
            <a:noAutofit/>
          </a:bodyPr>
          <a:lstStyle/>
          <a:p>
            <a:pPr marL="457200" lvl="0" indent="-317500" algn="ctr" rtl="0">
              <a:spcBef>
                <a:spcPts val="0"/>
              </a:spcBef>
              <a:spcAft>
                <a:spcPts val="0"/>
              </a:spcAft>
              <a:buSzPts val="1400"/>
              <a:buChar char="●"/>
            </a:pPr>
            <a:r>
              <a:rPr lang="en"/>
              <a:t>Here you could state one of your qualities</a:t>
            </a:r>
            <a:endParaRPr/>
          </a:p>
          <a:p>
            <a:pPr marL="457200" lvl="0" indent="-317500" algn="ctr" rtl="0">
              <a:spcBef>
                <a:spcPts val="1000"/>
              </a:spcBef>
              <a:spcAft>
                <a:spcPts val="0"/>
              </a:spcAft>
              <a:buSzPts val="1400"/>
              <a:buChar char="●"/>
            </a:pPr>
            <a:r>
              <a:rPr lang="en"/>
              <a:t>Here you could state one of your qualities</a:t>
            </a:r>
            <a:endParaRPr/>
          </a:p>
          <a:p>
            <a:pPr marL="457200" lvl="0" indent="-317500" algn="ctr" rtl="0">
              <a:spcBef>
                <a:spcPts val="1000"/>
              </a:spcBef>
              <a:spcAft>
                <a:spcPts val="0"/>
              </a:spcAft>
              <a:buSzPts val="1400"/>
              <a:buChar char="●"/>
            </a:pPr>
            <a:r>
              <a:rPr lang="en"/>
              <a:t>Here you could state one of your qualities</a:t>
            </a:r>
            <a:endParaRPr/>
          </a:p>
          <a:p>
            <a:pPr marL="457200" lvl="0" indent="-317500" algn="ctr" rtl="0">
              <a:spcBef>
                <a:spcPts val="1000"/>
              </a:spcBef>
              <a:spcAft>
                <a:spcPts val="0"/>
              </a:spcAft>
              <a:buSzPts val="1400"/>
              <a:buChar char="●"/>
            </a:pPr>
            <a:r>
              <a:rPr lang="en"/>
              <a:t>Here you could state one of your qualities</a:t>
            </a:r>
            <a:endParaRPr/>
          </a:p>
          <a:p>
            <a:pPr marL="457200" lvl="0" indent="-317500" algn="ctr" rtl="0">
              <a:spcBef>
                <a:spcPts val="1000"/>
              </a:spcBef>
              <a:spcAft>
                <a:spcPts val="0"/>
              </a:spcAft>
              <a:buSzPts val="1400"/>
              <a:buChar char="●"/>
            </a:pPr>
            <a:r>
              <a:rPr lang="en"/>
              <a:t>Here you could state one of your qualities</a:t>
            </a:r>
            <a:endParaRPr/>
          </a:p>
          <a:p>
            <a:pPr marL="457200" lvl="0" indent="-317500" algn="ctr" rtl="0">
              <a:spcBef>
                <a:spcPts val="1000"/>
              </a:spcBef>
              <a:spcAft>
                <a:spcPts val="0"/>
              </a:spcAft>
              <a:buSzPts val="1400"/>
              <a:buChar char="●"/>
            </a:pPr>
            <a:r>
              <a:rPr lang="en"/>
              <a:t>Here you could state one of your qualities</a:t>
            </a:r>
            <a:endParaRPr/>
          </a:p>
          <a:p>
            <a:pPr marL="457200" lvl="0" indent="-317500" algn="ctr" rtl="0">
              <a:spcBef>
                <a:spcPts val="1000"/>
              </a:spcBef>
              <a:spcAft>
                <a:spcPts val="1000"/>
              </a:spcAft>
              <a:buSzPts val="1400"/>
              <a:buChar char="●"/>
            </a:pPr>
            <a:r>
              <a:rPr lang="en"/>
              <a:t>Here you could state one of your qualities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2"/>
          <p:cNvSpPr txBox="1">
            <a:spLocks noGrp="1"/>
          </p:cNvSpPr>
          <p:nvPr>
            <p:ph type="title"/>
          </p:nvPr>
        </p:nvSpPr>
        <p:spPr>
          <a:xfrm>
            <a:off x="1315050" y="717500"/>
            <a:ext cx="6513900" cy="286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 WORDS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3"/>
          <p:cNvSpPr txBox="1">
            <a:spLocks noGrp="1"/>
          </p:cNvSpPr>
          <p:nvPr>
            <p:ph type="title"/>
          </p:nvPr>
        </p:nvSpPr>
        <p:spPr>
          <a:xfrm>
            <a:off x="630000" y="445025"/>
            <a:ext cx="324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GUIDING PRINCIPLES</a:t>
            </a:r>
            <a:endParaRPr/>
          </a:p>
        </p:txBody>
      </p:sp>
      <p:sp>
        <p:nvSpPr>
          <p:cNvPr id="307" name="Google Shape;307;p33"/>
          <p:cNvSpPr txBox="1">
            <a:spLocks noGrp="1"/>
          </p:cNvSpPr>
          <p:nvPr>
            <p:ph type="subTitle" idx="1"/>
          </p:nvPr>
        </p:nvSpPr>
        <p:spPr>
          <a:xfrm>
            <a:off x="2134450" y="259857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Mission</a:t>
            </a:r>
            <a:endParaRPr/>
          </a:p>
        </p:txBody>
      </p:sp>
      <p:sp>
        <p:nvSpPr>
          <p:cNvPr id="308" name="Google Shape;308;p33"/>
          <p:cNvSpPr txBox="1">
            <a:spLocks noGrp="1"/>
          </p:cNvSpPr>
          <p:nvPr>
            <p:ph type="subTitle" idx="2"/>
          </p:nvPr>
        </p:nvSpPr>
        <p:spPr>
          <a:xfrm>
            <a:off x="2134450" y="291075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309" name="Google Shape;309;p33"/>
          <p:cNvSpPr txBox="1">
            <a:spLocks noGrp="1"/>
          </p:cNvSpPr>
          <p:nvPr>
            <p:ph type="subTitle" idx="3"/>
          </p:nvPr>
        </p:nvSpPr>
        <p:spPr>
          <a:xfrm>
            <a:off x="4855850" y="2598575"/>
            <a:ext cx="21537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vision</a:t>
            </a:r>
            <a:endParaRPr/>
          </a:p>
        </p:txBody>
      </p:sp>
      <p:sp>
        <p:nvSpPr>
          <p:cNvPr id="310" name="Google Shape;310;p33"/>
          <p:cNvSpPr txBox="1">
            <a:spLocks noGrp="1"/>
          </p:cNvSpPr>
          <p:nvPr>
            <p:ph type="subTitle" idx="4"/>
          </p:nvPr>
        </p:nvSpPr>
        <p:spPr>
          <a:xfrm>
            <a:off x="4855850" y="2910750"/>
            <a:ext cx="21537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 has a beautiful name, but it’s very hot</a:t>
            </a:r>
            <a:endParaRPr/>
          </a:p>
        </p:txBody>
      </p:sp>
      <p:grpSp>
        <p:nvGrpSpPr>
          <p:cNvPr id="311" name="Google Shape;311;p33"/>
          <p:cNvGrpSpPr/>
          <p:nvPr/>
        </p:nvGrpSpPr>
        <p:grpSpPr>
          <a:xfrm>
            <a:off x="5649798" y="2201464"/>
            <a:ext cx="565826" cy="296967"/>
            <a:chOff x="2084325" y="363300"/>
            <a:chExt cx="484150" cy="254100"/>
          </a:xfrm>
        </p:grpSpPr>
        <p:sp>
          <p:nvSpPr>
            <p:cNvPr id="312" name="Google Shape;312;p3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3" name="Google Shape;313;p3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14" name="Google Shape;314;p33"/>
          <p:cNvGrpSpPr/>
          <p:nvPr/>
        </p:nvGrpSpPr>
        <p:grpSpPr>
          <a:xfrm>
            <a:off x="2988626" y="2057384"/>
            <a:ext cx="445339" cy="441037"/>
            <a:chOff x="5049725" y="1435050"/>
            <a:chExt cx="486550" cy="481850"/>
          </a:xfrm>
        </p:grpSpPr>
        <p:sp>
          <p:nvSpPr>
            <p:cNvPr id="315" name="Google Shape;315;p33"/>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6" name="Google Shape;316;p33"/>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7" name="Google Shape;317;p33"/>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8" name="Google Shape;318;p33"/>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2551588" y="2958300"/>
            <a:ext cx="36147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—Someone Famous</a:t>
            </a:r>
            <a:endParaRPr/>
          </a:p>
        </p:txBody>
      </p:sp>
      <p:sp>
        <p:nvSpPr>
          <p:cNvPr id="324" name="Google Shape;324;p34"/>
          <p:cNvSpPr txBox="1">
            <a:spLocks noGrp="1"/>
          </p:cNvSpPr>
          <p:nvPr>
            <p:ph type="subTitle" idx="1"/>
          </p:nvPr>
        </p:nvSpPr>
        <p:spPr>
          <a:xfrm>
            <a:off x="1901725" y="1687500"/>
            <a:ext cx="4914300" cy="9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a:solidFill>
                  <a:schemeClr val="lt1"/>
                </a:solidFill>
              </a:rPr>
              <a:t>“This is a quote. Words full of wisdom that</a:t>
            </a:r>
            <a:r>
              <a:rPr lang="en"/>
              <a:t> </a:t>
            </a:r>
            <a:r>
              <a:rPr lang="en">
                <a:solidFill>
                  <a:schemeClr val="lt1"/>
                </a:solidFill>
              </a:rPr>
              <a:t>someone important said and can make the</a:t>
            </a:r>
            <a:r>
              <a:rPr lang="en"/>
              <a:t> </a:t>
            </a:r>
            <a:r>
              <a:rPr lang="en">
                <a:solidFill>
                  <a:schemeClr val="lt1"/>
                </a:solidFill>
              </a:rPr>
              <a:t>reader get inspired.”</a:t>
            </a:r>
            <a:endParaRPr>
              <a:solidFill>
                <a:schemeClr val="lt1"/>
              </a:solidFill>
            </a:endParaRPr>
          </a:p>
          <a:p>
            <a:pPr marL="0" lvl="0" indent="0" algn="ctr" rtl="0">
              <a:spcBef>
                <a:spcPts val="0"/>
              </a:spcBef>
              <a:spcAft>
                <a:spcPts val="0"/>
              </a:spcAft>
              <a:buNone/>
            </a:pPr>
            <a:endParaRPr>
              <a:solidFill>
                <a:schemeClr val="lt1"/>
              </a:solidFill>
            </a:endParaRPr>
          </a:p>
        </p:txBody>
      </p:sp>
    </p:spTree>
  </p:cSld>
  <p:clrMapOvr>
    <a:masterClrMapping/>
  </p:clrMapOvr>
</p:sld>
</file>

<file path=ppt/theme/theme1.xml><?xml version="1.0" encoding="utf-8"?>
<a:theme xmlns:a="http://schemas.openxmlformats.org/drawingml/2006/main" name="Wear Scarves Like an Influencer by Slidesgo">
  <a:themeElements>
    <a:clrScheme name="Simple Light">
      <a:dk1>
        <a:srgbClr val="2E2E2E"/>
      </a:dk1>
      <a:lt1>
        <a:srgbClr val="F3F3F3"/>
      </a:lt1>
      <a:dk2>
        <a:srgbClr val="2E2E2E"/>
      </a:dk2>
      <a:lt2>
        <a:srgbClr val="F3F3F3"/>
      </a:lt2>
      <a:accent1>
        <a:srgbClr val="CC0000"/>
      </a:accent1>
      <a:accent2>
        <a:srgbClr val="CC0000"/>
      </a:accent2>
      <a:accent3>
        <a:srgbClr val="CC0000"/>
      </a:accent3>
      <a:accent4>
        <a:srgbClr val="CC0000"/>
      </a:accent4>
      <a:accent5>
        <a:srgbClr val="CC0000"/>
      </a:accent5>
      <a:accent6>
        <a:srgbClr val="CC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1797</Words>
  <PresentationFormat>On-screen Show (16:9)</PresentationFormat>
  <Paragraphs>366</Paragraphs>
  <Slides>52</Slides>
  <Notes>52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52</vt:i4>
      </vt:variant>
    </vt:vector>
  </HeadingPairs>
  <TitlesOfParts>
    <vt:vector size="64" baseType="lpstr">
      <vt:lpstr>Staatliches</vt:lpstr>
      <vt:lpstr>Proxima Nova</vt:lpstr>
      <vt:lpstr>Roboto</vt:lpstr>
      <vt:lpstr>Amatic SC</vt:lpstr>
      <vt:lpstr>Calibri</vt:lpstr>
      <vt:lpstr>Proxima Nova Semibold</vt:lpstr>
      <vt:lpstr>Open Sans</vt:lpstr>
      <vt:lpstr>Arial</vt:lpstr>
      <vt:lpstr>Roboto Medium</vt:lpstr>
      <vt:lpstr>Lato</vt:lpstr>
      <vt:lpstr>Wear Scarves Like an Influencer by Slidesgo</vt:lpstr>
      <vt:lpstr>Slidesgo Final Pages</vt:lpstr>
      <vt:lpstr>Wear ScarVES like an Influencer</vt:lpstr>
      <vt:lpstr>Contents of this template</vt:lpstr>
      <vt:lpstr>Table of contents</vt:lpstr>
      <vt:lpstr>ABOUT US</vt:lpstr>
      <vt:lpstr>Our history</vt:lpstr>
      <vt:lpstr>WHAT SETS US APART?</vt:lpstr>
      <vt:lpstr>AWESOME WORDS</vt:lpstr>
      <vt:lpstr>GUIDING PRINCIPLES</vt:lpstr>
      <vt:lpstr>—Someone Famous</vt:lpstr>
      <vt:lpstr>Market analysis</vt:lpstr>
      <vt:lpstr>BUDGET</vt:lpstr>
      <vt:lpstr>415,145,145</vt:lpstr>
      <vt:lpstr>TOP SOCIAL NETWORKING SITES</vt:lpstr>
      <vt:lpstr>BUYER PERSONA</vt:lpstr>
      <vt:lpstr>PowerPoint Presentation</vt:lpstr>
      <vt:lpstr>ANALYZING THE COMPETITION</vt:lpstr>
      <vt:lpstr>GOALS AND STRATEGY</vt:lpstr>
      <vt:lpstr>GOALS</vt:lpstr>
      <vt:lpstr>STRATEGY</vt:lpstr>
      <vt:lpstr>OUR AREAS OF EXPERTISE</vt:lpstr>
      <vt:lpstr>WHAT CONTENT ARE WE GOING TO CREATE?</vt:lpstr>
      <vt:lpstr>CONTENT PLAN</vt:lpstr>
      <vt:lpstr>WHICH PLATFORMS ARE WE GOING TO USE?</vt:lpstr>
      <vt:lpstr>CONTENT SHARING PLAN</vt:lpstr>
      <vt:lpstr>CALENDAR</vt:lpstr>
      <vt:lpstr>budget</vt:lpstr>
      <vt:lpstr>AUDIENCE DEMOGRAPHICS</vt:lpstr>
      <vt:lpstr>50,000</vt:lpstr>
      <vt:lpstr>WHAT TONE ARE WE GOING TO USE? </vt:lpstr>
      <vt:lpstr>kpi overview</vt:lpstr>
      <vt:lpstr>KPI OVERVIEW graphics</vt:lpstr>
      <vt:lpstr>Our Team</vt:lpstr>
      <vt:lpstr>Thanks</vt:lpstr>
      <vt:lpstr>ALTERNATIVE RESOURCES</vt:lpstr>
      <vt:lpstr>RESOURCES</vt:lpstr>
      <vt:lpstr>Instructions for use</vt:lpstr>
      <vt:lpstr>Fonts &amp; colors used</vt:lpstr>
      <vt:lpstr>PowerPoint Presentation</vt:lpstr>
      <vt:lpstr>Use our editable graphic resources... </vt:lpstr>
      <vt:lpstr>PowerPoint Presentation</vt:lpstr>
      <vt:lpstr>PowerPoint Presentation</vt:lpstr>
      <vt:lpstr>PowerPoint Presentation</vt:lpstr>
      <vt:lpstr>PowerPoint Presentation</vt:lpstr>
      <vt:lpstr>PowerPoint Presentation</vt:lpstr>
      <vt:lpstr>...and our sets of editable icons</vt:lpstr>
      <vt:lpstr>Educational Icons</vt:lpstr>
      <vt:lpstr>Business Icons</vt:lpstr>
      <vt:lpstr>Help &amp; Support Icons</vt:lpstr>
      <vt:lpstr>Creative Process Icons</vt:lpstr>
      <vt:lpstr>Nature Icons</vt:lpstr>
      <vt:lpstr>SEO &amp; Marketing Icons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2021-03-10T16:15:16Z</dcterms:modified>
</cp:coreProperties>
</file>