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media/audio1.wav" ContentType="audio/wav"/>
  <Override PartName="/ppt/tags/tag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9" r:id="rId2"/>
    <p:sldId id="260" r:id="rId3"/>
    <p:sldId id="293" r:id="rId4"/>
    <p:sldId id="294" r:id="rId5"/>
    <p:sldId id="258" r:id="rId6"/>
    <p:sldId id="261" r:id="rId7"/>
    <p:sldId id="269" r:id="rId8"/>
    <p:sldId id="270" r:id="rId9"/>
    <p:sldId id="271" r:id="rId10"/>
    <p:sldId id="272" r:id="rId11"/>
    <p:sldId id="273" r:id="rId12"/>
    <p:sldId id="282" r:id="rId13"/>
    <p:sldId id="265" r:id="rId14"/>
    <p:sldId id="289" r:id="rId15"/>
    <p:sldId id="295" r:id="rId16"/>
    <p:sldId id="296" r:id="rId17"/>
    <p:sldId id="297" r:id="rId18"/>
    <p:sldId id="298" r:id="rId19"/>
    <p:sldId id="299" r:id="rId20"/>
    <p:sldId id="268" r:id="rId21"/>
    <p:sldId id="266" r:id="rId22"/>
    <p:sldId id="291" r:id="rId23"/>
    <p:sldId id="287" r:id="rId24"/>
    <p:sldId id="292" r:id="rId25"/>
    <p:sldId id="288" r:id="rId26"/>
    <p:sldId id="275" r:id="rId27"/>
    <p:sldId id="276" r:id="rId28"/>
    <p:sldId id="277" r:id="rId29"/>
    <p:sldId id="278" r:id="rId30"/>
    <p:sldId id="279" r:id="rId31"/>
    <p:sldId id="280" r:id="rId32"/>
    <p:sldId id="281" r:id="rId33"/>
    <p:sldId id="284" r:id="rId34"/>
    <p:sldId id="285"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90"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et Ta" userId="46beb720-0647-498e-b0e3-39c1d72dc7c1" providerId="ADAL" clId="{27268A9D-E31D-4B15-854C-0BD16619B0C0}"/>
    <pc:docChg chg="undo custSel addSld delSld modSld sldOrd">
      <pc:chgData name="Thuyet Ta" userId="46beb720-0647-498e-b0e3-39c1d72dc7c1" providerId="ADAL" clId="{27268A9D-E31D-4B15-854C-0BD16619B0C0}" dt="2022-07-31T04:56:15.602" v="2785"/>
      <pc:docMkLst>
        <pc:docMk/>
      </pc:docMkLst>
      <pc:sldChg chg="add">
        <pc:chgData name="Thuyet Ta" userId="46beb720-0647-498e-b0e3-39c1d72dc7c1" providerId="ADAL" clId="{27268A9D-E31D-4B15-854C-0BD16619B0C0}" dt="2022-07-29T13:09:37.423" v="0"/>
        <pc:sldMkLst>
          <pc:docMk/>
          <pc:sldMk cId="1179638017" sldId="258"/>
        </pc:sldMkLst>
      </pc:sldChg>
      <pc:sldChg chg="modSp add">
        <pc:chgData name="Thuyet Ta" userId="46beb720-0647-498e-b0e3-39c1d72dc7c1" providerId="ADAL" clId="{27268A9D-E31D-4B15-854C-0BD16619B0C0}" dt="2022-07-29T13:09:46.980" v="2" actId="20577"/>
        <pc:sldMkLst>
          <pc:docMk/>
          <pc:sldMk cId="1915995919" sldId="259"/>
        </pc:sldMkLst>
        <pc:spChg chg="mod">
          <ac:chgData name="Thuyet Ta" userId="46beb720-0647-498e-b0e3-39c1d72dc7c1" providerId="ADAL" clId="{27268A9D-E31D-4B15-854C-0BD16619B0C0}" dt="2022-07-29T13:09:46.980" v="2" actId="20577"/>
          <ac:spMkLst>
            <pc:docMk/>
            <pc:sldMk cId="1915995919" sldId="259"/>
            <ac:spMk id="3" creationId="{00000000-0000-0000-0000-000000000000}"/>
          </ac:spMkLst>
        </pc:spChg>
      </pc:sldChg>
      <pc:sldChg chg="addSp delSp modSp add ord setBg delAnim modAnim">
        <pc:chgData name="Thuyet Ta" userId="46beb720-0647-498e-b0e3-39c1d72dc7c1" providerId="ADAL" clId="{27268A9D-E31D-4B15-854C-0BD16619B0C0}" dt="2022-07-31T04:56:15.602" v="2785"/>
        <pc:sldMkLst>
          <pc:docMk/>
          <pc:sldMk cId="1905447255" sldId="260"/>
        </pc:sldMkLst>
        <pc:spChg chg="del">
          <ac:chgData name="Thuyet Ta" userId="46beb720-0647-498e-b0e3-39c1d72dc7c1" providerId="ADAL" clId="{27268A9D-E31D-4B15-854C-0BD16619B0C0}" dt="2022-07-30T08:30:40.864" v="4" actId="478"/>
          <ac:spMkLst>
            <pc:docMk/>
            <pc:sldMk cId="1905447255" sldId="260"/>
            <ac:spMk id="2" creationId="{00000000-0000-0000-0000-000000000000}"/>
          </ac:spMkLst>
        </pc:spChg>
        <pc:spChg chg="add del mod">
          <ac:chgData name="Thuyet Ta" userId="46beb720-0647-498e-b0e3-39c1d72dc7c1" providerId="ADAL" clId="{27268A9D-E31D-4B15-854C-0BD16619B0C0}" dt="2022-07-30T08:30:45.468" v="5" actId="478"/>
          <ac:spMkLst>
            <pc:docMk/>
            <pc:sldMk cId="1905447255" sldId="260"/>
            <ac:spMk id="4" creationId="{D6B8D1DA-9C03-46F2-9821-B3DA7A2CD49D}"/>
          </ac:spMkLst>
        </pc:spChg>
        <pc:spChg chg="add mod">
          <ac:chgData name="Thuyet Ta" userId="46beb720-0647-498e-b0e3-39c1d72dc7c1" providerId="ADAL" clId="{27268A9D-E31D-4B15-854C-0BD16619B0C0}" dt="2022-07-30T12:04:42.537" v="2520" actId="1076"/>
          <ac:spMkLst>
            <pc:docMk/>
            <pc:sldMk cId="1905447255" sldId="260"/>
            <ac:spMk id="6" creationId="{C61F2FA6-CDEB-4626-83BC-587EB78BB995}"/>
          </ac:spMkLst>
        </pc:spChg>
        <pc:spChg chg="add mod">
          <ac:chgData name="Thuyet Ta" userId="46beb720-0647-498e-b0e3-39c1d72dc7c1" providerId="ADAL" clId="{27268A9D-E31D-4B15-854C-0BD16619B0C0}" dt="2022-07-30T08:36:29.010" v="34" actId="113"/>
          <ac:spMkLst>
            <pc:docMk/>
            <pc:sldMk cId="1905447255" sldId="260"/>
            <ac:spMk id="7" creationId="{D94EB8B3-0F32-4B66-B9F6-00953CE91B4E}"/>
          </ac:spMkLst>
        </pc:spChg>
        <pc:spChg chg="add mod">
          <ac:chgData name="Thuyet Ta" userId="46beb720-0647-498e-b0e3-39c1d72dc7c1" providerId="ADAL" clId="{27268A9D-E31D-4B15-854C-0BD16619B0C0}" dt="2022-07-31T04:55:17.750" v="2777" actId="255"/>
          <ac:spMkLst>
            <pc:docMk/>
            <pc:sldMk cId="1905447255" sldId="260"/>
            <ac:spMk id="8" creationId="{B61C0540-F392-4AE3-B019-F3070BC5E613}"/>
          </ac:spMkLst>
        </pc:spChg>
        <pc:picChg chg="add mod">
          <ac:chgData name="Thuyet Ta" userId="46beb720-0647-498e-b0e3-39c1d72dc7c1" providerId="ADAL" clId="{27268A9D-E31D-4B15-854C-0BD16619B0C0}" dt="2022-07-30T08:36:05.697" v="30" actId="14100"/>
          <ac:picMkLst>
            <pc:docMk/>
            <pc:sldMk cId="1905447255" sldId="260"/>
            <ac:picMk id="5" creationId="{6B914ADF-C8F1-438B-8F6C-CC31C2A3A3D2}"/>
          </ac:picMkLst>
        </pc:picChg>
      </pc:sldChg>
      <pc:sldChg chg="modSp add setBg">
        <pc:chgData name="Thuyet Ta" userId="46beb720-0647-498e-b0e3-39c1d72dc7c1" providerId="ADAL" clId="{27268A9D-E31D-4B15-854C-0BD16619B0C0}" dt="2022-07-30T08:47:53.958" v="262" actId="2711"/>
        <pc:sldMkLst>
          <pc:docMk/>
          <pc:sldMk cId="571922633" sldId="261"/>
        </pc:sldMkLst>
        <pc:spChg chg="mod">
          <ac:chgData name="Thuyet Ta" userId="46beb720-0647-498e-b0e3-39c1d72dc7c1" providerId="ADAL" clId="{27268A9D-E31D-4B15-854C-0BD16619B0C0}" dt="2022-07-30T08:47:53.958" v="262" actId="2711"/>
          <ac:spMkLst>
            <pc:docMk/>
            <pc:sldMk cId="571922633" sldId="261"/>
            <ac:spMk id="247" creationId="{00000000-0000-0000-0000-000000000000}"/>
          </ac:spMkLst>
        </pc:spChg>
      </pc:sldChg>
      <pc:sldChg chg="add del">
        <pc:chgData name="Thuyet Ta" userId="46beb720-0647-498e-b0e3-39c1d72dc7c1" providerId="ADAL" clId="{27268A9D-E31D-4B15-854C-0BD16619B0C0}" dt="2022-07-30T11:48:23.527" v="2222" actId="2696"/>
        <pc:sldMkLst>
          <pc:docMk/>
          <pc:sldMk cId="4088196765" sldId="262"/>
        </pc:sldMkLst>
      </pc:sldChg>
      <pc:sldChg chg="add setBg">
        <pc:chgData name="Thuyet Ta" userId="46beb720-0647-498e-b0e3-39c1d72dc7c1" providerId="ADAL" clId="{27268A9D-E31D-4B15-854C-0BD16619B0C0}" dt="2022-07-29T13:09:37.423" v="0"/>
        <pc:sldMkLst>
          <pc:docMk/>
          <pc:sldMk cId="1159470328" sldId="265"/>
        </pc:sldMkLst>
      </pc:sldChg>
      <pc:sldChg chg="addSp delSp modSp add setBg">
        <pc:chgData name="Thuyet Ta" userId="46beb720-0647-498e-b0e3-39c1d72dc7c1" providerId="ADAL" clId="{27268A9D-E31D-4B15-854C-0BD16619B0C0}" dt="2022-07-31T04:47:15.948" v="2775" actId="122"/>
        <pc:sldMkLst>
          <pc:docMk/>
          <pc:sldMk cId="3875944820" sldId="266"/>
        </pc:sldMkLst>
        <pc:spChg chg="add mod">
          <ac:chgData name="Thuyet Ta" userId="46beb720-0647-498e-b0e3-39c1d72dc7c1" providerId="ADAL" clId="{27268A9D-E31D-4B15-854C-0BD16619B0C0}" dt="2022-07-31T04:47:15.948" v="2775" actId="122"/>
          <ac:spMkLst>
            <pc:docMk/>
            <pc:sldMk cId="3875944820" sldId="266"/>
            <ac:spMk id="5" creationId="{4EF5B3FC-3AB4-4BD1-9C87-7C02C6AC8012}"/>
          </ac:spMkLst>
        </pc:spChg>
        <pc:graphicFrameChg chg="del mod modGraphic">
          <ac:chgData name="Thuyet Ta" userId="46beb720-0647-498e-b0e3-39c1d72dc7c1" providerId="ADAL" clId="{27268A9D-E31D-4B15-854C-0BD16619B0C0}" dt="2022-07-30T09:16:30.667" v="1147"/>
          <ac:graphicFrameMkLst>
            <pc:docMk/>
            <pc:sldMk cId="3875944820" sldId="266"/>
            <ac:graphicFrameMk id="2" creationId="{00000000-0000-0000-0000-000000000000}"/>
          </ac:graphicFrameMkLst>
        </pc:graphicFrameChg>
        <pc:graphicFrameChg chg="add mod modGraphic">
          <ac:chgData name="Thuyet Ta" userId="46beb720-0647-498e-b0e3-39c1d72dc7c1" providerId="ADAL" clId="{27268A9D-E31D-4B15-854C-0BD16619B0C0}" dt="2022-07-30T09:18:19.085" v="1340" actId="20577"/>
          <ac:graphicFrameMkLst>
            <pc:docMk/>
            <pc:sldMk cId="3875944820" sldId="266"/>
            <ac:graphicFrameMk id="3" creationId="{7C7EE2C5-A725-426D-BBDD-BA48C77672F0}"/>
          </ac:graphicFrameMkLst>
        </pc:graphicFrameChg>
      </pc:sldChg>
      <pc:sldChg chg="add setBg">
        <pc:chgData name="Thuyet Ta" userId="46beb720-0647-498e-b0e3-39c1d72dc7c1" providerId="ADAL" clId="{27268A9D-E31D-4B15-854C-0BD16619B0C0}" dt="2022-07-29T13:09:37.423" v="0"/>
        <pc:sldMkLst>
          <pc:docMk/>
          <pc:sldMk cId="3820014599" sldId="268"/>
        </pc:sldMkLst>
      </pc:sldChg>
      <pc:sldChg chg="modSp add setBg">
        <pc:chgData name="Thuyet Ta" userId="46beb720-0647-498e-b0e3-39c1d72dc7c1" providerId="ADAL" clId="{27268A9D-E31D-4B15-854C-0BD16619B0C0}" dt="2022-07-30T08:48:20.368" v="265" actId="255"/>
        <pc:sldMkLst>
          <pc:docMk/>
          <pc:sldMk cId="2585877765" sldId="269"/>
        </pc:sldMkLst>
        <pc:spChg chg="mod">
          <ac:chgData name="Thuyet Ta" userId="46beb720-0647-498e-b0e3-39c1d72dc7c1" providerId="ADAL" clId="{27268A9D-E31D-4B15-854C-0BD16619B0C0}" dt="2022-07-30T08:48:20.368" v="265" actId="255"/>
          <ac:spMkLst>
            <pc:docMk/>
            <pc:sldMk cId="2585877765" sldId="269"/>
            <ac:spMk id="3" creationId="{00000000-0000-0000-0000-000000000000}"/>
          </ac:spMkLst>
        </pc:spChg>
      </pc:sldChg>
      <pc:sldChg chg="addSp modSp add setBg">
        <pc:chgData name="Thuyet Ta" userId="46beb720-0647-498e-b0e3-39c1d72dc7c1" providerId="ADAL" clId="{27268A9D-E31D-4B15-854C-0BD16619B0C0}" dt="2022-07-31T04:17:31.469" v="2553" actId="1076"/>
        <pc:sldMkLst>
          <pc:docMk/>
          <pc:sldMk cId="4221625855" sldId="270"/>
        </pc:sldMkLst>
        <pc:spChg chg="mod">
          <ac:chgData name="Thuyet Ta" userId="46beb720-0647-498e-b0e3-39c1d72dc7c1" providerId="ADAL" clId="{27268A9D-E31D-4B15-854C-0BD16619B0C0}" dt="2022-07-30T08:50:26.269" v="287" actId="1076"/>
          <ac:spMkLst>
            <pc:docMk/>
            <pc:sldMk cId="4221625855" sldId="270"/>
            <ac:spMk id="3" creationId="{00000000-0000-0000-0000-000000000000}"/>
          </ac:spMkLst>
        </pc:spChg>
        <pc:spChg chg="mod">
          <ac:chgData name="Thuyet Ta" userId="46beb720-0647-498e-b0e3-39c1d72dc7c1" providerId="ADAL" clId="{27268A9D-E31D-4B15-854C-0BD16619B0C0}" dt="2022-07-31T04:17:31.469" v="2553" actId="1076"/>
          <ac:spMkLst>
            <pc:docMk/>
            <pc:sldMk cId="4221625855" sldId="270"/>
            <ac:spMk id="5" creationId="{00000000-0000-0000-0000-000000000000}"/>
          </ac:spMkLst>
        </pc:spChg>
        <pc:picChg chg="add mod">
          <ac:chgData name="Thuyet Ta" userId="46beb720-0647-498e-b0e3-39c1d72dc7c1" providerId="ADAL" clId="{27268A9D-E31D-4B15-854C-0BD16619B0C0}" dt="2022-07-30T08:49:47.690" v="273" actId="1076"/>
          <ac:picMkLst>
            <pc:docMk/>
            <pc:sldMk cId="4221625855" sldId="270"/>
            <ac:picMk id="4" creationId="{E502D39D-E2C7-4EEA-ACC7-C8AB995274B3}"/>
          </ac:picMkLst>
        </pc:picChg>
      </pc:sldChg>
      <pc:sldChg chg="modSp add setBg modAnim">
        <pc:chgData name="Thuyet Ta" userId="46beb720-0647-498e-b0e3-39c1d72dc7c1" providerId="ADAL" clId="{27268A9D-E31D-4B15-854C-0BD16619B0C0}" dt="2022-07-31T04:29:09.602" v="2735" actId="2711"/>
        <pc:sldMkLst>
          <pc:docMk/>
          <pc:sldMk cId="456712159" sldId="271"/>
        </pc:sldMkLst>
        <pc:spChg chg="mod">
          <ac:chgData name="Thuyet Ta" userId="46beb720-0647-498e-b0e3-39c1d72dc7c1" providerId="ADAL" clId="{27268A9D-E31D-4B15-854C-0BD16619B0C0}" dt="2022-07-30T08:54:05.040" v="308" actId="255"/>
          <ac:spMkLst>
            <pc:docMk/>
            <pc:sldMk cId="456712159" sldId="271"/>
            <ac:spMk id="2" creationId="{00000000-0000-0000-0000-000000000000}"/>
          </ac:spMkLst>
        </pc:spChg>
        <pc:spChg chg="mod">
          <ac:chgData name="Thuyet Ta" userId="46beb720-0647-498e-b0e3-39c1d72dc7c1" providerId="ADAL" clId="{27268A9D-E31D-4B15-854C-0BD16619B0C0}" dt="2022-07-31T04:29:09.602" v="2735" actId="2711"/>
          <ac:spMkLst>
            <pc:docMk/>
            <pc:sldMk cId="456712159" sldId="271"/>
            <ac:spMk id="3" creationId="{00000000-0000-0000-0000-000000000000}"/>
          </ac:spMkLst>
        </pc:spChg>
        <pc:spChg chg="mod">
          <ac:chgData name="Thuyet Ta" userId="46beb720-0647-498e-b0e3-39c1d72dc7c1" providerId="ADAL" clId="{27268A9D-E31D-4B15-854C-0BD16619B0C0}" dt="2022-07-30T08:54:46.337" v="321" actId="20577"/>
          <ac:spMkLst>
            <pc:docMk/>
            <pc:sldMk cId="456712159" sldId="271"/>
            <ac:spMk id="5" creationId="{00000000-0000-0000-0000-000000000000}"/>
          </ac:spMkLst>
        </pc:spChg>
      </pc:sldChg>
      <pc:sldChg chg="modSp add setBg">
        <pc:chgData name="Thuyet Ta" userId="46beb720-0647-498e-b0e3-39c1d72dc7c1" providerId="ADAL" clId="{27268A9D-E31D-4B15-854C-0BD16619B0C0}" dt="2022-07-31T04:29:02.621" v="2734" actId="14100"/>
        <pc:sldMkLst>
          <pc:docMk/>
          <pc:sldMk cId="1682139061" sldId="272"/>
        </pc:sldMkLst>
        <pc:spChg chg="mod">
          <ac:chgData name="Thuyet Ta" userId="46beb720-0647-498e-b0e3-39c1d72dc7c1" providerId="ADAL" clId="{27268A9D-E31D-4B15-854C-0BD16619B0C0}" dt="2022-07-31T04:28:48.802" v="2731" actId="14100"/>
          <ac:spMkLst>
            <pc:docMk/>
            <pc:sldMk cId="1682139061" sldId="272"/>
            <ac:spMk id="3" creationId="{00000000-0000-0000-0000-000000000000}"/>
          </ac:spMkLst>
        </pc:spChg>
        <pc:spChg chg="mod">
          <ac:chgData name="Thuyet Ta" userId="46beb720-0647-498e-b0e3-39c1d72dc7c1" providerId="ADAL" clId="{27268A9D-E31D-4B15-854C-0BD16619B0C0}" dt="2022-07-31T04:29:02.621" v="2734" actId="14100"/>
          <ac:spMkLst>
            <pc:docMk/>
            <pc:sldMk cId="1682139061" sldId="272"/>
            <ac:spMk id="22" creationId="{00000000-0000-0000-0000-000000000000}"/>
          </ac:spMkLst>
        </pc:spChg>
      </pc:sldChg>
      <pc:sldChg chg="modSp add setBg modAnim">
        <pc:chgData name="Thuyet Ta" userId="46beb720-0647-498e-b0e3-39c1d72dc7c1" providerId="ADAL" clId="{27268A9D-E31D-4B15-854C-0BD16619B0C0}" dt="2022-07-31T04:30:28.780" v="2752" actId="207"/>
        <pc:sldMkLst>
          <pc:docMk/>
          <pc:sldMk cId="3158491518" sldId="273"/>
        </pc:sldMkLst>
        <pc:spChg chg="mod">
          <ac:chgData name="Thuyet Ta" userId="46beb720-0647-498e-b0e3-39c1d72dc7c1" providerId="ADAL" clId="{27268A9D-E31D-4B15-854C-0BD16619B0C0}" dt="2022-07-31T04:29:19.374" v="2738" actId="27636"/>
          <ac:spMkLst>
            <pc:docMk/>
            <pc:sldMk cId="3158491518" sldId="273"/>
            <ac:spMk id="2" creationId="{00000000-0000-0000-0000-000000000000}"/>
          </ac:spMkLst>
        </pc:spChg>
        <pc:spChg chg="mod">
          <ac:chgData name="Thuyet Ta" userId="46beb720-0647-498e-b0e3-39c1d72dc7c1" providerId="ADAL" clId="{27268A9D-E31D-4B15-854C-0BD16619B0C0}" dt="2022-07-31T04:29:55.331" v="2747" actId="255"/>
          <ac:spMkLst>
            <pc:docMk/>
            <pc:sldMk cId="3158491518" sldId="273"/>
            <ac:spMk id="3" creationId="{00000000-0000-0000-0000-000000000000}"/>
          </ac:spMkLst>
        </pc:spChg>
        <pc:spChg chg="mod">
          <ac:chgData name="Thuyet Ta" userId="46beb720-0647-498e-b0e3-39c1d72dc7c1" providerId="ADAL" clId="{27268A9D-E31D-4B15-854C-0BD16619B0C0}" dt="2022-07-30T08:57:20.457" v="572" actId="1076"/>
          <ac:spMkLst>
            <pc:docMk/>
            <pc:sldMk cId="3158491518" sldId="273"/>
            <ac:spMk id="4" creationId="{00000000-0000-0000-0000-000000000000}"/>
          </ac:spMkLst>
        </pc:spChg>
        <pc:spChg chg="mod">
          <ac:chgData name="Thuyet Ta" userId="46beb720-0647-498e-b0e3-39c1d72dc7c1" providerId="ADAL" clId="{27268A9D-E31D-4B15-854C-0BD16619B0C0}" dt="2022-07-31T04:30:28.780" v="2752" actId="207"/>
          <ac:spMkLst>
            <pc:docMk/>
            <pc:sldMk cId="3158491518" sldId="273"/>
            <ac:spMk id="5" creationId="{00000000-0000-0000-0000-000000000000}"/>
          </ac:spMkLst>
        </pc:spChg>
      </pc:sldChg>
      <pc:sldChg chg="add">
        <pc:chgData name="Thuyet Ta" userId="46beb720-0647-498e-b0e3-39c1d72dc7c1" providerId="ADAL" clId="{27268A9D-E31D-4B15-854C-0BD16619B0C0}" dt="2022-07-29T13:09:37.423" v="0"/>
        <pc:sldMkLst>
          <pc:docMk/>
          <pc:sldMk cId="1217515181" sldId="275"/>
        </pc:sldMkLst>
      </pc:sldChg>
      <pc:sldChg chg="add">
        <pc:chgData name="Thuyet Ta" userId="46beb720-0647-498e-b0e3-39c1d72dc7c1" providerId="ADAL" clId="{27268A9D-E31D-4B15-854C-0BD16619B0C0}" dt="2022-07-29T13:09:37.423" v="0"/>
        <pc:sldMkLst>
          <pc:docMk/>
          <pc:sldMk cId="4292745520" sldId="276"/>
        </pc:sldMkLst>
      </pc:sldChg>
      <pc:sldChg chg="modSp add">
        <pc:chgData name="Thuyet Ta" userId="46beb720-0647-498e-b0e3-39c1d72dc7c1" providerId="ADAL" clId="{27268A9D-E31D-4B15-854C-0BD16619B0C0}" dt="2022-07-31T04:22:31.185" v="2640" actId="20577"/>
        <pc:sldMkLst>
          <pc:docMk/>
          <pc:sldMk cId="3969976253" sldId="277"/>
        </pc:sldMkLst>
        <pc:spChg chg="mod">
          <ac:chgData name="Thuyet Ta" userId="46beb720-0647-498e-b0e3-39c1d72dc7c1" providerId="ADAL" clId="{27268A9D-E31D-4B15-854C-0BD16619B0C0}" dt="2022-07-31T04:22:31.185" v="2640" actId="20577"/>
          <ac:spMkLst>
            <pc:docMk/>
            <pc:sldMk cId="3969976253" sldId="277"/>
            <ac:spMk id="42" creationId="{00000000-0000-0000-0000-000000000000}"/>
          </ac:spMkLst>
        </pc:spChg>
      </pc:sldChg>
      <pc:sldChg chg="add">
        <pc:chgData name="Thuyet Ta" userId="46beb720-0647-498e-b0e3-39c1d72dc7c1" providerId="ADAL" clId="{27268A9D-E31D-4B15-854C-0BD16619B0C0}" dt="2022-07-29T13:09:37.423" v="0"/>
        <pc:sldMkLst>
          <pc:docMk/>
          <pc:sldMk cId="55918833" sldId="278"/>
        </pc:sldMkLst>
      </pc:sldChg>
      <pc:sldChg chg="addSp modSp add">
        <pc:chgData name="Thuyet Ta" userId="46beb720-0647-498e-b0e3-39c1d72dc7c1" providerId="ADAL" clId="{27268A9D-E31D-4B15-854C-0BD16619B0C0}" dt="2022-07-31T04:23:32.495" v="2660" actId="1076"/>
        <pc:sldMkLst>
          <pc:docMk/>
          <pc:sldMk cId="772065315" sldId="279"/>
        </pc:sldMkLst>
        <pc:spChg chg="mod">
          <ac:chgData name="Thuyet Ta" userId="46beb720-0647-498e-b0e3-39c1d72dc7c1" providerId="ADAL" clId="{27268A9D-E31D-4B15-854C-0BD16619B0C0}" dt="2022-07-31T04:23:32.495" v="2660" actId="1076"/>
          <ac:spMkLst>
            <pc:docMk/>
            <pc:sldMk cId="772065315" sldId="279"/>
            <ac:spMk id="2" creationId="{00000000-0000-0000-0000-000000000000}"/>
          </ac:spMkLst>
        </pc:spChg>
        <pc:spChg chg="mod">
          <ac:chgData name="Thuyet Ta" userId="46beb720-0647-498e-b0e3-39c1d72dc7c1" providerId="ADAL" clId="{27268A9D-E31D-4B15-854C-0BD16619B0C0}" dt="2022-07-31T04:23:07.956" v="2652" actId="113"/>
          <ac:spMkLst>
            <pc:docMk/>
            <pc:sldMk cId="772065315" sldId="279"/>
            <ac:spMk id="42" creationId="{00000000-0000-0000-0000-000000000000}"/>
          </ac:spMkLst>
        </pc:spChg>
        <pc:picChg chg="add mod">
          <ac:chgData name="Thuyet Ta" userId="46beb720-0647-498e-b0e3-39c1d72dc7c1" providerId="ADAL" clId="{27268A9D-E31D-4B15-854C-0BD16619B0C0}" dt="2022-07-30T09:21:15.977" v="1361" actId="14100"/>
          <ac:picMkLst>
            <pc:docMk/>
            <pc:sldMk cId="772065315" sldId="279"/>
            <ac:picMk id="8" creationId="{645C0A30-5A5F-4758-95B0-58B2F818DEC0}"/>
          </ac:picMkLst>
        </pc:picChg>
        <pc:picChg chg="mod">
          <ac:chgData name="Thuyet Ta" userId="46beb720-0647-498e-b0e3-39c1d72dc7c1" providerId="ADAL" clId="{27268A9D-E31D-4B15-854C-0BD16619B0C0}" dt="2022-07-31T04:23:29.969" v="2659" actId="14100"/>
          <ac:picMkLst>
            <pc:docMk/>
            <pc:sldMk cId="772065315" sldId="279"/>
            <ac:picMk id="41" creationId="{00000000-0000-0000-0000-000000000000}"/>
          </ac:picMkLst>
        </pc:picChg>
      </pc:sldChg>
      <pc:sldChg chg="addSp delSp modSp add delAnim modAnim">
        <pc:chgData name="Thuyet Ta" userId="46beb720-0647-498e-b0e3-39c1d72dc7c1" providerId="ADAL" clId="{27268A9D-E31D-4B15-854C-0BD16619B0C0}" dt="2022-07-31T04:24:52.033" v="2671"/>
        <pc:sldMkLst>
          <pc:docMk/>
          <pc:sldMk cId="3372668655" sldId="280"/>
        </pc:sldMkLst>
        <pc:spChg chg="del mod">
          <ac:chgData name="Thuyet Ta" userId="46beb720-0647-498e-b0e3-39c1d72dc7c1" providerId="ADAL" clId="{27268A9D-E31D-4B15-854C-0BD16619B0C0}" dt="2022-07-30T09:21:58.367" v="1368" actId="478"/>
          <ac:spMkLst>
            <pc:docMk/>
            <pc:sldMk cId="3372668655" sldId="280"/>
            <ac:spMk id="2" creationId="{00000000-0000-0000-0000-000000000000}"/>
          </ac:spMkLst>
        </pc:spChg>
        <pc:spChg chg="add mod">
          <ac:chgData name="Thuyet Ta" userId="46beb720-0647-498e-b0e3-39c1d72dc7c1" providerId="ADAL" clId="{27268A9D-E31D-4B15-854C-0BD16619B0C0}" dt="2022-07-31T04:24:17" v="2669" actId="1076"/>
          <ac:spMkLst>
            <pc:docMk/>
            <pc:sldMk cId="3372668655" sldId="280"/>
            <ac:spMk id="3" creationId="{34144336-D72E-43F0-962D-BA7699495628}"/>
          </ac:spMkLst>
        </pc:spChg>
        <pc:spChg chg="mod">
          <ac:chgData name="Thuyet Ta" userId="46beb720-0647-498e-b0e3-39c1d72dc7c1" providerId="ADAL" clId="{27268A9D-E31D-4B15-854C-0BD16619B0C0}" dt="2022-07-31T04:23:50.652" v="2663" actId="14100"/>
          <ac:spMkLst>
            <pc:docMk/>
            <pc:sldMk cId="3372668655" sldId="280"/>
            <ac:spMk id="42" creationId="{00000000-0000-0000-0000-000000000000}"/>
          </ac:spMkLst>
        </pc:spChg>
        <pc:picChg chg="add mod">
          <ac:chgData name="Thuyet Ta" userId="46beb720-0647-498e-b0e3-39c1d72dc7c1" providerId="ADAL" clId="{27268A9D-E31D-4B15-854C-0BD16619B0C0}" dt="2022-07-31T04:23:59.539" v="2664" actId="14100"/>
          <ac:picMkLst>
            <pc:docMk/>
            <pc:sldMk cId="3372668655" sldId="280"/>
            <ac:picMk id="8" creationId="{CFF17923-1BDD-41C3-BCAD-67EEB5A4E91D}"/>
          </ac:picMkLst>
        </pc:picChg>
        <pc:picChg chg="mod">
          <ac:chgData name="Thuyet Ta" userId="46beb720-0647-498e-b0e3-39c1d72dc7c1" providerId="ADAL" clId="{27268A9D-E31D-4B15-854C-0BD16619B0C0}" dt="2022-07-30T09:21:47.089" v="1364" actId="14100"/>
          <ac:picMkLst>
            <pc:docMk/>
            <pc:sldMk cId="3372668655" sldId="280"/>
            <ac:picMk id="40" creationId="{00000000-0000-0000-0000-000000000000}"/>
          </ac:picMkLst>
        </pc:picChg>
        <pc:picChg chg="mod">
          <ac:chgData name="Thuyet Ta" userId="46beb720-0647-498e-b0e3-39c1d72dc7c1" providerId="ADAL" clId="{27268A9D-E31D-4B15-854C-0BD16619B0C0}" dt="2022-07-30T09:22:01.195" v="1369" actId="14100"/>
          <ac:picMkLst>
            <pc:docMk/>
            <pc:sldMk cId="3372668655" sldId="280"/>
            <ac:picMk id="41" creationId="{00000000-0000-0000-0000-000000000000}"/>
          </ac:picMkLst>
        </pc:picChg>
      </pc:sldChg>
      <pc:sldChg chg="addSp modSp add">
        <pc:chgData name="Thuyet Ta" userId="46beb720-0647-498e-b0e3-39c1d72dc7c1" providerId="ADAL" clId="{27268A9D-E31D-4B15-854C-0BD16619B0C0}" dt="2022-07-31T04:25:51.190" v="2682" actId="14100"/>
        <pc:sldMkLst>
          <pc:docMk/>
          <pc:sldMk cId="3731511031" sldId="281"/>
        </pc:sldMkLst>
        <pc:spChg chg="mod">
          <ac:chgData name="Thuyet Ta" userId="46beb720-0647-498e-b0e3-39c1d72dc7c1" providerId="ADAL" clId="{27268A9D-E31D-4B15-854C-0BD16619B0C0}" dt="2022-07-31T04:25:34.122" v="2679" actId="1076"/>
          <ac:spMkLst>
            <pc:docMk/>
            <pc:sldMk cId="3731511031" sldId="281"/>
            <ac:spMk id="2" creationId="{00000000-0000-0000-0000-000000000000}"/>
          </ac:spMkLst>
        </pc:spChg>
        <pc:spChg chg="mod">
          <ac:chgData name="Thuyet Ta" userId="46beb720-0647-498e-b0e3-39c1d72dc7c1" providerId="ADAL" clId="{27268A9D-E31D-4B15-854C-0BD16619B0C0}" dt="2022-07-31T04:25:47.035" v="2681" actId="255"/>
          <ac:spMkLst>
            <pc:docMk/>
            <pc:sldMk cId="3731511031" sldId="281"/>
            <ac:spMk id="42" creationId="{00000000-0000-0000-0000-000000000000}"/>
          </ac:spMkLst>
        </pc:spChg>
        <pc:picChg chg="add mod">
          <ac:chgData name="Thuyet Ta" userId="46beb720-0647-498e-b0e3-39c1d72dc7c1" providerId="ADAL" clId="{27268A9D-E31D-4B15-854C-0BD16619B0C0}" dt="2022-07-31T04:25:51.190" v="2682" actId="14100"/>
          <ac:picMkLst>
            <pc:docMk/>
            <pc:sldMk cId="3731511031" sldId="281"/>
            <ac:picMk id="8" creationId="{3D16AF18-ECAA-49C8-B834-63A62C2E5D4D}"/>
          </ac:picMkLst>
        </pc:picChg>
        <pc:picChg chg="mod">
          <ac:chgData name="Thuyet Ta" userId="46beb720-0647-498e-b0e3-39c1d72dc7c1" providerId="ADAL" clId="{27268A9D-E31D-4B15-854C-0BD16619B0C0}" dt="2022-07-31T04:25:01.630" v="2672" actId="14100"/>
          <ac:picMkLst>
            <pc:docMk/>
            <pc:sldMk cId="3731511031" sldId="281"/>
            <ac:picMk id="41" creationId="{00000000-0000-0000-0000-000000000000}"/>
          </ac:picMkLst>
        </pc:picChg>
      </pc:sldChg>
      <pc:sldChg chg="modSp add">
        <pc:chgData name="Thuyet Ta" userId="46beb720-0647-498e-b0e3-39c1d72dc7c1" providerId="ADAL" clId="{27268A9D-E31D-4B15-854C-0BD16619B0C0}" dt="2022-07-30T08:58:53.763" v="595" actId="122"/>
        <pc:sldMkLst>
          <pc:docMk/>
          <pc:sldMk cId="731741971" sldId="282"/>
        </pc:sldMkLst>
        <pc:spChg chg="mod">
          <ac:chgData name="Thuyet Ta" userId="46beb720-0647-498e-b0e3-39c1d72dc7c1" providerId="ADAL" clId="{27268A9D-E31D-4B15-854C-0BD16619B0C0}" dt="2022-07-30T08:58:53.763" v="595" actId="122"/>
          <ac:spMkLst>
            <pc:docMk/>
            <pc:sldMk cId="731741971" sldId="282"/>
            <ac:spMk id="2" creationId="{00000000-0000-0000-0000-000000000000}"/>
          </ac:spMkLst>
        </pc:spChg>
      </pc:sldChg>
      <pc:sldChg chg="add del setBg">
        <pc:chgData name="Thuyet Ta" userId="46beb720-0647-498e-b0e3-39c1d72dc7c1" providerId="ADAL" clId="{27268A9D-E31D-4B15-854C-0BD16619B0C0}" dt="2022-07-30T11:48:38.793" v="2225" actId="2696"/>
        <pc:sldMkLst>
          <pc:docMk/>
          <pc:sldMk cId="3491397671" sldId="283"/>
        </pc:sldMkLst>
      </pc:sldChg>
      <pc:sldChg chg="modSp add">
        <pc:chgData name="Thuyet Ta" userId="46beb720-0647-498e-b0e3-39c1d72dc7c1" providerId="ADAL" clId="{27268A9D-E31D-4B15-854C-0BD16619B0C0}" dt="2022-07-31T04:27:02.371" v="2703" actId="255"/>
        <pc:sldMkLst>
          <pc:docMk/>
          <pc:sldMk cId="2496480755" sldId="284"/>
        </pc:sldMkLst>
        <pc:spChg chg="mod">
          <ac:chgData name="Thuyet Ta" userId="46beb720-0647-498e-b0e3-39c1d72dc7c1" providerId="ADAL" clId="{27268A9D-E31D-4B15-854C-0BD16619B0C0}" dt="2022-07-31T04:27:02.371" v="2703" actId="255"/>
          <ac:spMkLst>
            <pc:docMk/>
            <pc:sldMk cId="2496480755" sldId="284"/>
            <ac:spMk id="2" creationId="{00000000-0000-0000-0000-000000000000}"/>
          </ac:spMkLst>
        </pc:spChg>
        <pc:spChg chg="mod">
          <ac:chgData name="Thuyet Ta" userId="46beb720-0647-498e-b0e3-39c1d72dc7c1" providerId="ADAL" clId="{27268A9D-E31D-4B15-854C-0BD16619B0C0}" dt="2022-07-31T04:26:24.968" v="2693" actId="255"/>
          <ac:spMkLst>
            <pc:docMk/>
            <pc:sldMk cId="2496480755" sldId="284"/>
            <ac:spMk id="42" creationId="{00000000-0000-0000-0000-000000000000}"/>
          </ac:spMkLst>
        </pc:spChg>
        <pc:picChg chg="mod">
          <ac:chgData name="Thuyet Ta" userId="46beb720-0647-498e-b0e3-39c1d72dc7c1" providerId="ADAL" clId="{27268A9D-E31D-4B15-854C-0BD16619B0C0}" dt="2022-07-30T09:24:28.897" v="1386" actId="14100"/>
          <ac:picMkLst>
            <pc:docMk/>
            <pc:sldMk cId="2496480755" sldId="284"/>
            <ac:picMk id="40" creationId="{00000000-0000-0000-0000-000000000000}"/>
          </ac:picMkLst>
        </pc:picChg>
        <pc:picChg chg="mod">
          <ac:chgData name="Thuyet Ta" userId="46beb720-0647-498e-b0e3-39c1d72dc7c1" providerId="ADAL" clId="{27268A9D-E31D-4B15-854C-0BD16619B0C0}" dt="2022-07-31T04:26:27.605" v="2694" actId="1076"/>
          <ac:picMkLst>
            <pc:docMk/>
            <pc:sldMk cId="2496480755" sldId="284"/>
            <ac:picMk id="41" creationId="{00000000-0000-0000-0000-000000000000}"/>
          </ac:picMkLst>
        </pc:picChg>
      </pc:sldChg>
      <pc:sldChg chg="modSp add">
        <pc:chgData name="Thuyet Ta" userId="46beb720-0647-498e-b0e3-39c1d72dc7c1" providerId="ADAL" clId="{27268A9D-E31D-4B15-854C-0BD16619B0C0}" dt="2022-07-31T04:28:04.602" v="2728" actId="20577"/>
        <pc:sldMkLst>
          <pc:docMk/>
          <pc:sldMk cId="1908631256" sldId="285"/>
        </pc:sldMkLst>
        <pc:spChg chg="mod">
          <ac:chgData name="Thuyet Ta" userId="46beb720-0647-498e-b0e3-39c1d72dc7c1" providerId="ADAL" clId="{27268A9D-E31D-4B15-854C-0BD16619B0C0}" dt="2022-07-31T04:28:04.602" v="2728" actId="20577"/>
          <ac:spMkLst>
            <pc:docMk/>
            <pc:sldMk cId="1908631256" sldId="285"/>
            <ac:spMk id="3" creationId="{00000000-0000-0000-0000-000000000000}"/>
          </ac:spMkLst>
        </pc:spChg>
        <pc:spChg chg="mod">
          <ac:chgData name="Thuyet Ta" userId="46beb720-0647-498e-b0e3-39c1d72dc7c1" providerId="ADAL" clId="{27268A9D-E31D-4B15-854C-0BD16619B0C0}" dt="2022-07-31T04:27:55.471" v="2725" actId="1076"/>
          <ac:spMkLst>
            <pc:docMk/>
            <pc:sldMk cId="1908631256" sldId="285"/>
            <ac:spMk id="42" creationId="{00000000-0000-0000-0000-000000000000}"/>
          </ac:spMkLst>
        </pc:spChg>
        <pc:picChg chg="mod">
          <ac:chgData name="Thuyet Ta" userId="46beb720-0647-498e-b0e3-39c1d72dc7c1" providerId="ADAL" clId="{27268A9D-E31D-4B15-854C-0BD16619B0C0}" dt="2022-07-30T09:26:40.883" v="1394" actId="14100"/>
          <ac:picMkLst>
            <pc:docMk/>
            <pc:sldMk cId="1908631256" sldId="285"/>
            <ac:picMk id="40" creationId="{00000000-0000-0000-0000-000000000000}"/>
          </ac:picMkLst>
        </pc:picChg>
        <pc:picChg chg="mod">
          <ac:chgData name="Thuyet Ta" userId="46beb720-0647-498e-b0e3-39c1d72dc7c1" providerId="ADAL" clId="{27268A9D-E31D-4B15-854C-0BD16619B0C0}" dt="2022-07-31T04:28:00.039" v="2726" actId="14100"/>
          <ac:picMkLst>
            <pc:docMk/>
            <pc:sldMk cId="1908631256" sldId="285"/>
            <ac:picMk id="41" creationId="{00000000-0000-0000-0000-000000000000}"/>
          </ac:picMkLst>
        </pc:picChg>
      </pc:sldChg>
      <pc:sldChg chg="add del">
        <pc:chgData name="Thuyet Ta" userId="46beb720-0647-498e-b0e3-39c1d72dc7c1" providerId="ADAL" clId="{27268A9D-E31D-4B15-854C-0BD16619B0C0}" dt="2022-07-30T10:57:44.099" v="1942" actId="2696"/>
        <pc:sldMkLst>
          <pc:docMk/>
          <pc:sldMk cId="0" sldId="286"/>
        </pc:sldMkLst>
      </pc:sldChg>
      <pc:sldChg chg="add setBg">
        <pc:chgData name="Thuyet Ta" userId="46beb720-0647-498e-b0e3-39c1d72dc7c1" providerId="ADAL" clId="{27268A9D-E31D-4B15-854C-0BD16619B0C0}" dt="2022-07-29T13:09:37.423" v="0"/>
        <pc:sldMkLst>
          <pc:docMk/>
          <pc:sldMk cId="3746423444" sldId="287"/>
        </pc:sldMkLst>
      </pc:sldChg>
      <pc:sldChg chg="addSp delSp modSp add setBg">
        <pc:chgData name="Thuyet Ta" userId="46beb720-0647-498e-b0e3-39c1d72dc7c1" providerId="ADAL" clId="{27268A9D-E31D-4B15-854C-0BD16619B0C0}" dt="2022-07-30T09:19:45.169" v="1356" actId="14100"/>
        <pc:sldMkLst>
          <pc:docMk/>
          <pc:sldMk cId="1571178510" sldId="288"/>
        </pc:sldMkLst>
        <pc:graphicFrameChg chg="del">
          <ac:chgData name="Thuyet Ta" userId="46beb720-0647-498e-b0e3-39c1d72dc7c1" providerId="ADAL" clId="{27268A9D-E31D-4B15-854C-0BD16619B0C0}" dt="2022-07-30T09:19:35.921" v="1354" actId="478"/>
          <ac:graphicFrameMkLst>
            <pc:docMk/>
            <pc:sldMk cId="1571178510" sldId="288"/>
            <ac:graphicFrameMk id="2" creationId="{00000000-0000-0000-0000-000000000000}"/>
          </ac:graphicFrameMkLst>
        </pc:graphicFrameChg>
        <pc:graphicFrameChg chg="add mod modGraphic">
          <ac:chgData name="Thuyet Ta" userId="46beb720-0647-498e-b0e3-39c1d72dc7c1" providerId="ADAL" clId="{27268A9D-E31D-4B15-854C-0BD16619B0C0}" dt="2022-07-30T09:19:45.169" v="1356" actId="14100"/>
          <ac:graphicFrameMkLst>
            <pc:docMk/>
            <pc:sldMk cId="1571178510" sldId="288"/>
            <ac:graphicFrameMk id="3" creationId="{B2402363-0047-4738-837D-43EB9C904ACF}"/>
          </ac:graphicFrameMkLst>
        </pc:graphicFrameChg>
      </pc:sldChg>
      <pc:sldChg chg="addSp delSp modSp add setBg modAnim">
        <pc:chgData name="Thuyet Ta" userId="46beb720-0647-498e-b0e3-39c1d72dc7c1" providerId="ADAL" clId="{27268A9D-E31D-4B15-854C-0BD16619B0C0}" dt="2022-07-30T09:08:52.565" v="877"/>
        <pc:sldMkLst>
          <pc:docMk/>
          <pc:sldMk cId="4012038222" sldId="289"/>
        </pc:sldMkLst>
        <pc:spChg chg="mod">
          <ac:chgData name="Thuyet Ta" userId="46beb720-0647-498e-b0e3-39c1d72dc7c1" providerId="ADAL" clId="{27268A9D-E31D-4B15-854C-0BD16619B0C0}" dt="2022-07-30T09:05:02.858" v="723" actId="1076"/>
          <ac:spMkLst>
            <pc:docMk/>
            <pc:sldMk cId="4012038222" sldId="289"/>
            <ac:spMk id="2" creationId="{00000000-0000-0000-0000-000000000000}"/>
          </ac:spMkLst>
        </pc:spChg>
        <pc:spChg chg="del">
          <ac:chgData name="Thuyet Ta" userId="46beb720-0647-498e-b0e3-39c1d72dc7c1" providerId="ADAL" clId="{27268A9D-E31D-4B15-854C-0BD16619B0C0}" dt="2022-07-30T09:04:57.540" v="722" actId="478"/>
          <ac:spMkLst>
            <pc:docMk/>
            <pc:sldMk cId="4012038222" sldId="289"/>
            <ac:spMk id="3" creationId="{00000000-0000-0000-0000-000000000000}"/>
          </ac:spMkLst>
        </pc:spChg>
        <pc:spChg chg="add mod">
          <ac:chgData name="Thuyet Ta" userId="46beb720-0647-498e-b0e3-39c1d72dc7c1" providerId="ADAL" clId="{27268A9D-E31D-4B15-854C-0BD16619B0C0}" dt="2022-07-30T09:08:31.665" v="874" actId="113"/>
          <ac:spMkLst>
            <pc:docMk/>
            <pc:sldMk cId="4012038222" sldId="289"/>
            <ac:spMk id="4" creationId="{1CF9A2FE-6128-4FB7-A662-084EA4D9D786}"/>
          </ac:spMkLst>
        </pc:spChg>
        <pc:spChg chg="add mod">
          <ac:chgData name="Thuyet Ta" userId="46beb720-0647-498e-b0e3-39c1d72dc7c1" providerId="ADAL" clId="{27268A9D-E31D-4B15-854C-0BD16619B0C0}" dt="2022-07-30T09:08:39.956" v="875" actId="1076"/>
          <ac:spMkLst>
            <pc:docMk/>
            <pc:sldMk cId="4012038222" sldId="289"/>
            <ac:spMk id="5" creationId="{A06B7A15-CDA7-4C15-9567-C09F36054AB1}"/>
          </ac:spMkLst>
        </pc:spChg>
      </pc:sldChg>
      <pc:sldChg chg="add del">
        <pc:chgData name="Thuyet Ta" userId="46beb720-0647-498e-b0e3-39c1d72dc7c1" providerId="ADAL" clId="{27268A9D-E31D-4B15-854C-0BD16619B0C0}" dt="2022-07-30T09:14:21.317" v="1045" actId="2696"/>
        <pc:sldMkLst>
          <pc:docMk/>
          <pc:sldMk cId="3795011996" sldId="290"/>
        </pc:sldMkLst>
      </pc:sldChg>
      <pc:sldChg chg="add">
        <pc:chgData name="Thuyet Ta" userId="46beb720-0647-498e-b0e3-39c1d72dc7c1" providerId="ADAL" clId="{27268A9D-E31D-4B15-854C-0BD16619B0C0}" dt="2022-07-29T13:09:37.423" v="0"/>
        <pc:sldMkLst>
          <pc:docMk/>
          <pc:sldMk cId="3667354443" sldId="291"/>
        </pc:sldMkLst>
      </pc:sldChg>
      <pc:sldChg chg="addSp delSp modSp add">
        <pc:chgData name="Thuyet Ta" userId="46beb720-0647-498e-b0e3-39c1d72dc7c1" providerId="ADAL" clId="{27268A9D-E31D-4B15-854C-0BD16619B0C0}" dt="2022-07-30T09:15:56.259" v="1144" actId="14100"/>
        <pc:sldMkLst>
          <pc:docMk/>
          <pc:sldMk cId="617105639" sldId="292"/>
        </pc:sldMkLst>
        <pc:spChg chg="add mod">
          <ac:chgData name="Thuyet Ta" userId="46beb720-0647-498e-b0e3-39c1d72dc7c1" providerId="ADAL" clId="{27268A9D-E31D-4B15-854C-0BD16619B0C0}" dt="2022-07-30T09:15:44.256" v="1142" actId="20577"/>
          <ac:spMkLst>
            <pc:docMk/>
            <pc:sldMk cId="617105639" sldId="292"/>
            <ac:spMk id="2" creationId="{51FB7CF9-3A78-4A35-AC71-6087E85D5CC4}"/>
          </ac:spMkLst>
        </pc:spChg>
        <pc:spChg chg="add mod">
          <ac:chgData name="Thuyet Ta" userId="46beb720-0647-498e-b0e3-39c1d72dc7c1" providerId="ADAL" clId="{27268A9D-E31D-4B15-854C-0BD16619B0C0}" dt="2022-07-30T09:15:56.259" v="1144" actId="14100"/>
          <ac:spMkLst>
            <pc:docMk/>
            <pc:sldMk cId="617105639" sldId="292"/>
            <ac:spMk id="4" creationId="{172DC46A-0309-40CC-9906-C951FFC42610}"/>
          </ac:spMkLst>
        </pc:spChg>
        <pc:picChg chg="del">
          <ac:chgData name="Thuyet Ta" userId="46beb720-0647-498e-b0e3-39c1d72dc7c1" providerId="ADAL" clId="{27268A9D-E31D-4B15-854C-0BD16619B0C0}" dt="2022-07-30T09:15:26.098" v="1047" actId="478"/>
          <ac:picMkLst>
            <pc:docMk/>
            <pc:sldMk cId="617105639" sldId="292"/>
            <ac:picMk id="3" creationId="{6C4756A0-7CDE-4251-9B01-E2A9CF739081}"/>
          </ac:picMkLst>
        </pc:picChg>
        <pc:picChg chg="del">
          <ac:chgData name="Thuyet Ta" userId="46beb720-0647-498e-b0e3-39c1d72dc7c1" providerId="ADAL" clId="{27268A9D-E31D-4B15-854C-0BD16619B0C0}" dt="2022-07-30T09:15:23.820" v="1046" actId="478"/>
          <ac:picMkLst>
            <pc:docMk/>
            <pc:sldMk cId="617105639" sldId="292"/>
            <ac:picMk id="1026" creationId="{0114BAB5-6188-4E21-9777-236486CFB7A6}"/>
          </ac:picMkLst>
        </pc:picChg>
      </pc:sldChg>
      <pc:sldChg chg="addSp delSp modSp add">
        <pc:chgData name="Thuyet Ta" userId="46beb720-0647-498e-b0e3-39c1d72dc7c1" providerId="ADAL" clId="{27268A9D-E31D-4B15-854C-0BD16619B0C0}" dt="2022-07-30T08:40:15.648" v="172" actId="255"/>
        <pc:sldMkLst>
          <pc:docMk/>
          <pc:sldMk cId="1380025050" sldId="293"/>
        </pc:sldMkLst>
        <pc:spChg chg="mod">
          <ac:chgData name="Thuyet Ta" userId="46beb720-0647-498e-b0e3-39c1d72dc7c1" providerId="ADAL" clId="{27268A9D-E31D-4B15-854C-0BD16619B0C0}" dt="2022-07-30T08:39:54.150" v="169" actId="207"/>
          <ac:spMkLst>
            <pc:docMk/>
            <pc:sldMk cId="1380025050" sldId="293"/>
            <ac:spMk id="2" creationId="{A97F91D2-44F6-48C1-8427-EEE452548C3E}"/>
          </ac:spMkLst>
        </pc:spChg>
        <pc:graphicFrameChg chg="add del mod">
          <ac:chgData name="Thuyet Ta" userId="46beb720-0647-498e-b0e3-39c1d72dc7c1" providerId="ADAL" clId="{27268A9D-E31D-4B15-854C-0BD16619B0C0}" dt="2022-07-30T08:37:19.459" v="61" actId="1032"/>
          <ac:graphicFrameMkLst>
            <pc:docMk/>
            <pc:sldMk cId="1380025050" sldId="293"/>
            <ac:graphicFrameMk id="3" creationId="{DC485050-F17F-44BB-9865-465E11713A38}"/>
          </ac:graphicFrameMkLst>
        </pc:graphicFrameChg>
        <pc:graphicFrameChg chg="add mod">
          <ac:chgData name="Thuyet Ta" userId="46beb720-0647-498e-b0e3-39c1d72dc7c1" providerId="ADAL" clId="{27268A9D-E31D-4B15-854C-0BD16619B0C0}" dt="2022-07-30T08:40:15.648" v="172" actId="255"/>
          <ac:graphicFrameMkLst>
            <pc:docMk/>
            <pc:sldMk cId="1380025050" sldId="293"/>
            <ac:graphicFrameMk id="4" creationId="{63EF83CE-FDE5-4AED-A3E7-4E25489AD163}"/>
          </ac:graphicFrameMkLst>
        </pc:graphicFrameChg>
      </pc:sldChg>
      <pc:sldChg chg="addSp delSp modSp add">
        <pc:chgData name="Thuyet Ta" userId="46beb720-0647-498e-b0e3-39c1d72dc7c1" providerId="ADAL" clId="{27268A9D-E31D-4B15-854C-0BD16619B0C0}" dt="2022-07-30T08:47:32.900" v="260" actId="20577"/>
        <pc:sldMkLst>
          <pc:docMk/>
          <pc:sldMk cId="979585914" sldId="294"/>
        </pc:sldMkLst>
        <pc:spChg chg="add del mod">
          <ac:chgData name="Thuyet Ta" userId="46beb720-0647-498e-b0e3-39c1d72dc7c1" providerId="ADAL" clId="{27268A9D-E31D-4B15-854C-0BD16619B0C0}" dt="2022-07-30T08:47:04.322" v="180"/>
          <ac:spMkLst>
            <pc:docMk/>
            <pc:sldMk cId="979585914" sldId="294"/>
            <ac:spMk id="2" creationId="{F7909054-B16B-4C41-B351-3D88199DA8B1}"/>
          </ac:spMkLst>
        </pc:spChg>
        <pc:spChg chg="add mod">
          <ac:chgData name="Thuyet Ta" userId="46beb720-0647-498e-b0e3-39c1d72dc7c1" providerId="ADAL" clId="{27268A9D-E31D-4B15-854C-0BD16619B0C0}" dt="2022-07-30T08:47:03.066" v="178" actId="2085"/>
          <ac:spMkLst>
            <pc:docMk/>
            <pc:sldMk cId="979585914" sldId="294"/>
            <ac:spMk id="3" creationId="{3ABC00DF-F881-4C16-B3ED-020801FE0A73}"/>
          </ac:spMkLst>
        </pc:spChg>
        <pc:spChg chg="add mod">
          <ac:chgData name="Thuyet Ta" userId="46beb720-0647-498e-b0e3-39c1d72dc7c1" providerId="ADAL" clId="{27268A9D-E31D-4B15-854C-0BD16619B0C0}" dt="2022-07-30T08:47:32.900" v="260" actId="20577"/>
          <ac:spMkLst>
            <pc:docMk/>
            <pc:sldMk cId="979585914" sldId="294"/>
            <ac:spMk id="4" creationId="{097BA3E7-93D5-448E-80C7-20002BBA7CD0}"/>
          </ac:spMkLst>
        </pc:spChg>
        <pc:picChg chg="add">
          <ac:chgData name="Thuyet Ta" userId="46beb720-0647-498e-b0e3-39c1d72dc7c1" providerId="ADAL" clId="{27268A9D-E31D-4B15-854C-0BD16619B0C0}" dt="2022-07-30T08:46:31.621" v="174"/>
          <ac:picMkLst>
            <pc:docMk/>
            <pc:sldMk cId="979585914" sldId="294"/>
            <ac:picMk id="1026" creationId="{96175364-882F-4967-9660-3AA587FA0E90}"/>
          </ac:picMkLst>
        </pc:picChg>
      </pc:sldChg>
      <pc:sldChg chg="addSp delSp modSp add">
        <pc:chgData name="Thuyet Ta" userId="46beb720-0647-498e-b0e3-39c1d72dc7c1" providerId="ADAL" clId="{27268A9D-E31D-4B15-854C-0BD16619B0C0}" dt="2022-07-30T09:11:17.128" v="903" actId="1076"/>
        <pc:sldMkLst>
          <pc:docMk/>
          <pc:sldMk cId="4235708534" sldId="295"/>
        </pc:sldMkLst>
        <pc:spChg chg="add mod">
          <ac:chgData name="Thuyet Ta" userId="46beb720-0647-498e-b0e3-39c1d72dc7c1" providerId="ADAL" clId="{27268A9D-E31D-4B15-854C-0BD16619B0C0}" dt="2022-07-30T09:10:30.117" v="887" actId="11529"/>
          <ac:spMkLst>
            <pc:docMk/>
            <pc:sldMk cId="4235708534" sldId="295"/>
            <ac:spMk id="3" creationId="{B78282A1-619D-434E-9F39-F746B5E8A1C6}"/>
          </ac:spMkLst>
        </pc:spChg>
        <pc:spChg chg="add del">
          <ac:chgData name="Thuyet Ta" userId="46beb720-0647-498e-b0e3-39c1d72dc7c1" providerId="ADAL" clId="{27268A9D-E31D-4B15-854C-0BD16619B0C0}" dt="2022-07-30T09:09:56.057" v="880"/>
          <ac:spMkLst>
            <pc:docMk/>
            <pc:sldMk cId="4235708534" sldId="295"/>
            <ac:spMk id="4" creationId="{7C1E4E08-C532-4882-9750-15984C5B895A}"/>
          </ac:spMkLst>
        </pc:spChg>
        <pc:spChg chg="add del">
          <ac:chgData name="Thuyet Ta" userId="46beb720-0647-498e-b0e3-39c1d72dc7c1" providerId="ADAL" clId="{27268A9D-E31D-4B15-854C-0BD16619B0C0}" dt="2022-07-30T09:09:56.057" v="880"/>
          <ac:spMkLst>
            <pc:docMk/>
            <pc:sldMk cId="4235708534" sldId="295"/>
            <ac:spMk id="5" creationId="{FDF0BCA9-E3B6-4B98-87AE-B93C369AAF08}"/>
          </ac:spMkLst>
        </pc:spChg>
        <pc:spChg chg="add del">
          <ac:chgData name="Thuyet Ta" userId="46beb720-0647-498e-b0e3-39c1d72dc7c1" providerId="ADAL" clId="{27268A9D-E31D-4B15-854C-0BD16619B0C0}" dt="2022-07-30T09:09:56.057" v="880"/>
          <ac:spMkLst>
            <pc:docMk/>
            <pc:sldMk cId="4235708534" sldId="295"/>
            <ac:spMk id="6" creationId="{2BC869B5-453A-492E-B0AF-58AE33900384}"/>
          </ac:spMkLst>
        </pc:spChg>
        <pc:spChg chg="add del">
          <ac:chgData name="Thuyet Ta" userId="46beb720-0647-498e-b0e3-39c1d72dc7c1" providerId="ADAL" clId="{27268A9D-E31D-4B15-854C-0BD16619B0C0}" dt="2022-07-30T09:09:56.057" v="880"/>
          <ac:spMkLst>
            <pc:docMk/>
            <pc:sldMk cId="4235708534" sldId="295"/>
            <ac:spMk id="7" creationId="{21FC0C94-BC81-4EBB-BFC0-44B1CC62671D}"/>
          </ac:spMkLst>
        </pc:spChg>
        <pc:spChg chg="add mod">
          <ac:chgData name="Thuyet Ta" userId="46beb720-0647-498e-b0e3-39c1d72dc7c1" providerId="ADAL" clId="{27268A9D-E31D-4B15-854C-0BD16619B0C0}" dt="2022-07-30T09:10:38.049" v="889" actId="1076"/>
          <ac:spMkLst>
            <pc:docMk/>
            <pc:sldMk cId="4235708534" sldId="295"/>
            <ac:spMk id="10" creationId="{E11E5844-D931-4070-9D7D-1E5892D50216}"/>
          </ac:spMkLst>
        </pc:spChg>
        <pc:spChg chg="add mod">
          <ac:chgData name="Thuyet Ta" userId="46beb720-0647-498e-b0e3-39c1d72dc7c1" providerId="ADAL" clId="{27268A9D-E31D-4B15-854C-0BD16619B0C0}" dt="2022-07-30T09:10:44.799" v="891" actId="1076"/>
          <ac:spMkLst>
            <pc:docMk/>
            <pc:sldMk cId="4235708534" sldId="295"/>
            <ac:spMk id="11" creationId="{D851EA84-0079-4162-9F8F-9AC5B02F646B}"/>
          </ac:spMkLst>
        </pc:spChg>
        <pc:spChg chg="add mod">
          <ac:chgData name="Thuyet Ta" userId="46beb720-0647-498e-b0e3-39c1d72dc7c1" providerId="ADAL" clId="{27268A9D-E31D-4B15-854C-0BD16619B0C0}" dt="2022-07-30T09:10:50.830" v="893" actId="1076"/>
          <ac:spMkLst>
            <pc:docMk/>
            <pc:sldMk cId="4235708534" sldId="295"/>
            <ac:spMk id="12" creationId="{15DF7554-CA0D-421A-B394-3B28E48C0471}"/>
          </ac:spMkLst>
        </pc:spChg>
        <pc:spChg chg="add mod">
          <ac:chgData name="Thuyet Ta" userId="46beb720-0647-498e-b0e3-39c1d72dc7c1" providerId="ADAL" clId="{27268A9D-E31D-4B15-854C-0BD16619B0C0}" dt="2022-07-30T09:10:55.630" v="895" actId="1076"/>
          <ac:spMkLst>
            <pc:docMk/>
            <pc:sldMk cId="4235708534" sldId="295"/>
            <ac:spMk id="13" creationId="{BF2E2729-097F-4241-8555-85FF7855A270}"/>
          </ac:spMkLst>
        </pc:spChg>
        <pc:spChg chg="add mod">
          <ac:chgData name="Thuyet Ta" userId="46beb720-0647-498e-b0e3-39c1d72dc7c1" providerId="ADAL" clId="{27268A9D-E31D-4B15-854C-0BD16619B0C0}" dt="2022-07-30T09:11:14.879" v="902" actId="1076"/>
          <ac:spMkLst>
            <pc:docMk/>
            <pc:sldMk cId="4235708534" sldId="295"/>
            <ac:spMk id="14" creationId="{7EDECE32-1042-4A00-AE26-6D87F401829F}"/>
          </ac:spMkLst>
        </pc:spChg>
        <pc:spChg chg="add mod">
          <ac:chgData name="Thuyet Ta" userId="46beb720-0647-498e-b0e3-39c1d72dc7c1" providerId="ADAL" clId="{27268A9D-E31D-4B15-854C-0BD16619B0C0}" dt="2022-07-30T09:11:17.128" v="903" actId="1076"/>
          <ac:spMkLst>
            <pc:docMk/>
            <pc:sldMk cId="4235708534" sldId="295"/>
            <ac:spMk id="15" creationId="{EB03F434-3EC1-4942-8602-2DE0CE31D636}"/>
          </ac:spMkLst>
        </pc:spChg>
        <pc:spChg chg="add mod">
          <ac:chgData name="Thuyet Ta" userId="46beb720-0647-498e-b0e3-39c1d72dc7c1" providerId="ADAL" clId="{27268A9D-E31D-4B15-854C-0BD16619B0C0}" dt="2022-07-30T09:11:12.129" v="901" actId="1076"/>
          <ac:spMkLst>
            <pc:docMk/>
            <pc:sldMk cId="4235708534" sldId="295"/>
            <ac:spMk id="16" creationId="{646AA896-DB9F-49F1-91E7-235652EAFB9C}"/>
          </ac:spMkLst>
        </pc:spChg>
        <pc:graphicFrameChg chg="add del">
          <ac:chgData name="Thuyet Ta" userId="46beb720-0647-498e-b0e3-39c1d72dc7c1" providerId="ADAL" clId="{27268A9D-E31D-4B15-854C-0BD16619B0C0}" dt="2022-07-30T09:09:56.057" v="880"/>
          <ac:graphicFrameMkLst>
            <pc:docMk/>
            <pc:sldMk cId="4235708534" sldId="295"/>
            <ac:graphicFrameMk id="2" creationId="{3556A426-85A7-4C80-9C69-942D91F62303}"/>
          </ac:graphicFrameMkLst>
        </pc:graphicFrameChg>
        <pc:picChg chg="add mod">
          <ac:chgData name="Thuyet Ta" userId="46beb720-0647-498e-b0e3-39c1d72dc7c1" providerId="ADAL" clId="{27268A9D-E31D-4B15-854C-0BD16619B0C0}" dt="2022-07-30T09:10:21.055" v="886" actId="14100"/>
          <ac:picMkLst>
            <pc:docMk/>
            <pc:sldMk cId="4235708534" sldId="295"/>
            <ac:picMk id="8" creationId="{4D974740-6E40-4924-A617-AE28DACE8864}"/>
          </ac:picMkLst>
        </pc:picChg>
        <pc:picChg chg="add del">
          <ac:chgData name="Thuyet Ta" userId="46beb720-0647-498e-b0e3-39c1d72dc7c1" providerId="ADAL" clId="{27268A9D-E31D-4B15-854C-0BD16619B0C0}" dt="2022-07-30T09:09:56.057" v="880"/>
          <ac:picMkLst>
            <pc:docMk/>
            <pc:sldMk cId="4235708534" sldId="295"/>
            <ac:picMk id="2049" creationId="{19ED2C1D-AE53-4E2A-B14B-3C60747E4149}"/>
          </ac:picMkLst>
        </pc:picChg>
      </pc:sldChg>
      <pc:sldChg chg="addSp modSp add">
        <pc:chgData name="Thuyet Ta" userId="46beb720-0647-498e-b0e3-39c1d72dc7c1" providerId="ADAL" clId="{27268A9D-E31D-4B15-854C-0BD16619B0C0}" dt="2022-07-31T04:44:55.035" v="2758" actId="122"/>
        <pc:sldMkLst>
          <pc:docMk/>
          <pc:sldMk cId="1473859325" sldId="296"/>
        </pc:sldMkLst>
        <pc:spChg chg="add mod">
          <ac:chgData name="Thuyet Ta" userId="46beb720-0647-498e-b0e3-39c1d72dc7c1" providerId="ADAL" clId="{27268A9D-E31D-4B15-854C-0BD16619B0C0}" dt="2022-07-31T04:44:55.035" v="2758" actId="122"/>
          <ac:spMkLst>
            <pc:docMk/>
            <pc:sldMk cId="1473859325" sldId="296"/>
            <ac:spMk id="3" creationId="{DB4516A8-DB71-40FD-B38F-4BD433332ABC}"/>
          </ac:spMkLst>
        </pc:spChg>
        <pc:picChg chg="add mod">
          <ac:chgData name="Thuyet Ta" userId="46beb720-0647-498e-b0e3-39c1d72dc7c1" providerId="ADAL" clId="{27268A9D-E31D-4B15-854C-0BD16619B0C0}" dt="2022-07-30T09:12:00.684" v="907" actId="14100"/>
          <ac:picMkLst>
            <pc:docMk/>
            <pc:sldMk cId="1473859325" sldId="296"/>
            <ac:picMk id="2" creationId="{DE61F3B5-8D48-460A-9D85-E107AC1D49BB}"/>
          </ac:picMkLst>
        </pc:picChg>
      </pc:sldChg>
      <pc:sldChg chg="addSp delSp modSp add">
        <pc:chgData name="Thuyet Ta" userId="46beb720-0647-498e-b0e3-39c1d72dc7c1" providerId="ADAL" clId="{27268A9D-E31D-4B15-854C-0BD16619B0C0}" dt="2022-07-31T04:45:25.843" v="2764" actId="14100"/>
        <pc:sldMkLst>
          <pc:docMk/>
          <pc:sldMk cId="3720314507" sldId="297"/>
        </pc:sldMkLst>
        <pc:spChg chg="del">
          <ac:chgData name="Thuyet Ta" userId="46beb720-0647-498e-b0e3-39c1d72dc7c1" providerId="ADAL" clId="{27268A9D-E31D-4B15-854C-0BD16619B0C0}" dt="2022-07-30T09:12:39.551" v="915" actId="478"/>
          <ac:spMkLst>
            <pc:docMk/>
            <pc:sldMk cId="3720314507" sldId="297"/>
            <ac:spMk id="3" creationId="{DB4516A8-DB71-40FD-B38F-4BD433332ABC}"/>
          </ac:spMkLst>
        </pc:spChg>
        <pc:spChg chg="add mod">
          <ac:chgData name="Thuyet Ta" userId="46beb720-0647-498e-b0e3-39c1d72dc7c1" providerId="ADAL" clId="{27268A9D-E31D-4B15-854C-0BD16619B0C0}" dt="2022-07-31T04:45:25.843" v="2764" actId="14100"/>
          <ac:spMkLst>
            <pc:docMk/>
            <pc:sldMk cId="3720314507" sldId="297"/>
            <ac:spMk id="4" creationId="{4AA19496-DDFE-448E-BB28-1B1F7F08C5A8}"/>
          </ac:spMkLst>
        </pc:spChg>
      </pc:sldChg>
      <pc:sldChg chg="modSp add">
        <pc:chgData name="Thuyet Ta" userId="46beb720-0647-498e-b0e3-39c1d72dc7c1" providerId="ADAL" clId="{27268A9D-E31D-4B15-854C-0BD16619B0C0}" dt="2022-07-31T04:46:46.462" v="2770" actId="20577"/>
        <pc:sldMkLst>
          <pc:docMk/>
          <pc:sldMk cId="3519321644" sldId="298"/>
        </pc:sldMkLst>
        <pc:spChg chg="mod">
          <ac:chgData name="Thuyet Ta" userId="46beb720-0647-498e-b0e3-39c1d72dc7c1" providerId="ADAL" clId="{27268A9D-E31D-4B15-854C-0BD16619B0C0}" dt="2022-07-31T04:46:46.462" v="2770" actId="20577"/>
          <ac:spMkLst>
            <pc:docMk/>
            <pc:sldMk cId="3519321644" sldId="298"/>
            <ac:spMk id="3" creationId="{DB4516A8-DB71-40FD-B38F-4BD433332ABC}"/>
          </ac:spMkLst>
        </pc:spChg>
      </pc:sldChg>
      <pc:sldChg chg="addSp delSp modSp add">
        <pc:chgData name="Thuyet Ta" userId="46beb720-0647-498e-b0e3-39c1d72dc7c1" providerId="ADAL" clId="{27268A9D-E31D-4B15-854C-0BD16619B0C0}" dt="2022-07-30T09:13:52.149" v="1044" actId="20577"/>
        <pc:sldMkLst>
          <pc:docMk/>
          <pc:sldMk cId="295164067" sldId="299"/>
        </pc:sldMkLst>
        <pc:spChg chg="del">
          <ac:chgData name="Thuyet Ta" userId="46beb720-0647-498e-b0e3-39c1d72dc7c1" providerId="ADAL" clId="{27268A9D-E31D-4B15-854C-0BD16619B0C0}" dt="2022-07-30T09:13:01.458" v="917" actId="478"/>
          <ac:spMkLst>
            <pc:docMk/>
            <pc:sldMk cId="295164067" sldId="299"/>
            <ac:spMk id="3" creationId="{DB4516A8-DB71-40FD-B38F-4BD433332ABC}"/>
          </ac:spMkLst>
        </pc:spChg>
        <pc:spChg chg="add mod">
          <ac:chgData name="Thuyet Ta" userId="46beb720-0647-498e-b0e3-39c1d72dc7c1" providerId="ADAL" clId="{27268A9D-E31D-4B15-854C-0BD16619B0C0}" dt="2022-07-30T09:13:52.149" v="1044" actId="20577"/>
          <ac:spMkLst>
            <pc:docMk/>
            <pc:sldMk cId="295164067" sldId="299"/>
            <ac:spMk id="4" creationId="{5C3F22EF-2FC7-4BB8-88F3-8ABCD41967AB}"/>
          </ac:spMkLst>
        </pc:spChg>
        <pc:picChg chg="mod">
          <ac:chgData name="Thuyet Ta" userId="46beb720-0647-498e-b0e3-39c1d72dc7c1" providerId="ADAL" clId="{27268A9D-E31D-4B15-854C-0BD16619B0C0}" dt="2022-07-30T09:13:11.572" v="921" actId="14100"/>
          <ac:picMkLst>
            <pc:docMk/>
            <pc:sldMk cId="295164067" sldId="299"/>
            <ac:picMk id="2" creationId="{DE61F3B5-8D48-460A-9D85-E107AC1D49BB}"/>
          </ac:picMkLst>
        </pc:picChg>
      </pc:sldChg>
      <pc:sldChg chg="addSp delSp modSp add del">
        <pc:chgData name="Thuyet Ta" userId="46beb720-0647-498e-b0e3-39c1d72dc7c1" providerId="ADAL" clId="{27268A9D-E31D-4B15-854C-0BD16619B0C0}" dt="2022-07-30T13:06:03.537" v="2525" actId="2696"/>
        <pc:sldMkLst>
          <pc:docMk/>
          <pc:sldMk cId="3333968886" sldId="300"/>
        </pc:sldMkLst>
        <pc:spChg chg="del">
          <ac:chgData name="Thuyet Ta" userId="46beb720-0647-498e-b0e3-39c1d72dc7c1" providerId="ADAL" clId="{27268A9D-E31D-4B15-854C-0BD16619B0C0}" dt="2022-07-30T10:36:37.788" v="1536" actId="478"/>
          <ac:spMkLst>
            <pc:docMk/>
            <pc:sldMk cId="3333968886" sldId="300"/>
            <ac:spMk id="3" creationId="{3ABC00DF-F881-4C16-B3ED-020801FE0A73}"/>
          </ac:spMkLst>
        </pc:spChg>
        <pc:spChg chg="mod">
          <ac:chgData name="Thuyet Ta" userId="46beb720-0647-498e-b0e3-39c1d72dc7c1" providerId="ADAL" clId="{27268A9D-E31D-4B15-854C-0BD16619B0C0}" dt="2022-07-30T10:38:04.131" v="1542" actId="122"/>
          <ac:spMkLst>
            <pc:docMk/>
            <pc:sldMk cId="3333968886" sldId="300"/>
            <ac:spMk id="4" creationId="{097BA3E7-93D5-448E-80C7-20002BBA7CD0}"/>
          </ac:spMkLst>
        </pc:spChg>
        <pc:picChg chg="add mod">
          <ac:chgData name="Thuyet Ta" userId="46beb720-0647-498e-b0e3-39c1d72dc7c1" providerId="ADAL" clId="{27268A9D-E31D-4B15-854C-0BD16619B0C0}" dt="2022-07-30T10:36:39.467" v="1537" actId="1076"/>
          <ac:picMkLst>
            <pc:docMk/>
            <pc:sldMk cId="3333968886" sldId="300"/>
            <ac:picMk id="2" creationId="{91360A48-EB12-4DAD-BEBC-A77A40DF136E}"/>
          </ac:picMkLst>
        </pc:picChg>
        <pc:picChg chg="add mod">
          <ac:chgData name="Thuyet Ta" userId="46beb720-0647-498e-b0e3-39c1d72dc7c1" providerId="ADAL" clId="{27268A9D-E31D-4B15-854C-0BD16619B0C0}" dt="2022-07-30T10:37:31.029" v="1539" actId="1076"/>
          <ac:picMkLst>
            <pc:docMk/>
            <pc:sldMk cId="3333968886" sldId="300"/>
            <ac:picMk id="5" creationId="{E8D41722-BE04-4E96-862D-7B3BA8D12711}"/>
          </ac:picMkLst>
        </pc:picChg>
        <pc:picChg chg="del">
          <ac:chgData name="Thuyet Ta" userId="46beb720-0647-498e-b0e3-39c1d72dc7c1" providerId="ADAL" clId="{27268A9D-E31D-4B15-854C-0BD16619B0C0}" dt="2022-07-30T09:28:32.828" v="1396" actId="478"/>
          <ac:picMkLst>
            <pc:docMk/>
            <pc:sldMk cId="3333968886" sldId="300"/>
            <ac:picMk id="1026" creationId="{96175364-882F-4967-9660-3AA587FA0E90}"/>
          </ac:picMkLst>
        </pc:picChg>
      </pc:sldChg>
      <pc:sldChg chg="add del">
        <pc:chgData name="Thuyet Ta" userId="46beb720-0647-498e-b0e3-39c1d72dc7c1" providerId="ADAL" clId="{27268A9D-E31D-4B15-854C-0BD16619B0C0}" dt="2022-07-30T10:57:40.339" v="1940" actId="2696"/>
        <pc:sldMkLst>
          <pc:docMk/>
          <pc:sldMk cId="0" sldId="304"/>
        </pc:sldMkLst>
      </pc:sldChg>
      <pc:sldChg chg="modSp add del">
        <pc:chgData name="Thuyet Ta" userId="46beb720-0647-498e-b0e3-39c1d72dc7c1" providerId="ADAL" clId="{27268A9D-E31D-4B15-854C-0BD16619B0C0}" dt="2022-07-30T13:06:04.962" v="2552" actId="2696"/>
        <pc:sldMkLst>
          <pc:docMk/>
          <pc:sldMk cId="0" sldId="323"/>
        </pc:sldMkLst>
        <pc:spChg chg="mod">
          <ac:chgData name="Thuyet Ta" userId="46beb720-0647-498e-b0e3-39c1d72dc7c1" providerId="ADAL" clId="{27268A9D-E31D-4B15-854C-0BD16619B0C0}" dt="2022-07-30T12:03:16.562" v="2516" actId="20577"/>
          <ac:spMkLst>
            <pc:docMk/>
            <pc:sldMk cId="0" sldId="323"/>
            <ac:spMk id="64515" creationId="{228B3E6F-0E82-42B1-9B54-7ECBDC463237}"/>
          </ac:spMkLst>
        </pc:spChg>
      </pc:sldChg>
      <pc:sldChg chg="addSp modSp add del modAnim">
        <pc:chgData name="Thuyet Ta" userId="46beb720-0647-498e-b0e3-39c1d72dc7c1" providerId="ADAL" clId="{27268A9D-E31D-4B15-854C-0BD16619B0C0}" dt="2022-07-30T13:06:04.536" v="2542" actId="2696"/>
        <pc:sldMkLst>
          <pc:docMk/>
          <pc:sldMk cId="0" sldId="325"/>
        </pc:sldMkLst>
        <pc:picChg chg="add mod">
          <ac:chgData name="Thuyet Ta" userId="46beb720-0647-498e-b0e3-39c1d72dc7c1" providerId="ADAL" clId="{27268A9D-E31D-4B15-854C-0BD16619B0C0}" dt="2022-07-30T11:03:11.341" v="2062" actId="1076"/>
          <ac:picMkLst>
            <pc:docMk/>
            <pc:sldMk cId="0" sldId="325"/>
            <ac:picMk id="21" creationId="{632FCCDF-5F15-41AF-B72C-126475829C5B}"/>
          </ac:picMkLst>
        </pc:picChg>
        <pc:picChg chg="add mod">
          <ac:chgData name="Thuyet Ta" userId="46beb720-0647-498e-b0e3-39c1d72dc7c1" providerId="ADAL" clId="{27268A9D-E31D-4B15-854C-0BD16619B0C0}" dt="2022-07-30T11:03:13.714" v="2063" actId="1076"/>
          <ac:picMkLst>
            <pc:docMk/>
            <pc:sldMk cId="0" sldId="325"/>
            <ac:picMk id="22" creationId="{7B978930-0494-498E-A8CA-A64A4D76BCEF}"/>
          </ac:picMkLst>
        </pc:picChg>
        <pc:picChg chg="add mod">
          <ac:chgData name="Thuyet Ta" userId="46beb720-0647-498e-b0e3-39c1d72dc7c1" providerId="ADAL" clId="{27268A9D-E31D-4B15-854C-0BD16619B0C0}" dt="2022-07-30T11:03:15.928" v="2064" actId="1076"/>
          <ac:picMkLst>
            <pc:docMk/>
            <pc:sldMk cId="0" sldId="325"/>
            <ac:picMk id="23" creationId="{CCB5F3E9-CA67-400C-BA0B-0435BC035A14}"/>
          </ac:picMkLst>
        </pc:picChg>
        <pc:picChg chg="mod">
          <ac:chgData name="Thuyet Ta" userId="46beb720-0647-498e-b0e3-39c1d72dc7c1" providerId="ADAL" clId="{27268A9D-E31D-4B15-854C-0BD16619B0C0}" dt="2022-07-30T11:03:02.857" v="2059" actId="1076"/>
          <ac:picMkLst>
            <pc:docMk/>
            <pc:sldMk cId="0" sldId="325"/>
            <ac:picMk id="21508" creationId="{02A397B3-ECB1-4A61-A350-3BD7544F19A3}"/>
          </ac:picMkLst>
        </pc:picChg>
      </pc:sldChg>
      <pc:sldChg chg="modSp add">
        <pc:chgData name="Thuyet Ta" userId="46beb720-0647-498e-b0e3-39c1d72dc7c1" providerId="ADAL" clId="{27268A9D-E31D-4B15-854C-0BD16619B0C0}" dt="2022-07-30T11:48:36.052" v="2224" actId="20577"/>
        <pc:sldMkLst>
          <pc:docMk/>
          <pc:sldMk cId="0" sldId="328"/>
        </pc:sldMkLst>
        <pc:spChg chg="mod">
          <ac:chgData name="Thuyet Ta" userId="46beb720-0647-498e-b0e3-39c1d72dc7c1" providerId="ADAL" clId="{27268A9D-E31D-4B15-854C-0BD16619B0C0}" dt="2022-07-30T11:48:36.052" v="2224" actId="20577"/>
          <ac:spMkLst>
            <pc:docMk/>
            <pc:sldMk cId="0" sldId="328"/>
            <ac:spMk id="34819" creationId="{A72676AE-21CD-4B01-9FD6-0D095195CAC4}"/>
          </ac:spMkLst>
        </pc:spChg>
      </pc:sldChg>
      <pc:sldChg chg="add del">
        <pc:chgData name="Thuyet Ta" userId="46beb720-0647-498e-b0e3-39c1d72dc7c1" providerId="ADAL" clId="{27268A9D-E31D-4B15-854C-0BD16619B0C0}" dt="2022-07-30T10:57:45.448" v="1943" actId="2696"/>
        <pc:sldMkLst>
          <pc:docMk/>
          <pc:sldMk cId="0" sldId="329"/>
        </pc:sldMkLst>
      </pc:sldChg>
      <pc:sldChg chg="add del">
        <pc:chgData name="Thuyet Ta" userId="46beb720-0647-498e-b0e3-39c1d72dc7c1" providerId="ADAL" clId="{27268A9D-E31D-4B15-854C-0BD16619B0C0}" dt="2022-07-30T10:57:46.682" v="1944" actId="2696"/>
        <pc:sldMkLst>
          <pc:docMk/>
          <pc:sldMk cId="0" sldId="330"/>
        </pc:sldMkLst>
      </pc:sldChg>
      <pc:sldChg chg="add del">
        <pc:chgData name="Thuyet Ta" userId="46beb720-0647-498e-b0e3-39c1d72dc7c1" providerId="ADAL" clId="{27268A9D-E31D-4B15-854C-0BD16619B0C0}" dt="2022-07-30T10:57:50.374" v="1947" actId="2696"/>
        <pc:sldMkLst>
          <pc:docMk/>
          <pc:sldMk cId="0" sldId="334"/>
        </pc:sldMkLst>
      </pc:sldChg>
      <pc:sldChg chg="modSp add del">
        <pc:chgData name="Thuyet Ta" userId="46beb720-0647-498e-b0e3-39c1d72dc7c1" providerId="ADAL" clId="{27268A9D-E31D-4B15-854C-0BD16619B0C0}" dt="2022-07-30T13:06:03.570" v="2526" actId="2696"/>
        <pc:sldMkLst>
          <pc:docMk/>
          <pc:sldMk cId="0" sldId="336"/>
        </pc:sldMkLst>
        <pc:spChg chg="mod">
          <ac:chgData name="Thuyet Ta" userId="46beb720-0647-498e-b0e3-39c1d72dc7c1" providerId="ADAL" clId="{27268A9D-E31D-4B15-854C-0BD16619B0C0}" dt="2022-07-30T10:42:34.687" v="1766" actId="20577"/>
          <ac:spMkLst>
            <pc:docMk/>
            <pc:sldMk cId="0" sldId="336"/>
            <ac:spMk id="7170" creationId="{77D64146-BA5F-46F2-BA60-9D117CC1F5D9}"/>
          </ac:spMkLst>
        </pc:spChg>
      </pc:sldChg>
      <pc:sldChg chg="modSp add del ord">
        <pc:chgData name="Thuyet Ta" userId="46beb720-0647-498e-b0e3-39c1d72dc7c1" providerId="ADAL" clId="{27268A9D-E31D-4B15-854C-0BD16619B0C0}" dt="2022-07-30T13:06:03.861" v="2530" actId="2696"/>
        <pc:sldMkLst>
          <pc:docMk/>
          <pc:sldMk cId="0" sldId="337"/>
        </pc:sldMkLst>
        <pc:spChg chg="mod">
          <ac:chgData name="Thuyet Ta" userId="46beb720-0647-498e-b0e3-39c1d72dc7c1" providerId="ADAL" clId="{27268A9D-E31D-4B15-854C-0BD16619B0C0}" dt="2022-07-30T10:50:29.650" v="1830" actId="113"/>
          <ac:spMkLst>
            <pc:docMk/>
            <pc:sldMk cId="0" sldId="337"/>
            <ac:spMk id="4" creationId="{DF52DE4D-9A57-4CEF-8FD8-333E26B4DF82}"/>
          </ac:spMkLst>
        </pc:spChg>
      </pc:sldChg>
      <pc:sldChg chg="add del ord">
        <pc:chgData name="Thuyet Ta" userId="46beb720-0647-498e-b0e3-39c1d72dc7c1" providerId="ADAL" clId="{27268A9D-E31D-4B15-854C-0BD16619B0C0}" dt="2022-07-30T13:06:03.843" v="2529" actId="2696"/>
        <pc:sldMkLst>
          <pc:docMk/>
          <pc:sldMk cId="0" sldId="338"/>
        </pc:sldMkLst>
      </pc:sldChg>
      <pc:sldChg chg="modSp add del">
        <pc:chgData name="Thuyet Ta" userId="46beb720-0647-498e-b0e3-39c1d72dc7c1" providerId="ADAL" clId="{27268A9D-E31D-4B15-854C-0BD16619B0C0}" dt="2022-07-30T11:48:09.754" v="2220" actId="2696"/>
        <pc:sldMkLst>
          <pc:docMk/>
          <pc:sldMk cId="0" sldId="341"/>
        </pc:sldMkLst>
        <pc:spChg chg="mod">
          <ac:chgData name="Thuyet Ta" userId="46beb720-0647-498e-b0e3-39c1d72dc7c1" providerId="ADAL" clId="{27268A9D-E31D-4B15-854C-0BD16619B0C0}" dt="2022-07-30T10:41:00.352" v="1545" actId="27636"/>
          <ac:spMkLst>
            <pc:docMk/>
            <pc:sldMk cId="0" sldId="341"/>
            <ac:spMk id="32770" creationId="{BBFEB901-353D-4F0E-B122-BCD3ADC6B85E}"/>
          </ac:spMkLst>
        </pc:spChg>
      </pc:sldChg>
      <pc:sldChg chg="addSp delSp modSp add del">
        <pc:chgData name="Thuyet Ta" userId="46beb720-0647-498e-b0e3-39c1d72dc7c1" providerId="ADAL" clId="{27268A9D-E31D-4B15-854C-0BD16619B0C0}" dt="2022-07-30T13:06:03.957" v="2532" actId="2696"/>
        <pc:sldMkLst>
          <pc:docMk/>
          <pc:sldMk cId="0" sldId="342"/>
        </pc:sldMkLst>
        <pc:graphicFrameChg chg="del">
          <ac:chgData name="Thuyet Ta" userId="46beb720-0647-498e-b0e3-39c1d72dc7c1" providerId="ADAL" clId="{27268A9D-E31D-4B15-854C-0BD16619B0C0}" dt="2022-07-30T10:51:06.473" v="1831" actId="478"/>
          <ac:graphicFrameMkLst>
            <pc:docMk/>
            <pc:sldMk cId="0" sldId="342"/>
            <ac:graphicFrameMk id="2" creationId="{6EA37CCD-E409-4523-9745-351B8F52B7F6}"/>
          </ac:graphicFrameMkLst>
        </pc:graphicFrameChg>
        <pc:graphicFrameChg chg="add mod">
          <ac:chgData name="Thuyet Ta" userId="46beb720-0647-498e-b0e3-39c1d72dc7c1" providerId="ADAL" clId="{27268A9D-E31D-4B15-854C-0BD16619B0C0}" dt="2022-07-30T10:53:11.056" v="1886" actId="20577"/>
          <ac:graphicFrameMkLst>
            <pc:docMk/>
            <pc:sldMk cId="0" sldId="342"/>
            <ac:graphicFrameMk id="3" creationId="{84A83C45-C267-4C34-8C58-283EE718B1C1}"/>
          </ac:graphicFrameMkLst>
        </pc:graphicFrameChg>
      </pc:sldChg>
      <pc:sldChg chg="modSp add del">
        <pc:chgData name="Thuyet Ta" userId="46beb720-0647-498e-b0e3-39c1d72dc7c1" providerId="ADAL" clId="{27268A9D-E31D-4B15-854C-0BD16619B0C0}" dt="2022-07-30T13:06:03.728" v="2527" actId="2696"/>
        <pc:sldMkLst>
          <pc:docMk/>
          <pc:sldMk cId="0" sldId="344"/>
        </pc:sldMkLst>
        <pc:spChg chg="mod">
          <ac:chgData name="Thuyet Ta" userId="46beb720-0647-498e-b0e3-39c1d72dc7c1" providerId="ADAL" clId="{27268A9D-E31D-4B15-854C-0BD16619B0C0}" dt="2022-07-30T10:43:07.989" v="1769" actId="14100"/>
          <ac:spMkLst>
            <pc:docMk/>
            <pc:sldMk cId="0" sldId="344"/>
            <ac:spMk id="5" creationId="{B646FD88-320A-40A6-8D5F-754EAC070980}"/>
          </ac:spMkLst>
        </pc:spChg>
      </pc:sldChg>
      <pc:sldChg chg="addSp delSp modSp add del delAnim">
        <pc:chgData name="Thuyet Ta" userId="46beb720-0647-498e-b0e3-39c1d72dc7c1" providerId="ADAL" clId="{27268A9D-E31D-4B15-854C-0BD16619B0C0}" dt="2022-07-30T13:06:03.762" v="2528" actId="2696"/>
        <pc:sldMkLst>
          <pc:docMk/>
          <pc:sldMk cId="0" sldId="345"/>
        </pc:sldMkLst>
        <pc:spChg chg="add mod">
          <ac:chgData name="Thuyet Ta" userId="46beb720-0647-498e-b0e3-39c1d72dc7c1" providerId="ADAL" clId="{27268A9D-E31D-4B15-854C-0BD16619B0C0}" dt="2022-07-30T10:46:39.065" v="1805" actId="14100"/>
          <ac:spMkLst>
            <pc:docMk/>
            <pc:sldMk cId="0" sldId="345"/>
            <ac:spMk id="2" creationId="{4B6B5EB9-E01F-472C-934E-213B11FAE2EA}"/>
          </ac:spMkLst>
        </pc:spChg>
        <pc:spChg chg="del">
          <ac:chgData name="Thuyet Ta" userId="46beb720-0647-498e-b0e3-39c1d72dc7c1" providerId="ADAL" clId="{27268A9D-E31D-4B15-854C-0BD16619B0C0}" dt="2022-07-30T10:43:21.110" v="1771" actId="478"/>
          <ac:spMkLst>
            <pc:docMk/>
            <pc:sldMk cId="0" sldId="345"/>
            <ac:spMk id="3" creationId="{082D3740-C43B-4840-BAAE-AE1E9ED22EAC}"/>
          </ac:spMkLst>
        </pc:spChg>
        <pc:spChg chg="del">
          <ac:chgData name="Thuyet Ta" userId="46beb720-0647-498e-b0e3-39c1d72dc7c1" providerId="ADAL" clId="{27268A9D-E31D-4B15-854C-0BD16619B0C0}" dt="2022-07-30T10:43:24.877" v="1772" actId="478"/>
          <ac:spMkLst>
            <pc:docMk/>
            <pc:sldMk cId="0" sldId="345"/>
            <ac:spMk id="4" creationId="{1D50BC01-B4DD-4EE2-81AF-9516A155D31D}"/>
          </ac:spMkLst>
        </pc:spChg>
        <pc:spChg chg="mod">
          <ac:chgData name="Thuyet Ta" userId="46beb720-0647-498e-b0e3-39c1d72dc7c1" providerId="ADAL" clId="{27268A9D-E31D-4B15-854C-0BD16619B0C0}" dt="2022-07-30T10:44:04.428" v="1777" actId="1076"/>
          <ac:spMkLst>
            <pc:docMk/>
            <pc:sldMk cId="0" sldId="345"/>
            <ac:spMk id="5" creationId="{22E07EEA-A023-4F68-BA4E-B76B85FEEE98}"/>
          </ac:spMkLst>
        </pc:spChg>
        <pc:spChg chg="del">
          <ac:chgData name="Thuyet Ta" userId="46beb720-0647-498e-b0e3-39c1d72dc7c1" providerId="ADAL" clId="{27268A9D-E31D-4B15-854C-0BD16619B0C0}" dt="2022-07-30T10:43:15.326" v="1770" actId="478"/>
          <ac:spMkLst>
            <pc:docMk/>
            <pc:sldMk cId="0" sldId="345"/>
            <ac:spMk id="9218" creationId="{CFEC46BA-7BDF-421E-8B63-A865AA758EB9}"/>
          </ac:spMkLst>
        </pc:spChg>
        <pc:picChg chg="mod">
          <ac:chgData name="Thuyet Ta" userId="46beb720-0647-498e-b0e3-39c1d72dc7c1" providerId="ADAL" clId="{27268A9D-E31D-4B15-854C-0BD16619B0C0}" dt="2022-07-30T10:44:00.728" v="1776" actId="1076"/>
          <ac:picMkLst>
            <pc:docMk/>
            <pc:sldMk cId="0" sldId="345"/>
            <ac:picMk id="6" creationId="{E7AD14D4-7345-4361-97D0-2AC4086941D7}"/>
          </ac:picMkLst>
        </pc:picChg>
      </pc:sldChg>
      <pc:sldChg chg="delSp modSp add del delAnim">
        <pc:chgData name="Thuyet Ta" userId="46beb720-0647-498e-b0e3-39c1d72dc7c1" providerId="ADAL" clId="{27268A9D-E31D-4B15-854C-0BD16619B0C0}" dt="2022-07-30T13:06:03.990" v="2533" actId="2696"/>
        <pc:sldMkLst>
          <pc:docMk/>
          <pc:sldMk cId="0" sldId="346"/>
        </pc:sldMkLst>
        <pc:spChg chg="del">
          <ac:chgData name="Thuyet Ta" userId="46beb720-0647-498e-b0e3-39c1d72dc7c1" providerId="ADAL" clId="{27268A9D-E31D-4B15-854C-0BD16619B0C0}" dt="2022-07-30T10:53:41.663" v="1889" actId="478"/>
          <ac:spMkLst>
            <pc:docMk/>
            <pc:sldMk cId="0" sldId="346"/>
            <ac:spMk id="3" creationId="{765F1679-4A31-408B-A82E-56193339F880}"/>
          </ac:spMkLst>
        </pc:spChg>
        <pc:spChg chg="del">
          <ac:chgData name="Thuyet Ta" userId="46beb720-0647-498e-b0e3-39c1d72dc7c1" providerId="ADAL" clId="{27268A9D-E31D-4B15-854C-0BD16619B0C0}" dt="2022-07-30T10:53:39.177" v="1888" actId="478"/>
          <ac:spMkLst>
            <pc:docMk/>
            <pc:sldMk cId="0" sldId="346"/>
            <ac:spMk id="4" creationId="{44A89EBE-62FA-4189-ADE4-DC94BE7C7126}"/>
          </ac:spMkLst>
        </pc:spChg>
        <pc:spChg chg="mod">
          <ac:chgData name="Thuyet Ta" userId="46beb720-0647-498e-b0e3-39c1d72dc7c1" providerId="ADAL" clId="{27268A9D-E31D-4B15-854C-0BD16619B0C0}" dt="2022-07-30T10:54:46.524" v="1898" actId="122"/>
          <ac:spMkLst>
            <pc:docMk/>
            <pc:sldMk cId="0" sldId="346"/>
            <ac:spMk id="13314" creationId="{3733DA76-A183-4876-9E90-32A69C057CD7}"/>
          </ac:spMkLst>
        </pc:spChg>
      </pc:sldChg>
      <pc:sldChg chg="addSp delSp modSp add del delAnim">
        <pc:chgData name="Thuyet Ta" userId="46beb720-0647-498e-b0e3-39c1d72dc7c1" providerId="ADAL" clId="{27268A9D-E31D-4B15-854C-0BD16619B0C0}" dt="2022-07-30T13:06:04.032" v="2534" actId="2696"/>
        <pc:sldMkLst>
          <pc:docMk/>
          <pc:sldMk cId="0" sldId="347"/>
        </pc:sldMkLst>
        <pc:spChg chg="add mod">
          <ac:chgData name="Thuyet Ta" userId="46beb720-0647-498e-b0e3-39c1d72dc7c1" providerId="ADAL" clId="{27268A9D-E31D-4B15-854C-0BD16619B0C0}" dt="2022-07-30T10:55:29.830" v="1908" actId="122"/>
          <ac:spMkLst>
            <pc:docMk/>
            <pc:sldMk cId="0" sldId="347"/>
            <ac:spMk id="2" creationId="{45DF0DA9-584B-449A-9980-45096535C244}"/>
          </ac:spMkLst>
        </pc:spChg>
        <pc:spChg chg="del">
          <ac:chgData name="Thuyet Ta" userId="46beb720-0647-498e-b0e3-39c1d72dc7c1" providerId="ADAL" clId="{27268A9D-E31D-4B15-854C-0BD16619B0C0}" dt="2022-07-30T10:54:57.839" v="1900" actId="478"/>
          <ac:spMkLst>
            <pc:docMk/>
            <pc:sldMk cId="0" sldId="347"/>
            <ac:spMk id="3" creationId="{B0F1483E-F85E-4CB6-91E3-DDE9A444A224}"/>
          </ac:spMkLst>
        </pc:spChg>
        <pc:spChg chg="del">
          <ac:chgData name="Thuyet Ta" userId="46beb720-0647-498e-b0e3-39c1d72dc7c1" providerId="ADAL" clId="{27268A9D-E31D-4B15-854C-0BD16619B0C0}" dt="2022-07-30T10:55:02.165" v="1902" actId="478"/>
          <ac:spMkLst>
            <pc:docMk/>
            <pc:sldMk cId="0" sldId="347"/>
            <ac:spMk id="4" creationId="{3E8E8E09-B059-4D00-AF6B-D2B03296DF71}"/>
          </ac:spMkLst>
        </pc:spChg>
        <pc:spChg chg="del">
          <ac:chgData name="Thuyet Ta" userId="46beb720-0647-498e-b0e3-39c1d72dc7c1" providerId="ADAL" clId="{27268A9D-E31D-4B15-854C-0BD16619B0C0}" dt="2022-07-30T10:54:59.956" v="1901" actId="478"/>
          <ac:spMkLst>
            <pc:docMk/>
            <pc:sldMk cId="0" sldId="347"/>
            <ac:spMk id="6" creationId="{AA0AEB5B-460A-477F-9197-6A1F430138AD}"/>
          </ac:spMkLst>
        </pc:spChg>
        <pc:spChg chg="del">
          <ac:chgData name="Thuyet Ta" userId="46beb720-0647-498e-b0e3-39c1d72dc7c1" providerId="ADAL" clId="{27268A9D-E31D-4B15-854C-0BD16619B0C0}" dt="2022-07-30T10:55:03.858" v="1903" actId="478"/>
          <ac:spMkLst>
            <pc:docMk/>
            <pc:sldMk cId="0" sldId="347"/>
            <ac:spMk id="7" creationId="{E9AD850D-05CB-4503-9D27-F6A4A6B4B050}"/>
          </ac:spMkLst>
        </pc:spChg>
        <pc:picChg chg="del">
          <ac:chgData name="Thuyet Ta" userId="46beb720-0647-498e-b0e3-39c1d72dc7c1" providerId="ADAL" clId="{27268A9D-E31D-4B15-854C-0BD16619B0C0}" dt="2022-07-30T10:54:54.838" v="1899" actId="478"/>
          <ac:picMkLst>
            <pc:docMk/>
            <pc:sldMk cId="0" sldId="347"/>
            <ac:picMk id="14339" creationId="{60ADADC1-C3E3-450C-A573-51681A10BDCF}"/>
          </ac:picMkLst>
        </pc:picChg>
      </pc:sldChg>
      <pc:sldChg chg="delSp modSp add del">
        <pc:chgData name="Thuyet Ta" userId="46beb720-0647-498e-b0e3-39c1d72dc7c1" providerId="ADAL" clId="{27268A9D-E31D-4B15-854C-0BD16619B0C0}" dt="2022-07-30T13:06:04.072" v="2535" actId="2696"/>
        <pc:sldMkLst>
          <pc:docMk/>
          <pc:sldMk cId="0" sldId="348"/>
        </pc:sldMkLst>
        <pc:spChg chg="del">
          <ac:chgData name="Thuyet Ta" userId="46beb720-0647-498e-b0e3-39c1d72dc7c1" providerId="ADAL" clId="{27268A9D-E31D-4B15-854C-0BD16619B0C0}" dt="2022-07-30T10:55:34.459" v="1909" actId="478"/>
          <ac:spMkLst>
            <pc:docMk/>
            <pc:sldMk cId="0" sldId="348"/>
            <ac:spMk id="15384" creationId="{18528B58-CA28-4B51-AECD-0C9B71E5F251}"/>
          </ac:spMkLst>
        </pc:spChg>
        <pc:spChg chg="mod">
          <ac:chgData name="Thuyet Ta" userId="46beb720-0647-498e-b0e3-39c1d72dc7c1" providerId="ADAL" clId="{27268A9D-E31D-4B15-854C-0BD16619B0C0}" dt="2022-07-30T10:56:24.755" v="1924" actId="5793"/>
          <ac:spMkLst>
            <pc:docMk/>
            <pc:sldMk cId="0" sldId="348"/>
            <ac:spMk id="15385" creationId="{3B8E8DEC-57A7-4806-BD1C-8D66B132CA10}"/>
          </ac:spMkLst>
        </pc:spChg>
        <pc:spChg chg="del">
          <ac:chgData name="Thuyet Ta" userId="46beb720-0647-498e-b0e3-39c1d72dc7c1" providerId="ADAL" clId="{27268A9D-E31D-4B15-854C-0BD16619B0C0}" dt="2022-07-30T10:55:39.728" v="1912" actId="478"/>
          <ac:spMkLst>
            <pc:docMk/>
            <pc:sldMk cId="0" sldId="348"/>
            <ac:spMk id="15386" creationId="{5CF97770-8CDC-42AD-A2E9-2E4FA1B0D0FB}"/>
          </ac:spMkLst>
        </pc:spChg>
        <pc:graphicFrameChg chg="del mod modGraphic">
          <ac:chgData name="Thuyet Ta" userId="46beb720-0647-498e-b0e3-39c1d72dc7c1" providerId="ADAL" clId="{27268A9D-E31D-4B15-854C-0BD16619B0C0}" dt="2022-07-30T10:55:37.262" v="1911" actId="478"/>
          <ac:graphicFrameMkLst>
            <pc:docMk/>
            <pc:sldMk cId="0" sldId="348"/>
            <ac:graphicFrameMk id="2" creationId="{555F4B75-5937-4CFF-A323-79F4F893EFD3}"/>
          </ac:graphicFrameMkLst>
        </pc:graphicFrameChg>
      </pc:sldChg>
      <pc:sldChg chg="addSp delSp modSp add del delAnim">
        <pc:chgData name="Thuyet Ta" userId="46beb720-0647-498e-b0e3-39c1d72dc7c1" providerId="ADAL" clId="{27268A9D-E31D-4B15-854C-0BD16619B0C0}" dt="2022-07-30T13:06:04.106" v="2536" actId="2696"/>
        <pc:sldMkLst>
          <pc:docMk/>
          <pc:sldMk cId="0" sldId="349"/>
        </pc:sldMkLst>
        <pc:spChg chg="add mod">
          <ac:chgData name="Thuyet Ta" userId="46beb720-0647-498e-b0e3-39c1d72dc7c1" providerId="ADAL" clId="{27268A9D-E31D-4B15-854C-0BD16619B0C0}" dt="2022-07-30T10:56:53.989" v="1931" actId="14100"/>
          <ac:spMkLst>
            <pc:docMk/>
            <pc:sldMk cId="0" sldId="349"/>
            <ac:spMk id="2" creationId="{1741251D-C74E-4554-B9E6-43C9CACFC49B}"/>
          </ac:spMkLst>
        </pc:spChg>
        <pc:spChg chg="del">
          <ac:chgData name="Thuyet Ta" userId="46beb720-0647-498e-b0e3-39c1d72dc7c1" providerId="ADAL" clId="{27268A9D-E31D-4B15-854C-0BD16619B0C0}" dt="2022-07-30T10:56:32.934" v="1926" actId="478"/>
          <ac:spMkLst>
            <pc:docMk/>
            <pc:sldMk cId="0" sldId="349"/>
            <ac:spMk id="3" creationId="{F88FF1A2-69A4-4164-A606-778CEFEAD393}"/>
          </ac:spMkLst>
        </pc:spChg>
        <pc:spChg chg="del">
          <ac:chgData name="Thuyet Ta" userId="46beb720-0647-498e-b0e3-39c1d72dc7c1" providerId="ADAL" clId="{27268A9D-E31D-4B15-854C-0BD16619B0C0}" dt="2022-07-30T10:56:36.657" v="1927" actId="478"/>
          <ac:spMkLst>
            <pc:docMk/>
            <pc:sldMk cId="0" sldId="349"/>
            <ac:spMk id="4" creationId="{5BEFB955-095B-4C21-9677-95CAEE851A51}"/>
          </ac:spMkLst>
        </pc:spChg>
        <pc:spChg chg="del">
          <ac:chgData name="Thuyet Ta" userId="46beb720-0647-498e-b0e3-39c1d72dc7c1" providerId="ADAL" clId="{27268A9D-E31D-4B15-854C-0BD16619B0C0}" dt="2022-07-30T10:56:30.044" v="1925" actId="478"/>
          <ac:spMkLst>
            <pc:docMk/>
            <pc:sldMk cId="0" sldId="349"/>
            <ac:spMk id="16386" creationId="{6C270CDF-247D-40C4-A587-28E7B3EAB4F3}"/>
          </ac:spMkLst>
        </pc:spChg>
      </pc:sldChg>
      <pc:sldChg chg="delSp modSp add del delAnim">
        <pc:chgData name="Thuyet Ta" userId="46beb720-0647-498e-b0e3-39c1d72dc7c1" providerId="ADAL" clId="{27268A9D-E31D-4B15-854C-0BD16619B0C0}" dt="2022-07-30T13:06:04.215" v="2537" actId="2696"/>
        <pc:sldMkLst>
          <pc:docMk/>
          <pc:sldMk cId="0" sldId="350"/>
        </pc:sldMkLst>
        <pc:spChg chg="del mod">
          <ac:chgData name="Thuyet Ta" userId="46beb720-0647-498e-b0e3-39c1d72dc7c1" providerId="ADAL" clId="{27268A9D-E31D-4B15-854C-0BD16619B0C0}" dt="2022-07-30T10:57:19.081" v="1935" actId="478"/>
          <ac:spMkLst>
            <pc:docMk/>
            <pc:sldMk cId="0" sldId="350"/>
            <ac:spMk id="11" creationId="{B1236340-0D43-427B-ABBA-D2ED0D9B1A52}"/>
          </ac:spMkLst>
        </pc:spChg>
        <pc:spChg chg="mod">
          <ac:chgData name="Thuyet Ta" userId="46beb720-0647-498e-b0e3-39c1d72dc7c1" providerId="ADAL" clId="{27268A9D-E31D-4B15-854C-0BD16619B0C0}" dt="2022-07-30T10:57:37.804" v="1939" actId="1076"/>
          <ac:spMkLst>
            <pc:docMk/>
            <pc:sldMk cId="0" sldId="350"/>
            <ac:spMk id="17410" creationId="{5E74D3EF-B3ED-42D2-B03A-DC53388D0F3E}"/>
          </ac:spMkLst>
        </pc:spChg>
      </pc:sldChg>
      <pc:sldChg chg="add del">
        <pc:chgData name="Thuyet Ta" userId="46beb720-0647-498e-b0e3-39c1d72dc7c1" providerId="ADAL" clId="{27268A9D-E31D-4B15-854C-0BD16619B0C0}" dt="2022-07-30T10:57:42.528" v="1941" actId="2696"/>
        <pc:sldMkLst>
          <pc:docMk/>
          <pc:sldMk cId="0" sldId="351"/>
        </pc:sldMkLst>
      </pc:sldChg>
      <pc:sldChg chg="add del">
        <pc:chgData name="Thuyet Ta" userId="46beb720-0647-498e-b0e3-39c1d72dc7c1" providerId="ADAL" clId="{27268A9D-E31D-4B15-854C-0BD16619B0C0}" dt="2022-07-30T10:57:48.006" v="1945" actId="2696"/>
        <pc:sldMkLst>
          <pc:docMk/>
          <pc:sldMk cId="0" sldId="352"/>
        </pc:sldMkLst>
      </pc:sldChg>
      <pc:sldChg chg="add del">
        <pc:chgData name="Thuyet Ta" userId="46beb720-0647-498e-b0e3-39c1d72dc7c1" providerId="ADAL" clId="{27268A9D-E31D-4B15-854C-0BD16619B0C0}" dt="2022-07-30T10:57:49.055" v="1946" actId="2696"/>
        <pc:sldMkLst>
          <pc:docMk/>
          <pc:sldMk cId="0" sldId="353"/>
        </pc:sldMkLst>
      </pc:sldChg>
      <pc:sldChg chg="add del">
        <pc:chgData name="Thuyet Ta" userId="46beb720-0647-498e-b0e3-39c1d72dc7c1" providerId="ADAL" clId="{27268A9D-E31D-4B15-854C-0BD16619B0C0}" dt="2022-07-30T10:57:51.314" v="1948" actId="2696"/>
        <pc:sldMkLst>
          <pc:docMk/>
          <pc:sldMk cId="0" sldId="354"/>
        </pc:sldMkLst>
      </pc:sldChg>
      <pc:sldChg chg="add del">
        <pc:chgData name="Thuyet Ta" userId="46beb720-0647-498e-b0e3-39c1d72dc7c1" providerId="ADAL" clId="{27268A9D-E31D-4B15-854C-0BD16619B0C0}" dt="2022-07-30T10:57:52.595" v="1949" actId="2696"/>
        <pc:sldMkLst>
          <pc:docMk/>
          <pc:sldMk cId="0" sldId="355"/>
        </pc:sldMkLst>
      </pc:sldChg>
      <pc:sldChg chg="add del">
        <pc:chgData name="Thuyet Ta" userId="46beb720-0647-498e-b0e3-39c1d72dc7c1" providerId="ADAL" clId="{27268A9D-E31D-4B15-854C-0BD16619B0C0}" dt="2022-07-30T10:57:53.903" v="1950" actId="2696"/>
        <pc:sldMkLst>
          <pc:docMk/>
          <pc:sldMk cId="0" sldId="356"/>
        </pc:sldMkLst>
      </pc:sldChg>
      <pc:sldChg chg="add del">
        <pc:chgData name="Thuyet Ta" userId="46beb720-0647-498e-b0e3-39c1d72dc7c1" providerId="ADAL" clId="{27268A9D-E31D-4B15-854C-0BD16619B0C0}" dt="2022-07-30T10:57:55.320" v="1951" actId="2696"/>
        <pc:sldMkLst>
          <pc:docMk/>
          <pc:sldMk cId="0" sldId="357"/>
        </pc:sldMkLst>
      </pc:sldChg>
      <pc:sldChg chg="add del">
        <pc:chgData name="Thuyet Ta" userId="46beb720-0647-498e-b0e3-39c1d72dc7c1" providerId="ADAL" clId="{27268A9D-E31D-4B15-854C-0BD16619B0C0}" dt="2022-07-30T10:57:57.841" v="1952" actId="2696"/>
        <pc:sldMkLst>
          <pc:docMk/>
          <pc:sldMk cId="0" sldId="358"/>
        </pc:sldMkLst>
      </pc:sldChg>
      <pc:sldChg chg="add del">
        <pc:chgData name="Thuyet Ta" userId="46beb720-0647-498e-b0e3-39c1d72dc7c1" providerId="ADAL" clId="{27268A9D-E31D-4B15-854C-0BD16619B0C0}" dt="2022-07-30T11:48:21.665" v="2221" actId="2696"/>
        <pc:sldMkLst>
          <pc:docMk/>
          <pc:sldMk cId="0" sldId="359"/>
        </pc:sldMkLst>
      </pc:sldChg>
      <pc:sldChg chg="add del">
        <pc:chgData name="Thuyet Ta" userId="46beb720-0647-498e-b0e3-39c1d72dc7c1" providerId="ADAL" clId="{27268A9D-E31D-4B15-854C-0BD16619B0C0}" dt="2022-07-30T13:06:03.885" v="2531" actId="2696"/>
        <pc:sldMkLst>
          <pc:docMk/>
          <pc:sldMk cId="722364112" sldId="360"/>
        </pc:sldMkLst>
      </pc:sldChg>
      <pc:sldChg chg="addSp modSp add del ord">
        <pc:chgData name="Thuyet Ta" userId="46beb720-0647-498e-b0e3-39c1d72dc7c1" providerId="ADAL" clId="{27268A9D-E31D-4B15-854C-0BD16619B0C0}" dt="2022-07-30T13:06:04.949" v="2551" actId="2696"/>
        <pc:sldMkLst>
          <pc:docMk/>
          <pc:sldMk cId="3552031949" sldId="361"/>
        </pc:sldMkLst>
        <pc:spChg chg="add mod">
          <ac:chgData name="Thuyet Ta" userId="46beb720-0647-498e-b0e3-39c1d72dc7c1" providerId="ADAL" clId="{27268A9D-E31D-4B15-854C-0BD16619B0C0}" dt="2022-07-30T10:59:01.456" v="2040" actId="20577"/>
          <ac:spMkLst>
            <pc:docMk/>
            <pc:sldMk cId="3552031949" sldId="361"/>
            <ac:spMk id="2" creationId="{80CEB76F-F68A-43BA-8D44-C7A0499CFEE7}"/>
          </ac:spMkLst>
        </pc:spChg>
        <pc:picChg chg="add">
          <ac:chgData name="Thuyet Ta" userId="46beb720-0647-498e-b0e3-39c1d72dc7c1" providerId="ADAL" clId="{27268A9D-E31D-4B15-854C-0BD16619B0C0}" dt="2022-07-30T10:58:48.084" v="1954"/>
          <ac:picMkLst>
            <pc:docMk/>
            <pc:sldMk cId="3552031949" sldId="361"/>
            <ac:picMk id="3074" creationId="{DDF7700F-5A42-481A-B177-C75C84482374}"/>
          </ac:picMkLst>
        </pc:picChg>
      </pc:sldChg>
      <pc:sldChg chg="addSp modSp add del">
        <pc:chgData name="Thuyet Ta" userId="46beb720-0647-498e-b0e3-39c1d72dc7c1" providerId="ADAL" clId="{27268A9D-E31D-4B15-854C-0BD16619B0C0}" dt="2022-07-30T13:06:04.307" v="2538" actId="2696"/>
        <pc:sldMkLst>
          <pc:docMk/>
          <pc:sldMk cId="258304363" sldId="362"/>
        </pc:sldMkLst>
        <pc:spChg chg="add mod">
          <ac:chgData name="Thuyet Ta" userId="46beb720-0647-498e-b0e3-39c1d72dc7c1" providerId="ADAL" clId="{27268A9D-E31D-4B15-854C-0BD16619B0C0}" dt="2022-07-30T11:06:53.495" v="2138" actId="113"/>
          <ac:spMkLst>
            <pc:docMk/>
            <pc:sldMk cId="258304363" sldId="362"/>
            <ac:spMk id="2" creationId="{B15B9CC7-AD03-4FF2-9C01-420DAEE25517}"/>
          </ac:spMkLst>
        </pc:spChg>
        <pc:spChg chg="add mod">
          <ac:chgData name="Thuyet Ta" userId="46beb720-0647-498e-b0e3-39c1d72dc7c1" providerId="ADAL" clId="{27268A9D-E31D-4B15-854C-0BD16619B0C0}" dt="2022-07-30T11:40:01.112" v="2148"/>
          <ac:spMkLst>
            <pc:docMk/>
            <pc:sldMk cId="258304363" sldId="362"/>
            <ac:spMk id="4" creationId="{6D2630AF-9498-41D0-AC51-66A696B61B38}"/>
          </ac:spMkLst>
        </pc:spChg>
        <pc:spChg chg="add mod">
          <ac:chgData name="Thuyet Ta" userId="46beb720-0647-498e-b0e3-39c1d72dc7c1" providerId="ADAL" clId="{27268A9D-E31D-4B15-854C-0BD16619B0C0}" dt="2022-07-30T11:41:03.346" v="2170" actId="1076"/>
          <ac:spMkLst>
            <pc:docMk/>
            <pc:sldMk cId="258304363" sldId="362"/>
            <ac:spMk id="5" creationId="{CF154C74-6ACF-4D0D-9F64-80EC24C8B3D4}"/>
          </ac:spMkLst>
        </pc:spChg>
        <pc:spChg chg="add mod">
          <ac:chgData name="Thuyet Ta" userId="46beb720-0647-498e-b0e3-39c1d72dc7c1" providerId="ADAL" clId="{27268A9D-E31D-4B15-854C-0BD16619B0C0}" dt="2022-07-30T11:41:06.280" v="2171" actId="1076"/>
          <ac:spMkLst>
            <pc:docMk/>
            <pc:sldMk cId="258304363" sldId="362"/>
            <ac:spMk id="6" creationId="{83C9A4E5-1D33-4AFC-AC21-37372D641AFE}"/>
          </ac:spMkLst>
        </pc:spChg>
        <pc:picChg chg="add mod">
          <ac:chgData name="Thuyet Ta" userId="46beb720-0647-498e-b0e3-39c1d72dc7c1" providerId="ADAL" clId="{27268A9D-E31D-4B15-854C-0BD16619B0C0}" dt="2022-07-30T11:05:36.771" v="2127" actId="14100"/>
          <ac:picMkLst>
            <pc:docMk/>
            <pc:sldMk cId="258304363" sldId="362"/>
            <ac:picMk id="3" creationId="{45E2C4D9-A760-460C-900C-D07D8B87F413}"/>
          </ac:picMkLst>
        </pc:picChg>
      </pc:sldChg>
      <pc:sldChg chg="addSp modSp add del">
        <pc:chgData name="Thuyet Ta" userId="46beb720-0647-498e-b0e3-39c1d72dc7c1" providerId="ADAL" clId="{27268A9D-E31D-4B15-854C-0BD16619B0C0}" dt="2022-07-30T13:06:04.397" v="2539" actId="2696"/>
        <pc:sldMkLst>
          <pc:docMk/>
          <pc:sldMk cId="2456843833" sldId="363"/>
        </pc:sldMkLst>
        <pc:spChg chg="add mod">
          <ac:chgData name="Thuyet Ta" userId="46beb720-0647-498e-b0e3-39c1d72dc7c1" providerId="ADAL" clId="{27268A9D-E31D-4B15-854C-0BD16619B0C0}" dt="2022-07-30T11:41:59.318" v="2174" actId="14100"/>
          <ac:spMkLst>
            <pc:docMk/>
            <pc:sldMk cId="2456843833" sldId="363"/>
            <ac:spMk id="5" creationId="{2775EC59-69DD-4C74-A592-0C63FE027438}"/>
          </ac:spMkLst>
        </pc:spChg>
        <pc:spChg chg="add mod">
          <ac:chgData name="Thuyet Ta" userId="46beb720-0647-498e-b0e3-39c1d72dc7c1" providerId="ADAL" clId="{27268A9D-E31D-4B15-854C-0BD16619B0C0}" dt="2022-07-30T11:42:54.660" v="2183" actId="14100"/>
          <ac:spMkLst>
            <pc:docMk/>
            <pc:sldMk cId="2456843833" sldId="363"/>
            <ac:spMk id="6" creationId="{206A9102-24E5-47EA-ABEA-EB285304B03F}"/>
          </ac:spMkLst>
        </pc:spChg>
      </pc:sldChg>
      <pc:sldChg chg="addSp modSp add del">
        <pc:chgData name="Thuyet Ta" userId="46beb720-0647-498e-b0e3-39c1d72dc7c1" providerId="ADAL" clId="{27268A9D-E31D-4B15-854C-0BD16619B0C0}" dt="2022-07-30T13:06:04.496" v="2540" actId="2696"/>
        <pc:sldMkLst>
          <pc:docMk/>
          <pc:sldMk cId="3157870111" sldId="364"/>
        </pc:sldMkLst>
        <pc:spChg chg="add mod">
          <ac:chgData name="Thuyet Ta" userId="46beb720-0647-498e-b0e3-39c1d72dc7c1" providerId="ADAL" clId="{27268A9D-E31D-4B15-854C-0BD16619B0C0}" dt="2022-07-30T11:45:38.530" v="2195" actId="113"/>
          <ac:spMkLst>
            <pc:docMk/>
            <pc:sldMk cId="3157870111" sldId="364"/>
            <ac:spMk id="5" creationId="{42183DFD-8E9B-447A-9EC9-D7680F66C89E}"/>
          </ac:spMkLst>
        </pc:spChg>
        <pc:spChg chg="add mod">
          <ac:chgData name="Thuyet Ta" userId="46beb720-0647-498e-b0e3-39c1d72dc7c1" providerId="ADAL" clId="{27268A9D-E31D-4B15-854C-0BD16619B0C0}" dt="2022-07-30T11:46:17.952" v="2204" actId="14100"/>
          <ac:spMkLst>
            <pc:docMk/>
            <pc:sldMk cId="3157870111" sldId="364"/>
            <ac:spMk id="6" creationId="{4B7038E5-70CE-4C42-AD68-65DAA903EE43}"/>
          </ac:spMkLst>
        </pc:spChg>
        <pc:picChg chg="mod">
          <ac:chgData name="Thuyet Ta" userId="46beb720-0647-498e-b0e3-39c1d72dc7c1" providerId="ADAL" clId="{27268A9D-E31D-4B15-854C-0BD16619B0C0}" dt="2022-07-30T11:45:13.444" v="2190" actId="1076"/>
          <ac:picMkLst>
            <pc:docMk/>
            <pc:sldMk cId="3157870111" sldId="364"/>
            <ac:picMk id="3" creationId="{45E2C4D9-A760-460C-900C-D07D8B87F413}"/>
          </ac:picMkLst>
        </pc:picChg>
      </pc:sldChg>
      <pc:sldChg chg="addSp modSp add del">
        <pc:chgData name="Thuyet Ta" userId="46beb720-0647-498e-b0e3-39c1d72dc7c1" providerId="ADAL" clId="{27268A9D-E31D-4B15-854C-0BD16619B0C0}" dt="2022-07-30T13:06:04.516" v="2541" actId="2696"/>
        <pc:sldMkLst>
          <pc:docMk/>
          <pc:sldMk cId="3774074071" sldId="365"/>
        </pc:sldMkLst>
        <pc:spChg chg="add mod">
          <ac:chgData name="Thuyet Ta" userId="46beb720-0647-498e-b0e3-39c1d72dc7c1" providerId="ADAL" clId="{27268A9D-E31D-4B15-854C-0BD16619B0C0}" dt="2022-07-30T11:47:16.754" v="2210" actId="1076"/>
          <ac:spMkLst>
            <pc:docMk/>
            <pc:sldMk cId="3774074071" sldId="365"/>
            <ac:spMk id="5" creationId="{04C52573-485A-4F1B-B6D6-F39BD0203AB8}"/>
          </ac:spMkLst>
        </pc:spChg>
        <pc:spChg chg="add mod">
          <ac:chgData name="Thuyet Ta" userId="46beb720-0647-498e-b0e3-39c1d72dc7c1" providerId="ADAL" clId="{27268A9D-E31D-4B15-854C-0BD16619B0C0}" dt="2022-07-30T11:47:52.899" v="2219" actId="14100"/>
          <ac:spMkLst>
            <pc:docMk/>
            <pc:sldMk cId="3774074071" sldId="365"/>
            <ac:spMk id="6" creationId="{E6D68271-51BD-474B-B7E1-A8291324C852}"/>
          </ac:spMkLst>
        </pc:spChg>
      </pc:sldChg>
      <pc:sldChg chg="modSp add del">
        <pc:chgData name="Thuyet Ta" userId="46beb720-0647-498e-b0e3-39c1d72dc7c1" providerId="ADAL" clId="{27268A9D-E31D-4B15-854C-0BD16619B0C0}" dt="2022-07-30T13:06:04.594" v="2543" actId="2696"/>
        <pc:sldMkLst>
          <pc:docMk/>
          <pc:sldMk cId="3002610326" sldId="366"/>
        </pc:sldMkLst>
        <pc:spChg chg="mod">
          <ac:chgData name="Thuyet Ta" userId="46beb720-0647-498e-b0e3-39c1d72dc7c1" providerId="ADAL" clId="{27268A9D-E31D-4B15-854C-0BD16619B0C0}" dt="2022-07-30T11:49:21.112" v="2262" actId="20577"/>
          <ac:spMkLst>
            <pc:docMk/>
            <pc:sldMk cId="3002610326" sldId="366"/>
            <ac:spMk id="4" creationId="{00000000-0000-0000-0000-000000000000}"/>
          </ac:spMkLst>
        </pc:spChg>
      </pc:sldChg>
      <pc:sldChg chg="modSp add del">
        <pc:chgData name="Thuyet Ta" userId="46beb720-0647-498e-b0e3-39c1d72dc7c1" providerId="ADAL" clId="{27268A9D-E31D-4B15-854C-0BD16619B0C0}" dt="2022-07-30T13:06:04.615" v="2544" actId="2696"/>
        <pc:sldMkLst>
          <pc:docMk/>
          <pc:sldMk cId="437890515" sldId="367"/>
        </pc:sldMkLst>
        <pc:spChg chg="mod">
          <ac:chgData name="Thuyet Ta" userId="46beb720-0647-498e-b0e3-39c1d72dc7c1" providerId="ADAL" clId="{27268A9D-E31D-4B15-854C-0BD16619B0C0}" dt="2022-07-30T12:06:10.975" v="2524" actId="14100"/>
          <ac:spMkLst>
            <pc:docMk/>
            <pc:sldMk cId="437890515" sldId="367"/>
            <ac:spMk id="42" creationId="{00000000-0000-0000-0000-000000000000}"/>
          </ac:spMkLst>
        </pc:spChg>
        <pc:picChg chg="mod">
          <ac:chgData name="Thuyet Ta" userId="46beb720-0647-498e-b0e3-39c1d72dc7c1" providerId="ADAL" clId="{27268A9D-E31D-4B15-854C-0BD16619B0C0}" dt="2022-07-30T12:06:06.039" v="2523" actId="14100"/>
          <ac:picMkLst>
            <pc:docMk/>
            <pc:sldMk cId="437890515" sldId="367"/>
            <ac:picMk id="40" creationId="{00000000-0000-0000-0000-000000000000}"/>
          </ac:picMkLst>
        </pc:picChg>
      </pc:sldChg>
      <pc:sldChg chg="add del">
        <pc:chgData name="Thuyet Ta" userId="46beb720-0647-498e-b0e3-39c1d72dc7c1" providerId="ADAL" clId="{27268A9D-E31D-4B15-854C-0BD16619B0C0}" dt="2022-07-30T13:06:04.679" v="2545" actId="2696"/>
        <pc:sldMkLst>
          <pc:docMk/>
          <pc:sldMk cId="3420993262" sldId="368"/>
        </pc:sldMkLst>
      </pc:sldChg>
      <pc:sldChg chg="delSp modSp add del">
        <pc:chgData name="Thuyet Ta" userId="46beb720-0647-498e-b0e3-39c1d72dc7c1" providerId="ADAL" clId="{27268A9D-E31D-4B15-854C-0BD16619B0C0}" dt="2022-07-30T13:06:04.734" v="2546" actId="2696"/>
        <pc:sldMkLst>
          <pc:docMk/>
          <pc:sldMk cId="4206169017" sldId="369"/>
        </pc:sldMkLst>
        <pc:spChg chg="mod">
          <ac:chgData name="Thuyet Ta" userId="46beb720-0647-498e-b0e3-39c1d72dc7c1" providerId="ADAL" clId="{27268A9D-E31D-4B15-854C-0BD16619B0C0}" dt="2022-07-30T11:51:29.778" v="2414" actId="14100"/>
          <ac:spMkLst>
            <pc:docMk/>
            <pc:sldMk cId="4206169017" sldId="369"/>
            <ac:spMk id="2" creationId="{00000000-0000-0000-0000-000000000000}"/>
          </ac:spMkLst>
        </pc:spChg>
        <pc:spChg chg="mod">
          <ac:chgData name="Thuyet Ta" userId="46beb720-0647-498e-b0e3-39c1d72dc7c1" providerId="ADAL" clId="{27268A9D-E31D-4B15-854C-0BD16619B0C0}" dt="2022-07-30T11:51:08.381" v="2411"/>
          <ac:spMkLst>
            <pc:docMk/>
            <pc:sldMk cId="4206169017" sldId="369"/>
            <ac:spMk id="42" creationId="{00000000-0000-0000-0000-000000000000}"/>
          </ac:spMkLst>
        </pc:spChg>
        <pc:picChg chg="del">
          <ac:chgData name="Thuyet Ta" userId="46beb720-0647-498e-b0e3-39c1d72dc7c1" providerId="ADAL" clId="{27268A9D-E31D-4B15-854C-0BD16619B0C0}" dt="2022-07-30T11:51:10.025" v="2412" actId="478"/>
          <ac:picMkLst>
            <pc:docMk/>
            <pc:sldMk cId="4206169017" sldId="369"/>
            <ac:picMk id="8" creationId="{645C0A30-5A5F-4758-95B0-58B2F818DEC0}"/>
          </ac:picMkLst>
        </pc:picChg>
      </pc:sldChg>
      <pc:sldChg chg="addSp delSp modSp add del">
        <pc:chgData name="Thuyet Ta" userId="46beb720-0647-498e-b0e3-39c1d72dc7c1" providerId="ADAL" clId="{27268A9D-E31D-4B15-854C-0BD16619B0C0}" dt="2022-07-30T13:06:04.786" v="2547" actId="2696"/>
        <pc:sldMkLst>
          <pc:docMk/>
          <pc:sldMk cId="332317139" sldId="370"/>
        </pc:sldMkLst>
        <pc:spChg chg="add mod">
          <ac:chgData name="Thuyet Ta" userId="46beb720-0647-498e-b0e3-39c1d72dc7c1" providerId="ADAL" clId="{27268A9D-E31D-4B15-854C-0BD16619B0C0}" dt="2022-07-30T11:53:01" v="2419" actId="1076"/>
          <ac:spMkLst>
            <pc:docMk/>
            <pc:sldMk cId="332317139" sldId="370"/>
            <ac:spMk id="2" creationId="{CCD95F99-B96A-4B84-84F7-74CC7F514AD0}"/>
          </ac:spMkLst>
        </pc:spChg>
        <pc:spChg chg="del">
          <ac:chgData name="Thuyet Ta" userId="46beb720-0647-498e-b0e3-39c1d72dc7c1" providerId="ADAL" clId="{27268A9D-E31D-4B15-854C-0BD16619B0C0}" dt="2022-07-30T11:52:56.034" v="2417" actId="478"/>
          <ac:spMkLst>
            <pc:docMk/>
            <pc:sldMk cId="332317139" sldId="370"/>
            <ac:spMk id="3" creationId="{34144336-D72E-43F0-962D-BA7699495628}"/>
          </ac:spMkLst>
        </pc:spChg>
        <pc:spChg chg="mod">
          <ac:chgData name="Thuyet Ta" userId="46beb720-0647-498e-b0e3-39c1d72dc7c1" providerId="ADAL" clId="{27268A9D-E31D-4B15-854C-0BD16619B0C0}" dt="2022-07-30T11:52:45.220" v="2416"/>
          <ac:spMkLst>
            <pc:docMk/>
            <pc:sldMk cId="332317139" sldId="370"/>
            <ac:spMk id="42" creationId="{00000000-0000-0000-0000-000000000000}"/>
          </ac:spMkLst>
        </pc:spChg>
        <pc:picChg chg="del">
          <ac:chgData name="Thuyet Ta" userId="46beb720-0647-498e-b0e3-39c1d72dc7c1" providerId="ADAL" clId="{27268A9D-E31D-4B15-854C-0BD16619B0C0}" dt="2022-07-30T11:52:37.200" v="2415" actId="478"/>
          <ac:picMkLst>
            <pc:docMk/>
            <pc:sldMk cId="332317139" sldId="370"/>
            <ac:picMk id="8" creationId="{CFF17923-1BDD-41C3-BCAD-67EEB5A4E91D}"/>
          </ac:picMkLst>
        </pc:picChg>
      </pc:sldChg>
      <pc:sldChg chg="addSp delSp modSp add del addAnim delAnim modAnim">
        <pc:chgData name="Thuyet Ta" userId="46beb720-0647-498e-b0e3-39c1d72dc7c1" providerId="ADAL" clId="{27268A9D-E31D-4B15-854C-0BD16619B0C0}" dt="2022-07-30T13:06:04.842" v="2548" actId="2696"/>
        <pc:sldMkLst>
          <pc:docMk/>
          <pc:sldMk cId="2583402234" sldId="371"/>
        </pc:sldMkLst>
        <pc:spChg chg="mod">
          <ac:chgData name="Thuyet Ta" userId="46beb720-0647-498e-b0e3-39c1d72dc7c1" providerId="ADAL" clId="{27268A9D-E31D-4B15-854C-0BD16619B0C0}" dt="2022-07-30T11:53:53.016" v="2427"/>
          <ac:spMkLst>
            <pc:docMk/>
            <pc:sldMk cId="2583402234" sldId="371"/>
            <ac:spMk id="2" creationId="{00000000-0000-0000-0000-000000000000}"/>
          </ac:spMkLst>
        </pc:spChg>
        <pc:spChg chg="add del mod">
          <ac:chgData name="Thuyet Ta" userId="46beb720-0647-498e-b0e3-39c1d72dc7c1" providerId="ADAL" clId="{27268A9D-E31D-4B15-854C-0BD16619B0C0}" dt="2022-07-30T11:53:28.921" v="2422" actId="478"/>
          <ac:spMkLst>
            <pc:docMk/>
            <pc:sldMk cId="2583402234" sldId="371"/>
            <ac:spMk id="42" creationId="{00000000-0000-0000-0000-000000000000}"/>
          </ac:spMkLst>
        </pc:spChg>
        <pc:picChg chg="del">
          <ac:chgData name="Thuyet Ta" userId="46beb720-0647-498e-b0e3-39c1d72dc7c1" providerId="ADAL" clId="{27268A9D-E31D-4B15-854C-0BD16619B0C0}" dt="2022-07-30T11:53:30.642" v="2423" actId="478"/>
          <ac:picMkLst>
            <pc:docMk/>
            <pc:sldMk cId="2583402234" sldId="371"/>
            <ac:picMk id="8" creationId="{3D16AF18-ECAA-49C8-B834-63A62C2E5D4D}"/>
          </ac:picMkLst>
        </pc:picChg>
      </pc:sldChg>
      <pc:sldChg chg="modSp add del">
        <pc:chgData name="Thuyet Ta" userId="46beb720-0647-498e-b0e3-39c1d72dc7c1" providerId="ADAL" clId="{27268A9D-E31D-4B15-854C-0BD16619B0C0}" dt="2022-07-30T13:06:04.888" v="2549" actId="2696"/>
        <pc:sldMkLst>
          <pc:docMk/>
          <pc:sldMk cId="3865617951" sldId="372"/>
        </pc:sldMkLst>
        <pc:spChg chg="mod">
          <ac:chgData name="Thuyet Ta" userId="46beb720-0647-498e-b0e3-39c1d72dc7c1" providerId="ADAL" clId="{27268A9D-E31D-4B15-854C-0BD16619B0C0}" dt="2022-07-30T11:55:03.991" v="2443" actId="14100"/>
          <ac:spMkLst>
            <pc:docMk/>
            <pc:sldMk cId="3865617951" sldId="372"/>
            <ac:spMk id="2" creationId="{00000000-0000-0000-0000-000000000000}"/>
          </ac:spMkLst>
        </pc:spChg>
        <pc:spChg chg="mod">
          <ac:chgData name="Thuyet Ta" userId="46beb720-0647-498e-b0e3-39c1d72dc7c1" providerId="ADAL" clId="{27268A9D-E31D-4B15-854C-0BD16619B0C0}" dt="2022-07-30T11:54:12.897" v="2437" actId="20577"/>
          <ac:spMkLst>
            <pc:docMk/>
            <pc:sldMk cId="3865617951" sldId="372"/>
            <ac:spMk id="42" creationId="{00000000-0000-0000-0000-000000000000}"/>
          </ac:spMkLst>
        </pc:spChg>
      </pc:sldChg>
      <pc:sldChg chg="modSp add del">
        <pc:chgData name="Thuyet Ta" userId="46beb720-0647-498e-b0e3-39c1d72dc7c1" providerId="ADAL" clId="{27268A9D-E31D-4B15-854C-0BD16619B0C0}" dt="2022-07-30T13:06:04.910" v="2550" actId="2696"/>
        <pc:sldMkLst>
          <pc:docMk/>
          <pc:sldMk cId="3200995619" sldId="373"/>
        </pc:sldMkLst>
        <pc:spChg chg="mod">
          <ac:chgData name="Thuyet Ta" userId="46beb720-0647-498e-b0e3-39c1d72dc7c1" providerId="ADAL" clId="{27268A9D-E31D-4B15-854C-0BD16619B0C0}" dt="2022-07-30T11:56:05.749" v="2479" actId="20577"/>
          <ac:spMkLst>
            <pc:docMk/>
            <pc:sldMk cId="3200995619" sldId="373"/>
            <ac:spMk id="3" creationId="{00000000-0000-0000-0000-000000000000}"/>
          </ac:spMkLst>
        </pc:spChg>
        <pc:spChg chg="mod">
          <ac:chgData name="Thuyet Ta" userId="46beb720-0647-498e-b0e3-39c1d72dc7c1" providerId="ADAL" clId="{27268A9D-E31D-4B15-854C-0BD16619B0C0}" dt="2022-07-30T11:55:27.294" v="2453" actId="20577"/>
          <ac:spMkLst>
            <pc:docMk/>
            <pc:sldMk cId="3200995619" sldId="373"/>
            <ac:spMk id="42" creationId="{00000000-0000-0000-0000-000000000000}"/>
          </ac:spMkLst>
        </pc:spChg>
        <pc:picChg chg="mod">
          <ac:chgData name="Thuyet Ta" userId="46beb720-0647-498e-b0e3-39c1d72dc7c1" providerId="ADAL" clId="{27268A9D-E31D-4B15-854C-0BD16619B0C0}" dt="2022-07-30T11:56:10.202" v="2480" actId="14100"/>
          <ac:picMkLst>
            <pc:docMk/>
            <pc:sldMk cId="3200995619" sldId="373"/>
            <ac:picMk id="41"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0A0A8-8F90-4401-8D7D-B4079D6C37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E91EB1-0E75-4CBE-B0EC-27D6A7A42405}">
      <dgm:prSet phldrT="[Text]" custT="1"/>
      <dgm:spPr/>
      <dgm:t>
        <a:bodyPr/>
        <a:lstStyle/>
        <a:p>
          <a:r>
            <a:rPr lang="en-US" sz="4000" b="1" dirty="0" err="1">
              <a:solidFill>
                <a:schemeClr val="tx1"/>
              </a:solidFill>
              <a:latin typeface="Times New Roman" panose="02020603050405020304" pitchFamily="18" charset="0"/>
              <a:cs typeface="Times New Roman" panose="02020603050405020304" pitchFamily="18" charset="0"/>
            </a:rPr>
            <a:t>Tiết</a:t>
          </a:r>
          <a:r>
            <a:rPr lang="en-US" sz="4000" b="1" dirty="0">
              <a:solidFill>
                <a:schemeClr val="tx1"/>
              </a:solidFill>
              <a:latin typeface="Times New Roman" panose="02020603050405020304" pitchFamily="18" charset="0"/>
              <a:cs typeface="Times New Roman" panose="02020603050405020304" pitchFamily="18" charset="0"/>
            </a:rPr>
            <a:t> 1: </a:t>
          </a:r>
          <a:r>
            <a:rPr lang="en-US" sz="4000" b="1" dirty="0" err="1">
              <a:solidFill>
                <a:schemeClr val="tx1"/>
              </a:solidFill>
              <a:latin typeface="Times New Roman" panose="02020603050405020304" pitchFamily="18" charset="0"/>
              <a:cs typeface="Times New Roman" panose="02020603050405020304" pitchFamily="18" charset="0"/>
            </a:rPr>
            <a:t>Sinh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trưởng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sản</a:t>
          </a:r>
          <a:r>
            <a:rPr lang="en-US" sz="4000" b="1" dirty="0">
              <a:solidFill>
                <a:schemeClr val="tx1"/>
              </a:solidFill>
              <a:latin typeface="Times New Roman" panose="02020603050405020304" pitchFamily="18" charset="0"/>
              <a:cs typeface="Times New Roman" panose="02020603050405020304" pitchFamily="18" charset="0"/>
            </a:rPr>
            <a:t> ở vi </a:t>
          </a:r>
          <a:r>
            <a:rPr lang="en-US" sz="4000" b="1" dirty="0" err="1">
              <a:solidFill>
                <a:schemeClr val="tx1"/>
              </a:solidFill>
              <a:latin typeface="Times New Roman" panose="02020603050405020304" pitchFamily="18" charset="0"/>
              <a:cs typeface="Times New Roman" panose="02020603050405020304" pitchFamily="18" charset="0"/>
            </a:rPr>
            <a:t>sinh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vật</a:t>
          </a:r>
          <a:endParaRPr lang="en-US" sz="4000" b="1" dirty="0">
            <a:solidFill>
              <a:schemeClr val="tx1"/>
            </a:solidFill>
            <a:latin typeface="Times New Roman" panose="02020603050405020304" pitchFamily="18" charset="0"/>
            <a:cs typeface="Times New Roman" panose="02020603050405020304" pitchFamily="18" charset="0"/>
          </a:endParaRPr>
        </a:p>
      </dgm:t>
    </dgm:pt>
    <dgm:pt modelId="{578B94F5-474D-46E3-AA04-27262299117C}" type="parTrans" cxnId="{3F7CB468-C315-4828-8F02-E7C75E55BFCE}">
      <dgm:prSet/>
      <dgm:spPr/>
      <dgm:t>
        <a:bodyPr/>
        <a:lstStyle/>
        <a:p>
          <a:endParaRPr lang="en-US"/>
        </a:p>
      </dgm:t>
    </dgm:pt>
    <dgm:pt modelId="{BB97CB05-E824-4A65-AD05-0517ADF759BA}" type="sibTrans" cxnId="{3F7CB468-C315-4828-8F02-E7C75E55BFCE}">
      <dgm:prSet/>
      <dgm:spPr/>
      <dgm:t>
        <a:bodyPr/>
        <a:lstStyle/>
        <a:p>
          <a:endParaRPr lang="en-US"/>
        </a:p>
      </dgm:t>
    </dgm:pt>
    <dgm:pt modelId="{E6A656D0-66F1-4435-AA32-20D74C89B369}">
      <dgm:prSet phldrT="[Text]" phldr="1"/>
      <dgm:spPr/>
      <dgm:t>
        <a:bodyPr/>
        <a:lstStyle/>
        <a:p>
          <a:endParaRPr lang="en-US"/>
        </a:p>
      </dgm:t>
    </dgm:pt>
    <dgm:pt modelId="{67683DEE-D052-48C7-8CF7-D45DE0FCD30B}" type="parTrans" cxnId="{EC3B25F5-EEAE-48A8-8DB4-71AC109CD427}">
      <dgm:prSet/>
      <dgm:spPr/>
      <dgm:t>
        <a:bodyPr/>
        <a:lstStyle/>
        <a:p>
          <a:endParaRPr lang="en-US"/>
        </a:p>
      </dgm:t>
    </dgm:pt>
    <dgm:pt modelId="{F6B16CE8-4CBF-42E6-8D17-D9D187DD6C18}" type="sibTrans" cxnId="{EC3B25F5-EEAE-48A8-8DB4-71AC109CD427}">
      <dgm:prSet/>
      <dgm:spPr/>
      <dgm:t>
        <a:bodyPr/>
        <a:lstStyle/>
        <a:p>
          <a:endParaRPr lang="en-US"/>
        </a:p>
      </dgm:t>
    </dgm:pt>
    <dgm:pt modelId="{464B4D2F-C692-44BA-B399-FFD875F3B53B}">
      <dgm:prSet phldrT="[Text]" custT="1"/>
      <dgm:spPr/>
      <dgm:t>
        <a:bodyPr/>
        <a:lstStyle/>
        <a:p>
          <a:r>
            <a:rPr lang="en-US" sz="4000" b="1" dirty="0" err="1">
              <a:solidFill>
                <a:schemeClr val="tx1"/>
              </a:solidFill>
              <a:latin typeface="Times New Roman" panose="02020603050405020304" pitchFamily="18" charset="0"/>
              <a:cs typeface="Times New Roman" panose="02020603050405020304" pitchFamily="18" charset="0"/>
            </a:rPr>
            <a:t>Tiết</a:t>
          </a:r>
          <a:r>
            <a:rPr lang="en-US" sz="4000" b="1" dirty="0">
              <a:solidFill>
                <a:schemeClr val="tx1"/>
              </a:solidFill>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yếu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ảnh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hưởng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đến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sự</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trưởng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vi </a:t>
          </a:r>
          <a:r>
            <a:rPr lang="en-US" sz="4000" b="1" dirty="0" err="1">
              <a:solidFill>
                <a:schemeClr val="tx1"/>
              </a:solidFill>
              <a:latin typeface="Times New Roman" panose="02020603050405020304" pitchFamily="18" charset="0"/>
              <a:cs typeface="Times New Roman" panose="02020603050405020304" pitchFamily="18" charset="0"/>
            </a:rPr>
            <a:t>sinh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vật</a:t>
          </a:r>
          <a:endParaRPr lang="en-US" sz="4000" dirty="0">
            <a:solidFill>
              <a:schemeClr val="tx1"/>
            </a:solidFill>
            <a:latin typeface="Times New Roman" panose="02020603050405020304" pitchFamily="18" charset="0"/>
            <a:cs typeface="Times New Roman" panose="02020603050405020304" pitchFamily="18" charset="0"/>
          </a:endParaRPr>
        </a:p>
      </dgm:t>
    </dgm:pt>
    <dgm:pt modelId="{DF576B06-E129-49F1-ACEC-A5705130F132}" type="parTrans" cxnId="{9793F1D3-39DC-45E3-ABAB-9C62E3D885A3}">
      <dgm:prSet/>
      <dgm:spPr/>
      <dgm:t>
        <a:bodyPr/>
        <a:lstStyle/>
        <a:p>
          <a:endParaRPr lang="en-US"/>
        </a:p>
      </dgm:t>
    </dgm:pt>
    <dgm:pt modelId="{EDFB078F-0350-41CF-86EB-FA1AB58D2944}" type="sibTrans" cxnId="{9793F1D3-39DC-45E3-ABAB-9C62E3D885A3}">
      <dgm:prSet/>
      <dgm:spPr/>
      <dgm:t>
        <a:bodyPr/>
        <a:lstStyle/>
        <a:p>
          <a:endParaRPr lang="en-US"/>
        </a:p>
      </dgm:t>
    </dgm:pt>
    <dgm:pt modelId="{5C2A33DA-0B43-47DC-901B-FCFEC162BFE1}">
      <dgm:prSet phldrT="[Text]" phldr="1"/>
      <dgm:spPr/>
      <dgm:t>
        <a:bodyPr/>
        <a:lstStyle/>
        <a:p>
          <a:endParaRPr lang="en-US"/>
        </a:p>
      </dgm:t>
    </dgm:pt>
    <dgm:pt modelId="{B06291DD-FC66-41AF-AEAE-E7D0C075CADB}" type="parTrans" cxnId="{10616C68-DEF8-4A65-91BD-D68F7A11EB80}">
      <dgm:prSet/>
      <dgm:spPr/>
      <dgm:t>
        <a:bodyPr/>
        <a:lstStyle/>
        <a:p>
          <a:endParaRPr lang="en-US"/>
        </a:p>
      </dgm:t>
    </dgm:pt>
    <dgm:pt modelId="{3479F9DE-2DA5-45D1-9EB7-2B9024454348}" type="sibTrans" cxnId="{10616C68-DEF8-4A65-91BD-D68F7A11EB80}">
      <dgm:prSet/>
      <dgm:spPr/>
      <dgm:t>
        <a:bodyPr/>
        <a:lstStyle/>
        <a:p>
          <a:endParaRPr lang="en-US"/>
        </a:p>
      </dgm:t>
    </dgm:pt>
    <dgm:pt modelId="{5B52ADD5-6858-4CC8-A4AD-0F9603B69804}" type="pres">
      <dgm:prSet presAssocID="{65A0A0A8-8F90-4401-8D7D-B4079D6C373F}" presName="linear" presStyleCnt="0">
        <dgm:presLayoutVars>
          <dgm:animLvl val="lvl"/>
          <dgm:resizeHandles val="exact"/>
        </dgm:presLayoutVars>
      </dgm:prSet>
      <dgm:spPr/>
    </dgm:pt>
    <dgm:pt modelId="{1389EE38-4473-4A12-8A74-F483E02F4349}" type="pres">
      <dgm:prSet presAssocID="{FCE91EB1-0E75-4CBE-B0EC-27D6A7A42405}" presName="parentText" presStyleLbl="node1" presStyleIdx="0" presStyleCnt="2">
        <dgm:presLayoutVars>
          <dgm:chMax val="0"/>
          <dgm:bulletEnabled val="1"/>
        </dgm:presLayoutVars>
      </dgm:prSet>
      <dgm:spPr/>
    </dgm:pt>
    <dgm:pt modelId="{61C30A83-E3A7-48A8-B879-740DCBE7D40E}" type="pres">
      <dgm:prSet presAssocID="{FCE91EB1-0E75-4CBE-B0EC-27D6A7A42405}" presName="childText" presStyleLbl="revTx" presStyleIdx="0" presStyleCnt="2">
        <dgm:presLayoutVars>
          <dgm:bulletEnabled val="1"/>
        </dgm:presLayoutVars>
      </dgm:prSet>
      <dgm:spPr/>
    </dgm:pt>
    <dgm:pt modelId="{5B926646-9B88-4A3C-8457-1BFC63365EF5}" type="pres">
      <dgm:prSet presAssocID="{464B4D2F-C692-44BA-B399-FFD875F3B53B}" presName="parentText" presStyleLbl="node1" presStyleIdx="1" presStyleCnt="2">
        <dgm:presLayoutVars>
          <dgm:chMax val="0"/>
          <dgm:bulletEnabled val="1"/>
        </dgm:presLayoutVars>
      </dgm:prSet>
      <dgm:spPr/>
    </dgm:pt>
    <dgm:pt modelId="{A0E9EB3A-10EE-43E1-A358-AF715BB82FF6}" type="pres">
      <dgm:prSet presAssocID="{464B4D2F-C692-44BA-B399-FFD875F3B53B}" presName="childText" presStyleLbl="revTx" presStyleIdx="1" presStyleCnt="2">
        <dgm:presLayoutVars>
          <dgm:bulletEnabled val="1"/>
        </dgm:presLayoutVars>
      </dgm:prSet>
      <dgm:spPr/>
    </dgm:pt>
  </dgm:ptLst>
  <dgm:cxnLst>
    <dgm:cxn modelId="{79215F29-6908-46C2-A433-018F061C0B3F}" type="presOf" srcId="{FCE91EB1-0E75-4CBE-B0EC-27D6A7A42405}" destId="{1389EE38-4473-4A12-8A74-F483E02F4349}" srcOrd="0" destOrd="0" presId="urn:microsoft.com/office/officeart/2005/8/layout/vList2"/>
    <dgm:cxn modelId="{10616C68-DEF8-4A65-91BD-D68F7A11EB80}" srcId="{464B4D2F-C692-44BA-B399-FFD875F3B53B}" destId="{5C2A33DA-0B43-47DC-901B-FCFEC162BFE1}" srcOrd="0" destOrd="0" parTransId="{B06291DD-FC66-41AF-AEAE-E7D0C075CADB}" sibTransId="{3479F9DE-2DA5-45D1-9EB7-2B9024454348}"/>
    <dgm:cxn modelId="{3F7CB468-C315-4828-8F02-E7C75E55BFCE}" srcId="{65A0A0A8-8F90-4401-8D7D-B4079D6C373F}" destId="{FCE91EB1-0E75-4CBE-B0EC-27D6A7A42405}" srcOrd="0" destOrd="0" parTransId="{578B94F5-474D-46E3-AA04-27262299117C}" sibTransId="{BB97CB05-E824-4A65-AD05-0517ADF759BA}"/>
    <dgm:cxn modelId="{8CE01D78-FE05-4DB7-9E21-15E110885D54}" type="presOf" srcId="{65A0A0A8-8F90-4401-8D7D-B4079D6C373F}" destId="{5B52ADD5-6858-4CC8-A4AD-0F9603B69804}" srcOrd="0" destOrd="0" presId="urn:microsoft.com/office/officeart/2005/8/layout/vList2"/>
    <dgm:cxn modelId="{712DF67E-8B89-44DB-BE46-CB89C4B2136C}" type="presOf" srcId="{E6A656D0-66F1-4435-AA32-20D74C89B369}" destId="{61C30A83-E3A7-48A8-B879-740DCBE7D40E}" srcOrd="0" destOrd="0" presId="urn:microsoft.com/office/officeart/2005/8/layout/vList2"/>
    <dgm:cxn modelId="{4BEE438F-BAA2-49E6-A258-C2B9472CA7D2}" type="presOf" srcId="{464B4D2F-C692-44BA-B399-FFD875F3B53B}" destId="{5B926646-9B88-4A3C-8457-1BFC63365EF5}" srcOrd="0" destOrd="0" presId="urn:microsoft.com/office/officeart/2005/8/layout/vList2"/>
    <dgm:cxn modelId="{9793F1D3-39DC-45E3-ABAB-9C62E3D885A3}" srcId="{65A0A0A8-8F90-4401-8D7D-B4079D6C373F}" destId="{464B4D2F-C692-44BA-B399-FFD875F3B53B}" srcOrd="1" destOrd="0" parTransId="{DF576B06-E129-49F1-ACEC-A5705130F132}" sibTransId="{EDFB078F-0350-41CF-86EB-FA1AB58D2944}"/>
    <dgm:cxn modelId="{680501DF-B777-43C1-92B8-D35FC34D6F6B}" type="presOf" srcId="{5C2A33DA-0B43-47DC-901B-FCFEC162BFE1}" destId="{A0E9EB3A-10EE-43E1-A358-AF715BB82FF6}" srcOrd="0" destOrd="0" presId="urn:microsoft.com/office/officeart/2005/8/layout/vList2"/>
    <dgm:cxn modelId="{EC3B25F5-EEAE-48A8-8DB4-71AC109CD427}" srcId="{FCE91EB1-0E75-4CBE-B0EC-27D6A7A42405}" destId="{E6A656D0-66F1-4435-AA32-20D74C89B369}" srcOrd="0" destOrd="0" parTransId="{67683DEE-D052-48C7-8CF7-D45DE0FCD30B}" sibTransId="{F6B16CE8-4CBF-42E6-8D17-D9D187DD6C18}"/>
    <dgm:cxn modelId="{EC550577-78C3-483E-A33F-4C4B1C77BA48}" type="presParOf" srcId="{5B52ADD5-6858-4CC8-A4AD-0F9603B69804}" destId="{1389EE38-4473-4A12-8A74-F483E02F4349}" srcOrd="0" destOrd="0" presId="urn:microsoft.com/office/officeart/2005/8/layout/vList2"/>
    <dgm:cxn modelId="{BBCB65E0-A5FB-45C3-8924-0FDA6D5A2DA5}" type="presParOf" srcId="{5B52ADD5-6858-4CC8-A4AD-0F9603B69804}" destId="{61C30A83-E3A7-48A8-B879-740DCBE7D40E}" srcOrd="1" destOrd="0" presId="urn:microsoft.com/office/officeart/2005/8/layout/vList2"/>
    <dgm:cxn modelId="{C34C5355-4CA3-4831-B89F-559622225926}" type="presParOf" srcId="{5B52ADD5-6858-4CC8-A4AD-0F9603B69804}" destId="{5B926646-9B88-4A3C-8457-1BFC63365EF5}" srcOrd="2" destOrd="0" presId="urn:microsoft.com/office/officeart/2005/8/layout/vList2"/>
    <dgm:cxn modelId="{F2193EFD-EAC7-43BE-843A-F719785E64D4}" type="presParOf" srcId="{5B52ADD5-6858-4CC8-A4AD-0F9603B69804}" destId="{A0E9EB3A-10EE-43E1-A358-AF715BB82FF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9EE38-4473-4A12-8A74-F483E02F4349}">
      <dsp:nvSpPr>
        <dsp:cNvPr id="0" name=""/>
        <dsp:cNvSpPr/>
      </dsp:nvSpPr>
      <dsp:spPr>
        <a:xfrm>
          <a:off x="0" y="111933"/>
          <a:ext cx="10297652"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err="1">
              <a:solidFill>
                <a:schemeClr val="tx1"/>
              </a:solidFill>
              <a:latin typeface="Times New Roman" panose="02020603050405020304" pitchFamily="18" charset="0"/>
              <a:cs typeface="Times New Roman" panose="02020603050405020304" pitchFamily="18" charset="0"/>
            </a:rPr>
            <a:t>Tiết</a:t>
          </a:r>
          <a:r>
            <a:rPr lang="en-US" sz="4000" b="1" kern="1200" dirty="0">
              <a:solidFill>
                <a:schemeClr val="tx1"/>
              </a:solidFill>
              <a:latin typeface="Times New Roman" panose="02020603050405020304" pitchFamily="18" charset="0"/>
              <a:cs typeface="Times New Roman" panose="02020603050405020304" pitchFamily="18" charset="0"/>
            </a:rPr>
            <a:t> 1: </a:t>
          </a:r>
          <a:r>
            <a:rPr lang="en-US" sz="4000" b="1" kern="1200" dirty="0" err="1">
              <a:solidFill>
                <a:schemeClr val="tx1"/>
              </a:solidFill>
              <a:latin typeface="Times New Roman" panose="02020603050405020304" pitchFamily="18" charset="0"/>
              <a:cs typeface="Times New Roman" panose="02020603050405020304" pitchFamily="18" charset="0"/>
            </a:rPr>
            <a:t>Sinh</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trưởng</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và</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sinh</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sản</a:t>
          </a:r>
          <a:r>
            <a:rPr lang="en-US" sz="4000" b="1" kern="1200" dirty="0">
              <a:solidFill>
                <a:schemeClr val="tx1"/>
              </a:solidFill>
              <a:latin typeface="Times New Roman" panose="02020603050405020304" pitchFamily="18" charset="0"/>
              <a:cs typeface="Times New Roman" panose="02020603050405020304" pitchFamily="18" charset="0"/>
            </a:rPr>
            <a:t> ở vi </a:t>
          </a:r>
          <a:r>
            <a:rPr lang="en-US" sz="4000" b="1" kern="1200" dirty="0" err="1">
              <a:solidFill>
                <a:schemeClr val="tx1"/>
              </a:solidFill>
              <a:latin typeface="Times New Roman" panose="02020603050405020304" pitchFamily="18" charset="0"/>
              <a:cs typeface="Times New Roman" panose="02020603050405020304" pitchFamily="18" charset="0"/>
            </a:rPr>
            <a:t>sinh</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vật</a:t>
          </a:r>
          <a:endParaRPr lang="en-US" sz="4000" b="1" kern="1200" dirty="0">
            <a:solidFill>
              <a:schemeClr val="tx1"/>
            </a:solidFill>
            <a:latin typeface="Times New Roman" panose="02020603050405020304" pitchFamily="18" charset="0"/>
            <a:cs typeface="Times New Roman" panose="02020603050405020304" pitchFamily="18" charset="0"/>
          </a:endParaRPr>
        </a:p>
      </dsp:txBody>
      <dsp:txXfrm>
        <a:off x="74249" y="186182"/>
        <a:ext cx="10149154" cy="1372502"/>
      </dsp:txXfrm>
    </dsp:sp>
    <dsp:sp modelId="{61C30A83-E3A7-48A8-B879-740DCBE7D40E}">
      <dsp:nvSpPr>
        <dsp:cNvPr id="0" name=""/>
        <dsp:cNvSpPr/>
      </dsp:nvSpPr>
      <dsp:spPr>
        <a:xfrm>
          <a:off x="0" y="1632933"/>
          <a:ext cx="1029765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950"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en-US" sz="5100" kern="1200"/>
        </a:p>
      </dsp:txBody>
      <dsp:txXfrm>
        <a:off x="0" y="1632933"/>
        <a:ext cx="10297652" cy="1076400"/>
      </dsp:txXfrm>
    </dsp:sp>
    <dsp:sp modelId="{5B926646-9B88-4A3C-8457-1BFC63365EF5}">
      <dsp:nvSpPr>
        <dsp:cNvPr id="0" name=""/>
        <dsp:cNvSpPr/>
      </dsp:nvSpPr>
      <dsp:spPr>
        <a:xfrm>
          <a:off x="0" y="2709333"/>
          <a:ext cx="10297652"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err="1">
              <a:solidFill>
                <a:schemeClr val="tx1"/>
              </a:solidFill>
              <a:latin typeface="Times New Roman" panose="02020603050405020304" pitchFamily="18" charset="0"/>
              <a:cs typeface="Times New Roman" panose="02020603050405020304" pitchFamily="18" charset="0"/>
            </a:rPr>
            <a:t>Tiết</a:t>
          </a:r>
          <a:r>
            <a:rPr lang="en-US" sz="4000" b="1" kern="1200" dirty="0">
              <a:solidFill>
                <a:schemeClr val="tx1"/>
              </a:solidFill>
              <a:latin typeface="Times New Roman" panose="02020603050405020304" pitchFamily="18" charset="0"/>
              <a:cs typeface="Times New Roman" panose="02020603050405020304" pitchFamily="18" charset="0"/>
            </a:rPr>
            <a:t> 2:</a:t>
          </a:r>
          <a:r>
            <a:rPr lang="en-US" sz="4000" kern="1200" dirty="0">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Các</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yếu</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tố</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ảnh</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hưởng</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đến</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sự</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sinh</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trưởng</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của</a:t>
          </a:r>
          <a:r>
            <a:rPr lang="en-US" sz="4000" b="1" kern="1200" dirty="0">
              <a:solidFill>
                <a:schemeClr val="tx1"/>
              </a:solidFill>
              <a:latin typeface="Times New Roman" panose="02020603050405020304" pitchFamily="18" charset="0"/>
              <a:cs typeface="Times New Roman" panose="02020603050405020304" pitchFamily="18" charset="0"/>
            </a:rPr>
            <a:t> vi </a:t>
          </a:r>
          <a:r>
            <a:rPr lang="en-US" sz="4000" b="1" kern="1200" dirty="0" err="1">
              <a:solidFill>
                <a:schemeClr val="tx1"/>
              </a:solidFill>
              <a:latin typeface="Times New Roman" panose="02020603050405020304" pitchFamily="18" charset="0"/>
              <a:cs typeface="Times New Roman" panose="02020603050405020304" pitchFamily="18" charset="0"/>
            </a:rPr>
            <a:t>sinh</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vật</a:t>
          </a:r>
          <a:endParaRPr lang="en-US" sz="4000" kern="1200" dirty="0">
            <a:solidFill>
              <a:schemeClr val="tx1"/>
            </a:solidFill>
            <a:latin typeface="Times New Roman" panose="02020603050405020304" pitchFamily="18" charset="0"/>
            <a:cs typeface="Times New Roman" panose="02020603050405020304" pitchFamily="18" charset="0"/>
          </a:endParaRPr>
        </a:p>
      </dsp:txBody>
      <dsp:txXfrm>
        <a:off x="74249" y="2783582"/>
        <a:ext cx="10149154" cy="1372502"/>
      </dsp:txXfrm>
    </dsp:sp>
    <dsp:sp modelId="{A0E9EB3A-10EE-43E1-A358-AF715BB82FF6}">
      <dsp:nvSpPr>
        <dsp:cNvPr id="0" name=""/>
        <dsp:cNvSpPr/>
      </dsp:nvSpPr>
      <dsp:spPr>
        <a:xfrm>
          <a:off x="0" y="4230333"/>
          <a:ext cx="1029765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950"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en-US" sz="5100" kern="1200"/>
        </a:p>
      </dsp:txBody>
      <dsp:txXfrm>
        <a:off x="0" y="4230333"/>
        <a:ext cx="10297652"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04116-63EF-4DF2-88DB-EAE258D16471}"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237A7-75A6-432D-B99C-0C5DD0B6713B}" type="slidenum">
              <a:rPr lang="en-US" smtClean="0"/>
              <a:t>‹#›</a:t>
            </a:fld>
            <a:endParaRPr lang="en-US"/>
          </a:p>
        </p:txBody>
      </p:sp>
    </p:spTree>
    <p:extLst>
      <p:ext uri="{BB962C8B-B14F-4D97-AF65-F5344CB8AC3E}">
        <p14:creationId xmlns:p14="http://schemas.microsoft.com/office/powerpoint/2010/main" val="147569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These digital clock timers countdown</a:t>
            </a:r>
            <a:r>
              <a:rPr lang="en-GB" baseline="0" dirty="0"/>
              <a:t> from either 2 minutes, 1 min 30secs or 1 minute. The timings of these cannot be easily changed, although the colour can be by simply selecting the entire ‘pile’ of shapes that makes them up, and then formatting the colours.</a:t>
            </a:r>
          </a:p>
          <a:p>
            <a:endParaRPr lang="en-GB" baseline="0" dirty="0"/>
          </a:p>
          <a:p>
            <a:r>
              <a:rPr lang="en-GB" baseline="0" dirty="0"/>
              <a:t>There is a bell timer at the end of the countdown, if this is not desired then enter the animation settings, and delete the animation that ends .wav from the animation listing.</a:t>
            </a:r>
            <a:endParaRPr lang="en-GB"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54966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These digital clock timers countdown</a:t>
            </a:r>
            <a:r>
              <a:rPr lang="en-GB" baseline="0" dirty="0"/>
              <a:t> from either 2 minutes, 1 min 30secs or 1 minute. The timings of these cannot be easily changed, although the colour can be by simply selecting the entire ‘pile’ of shapes that makes them up, and then formatting the colours.</a:t>
            </a:r>
          </a:p>
          <a:p>
            <a:endParaRPr lang="en-GB" baseline="0" dirty="0"/>
          </a:p>
          <a:p>
            <a:r>
              <a:rPr lang="en-GB" baseline="0" dirty="0"/>
              <a:t>There is a bell timer at the end of the countdown, if this is not desired then enter the animation settings, and delete the animation that ends .wav from the animation listing.</a:t>
            </a:r>
            <a:endParaRPr lang="en-GB"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73169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1A52B-C827-4AA9-B0BE-B4BAD2612C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0C8BA-A044-4FB0-BC73-F56D6E350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021001-F276-4003-853B-9FE70F843437}"/>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5" name="Footer Placeholder 4">
            <a:extLst>
              <a:ext uri="{FF2B5EF4-FFF2-40B4-BE49-F238E27FC236}">
                <a16:creationId xmlns:a16="http://schemas.microsoft.com/office/drawing/2014/main" id="{DFE4089A-7D62-4645-81EE-861496C67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93E9B-BBD8-4E90-920C-AF8884F80E03}"/>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358765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70E8-6543-4A53-8970-899ED8761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E558F-E26A-4233-8176-BFFA34D159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1CF70-9A53-4805-A9CC-B12ED37F2A6D}"/>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5" name="Footer Placeholder 4">
            <a:extLst>
              <a:ext uri="{FF2B5EF4-FFF2-40B4-BE49-F238E27FC236}">
                <a16:creationId xmlns:a16="http://schemas.microsoft.com/office/drawing/2014/main" id="{FF7211ED-D262-417D-B923-42F3D1DDA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4D1C6-5062-4E85-8607-68505D68F5E2}"/>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74748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6BF64-BD97-400B-97D8-746CF74F71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5C788-74B5-491B-BA4A-8E2FB6279F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C591D-1FDE-4929-A3DD-8908B1C2C1EF}"/>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5" name="Footer Placeholder 4">
            <a:extLst>
              <a:ext uri="{FF2B5EF4-FFF2-40B4-BE49-F238E27FC236}">
                <a16:creationId xmlns:a16="http://schemas.microsoft.com/office/drawing/2014/main" id="{99604B3D-6382-4180-A324-6C7961CD0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A36E8-36D2-460B-A706-7C81591B87B3}"/>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39792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9A4FC-DEA1-4434-B27B-3DB4E707E3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0FE65-F556-41C6-B49A-54C7C5DB59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17281-215C-4F6E-BD62-96AABD1EC5C3}"/>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5" name="Footer Placeholder 4">
            <a:extLst>
              <a:ext uri="{FF2B5EF4-FFF2-40B4-BE49-F238E27FC236}">
                <a16:creationId xmlns:a16="http://schemas.microsoft.com/office/drawing/2014/main" id="{926387D4-7CF6-4301-8108-9D1CBCBF8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7FE1D-99DF-400B-83E4-8323B7614296}"/>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26314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AA26-AAD9-4A9E-B53E-67D4637016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1B04C3-240A-44D4-9E82-78669FD55C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24C3DD-D3AE-4655-B910-989CDFED6690}"/>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5" name="Footer Placeholder 4">
            <a:extLst>
              <a:ext uri="{FF2B5EF4-FFF2-40B4-BE49-F238E27FC236}">
                <a16:creationId xmlns:a16="http://schemas.microsoft.com/office/drawing/2014/main" id="{9DAC1093-F0D4-456E-9899-32BC6973F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A5F1F-012A-4AED-A4F4-32DCBF62F3F8}"/>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0334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EE9E-B821-4B2C-A8B4-66B5B192E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E4680-1A23-45E5-AAD8-6064E87E31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DAD66-C1C1-4D83-AEFA-9318756F91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049DB6-AB74-4A8D-988B-F7F6BF4A30A9}"/>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6" name="Footer Placeholder 5">
            <a:extLst>
              <a:ext uri="{FF2B5EF4-FFF2-40B4-BE49-F238E27FC236}">
                <a16:creationId xmlns:a16="http://schemas.microsoft.com/office/drawing/2014/main" id="{7644F82A-E1E8-439E-B421-D65916CD2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6D227-4072-4330-AA89-2116CB91DF76}"/>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5142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105A-9216-455D-80CB-9DC8B25B7A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68770C-A6FB-4326-B94E-2481097E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584FED-8735-48A9-BF09-85CD88781A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18796B-AF47-458D-A37B-BCEF90DF2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0F4FF8-6046-435D-801F-D693239381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1AD64-FD4D-4147-BD09-0165DE77F130}"/>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8" name="Footer Placeholder 7">
            <a:extLst>
              <a:ext uri="{FF2B5EF4-FFF2-40B4-BE49-F238E27FC236}">
                <a16:creationId xmlns:a16="http://schemas.microsoft.com/office/drawing/2014/main" id="{B291E272-7A6C-4F9C-8A95-A892308910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734AD-5E2C-40FC-92A3-83EBB8D8FE4F}"/>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909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9BCC-D836-4E07-B170-65FB9D2532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44A55F-2661-40BE-9F50-9066931E6E36}"/>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4" name="Footer Placeholder 3">
            <a:extLst>
              <a:ext uri="{FF2B5EF4-FFF2-40B4-BE49-F238E27FC236}">
                <a16:creationId xmlns:a16="http://schemas.microsoft.com/office/drawing/2014/main" id="{DD66221A-42A9-4567-B1D0-BFF057F493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F1C71-C303-4807-98CD-1C2315DFB58B}"/>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35476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AFC74-C5B6-46D4-8A0B-579591E698F4}"/>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3" name="Footer Placeholder 2">
            <a:extLst>
              <a:ext uri="{FF2B5EF4-FFF2-40B4-BE49-F238E27FC236}">
                <a16:creationId xmlns:a16="http://schemas.microsoft.com/office/drawing/2014/main" id="{686FEBD7-A3B9-4BD3-8CA3-82D2BA9D65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D1697E-6E73-4C90-A6C9-BF48A33C4ECB}"/>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61487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177C-6C98-478D-9BF3-B19572770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B6D25E-061B-4785-B230-2052BAA7A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FF44C-251C-4DD0-98BF-6B84AF8AF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446514-E447-4CC8-A717-38B24A9480CF}"/>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6" name="Footer Placeholder 5">
            <a:extLst>
              <a:ext uri="{FF2B5EF4-FFF2-40B4-BE49-F238E27FC236}">
                <a16:creationId xmlns:a16="http://schemas.microsoft.com/office/drawing/2014/main" id="{35AD5307-6981-4DD1-BD92-704B5BAC1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E921D-7CA1-47B0-A769-C36C4FA95DCC}"/>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81308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9F59-D63B-49D8-BFA3-CDCBE6B61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4CCBE-3EBD-4698-AC9C-A674D9A40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9FB836-05B6-478C-9BAA-DD26919C3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65A150-1964-4F9B-9A5D-9A1730D4C323}"/>
              </a:ext>
            </a:extLst>
          </p:cNvPr>
          <p:cNvSpPr>
            <a:spLocks noGrp="1"/>
          </p:cNvSpPr>
          <p:nvPr>
            <p:ph type="dt" sz="half" idx="10"/>
          </p:nvPr>
        </p:nvSpPr>
        <p:spPr/>
        <p:txBody>
          <a:bodyPr/>
          <a:lstStyle/>
          <a:p>
            <a:fld id="{D09368D0-25F9-4E36-A8D2-B865ED07FF5B}" type="datetimeFigureOut">
              <a:rPr lang="en-US" smtClean="0"/>
              <a:t>9/1/2022</a:t>
            </a:fld>
            <a:endParaRPr lang="en-US"/>
          </a:p>
        </p:txBody>
      </p:sp>
      <p:sp>
        <p:nvSpPr>
          <p:cNvPr id="6" name="Footer Placeholder 5">
            <a:extLst>
              <a:ext uri="{FF2B5EF4-FFF2-40B4-BE49-F238E27FC236}">
                <a16:creationId xmlns:a16="http://schemas.microsoft.com/office/drawing/2014/main" id="{FE5E51D4-EC08-4D1D-9BE6-D32A4A82E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9BFFB-88B4-4461-A2C1-587D182538BC}"/>
              </a:ext>
            </a:extLst>
          </p:cNvPr>
          <p:cNvSpPr>
            <a:spLocks noGrp="1"/>
          </p:cNvSpPr>
          <p:nvPr>
            <p:ph type="sldNum" sz="quarter" idx="12"/>
          </p:nvPr>
        </p:nvSpPr>
        <p:spPr/>
        <p:txBody>
          <a:bodyPr/>
          <a:lstStyle/>
          <a:p>
            <a:fld id="{0D7AB504-1DB2-4AE6-A93B-02D45986E78D}" type="slidenum">
              <a:rPr lang="en-US" smtClean="0"/>
              <a:t>‹#›</a:t>
            </a:fld>
            <a:endParaRPr lang="en-US"/>
          </a:p>
        </p:txBody>
      </p:sp>
    </p:spTree>
    <p:extLst>
      <p:ext uri="{BB962C8B-B14F-4D97-AF65-F5344CB8AC3E}">
        <p14:creationId xmlns:p14="http://schemas.microsoft.com/office/powerpoint/2010/main" val="252779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D9E48-421D-47EA-A367-67193FDE3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643D25-E89B-4932-915C-BE4FF7480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29BAD-99B2-4719-9F0E-6522FF7FA4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368D0-25F9-4E36-A8D2-B865ED07FF5B}" type="datetimeFigureOut">
              <a:rPr lang="en-US" smtClean="0"/>
              <a:t>9/1/2022</a:t>
            </a:fld>
            <a:endParaRPr lang="en-US"/>
          </a:p>
        </p:txBody>
      </p:sp>
      <p:sp>
        <p:nvSpPr>
          <p:cNvPr id="5" name="Footer Placeholder 4">
            <a:extLst>
              <a:ext uri="{FF2B5EF4-FFF2-40B4-BE49-F238E27FC236}">
                <a16:creationId xmlns:a16="http://schemas.microsoft.com/office/drawing/2014/main" id="{53564E58-2689-49D7-AAF8-FF2A8BD52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D1EBFC-448D-47F6-A16C-113E6D489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AB504-1DB2-4AE6-A93B-02D45986E78D}" type="slidenum">
              <a:rPr lang="en-US" smtClean="0"/>
              <a:t>‹#›</a:t>
            </a:fld>
            <a:endParaRPr lang="en-US"/>
          </a:p>
        </p:txBody>
      </p:sp>
    </p:spTree>
    <p:extLst>
      <p:ext uri="{BB962C8B-B14F-4D97-AF65-F5344CB8AC3E}">
        <p14:creationId xmlns:p14="http://schemas.microsoft.com/office/powerpoint/2010/main" val="533942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openxmlformats.org/officeDocument/2006/relationships/image" Target="../media/image16.png"/><Relationship Id="rId26" Type="http://schemas.openxmlformats.org/officeDocument/2006/relationships/image" Target="../media/image20.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3.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7.png"/><Relationship Id="rId29" Type="http://schemas.microsoft.com/office/2007/relationships/hdphoto" Target="../media/hdphoto13.wdp"/><Relationship Id="rId1" Type="http://schemas.microsoft.com/office/2007/relationships/media" Target="../media/media3.MP3"/><Relationship Id="rId6" Type="http://schemas.openxmlformats.org/officeDocument/2006/relationships/image" Target="../media/image10.png"/><Relationship Id="rId11" Type="http://schemas.microsoft.com/office/2007/relationships/hdphoto" Target="../media/hdphoto4.wdp"/><Relationship Id="rId24"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1.png"/><Relationship Id="rId10" Type="http://schemas.openxmlformats.org/officeDocument/2006/relationships/image" Target="../media/image12.png"/><Relationship Id="rId19" Type="http://schemas.microsoft.com/office/2007/relationships/hdphoto" Target="../media/hdphoto8.wdp"/><Relationship Id="rId31" Type="http://schemas.openxmlformats.org/officeDocument/2006/relationships/image" Target="../media/image23.png"/><Relationship Id="rId4" Type="http://schemas.openxmlformats.org/officeDocument/2006/relationships/image" Target="../media/image9.jpeg"/><Relationship Id="rId9" Type="http://schemas.microsoft.com/office/2007/relationships/hdphoto" Target="../media/hdphoto3.wdp"/><Relationship Id="rId14" Type="http://schemas.openxmlformats.org/officeDocument/2006/relationships/image" Target="../media/image14.png"/><Relationship Id="rId22" Type="http://schemas.openxmlformats.org/officeDocument/2006/relationships/image" Target="../media/image18.png"/><Relationship Id="rId27" Type="http://schemas.microsoft.com/office/2007/relationships/hdphoto" Target="../media/hdphoto12.wdp"/><Relationship Id="rId30"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slide" Target="slide2.xml"/><Relationship Id="rId26" Type="http://schemas.openxmlformats.org/officeDocument/2006/relationships/slide" Target="slide30.xml"/><Relationship Id="rId39" Type="http://schemas.microsoft.com/office/2007/relationships/hdphoto" Target="../media/hdphoto24.wdp"/><Relationship Id="rId21" Type="http://schemas.openxmlformats.org/officeDocument/2006/relationships/image" Target="../media/image16.png"/><Relationship Id="rId34" Type="http://schemas.microsoft.com/office/2007/relationships/hdphoto" Target="../media/hdphoto23.wdp"/><Relationship Id="rId42" Type="http://schemas.openxmlformats.org/officeDocument/2006/relationships/image" Target="../media/image42.png"/><Relationship Id="rId47" Type="http://schemas.microsoft.com/office/2007/relationships/hdphoto" Target="../media/hdphoto28.wdp"/><Relationship Id="rId50" Type="http://schemas.openxmlformats.org/officeDocument/2006/relationships/slide" Target="slide33.xml"/><Relationship Id="rId7" Type="http://schemas.openxmlformats.org/officeDocument/2006/relationships/image" Target="../media/image29.png"/><Relationship Id="rId2" Type="http://schemas.openxmlformats.org/officeDocument/2006/relationships/image" Target="../media/image24.jpeg"/><Relationship Id="rId16" Type="http://schemas.microsoft.com/office/2007/relationships/hdphoto" Target="../media/hdphoto9.wdp"/><Relationship Id="rId29" Type="http://schemas.openxmlformats.org/officeDocument/2006/relationships/image" Target="../media/image19.png"/><Relationship Id="rId11" Type="http://schemas.openxmlformats.org/officeDocument/2006/relationships/image" Target="../media/image31.png"/><Relationship Id="rId24" Type="http://schemas.openxmlformats.org/officeDocument/2006/relationships/image" Target="../media/image35.png"/><Relationship Id="rId32" Type="http://schemas.microsoft.com/office/2007/relationships/hdphoto" Target="../media/hdphoto22.wdp"/><Relationship Id="rId37" Type="http://schemas.openxmlformats.org/officeDocument/2006/relationships/image" Target="../media/image39.png"/><Relationship Id="rId40" Type="http://schemas.openxmlformats.org/officeDocument/2006/relationships/image" Target="../media/image41.png"/><Relationship Id="rId45" Type="http://schemas.microsoft.com/office/2007/relationships/hdphoto" Target="../media/hdphoto27.wdp"/><Relationship Id="rId5" Type="http://schemas.openxmlformats.org/officeDocument/2006/relationships/image" Target="../media/image28.png"/><Relationship Id="rId15" Type="http://schemas.openxmlformats.org/officeDocument/2006/relationships/image" Target="../media/image17.png"/><Relationship Id="rId23" Type="http://schemas.openxmlformats.org/officeDocument/2006/relationships/slide" Target="slide6.xml"/><Relationship Id="rId28" Type="http://schemas.microsoft.com/office/2007/relationships/hdphoto" Target="../media/hdphoto21.wdp"/><Relationship Id="rId36" Type="http://schemas.microsoft.com/office/2007/relationships/hdphoto" Target="../media/hdphoto12.wdp"/><Relationship Id="rId49" Type="http://schemas.openxmlformats.org/officeDocument/2006/relationships/slide" Target="slide32.xml"/><Relationship Id="rId10" Type="http://schemas.microsoft.com/office/2007/relationships/hdphoto" Target="../media/hdphoto18.wdp"/><Relationship Id="rId19" Type="http://schemas.openxmlformats.org/officeDocument/2006/relationships/image" Target="../media/image34.png"/><Relationship Id="rId31" Type="http://schemas.openxmlformats.org/officeDocument/2006/relationships/image" Target="../media/image37.png"/><Relationship Id="rId44" Type="http://schemas.openxmlformats.org/officeDocument/2006/relationships/image" Target="../media/image43.png"/><Relationship Id="rId4" Type="http://schemas.microsoft.com/office/2007/relationships/hdphoto" Target="../media/hdphoto15.wdp"/><Relationship Id="rId9" Type="http://schemas.openxmlformats.org/officeDocument/2006/relationships/image" Target="../media/image30.png"/><Relationship Id="rId14" Type="http://schemas.openxmlformats.org/officeDocument/2006/relationships/slide" Target="slide5.xml"/><Relationship Id="rId22" Type="http://schemas.microsoft.com/office/2007/relationships/hdphoto" Target="../media/hdphoto8.wdp"/><Relationship Id="rId27" Type="http://schemas.openxmlformats.org/officeDocument/2006/relationships/image" Target="../media/image36.png"/><Relationship Id="rId30" Type="http://schemas.microsoft.com/office/2007/relationships/hdphoto" Target="../media/hdphoto11.wdp"/><Relationship Id="rId35" Type="http://schemas.openxmlformats.org/officeDocument/2006/relationships/image" Target="../media/image20.png"/><Relationship Id="rId43" Type="http://schemas.microsoft.com/office/2007/relationships/hdphoto" Target="../media/hdphoto26.wdp"/><Relationship Id="rId48" Type="http://schemas.openxmlformats.org/officeDocument/2006/relationships/slide" Target="slide31.xml"/><Relationship Id="rId8" Type="http://schemas.microsoft.com/office/2007/relationships/hdphoto" Target="../media/hdphoto17.wdp"/><Relationship Id="rId51" Type="http://schemas.openxmlformats.org/officeDocument/2006/relationships/slide" Target="slide34.xml"/><Relationship Id="rId3" Type="http://schemas.openxmlformats.org/officeDocument/2006/relationships/image" Target="../media/image27.png"/><Relationship Id="rId12" Type="http://schemas.microsoft.com/office/2007/relationships/hdphoto" Target="../media/hdphoto19.wdp"/><Relationship Id="rId17" Type="http://schemas.openxmlformats.org/officeDocument/2006/relationships/image" Target="../media/image33.png"/><Relationship Id="rId25" Type="http://schemas.microsoft.com/office/2007/relationships/hdphoto" Target="../media/hdphoto20.wdp"/><Relationship Id="rId33" Type="http://schemas.openxmlformats.org/officeDocument/2006/relationships/image" Target="../media/image38.png"/><Relationship Id="rId38" Type="http://schemas.openxmlformats.org/officeDocument/2006/relationships/image" Target="../media/image40.png"/><Relationship Id="rId46" Type="http://schemas.openxmlformats.org/officeDocument/2006/relationships/image" Target="../media/image44.png"/><Relationship Id="rId20" Type="http://schemas.openxmlformats.org/officeDocument/2006/relationships/slide" Target="slide1.xml"/><Relationship Id="rId41" Type="http://schemas.microsoft.com/office/2007/relationships/hdphoto" Target="../media/hdphoto25.wdp"/><Relationship Id="rId1" Type="http://schemas.openxmlformats.org/officeDocument/2006/relationships/slideLayout" Target="../slideLayouts/slideLayout1.xml"/><Relationship Id="rId6"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29.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29.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29.xml"/><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29.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29.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SH10_bai%203_KH&#7902;I%20&#272;&#7896;NG.pptx#-1,2,KH&#7902;I &#272;&#7896;NG" TargetMode="External"/><Relationship Id="rId7" Type="http://schemas.openxmlformats.org/officeDocument/2006/relationships/image" Target="../media/image4.jpe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hyperlink" Target="file:///C:\Users\DANGLAM\Desktop\GA%20nh&#224;n%20s&#417;n%20la\SH10_bai%203_ve%20dich.pptx#-1,1,PowerPoint Presentation" TargetMode="External"/><Relationship Id="rId5" Type="http://schemas.openxmlformats.org/officeDocument/2006/relationships/hyperlink" Target="file:///C:\Users\DANGLAM\Desktop\GA%20nh&#224;n%20s&#417;n%20la\SH10_bai%203_t&#259;ng%20t&#7889;c.pptx#-1,1,T&#258;NG T&#7888;C" TargetMode="External"/><Relationship Id="rId4" Type="http://schemas.openxmlformats.org/officeDocument/2006/relationships/hyperlink" Target="SH10_bai%203_vuot%20chuong%20ngai%20vat.pptx"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7955" y="202957"/>
            <a:ext cx="6686061" cy="2153381"/>
          </a:xfrm>
        </p:spPr>
        <p:txBody>
          <a:bodyPr/>
          <a:lstStyle/>
          <a:p>
            <a:pPr marL="0" indent="0" algn="ctr">
              <a:lnSpc>
                <a:spcPct val="130000"/>
              </a:lnSpc>
              <a:spcBef>
                <a:spcPts val="0"/>
              </a:spcBef>
              <a:buNone/>
            </a:pPr>
            <a:r>
              <a:rPr lang="en-US" sz="2400" b="1" dirty="0">
                <a:solidFill>
                  <a:srgbClr val="FF3399"/>
                </a:solidFill>
                <a:latin typeface="Times New Roman" pitchFamily="18" charset="0"/>
                <a:cs typeface="Times New Roman" pitchFamily="18" charset="0"/>
              </a:rPr>
              <a:t>XIN NHIỆT LIỆT </a:t>
            </a:r>
          </a:p>
          <a:p>
            <a:pPr marL="0" indent="0" algn="ctr">
              <a:lnSpc>
                <a:spcPct val="130000"/>
              </a:lnSpc>
              <a:spcBef>
                <a:spcPts val="0"/>
              </a:spcBef>
              <a:buNone/>
            </a:pPr>
            <a:r>
              <a:rPr lang="en-US" sz="2400" b="1" dirty="0">
                <a:solidFill>
                  <a:srgbClr val="FF3399"/>
                </a:solidFill>
                <a:latin typeface="Times New Roman" pitchFamily="18" charset="0"/>
                <a:cs typeface="Times New Roman" pitchFamily="18" charset="0"/>
              </a:rPr>
              <a:t>CHÀO MỪNG THẦY, CÔ GIÁO VÀ CÁC EM ĐẾN VỚI TIẾT HỌC </a:t>
            </a:r>
          </a:p>
          <a:p>
            <a:pPr marL="0" indent="0" algn="ctr">
              <a:lnSpc>
                <a:spcPct val="130000"/>
              </a:lnSpc>
              <a:spcBef>
                <a:spcPts val="0"/>
              </a:spcBef>
              <a:buNone/>
            </a:pPr>
            <a:r>
              <a:rPr lang="en-US" sz="2400" b="1" dirty="0">
                <a:solidFill>
                  <a:srgbClr val="FF3399"/>
                </a:solidFill>
                <a:latin typeface="Times New Roman" pitchFamily="18" charset="0"/>
                <a:cs typeface="Times New Roman" pitchFamily="18" charset="0"/>
              </a:rPr>
              <a:t>LỚP 10A1</a:t>
            </a:r>
          </a:p>
        </p:txBody>
      </p:sp>
      <p:pic>
        <p:nvPicPr>
          <p:cNvPr id="2050" name="Picture 2" descr="Káº¿t quáº£ hÃ¬nh áº£nh cho hoa Äá»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68369" y="2121878"/>
            <a:ext cx="5858364" cy="43727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70043" y="5623969"/>
            <a:ext cx="3998794" cy="646331"/>
          </a:xfrm>
          <a:prstGeom prst="rect">
            <a:avLst/>
          </a:prstGeom>
          <a:noFill/>
        </p:spPr>
        <p:txBody>
          <a:bodyPr wrap="square" rtlCol="0">
            <a:spAutoFit/>
          </a:bodyPr>
          <a:lstStyle/>
          <a:p>
            <a:pPr algn="ctr"/>
            <a:r>
              <a:rPr lang="en-US" b="1" i="1" dirty="0">
                <a:solidFill>
                  <a:prstClr val="black"/>
                </a:solidFill>
                <a:latin typeface="Times New Roman" pitchFamily="18" charset="0"/>
                <a:cs typeface="Times New Roman" pitchFamily="18" charset="0"/>
              </a:rPr>
              <a:t>GV: </a:t>
            </a:r>
            <a:r>
              <a:rPr lang="en-US" b="1" i="1" dirty="0" err="1">
                <a:solidFill>
                  <a:prstClr val="black"/>
                </a:solidFill>
                <a:latin typeface="Times New Roman" pitchFamily="18" charset="0"/>
                <a:cs typeface="Times New Roman" pitchFamily="18" charset="0"/>
              </a:rPr>
              <a:t>Tạ</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Thị</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Thuyết</a:t>
            </a:r>
            <a:endParaRPr lang="en-US" b="1" i="1" dirty="0">
              <a:solidFill>
                <a:prstClr val="black"/>
              </a:solidFill>
              <a:latin typeface="Times New Roman" pitchFamily="18" charset="0"/>
              <a:cs typeface="Times New Roman" pitchFamily="18" charset="0"/>
            </a:endParaRPr>
          </a:p>
          <a:p>
            <a:pPr algn="ctr"/>
            <a:r>
              <a:rPr lang="en-US" b="1" i="1" dirty="0">
                <a:solidFill>
                  <a:prstClr val="black"/>
                </a:solidFill>
                <a:latin typeface="Times New Roman" pitchFamily="18" charset="0"/>
                <a:cs typeface="Times New Roman" pitchFamily="18" charset="0"/>
              </a:rPr>
              <a:t>TH, THCS- THPT </a:t>
            </a:r>
            <a:r>
              <a:rPr lang="en-US" b="1" i="1" dirty="0" err="1">
                <a:solidFill>
                  <a:prstClr val="black"/>
                </a:solidFill>
                <a:latin typeface="Times New Roman" pitchFamily="18" charset="0"/>
                <a:cs typeface="Times New Roman" pitchFamily="18" charset="0"/>
              </a:rPr>
              <a:t>Đoàn</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Thị</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Điểm</a:t>
            </a:r>
            <a:endParaRPr lang="en-US"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1599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66" y="169797"/>
            <a:ext cx="1959429" cy="1018332"/>
          </a:xfrm>
        </p:spPr>
        <p:txBody>
          <a:bodyPr/>
          <a:lstStyle/>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4:</a:t>
            </a:r>
          </a:p>
        </p:txBody>
      </p:sp>
      <p:sp>
        <p:nvSpPr>
          <p:cNvPr id="3" name="Content Placeholder 2"/>
          <p:cNvSpPr>
            <a:spLocks noGrp="1"/>
          </p:cNvSpPr>
          <p:nvPr>
            <p:ph idx="1"/>
          </p:nvPr>
        </p:nvSpPr>
        <p:spPr>
          <a:xfrm>
            <a:off x="83976" y="953630"/>
            <a:ext cx="11269824" cy="2613817"/>
          </a:xfrm>
        </p:spPr>
        <p:txBody>
          <a:bodyPr>
            <a:normAutofit/>
          </a:bodyPr>
          <a:lstStyle/>
          <a:p>
            <a:pPr marL="0" indent="0" algn="just">
              <a:lnSpc>
                <a:spcPct val="150000"/>
              </a:lnSpc>
              <a:buNone/>
            </a:pP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634301"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a:t>
            </a:r>
          </a:p>
        </p:txBody>
      </p:sp>
      <p:sp>
        <p:nvSpPr>
          <p:cNvPr id="7" name="Oval 6"/>
          <p:cNvSpPr/>
          <p:nvPr/>
        </p:nvSpPr>
        <p:spPr>
          <a:xfrm>
            <a:off x="634301" y="493129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2</a:t>
            </a:r>
          </a:p>
        </p:txBody>
      </p:sp>
      <p:sp>
        <p:nvSpPr>
          <p:cNvPr id="8" name="Oval 7"/>
          <p:cNvSpPr/>
          <p:nvPr/>
        </p:nvSpPr>
        <p:spPr>
          <a:xfrm>
            <a:off x="635307"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3</a:t>
            </a:r>
          </a:p>
        </p:txBody>
      </p:sp>
      <p:sp>
        <p:nvSpPr>
          <p:cNvPr id="9" name="Oval 8"/>
          <p:cNvSpPr/>
          <p:nvPr/>
        </p:nvSpPr>
        <p:spPr>
          <a:xfrm>
            <a:off x="620403"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4</a:t>
            </a:r>
          </a:p>
        </p:txBody>
      </p:sp>
      <p:sp>
        <p:nvSpPr>
          <p:cNvPr id="10" name="Oval 9"/>
          <p:cNvSpPr/>
          <p:nvPr/>
        </p:nvSpPr>
        <p:spPr>
          <a:xfrm>
            <a:off x="620403"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5</a:t>
            </a:r>
          </a:p>
        </p:txBody>
      </p:sp>
      <p:sp>
        <p:nvSpPr>
          <p:cNvPr id="11" name="Oval 10"/>
          <p:cNvSpPr/>
          <p:nvPr/>
        </p:nvSpPr>
        <p:spPr>
          <a:xfrm>
            <a:off x="634301" y="488115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6</a:t>
            </a:r>
          </a:p>
        </p:txBody>
      </p:sp>
      <p:sp>
        <p:nvSpPr>
          <p:cNvPr id="12" name="Oval 11"/>
          <p:cNvSpPr/>
          <p:nvPr/>
        </p:nvSpPr>
        <p:spPr>
          <a:xfrm>
            <a:off x="633295" y="488773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7</a:t>
            </a:r>
          </a:p>
        </p:txBody>
      </p:sp>
      <p:sp>
        <p:nvSpPr>
          <p:cNvPr id="13" name="Oval 12"/>
          <p:cNvSpPr/>
          <p:nvPr/>
        </p:nvSpPr>
        <p:spPr>
          <a:xfrm>
            <a:off x="633295" y="48730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8</a:t>
            </a:r>
          </a:p>
        </p:txBody>
      </p:sp>
      <p:sp>
        <p:nvSpPr>
          <p:cNvPr id="14" name="Oval 13"/>
          <p:cNvSpPr/>
          <p:nvPr/>
        </p:nvSpPr>
        <p:spPr>
          <a:xfrm>
            <a:off x="646187" y="489423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9</a:t>
            </a:r>
          </a:p>
        </p:txBody>
      </p:sp>
      <p:sp>
        <p:nvSpPr>
          <p:cNvPr id="15" name="Oval 14"/>
          <p:cNvSpPr/>
          <p:nvPr/>
        </p:nvSpPr>
        <p:spPr>
          <a:xfrm>
            <a:off x="639741" y="490037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10</a:t>
            </a:r>
          </a:p>
        </p:txBody>
      </p:sp>
      <p:sp>
        <p:nvSpPr>
          <p:cNvPr id="16" name="Oval 15"/>
          <p:cNvSpPr/>
          <p:nvPr/>
        </p:nvSpPr>
        <p:spPr>
          <a:xfrm>
            <a:off x="646187" y="4896536"/>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11</a:t>
            </a:r>
          </a:p>
        </p:txBody>
      </p:sp>
      <p:sp>
        <p:nvSpPr>
          <p:cNvPr id="17" name="Oval 16"/>
          <p:cNvSpPr/>
          <p:nvPr/>
        </p:nvSpPr>
        <p:spPr>
          <a:xfrm>
            <a:off x="626849" y="4897249"/>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12</a:t>
            </a:r>
          </a:p>
        </p:txBody>
      </p:sp>
      <p:sp>
        <p:nvSpPr>
          <p:cNvPr id="18" name="Oval 17"/>
          <p:cNvSpPr/>
          <p:nvPr/>
        </p:nvSpPr>
        <p:spPr>
          <a:xfrm>
            <a:off x="632289" y="488609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13</a:t>
            </a:r>
          </a:p>
        </p:txBody>
      </p:sp>
      <p:sp>
        <p:nvSpPr>
          <p:cNvPr id="19" name="Oval 18"/>
          <p:cNvSpPr/>
          <p:nvPr/>
        </p:nvSpPr>
        <p:spPr>
          <a:xfrm>
            <a:off x="646187"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14</a:t>
            </a:r>
          </a:p>
        </p:txBody>
      </p:sp>
      <p:sp>
        <p:nvSpPr>
          <p:cNvPr id="20" name="Oval 19"/>
          <p:cNvSpPr/>
          <p:nvPr/>
        </p:nvSpPr>
        <p:spPr>
          <a:xfrm>
            <a:off x="605499"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STOP</a:t>
            </a:r>
          </a:p>
        </p:txBody>
      </p:sp>
      <p:sp>
        <p:nvSpPr>
          <p:cNvPr id="22" name="Content Placeholder 2"/>
          <p:cNvSpPr txBox="1">
            <a:spLocks/>
          </p:cNvSpPr>
          <p:nvPr/>
        </p:nvSpPr>
        <p:spPr>
          <a:xfrm>
            <a:off x="3283038" y="3810594"/>
            <a:ext cx="8660145" cy="2613817"/>
          </a:xfrm>
          <a:prstGeom prst="rect">
            <a:avLst/>
          </a:prstGeom>
          <a:solidFill>
            <a:schemeClr val="lt1"/>
          </a:solidFill>
          <a:ln w="12700" cap="flat" cmpd="sng" algn="ctr">
            <a:solidFill>
              <a:srgbClr val="FF0000"/>
            </a:solidFill>
            <a:prstDash val="solid"/>
            <a:miter lim="800000"/>
          </a:ln>
          <a:effectLst>
            <a:softEdge rad="1270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bổ</a:t>
            </a:r>
            <a:r>
              <a:rPr lang="en-US" sz="3200" dirty="0">
                <a:solidFill>
                  <a:srgbClr val="FF0000"/>
                </a:solidFill>
                <a:latin typeface="Times New Roman" panose="02020603050405020304" pitchFamily="18" charset="0"/>
                <a:cs typeface="Times New Roman" panose="02020603050405020304" pitchFamily="18" charset="0"/>
              </a:rPr>
              <a:t> sung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hại</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213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999"/>
                                          </p:stCondLst>
                                        </p:cTn>
                                        <p:tgtEl>
                                          <p:spTgt spid="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999"/>
                                          </p:stCondLst>
                                        </p:cTn>
                                        <p:tgtEl>
                                          <p:spTgt spid="7"/>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999"/>
                                          </p:stCondLst>
                                        </p:cTn>
                                        <p:tgtEl>
                                          <p:spTgt spid="9"/>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0" nodeType="afterEffect">
                                  <p:stCondLst>
                                    <p:cond delay="0"/>
                                  </p:stCondLst>
                                  <p:childTnLst>
                                    <p:set>
                                      <p:cBhvr>
                                        <p:cTn id="25" dur="1" fill="hold">
                                          <p:stCondLst>
                                            <p:cond delay="999"/>
                                          </p:stCondLst>
                                        </p:cTn>
                                        <p:tgtEl>
                                          <p:spTgt spid="10"/>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0"/>
                                  </p:stCondLst>
                                  <p:childTnLst>
                                    <p:set>
                                      <p:cBhvr>
                                        <p:cTn id="28" dur="1" fill="hold">
                                          <p:stCondLst>
                                            <p:cond delay="999"/>
                                          </p:stCondLst>
                                        </p:cTn>
                                        <p:tgtEl>
                                          <p:spTgt spid="11"/>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grpId="0" nodeType="afterEffect">
                                  <p:stCondLst>
                                    <p:cond delay="0"/>
                                  </p:stCondLst>
                                  <p:childTnLst>
                                    <p:set>
                                      <p:cBhvr>
                                        <p:cTn id="31" dur="1" fill="hold">
                                          <p:stCondLst>
                                            <p:cond delay="999"/>
                                          </p:stCondLst>
                                        </p:cTn>
                                        <p:tgtEl>
                                          <p:spTgt spid="12"/>
                                        </p:tgtEl>
                                        <p:attrNameLst>
                                          <p:attrName>style.visibility</p:attrName>
                                        </p:attrNameLst>
                                      </p:cBhvr>
                                      <p:to>
                                        <p:strVal val="visible"/>
                                      </p:to>
                                    </p:set>
                                  </p:childTnLst>
                                </p:cTn>
                              </p:par>
                            </p:childTnLst>
                          </p:cTn>
                        </p:par>
                        <p:par>
                          <p:cTn id="32" fill="hold">
                            <p:stCondLst>
                              <p:cond delay="70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100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110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120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130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40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149969"/>
            <a:ext cx="11917681" cy="1325563"/>
          </a:xfrm>
        </p:spPr>
        <p:txBody>
          <a:bodyPr>
            <a:norm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5</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40731"/>
            <a:ext cx="10515600" cy="2141464"/>
          </a:xfrm>
        </p:spPr>
        <p:txBody>
          <a:bodyPr>
            <a:normAutofit fontScale="92500" lnSpcReduction="20000"/>
          </a:bodyPr>
          <a:lstStyle/>
          <a:p>
            <a:pPr marL="0" indent="0">
              <a:buNone/>
            </a:pPr>
            <a:r>
              <a:rPr lang="en-US" dirty="0"/>
              <a:t>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thừa→pha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vong→pha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cs typeface="Times New Roman" panose="02020603050405020304" pitchFamily="18" charset="0"/>
              </a:rPr>
              <a:t>.</a:t>
            </a:r>
          </a:p>
          <a:p>
            <a:pPr marL="0" indent="0">
              <a:buNone/>
            </a:pPr>
            <a:r>
              <a:rPr lang="en-US" sz="3000"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cs typeface="Times New Roman" panose="02020603050405020304" pitchFamily="18" charset="0"/>
              </a:rPr>
              <a:t>→</a:t>
            </a:r>
          </a:p>
          <a:p>
            <a:pPr marL="0" indent="0">
              <a:buNone/>
            </a:pP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vong</a:t>
            </a:r>
            <a:r>
              <a:rPr lang="en-US" sz="3000" dirty="0">
                <a:latin typeface="Times New Roman" panose="02020603050405020304" pitchFamily="18" charset="0"/>
                <a:cs typeface="Times New Roman" panose="02020603050405020304" pitchFamily="18" charset="0"/>
              </a:rPr>
              <a:t>.</a:t>
            </a:r>
          </a:p>
          <a:p>
            <a:pPr marL="0" indent="0">
              <a:buNone/>
            </a:pPr>
            <a:r>
              <a:rPr lang="en-US" sz="3000"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thừa→pha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vong</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vong</a:t>
            </a:r>
            <a:r>
              <a:rPr lang="en-US" dirty="0"/>
              <a:t>.</a:t>
            </a:r>
          </a:p>
        </p:txBody>
      </p:sp>
      <p:sp>
        <p:nvSpPr>
          <p:cNvPr id="4" name="Left Arrow 3">
            <a:hlinkClick r:id="rId2" action="ppaction://hlinksldjump" highlightClick="1"/>
          </p:cNvPr>
          <p:cNvSpPr/>
          <p:nvPr/>
        </p:nvSpPr>
        <p:spPr>
          <a:xfrm>
            <a:off x="9808623" y="5643652"/>
            <a:ext cx="1899139" cy="970670"/>
          </a:xfrm>
          <a:prstGeom prst="leftArrow">
            <a:avLst/>
          </a:prstGeom>
          <a:gradFill>
            <a:gsLst>
              <a:gs pos="0">
                <a:schemeClr val="accent2">
                  <a:satMod val="103000"/>
                  <a:lumMod val="102000"/>
                  <a:tint val="94000"/>
                </a:schemeClr>
              </a:gs>
              <a:gs pos="68000">
                <a:schemeClr val="accent2">
                  <a:satMod val="110000"/>
                  <a:lumMod val="100000"/>
                  <a:shade val="100000"/>
                </a:schemeClr>
              </a:gs>
              <a:gs pos="100000">
                <a:schemeClr val="accent2">
                  <a:lumMod val="99000"/>
                  <a:satMod val="120000"/>
                  <a:shade val="78000"/>
                </a:schemeClr>
              </a:gs>
            </a:gsLs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86977" y="3700105"/>
            <a:ext cx="9166823" cy="1917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D</a:t>
            </a:r>
          </a:p>
        </p:txBody>
      </p:sp>
      <p:sp>
        <p:nvSpPr>
          <p:cNvPr id="6" name="Oval 5"/>
          <p:cNvSpPr/>
          <p:nvPr/>
        </p:nvSpPr>
        <p:spPr>
          <a:xfrm>
            <a:off x="634301"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a:t>
            </a:r>
          </a:p>
        </p:txBody>
      </p:sp>
      <p:sp>
        <p:nvSpPr>
          <p:cNvPr id="7" name="Oval 6"/>
          <p:cNvSpPr/>
          <p:nvPr/>
        </p:nvSpPr>
        <p:spPr>
          <a:xfrm>
            <a:off x="634301" y="493129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2</a:t>
            </a:r>
          </a:p>
        </p:txBody>
      </p:sp>
      <p:sp>
        <p:nvSpPr>
          <p:cNvPr id="8" name="Oval 7"/>
          <p:cNvSpPr/>
          <p:nvPr/>
        </p:nvSpPr>
        <p:spPr>
          <a:xfrm>
            <a:off x="635307"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3</a:t>
            </a:r>
          </a:p>
        </p:txBody>
      </p:sp>
      <p:sp>
        <p:nvSpPr>
          <p:cNvPr id="9" name="Oval 8"/>
          <p:cNvSpPr/>
          <p:nvPr/>
        </p:nvSpPr>
        <p:spPr>
          <a:xfrm>
            <a:off x="620403"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4</a:t>
            </a:r>
          </a:p>
        </p:txBody>
      </p:sp>
      <p:sp>
        <p:nvSpPr>
          <p:cNvPr id="10" name="Oval 9"/>
          <p:cNvSpPr/>
          <p:nvPr/>
        </p:nvSpPr>
        <p:spPr>
          <a:xfrm>
            <a:off x="620403"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5</a:t>
            </a:r>
          </a:p>
        </p:txBody>
      </p:sp>
      <p:sp>
        <p:nvSpPr>
          <p:cNvPr id="11" name="Oval 10"/>
          <p:cNvSpPr/>
          <p:nvPr/>
        </p:nvSpPr>
        <p:spPr>
          <a:xfrm>
            <a:off x="634301" y="488115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6</a:t>
            </a:r>
          </a:p>
        </p:txBody>
      </p:sp>
      <p:sp>
        <p:nvSpPr>
          <p:cNvPr id="12" name="Oval 11"/>
          <p:cNvSpPr/>
          <p:nvPr/>
        </p:nvSpPr>
        <p:spPr>
          <a:xfrm>
            <a:off x="633295" y="488773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7</a:t>
            </a:r>
          </a:p>
        </p:txBody>
      </p:sp>
      <p:sp>
        <p:nvSpPr>
          <p:cNvPr id="13" name="Oval 12"/>
          <p:cNvSpPr/>
          <p:nvPr/>
        </p:nvSpPr>
        <p:spPr>
          <a:xfrm>
            <a:off x="633295" y="48730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8</a:t>
            </a:r>
          </a:p>
        </p:txBody>
      </p:sp>
      <p:sp>
        <p:nvSpPr>
          <p:cNvPr id="14" name="Oval 13"/>
          <p:cNvSpPr/>
          <p:nvPr/>
        </p:nvSpPr>
        <p:spPr>
          <a:xfrm>
            <a:off x="646187" y="489423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9</a:t>
            </a:r>
          </a:p>
        </p:txBody>
      </p:sp>
      <p:sp>
        <p:nvSpPr>
          <p:cNvPr id="15" name="Oval 14"/>
          <p:cNvSpPr/>
          <p:nvPr/>
        </p:nvSpPr>
        <p:spPr>
          <a:xfrm>
            <a:off x="639741" y="490037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10</a:t>
            </a:r>
          </a:p>
        </p:txBody>
      </p:sp>
      <p:sp>
        <p:nvSpPr>
          <p:cNvPr id="16" name="Oval 15"/>
          <p:cNvSpPr/>
          <p:nvPr/>
        </p:nvSpPr>
        <p:spPr>
          <a:xfrm>
            <a:off x="646187" y="4896536"/>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11</a:t>
            </a:r>
          </a:p>
        </p:txBody>
      </p:sp>
      <p:sp>
        <p:nvSpPr>
          <p:cNvPr id="17" name="Oval 16"/>
          <p:cNvSpPr/>
          <p:nvPr/>
        </p:nvSpPr>
        <p:spPr>
          <a:xfrm>
            <a:off x="626849" y="4897249"/>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12</a:t>
            </a:r>
          </a:p>
        </p:txBody>
      </p:sp>
      <p:sp>
        <p:nvSpPr>
          <p:cNvPr id="18" name="Oval 17"/>
          <p:cNvSpPr/>
          <p:nvPr/>
        </p:nvSpPr>
        <p:spPr>
          <a:xfrm>
            <a:off x="632289" y="488609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13</a:t>
            </a:r>
          </a:p>
        </p:txBody>
      </p:sp>
      <p:sp>
        <p:nvSpPr>
          <p:cNvPr id="19" name="Oval 18"/>
          <p:cNvSpPr/>
          <p:nvPr/>
        </p:nvSpPr>
        <p:spPr>
          <a:xfrm>
            <a:off x="646187"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14</a:t>
            </a:r>
          </a:p>
        </p:txBody>
      </p:sp>
      <p:sp>
        <p:nvSpPr>
          <p:cNvPr id="20" name="Oval 19"/>
          <p:cNvSpPr/>
          <p:nvPr/>
        </p:nvSpPr>
        <p:spPr>
          <a:xfrm>
            <a:off x="605499"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STOP</a:t>
            </a:r>
          </a:p>
        </p:txBody>
      </p:sp>
    </p:spTree>
    <p:extLst>
      <p:ext uri="{BB962C8B-B14F-4D97-AF65-F5344CB8AC3E}">
        <p14:creationId xmlns:p14="http://schemas.microsoft.com/office/powerpoint/2010/main" val="315849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6"/>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7"/>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8"/>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9"/>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10"/>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11"/>
                                        </p:tgtEl>
                                        <p:attrNameLst>
                                          <p:attrName>style.visibility</p:attrName>
                                        </p:attrNameLst>
                                      </p:cBhvr>
                                      <p:to>
                                        <p:strVal val="visible"/>
                                      </p:to>
                                    </p:set>
                                  </p:child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12"/>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13"/>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14"/>
                                        </p:tgtEl>
                                        <p:attrNameLst>
                                          <p:attrName>style.visibility</p:attrName>
                                        </p:attrNameLst>
                                      </p:cBhvr>
                                      <p:to>
                                        <p:strVal val="visible"/>
                                      </p:to>
                                    </p:set>
                                  </p:child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15"/>
                                        </p:tgtEl>
                                        <p:attrNameLst>
                                          <p:attrName>style.visibility</p:attrName>
                                        </p:attrNameLst>
                                      </p:cBhvr>
                                      <p:to>
                                        <p:strVal val="visible"/>
                                      </p:to>
                                    </p:set>
                                  </p:child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16"/>
                                        </p:tgtEl>
                                        <p:attrNameLst>
                                          <p:attrName>style.visibility</p:attrName>
                                        </p:attrNameLst>
                                      </p:cBhvr>
                                      <p:to>
                                        <p:strVal val="visible"/>
                                      </p:to>
                                    </p:set>
                                  </p:child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17"/>
                                        </p:tgtEl>
                                        <p:attrNameLst>
                                          <p:attrName>style.visibility</p:attrName>
                                        </p:attrNameLst>
                                      </p:cBhvr>
                                      <p:to>
                                        <p:strVal val="visible"/>
                                      </p:to>
                                    </p:set>
                                  </p:child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18"/>
                                        </p:tgtEl>
                                        <p:attrNameLst>
                                          <p:attrName>style.visibility</p:attrName>
                                        </p:attrNameLst>
                                      </p:cBhvr>
                                      <p:to>
                                        <p:strVal val="visible"/>
                                      </p:to>
                                    </p:set>
                                  </p:child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19"/>
                                        </p:tgtEl>
                                        <p:attrNameLst>
                                          <p:attrName>style.visibility</p:attrName>
                                        </p:attrNameLst>
                                      </p:cBhvr>
                                      <p:to>
                                        <p:strVal val="visible"/>
                                      </p:to>
                                    </p:set>
                                  </p:child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25" y="141668"/>
            <a:ext cx="11333408" cy="6387921"/>
          </a:xfrm>
        </p:spPr>
        <p:txBody>
          <a:bodyPr>
            <a:normAutofit/>
          </a:bodyPr>
          <a:lstStyle/>
          <a:p>
            <a:r>
              <a:rPr lang="en-US" sz="3200" b="1" dirty="0" err="1">
                <a:solidFill>
                  <a:srgbClr val="FF0000"/>
                </a:solidFill>
                <a:latin typeface="Times New Roman" panose="02020603050405020304" pitchFamily="18" charset="0"/>
                <a:cs typeface="Times New Roman" panose="02020603050405020304" pitchFamily="18" charset="0"/>
              </a:rPr>
              <a:t>Tổng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khởi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br>
              <a:rPr lang="en-US" sz="3200" dirty="0">
                <a:solidFill>
                  <a:schemeClr val="tx1"/>
                </a:solidFill>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br>
              <a:rPr lang="en-US" sz="3200"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trưởng</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khuẩn</a:t>
            </a:r>
            <a:br>
              <a:rPr lang="en-US" sz="3200"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a:t>
            </a:r>
            <a:r>
              <a:rPr lang="en-US" sz="3200" dirty="0">
                <a:latin typeface="Times New Roman" panose="02020603050405020304" pitchFamily="18" charset="0"/>
                <a:cs typeface="Times New Roman" panose="02020603050405020304" pitchFamily="18" charset="0"/>
              </a:rPr>
              <a:t> sung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cấy</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vong</a:t>
            </a:r>
            <a:r>
              <a:rPr lang="en-US" sz="3200" dirty="0">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74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26213" y="1441936"/>
            <a:ext cx="3745525" cy="4607171"/>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threePt" dir="t"/>
            </a:scene3d>
            <a:sp3d extrusionH="57150">
              <a:bevelT w="57150" h="38100" prst="artDeco"/>
            </a:sp3d>
          </a:bodyPr>
          <a:lstStyle/>
          <a:p>
            <a:pPr>
              <a:lnSpc>
                <a:spcPct val="150000"/>
              </a:lnSpc>
            </a:pPr>
            <a:r>
              <a:rPr lang="en-US"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VƯỢT CHƯỚNG </a:t>
            </a:r>
            <a:br>
              <a:rPr lang="en-US"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en-US"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NGẠI VẬT</a:t>
            </a:r>
          </a:p>
        </p:txBody>
      </p:sp>
    </p:spTree>
    <p:extLst>
      <p:ext uri="{BB962C8B-B14F-4D97-AF65-F5344CB8AC3E}">
        <p14:creationId xmlns:p14="http://schemas.microsoft.com/office/powerpoint/2010/main" val="11594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75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Olympia 16] Intro phần thi Khởi độ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393" y="3963732"/>
            <a:ext cx="10515600" cy="2378075"/>
          </a:xfrm>
        </p:spPr>
        <p:txBody>
          <a:bodyPr/>
          <a:lstStyle/>
          <a:p>
            <a:r>
              <a:rPr lang="en-US" b="1" dirty="0">
                <a:solidFill>
                  <a:srgbClr val="FF0000"/>
                </a:solidFill>
                <a:latin typeface="Times New Roman" panose="02020603050405020304" pitchFamily="18" charset="0"/>
                <a:cs typeface="Times New Roman" panose="02020603050405020304" pitchFamily="18" charset="0"/>
              </a:rPr>
              <a:t>VẼ TÓM TẮT CÁC PHA SINH TR</a:t>
            </a:r>
            <a:r>
              <a:rPr lang="vi-VN" b="1" dirty="0">
                <a:solidFill>
                  <a:srgbClr val="FF0000"/>
                </a:solidFill>
                <a:latin typeface="Times New Roman" panose="02020603050405020304" pitchFamily="18" charset="0"/>
                <a:cs typeface="Times New Roman" panose="02020603050405020304" pitchFamily="18" charset="0"/>
              </a:rPr>
              <a:t>Ư</a:t>
            </a:r>
            <a:r>
              <a:rPr lang="en-US" b="1" dirty="0">
                <a:solidFill>
                  <a:srgbClr val="FF0000"/>
                </a:solidFill>
                <a:latin typeface="Times New Roman" panose="02020603050405020304" pitchFamily="18" charset="0"/>
                <a:cs typeface="Times New Roman" panose="02020603050405020304" pitchFamily="18" charset="0"/>
              </a:rPr>
              <a:t>ỞNG VÀ TRÌNH BÀY ĐẶC ĐIỂM TỪNG PHA</a:t>
            </a:r>
          </a:p>
        </p:txBody>
      </p:sp>
      <p:sp>
        <p:nvSpPr>
          <p:cNvPr id="4" name="Rectangle 3">
            <a:extLst>
              <a:ext uri="{FF2B5EF4-FFF2-40B4-BE49-F238E27FC236}">
                <a16:creationId xmlns:a16="http://schemas.microsoft.com/office/drawing/2014/main" id="{1CF9A2FE-6128-4FB7-A662-084EA4D9D786}"/>
              </a:ext>
            </a:extLst>
          </p:cNvPr>
          <p:cNvSpPr/>
          <p:nvPr/>
        </p:nvSpPr>
        <p:spPr>
          <a:xfrm>
            <a:off x="412956" y="778282"/>
            <a:ext cx="11779044" cy="1248675"/>
          </a:xfrm>
          <a:prstGeom prst="rect">
            <a:avLst/>
          </a:prstGeom>
        </p:spPr>
        <p:txBody>
          <a:bodyPr wrap="square">
            <a:spAutoFit/>
          </a:bodyPr>
          <a:lstStyle/>
          <a:p>
            <a:pPr algn="ctr">
              <a:lnSpc>
                <a:spcPct val="107000"/>
              </a:lnSpc>
              <a:spcBef>
                <a:spcPts val="600"/>
              </a:spcBef>
              <a:spcAft>
                <a:spcPts val="6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ĐỌC THÔNG TIN BẢNG 18.1 VÀ QUAN SÁT HÌNH 18.3  (5 PHÚT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A06B7A15-CDA7-4C15-9567-C09F36054AB1}"/>
              </a:ext>
            </a:extLst>
          </p:cNvPr>
          <p:cNvSpPr/>
          <p:nvPr/>
        </p:nvSpPr>
        <p:spPr>
          <a:xfrm>
            <a:off x="5299587" y="2403987"/>
            <a:ext cx="1312606" cy="17476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120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ài 18. Sinh trưởng và sinh sản ở vi sinh vật trang 109, 110, 111, 112,  113, 114, 115 Sinh 10 - Cánh diều | SGK Sinh 10 - Cánh diều">
            <a:extLst>
              <a:ext uri="{FF2B5EF4-FFF2-40B4-BE49-F238E27FC236}">
                <a16:creationId xmlns:a16="http://schemas.microsoft.com/office/drawing/2014/main" id="{4D974740-6E40-4924-A617-AE28DACE88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71599" y="855405"/>
            <a:ext cx="10014155" cy="4660491"/>
          </a:xfrm>
          <a:prstGeom prst="rect">
            <a:avLst/>
          </a:prstGeom>
          <a:noFill/>
          <a:ln>
            <a:noFill/>
          </a:ln>
        </p:spPr>
      </p:pic>
      <p:sp>
        <p:nvSpPr>
          <p:cNvPr id="3" name="Rectangle 2">
            <a:extLst>
              <a:ext uri="{FF2B5EF4-FFF2-40B4-BE49-F238E27FC236}">
                <a16:creationId xmlns:a16="http://schemas.microsoft.com/office/drawing/2014/main" id="{B78282A1-619D-434E-9F39-F746B5E8A1C6}"/>
              </a:ext>
            </a:extLst>
          </p:cNvPr>
          <p:cNvSpPr/>
          <p:nvPr/>
        </p:nvSpPr>
        <p:spPr>
          <a:xfrm>
            <a:off x="1932039" y="1637071"/>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1E5844-D931-4070-9D7D-1E5892D50216}"/>
              </a:ext>
            </a:extLst>
          </p:cNvPr>
          <p:cNvSpPr/>
          <p:nvPr/>
        </p:nvSpPr>
        <p:spPr>
          <a:xfrm>
            <a:off x="3598608" y="1637071"/>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51EA84-0079-4162-9F8F-9AC5B02F646B}"/>
              </a:ext>
            </a:extLst>
          </p:cNvPr>
          <p:cNvSpPr/>
          <p:nvPr/>
        </p:nvSpPr>
        <p:spPr>
          <a:xfrm>
            <a:off x="6258233" y="1479755"/>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DF7554-CA0D-421A-B394-3B28E48C0471}"/>
              </a:ext>
            </a:extLst>
          </p:cNvPr>
          <p:cNvSpPr/>
          <p:nvPr/>
        </p:nvSpPr>
        <p:spPr>
          <a:xfrm>
            <a:off x="8962103" y="1619864"/>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2E2729-097F-4241-8555-85FF7855A270}"/>
              </a:ext>
            </a:extLst>
          </p:cNvPr>
          <p:cNvSpPr/>
          <p:nvPr/>
        </p:nvSpPr>
        <p:spPr>
          <a:xfrm>
            <a:off x="2910349" y="6002595"/>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DECE32-1042-4A00-AE26-6D87F401829F}"/>
              </a:ext>
            </a:extLst>
          </p:cNvPr>
          <p:cNvSpPr/>
          <p:nvPr/>
        </p:nvSpPr>
        <p:spPr>
          <a:xfrm>
            <a:off x="5343830" y="5978014"/>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03F434-3EC1-4942-8602-2DE0CE31D636}"/>
              </a:ext>
            </a:extLst>
          </p:cNvPr>
          <p:cNvSpPr/>
          <p:nvPr/>
        </p:nvSpPr>
        <p:spPr>
          <a:xfrm>
            <a:off x="7917425" y="6002594"/>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6AA896-DB9F-49F1-91E7-235652EAFB9C}"/>
              </a:ext>
            </a:extLst>
          </p:cNvPr>
          <p:cNvSpPr/>
          <p:nvPr/>
        </p:nvSpPr>
        <p:spPr>
          <a:xfrm>
            <a:off x="10491020" y="6002595"/>
            <a:ext cx="1106129" cy="663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708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ài 18. Sinh trưởng và sinh sản ở vi sinh vật trang 109, 110, 111, 112,  113, 114, 115 Sinh 10 - Cánh diều | SGK Sinh 10 - Cánh diều">
            <a:extLst>
              <a:ext uri="{FF2B5EF4-FFF2-40B4-BE49-F238E27FC236}">
                <a16:creationId xmlns:a16="http://schemas.microsoft.com/office/drawing/2014/main" id="{DE61F3B5-8D48-460A-9D85-E107AC1D49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50500" y="476126"/>
            <a:ext cx="6743874" cy="3948389"/>
          </a:xfrm>
          <a:prstGeom prst="rect">
            <a:avLst/>
          </a:prstGeom>
          <a:noFill/>
          <a:ln>
            <a:noFill/>
          </a:ln>
        </p:spPr>
      </p:pic>
      <p:sp>
        <p:nvSpPr>
          <p:cNvPr id="3" name="Rectangle 2">
            <a:extLst>
              <a:ext uri="{FF2B5EF4-FFF2-40B4-BE49-F238E27FC236}">
                <a16:creationId xmlns:a16="http://schemas.microsoft.com/office/drawing/2014/main" id="{DB4516A8-DB71-40FD-B38F-4BD433332ABC}"/>
              </a:ext>
            </a:extLst>
          </p:cNvPr>
          <p:cNvSpPr/>
          <p:nvPr/>
        </p:nvSpPr>
        <p:spPr>
          <a:xfrm>
            <a:off x="606490" y="4512651"/>
            <a:ext cx="11383347" cy="954107"/>
          </a:xfrm>
          <a:prstGeom prst="rect">
            <a:avLst/>
          </a:prstGeom>
        </p:spPr>
        <p:txBody>
          <a:bodyPr wrap="square">
            <a:spAutoFit/>
          </a:bodyPr>
          <a:lstStyle/>
          <a:p>
            <a:pPr algn="ct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khuẩn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385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ài 18. Sinh trưởng và sinh sản ở vi sinh vật trang 109, 110, 111, 112,  113, 114, 115 Sinh 10 - Cánh diều | SGK Sinh 10 - Cánh diều">
            <a:extLst>
              <a:ext uri="{FF2B5EF4-FFF2-40B4-BE49-F238E27FC236}">
                <a16:creationId xmlns:a16="http://schemas.microsoft.com/office/drawing/2014/main" id="{DE61F3B5-8D48-460A-9D85-E107AC1D49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50500" y="476126"/>
            <a:ext cx="6743874" cy="3948389"/>
          </a:xfrm>
          <a:prstGeom prst="rect">
            <a:avLst/>
          </a:prstGeom>
          <a:noFill/>
          <a:ln>
            <a:noFill/>
          </a:ln>
        </p:spPr>
      </p:pic>
      <p:sp>
        <p:nvSpPr>
          <p:cNvPr id="4" name="Rectangle 3">
            <a:extLst>
              <a:ext uri="{FF2B5EF4-FFF2-40B4-BE49-F238E27FC236}">
                <a16:creationId xmlns:a16="http://schemas.microsoft.com/office/drawing/2014/main" id="{4AA19496-DDFE-448E-BB28-1B1F7F08C5A8}"/>
              </a:ext>
            </a:extLst>
          </p:cNvPr>
          <p:cNvSpPr/>
          <p:nvPr/>
        </p:nvSpPr>
        <p:spPr>
          <a:xfrm>
            <a:off x="1231642" y="4920547"/>
            <a:ext cx="10086392" cy="523220"/>
          </a:xfrm>
          <a:prstGeom prst="rect">
            <a:avLst/>
          </a:prstGeom>
        </p:spPr>
        <p:txBody>
          <a:bodyPr wrap="square">
            <a:spAutoFit/>
          </a:bodyPr>
          <a:lstStyle/>
          <a:p>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khuẩn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31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ài 18. Sinh trưởng và sinh sản ở vi sinh vật trang 109, 110, 111, 112,  113, 114, 115 Sinh 10 - Cánh diều | SGK Sinh 10 - Cánh diều">
            <a:extLst>
              <a:ext uri="{FF2B5EF4-FFF2-40B4-BE49-F238E27FC236}">
                <a16:creationId xmlns:a16="http://schemas.microsoft.com/office/drawing/2014/main" id="{DE61F3B5-8D48-460A-9D85-E107AC1D49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50500" y="476126"/>
            <a:ext cx="6743874" cy="3948389"/>
          </a:xfrm>
          <a:prstGeom prst="rect">
            <a:avLst/>
          </a:prstGeom>
          <a:noFill/>
          <a:ln>
            <a:noFill/>
          </a:ln>
        </p:spPr>
      </p:pic>
      <p:sp>
        <p:nvSpPr>
          <p:cNvPr id="3" name="Rectangle 2">
            <a:extLst>
              <a:ext uri="{FF2B5EF4-FFF2-40B4-BE49-F238E27FC236}">
                <a16:creationId xmlns:a16="http://schemas.microsoft.com/office/drawing/2014/main" id="{DB4516A8-DB71-40FD-B38F-4BD433332ABC}"/>
              </a:ext>
            </a:extLst>
          </p:cNvPr>
          <p:cNvSpPr/>
          <p:nvPr/>
        </p:nvSpPr>
        <p:spPr>
          <a:xfrm>
            <a:off x="289248" y="4801900"/>
            <a:ext cx="11653935" cy="954107"/>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Vì sao số tế bào chết trong qu</a:t>
            </a:r>
            <a:r>
              <a:rPr lang="en-US" sz="2800" dirty="0">
                <a:latin typeface="Times New Roman" panose="02020603050405020304" pitchFamily="18" charset="0"/>
                <a:cs typeface="Times New Roman" panose="02020603050405020304" pitchFamily="18" charset="0"/>
              </a:rPr>
              <a:t>ầ</a:t>
            </a:r>
            <a:r>
              <a:rPr lang="vi-VN" sz="2800" dirty="0">
                <a:latin typeface="Times New Roman" panose="02020603050405020304" pitchFamily="18" charset="0"/>
                <a:cs typeface="Times New Roman" panose="02020603050405020304" pitchFamily="18" charset="0"/>
              </a:rPr>
              <a:t>n thế vi khuẩn tăng dần từ pha cân bằng đến</a:t>
            </a:r>
            <a:endParaRPr lang="en-US" sz="2800" dirty="0">
              <a:latin typeface="Times New Roman" panose="02020603050405020304" pitchFamily="18" charset="0"/>
              <a:cs typeface="Times New Roman" panose="02020603050405020304" pitchFamily="18" charset="0"/>
            </a:endParaRPr>
          </a:p>
          <a:p>
            <a:pPr algn="ctr"/>
            <a:r>
              <a:rPr lang="vi-VN" sz="2800" dirty="0">
                <a:latin typeface="Times New Roman" panose="02020603050405020304" pitchFamily="18" charset="0"/>
                <a:cs typeface="Times New Roman" panose="02020603050405020304" pitchFamily="18" charset="0"/>
              </a:rPr>
              <a:t> pha suy vong?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32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ài 18. Sinh trưởng và sinh sản ở vi sinh vật trang 109, 110, 111, 112,  113, 114, 115 Sinh 10 - Cánh diều | SGK Sinh 10 - Cánh diều">
            <a:extLst>
              <a:ext uri="{FF2B5EF4-FFF2-40B4-BE49-F238E27FC236}">
                <a16:creationId xmlns:a16="http://schemas.microsoft.com/office/drawing/2014/main" id="{DE61F3B5-8D48-460A-9D85-E107AC1D49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87498" y="398206"/>
            <a:ext cx="4925960" cy="2462981"/>
          </a:xfrm>
          <a:prstGeom prst="rect">
            <a:avLst/>
          </a:prstGeom>
          <a:noFill/>
          <a:ln>
            <a:noFill/>
          </a:ln>
        </p:spPr>
      </p:pic>
      <p:sp>
        <p:nvSpPr>
          <p:cNvPr id="4" name="TextBox 3">
            <a:extLst>
              <a:ext uri="{FF2B5EF4-FFF2-40B4-BE49-F238E27FC236}">
                <a16:creationId xmlns:a16="http://schemas.microsoft.com/office/drawing/2014/main" id="{5C3F22EF-2FC7-4BB8-88F3-8ABCD41967AB}"/>
              </a:ext>
            </a:extLst>
          </p:cNvPr>
          <p:cNvSpPr txBox="1"/>
          <p:nvPr/>
        </p:nvSpPr>
        <p:spPr>
          <a:xfrm>
            <a:off x="0" y="280219"/>
            <a:ext cx="5899355"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TỔNG KẾT PHẦN THI </a:t>
            </a:r>
          </a:p>
          <a:p>
            <a:pPr algn="ctr"/>
            <a:r>
              <a:rPr lang="en-US" sz="2800" b="1" dirty="0">
                <a:latin typeface="Times New Roman" panose="02020603050405020304" pitchFamily="18" charset="0"/>
                <a:cs typeface="Times New Roman" panose="02020603050405020304" pitchFamily="18" charset="0"/>
              </a:rPr>
              <a:t>“V</a:t>
            </a:r>
            <a:r>
              <a:rPr lang="vi-VN" sz="2800" b="1" dirty="0">
                <a:latin typeface="Times New Roman" panose="02020603050405020304" pitchFamily="18" charset="0"/>
                <a:cs typeface="Times New Roman" panose="02020603050405020304" pitchFamily="18" charset="0"/>
              </a:rPr>
              <a:t>Ư</a:t>
            </a:r>
            <a:r>
              <a:rPr lang="en-US" sz="2800" b="1" dirty="0">
                <a:latin typeface="Times New Roman" panose="02020603050405020304" pitchFamily="18" charset="0"/>
                <a:cs typeface="Times New Roman" panose="02020603050405020304" pitchFamily="18" charset="0"/>
              </a:rPr>
              <a:t>ỢT CH</a:t>
            </a:r>
            <a:r>
              <a:rPr lang="vi-VN" sz="2800" b="1" dirty="0">
                <a:latin typeface="Times New Roman" panose="02020603050405020304" pitchFamily="18" charset="0"/>
                <a:cs typeface="Times New Roman" panose="02020603050405020304" pitchFamily="18" charset="0"/>
              </a:rPr>
              <a:t>Ư</a:t>
            </a:r>
            <a:r>
              <a:rPr lang="en-US" sz="2800" b="1" dirty="0">
                <a:latin typeface="Times New Roman" panose="02020603050405020304" pitchFamily="18" charset="0"/>
                <a:cs typeface="Times New Roman" panose="02020603050405020304" pitchFamily="18" charset="0"/>
              </a:rPr>
              <a:t>ỚNG NGẠI VẬT”</a:t>
            </a:r>
          </a:p>
        </p:txBody>
      </p:sp>
    </p:spTree>
    <p:extLst>
      <p:ext uri="{BB962C8B-B14F-4D97-AF65-F5344CB8AC3E}">
        <p14:creationId xmlns:p14="http://schemas.microsoft.com/office/powerpoint/2010/main" val="29516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914ADF-C8F1-438B-8F6C-CC31C2A3A3D2}"/>
              </a:ext>
            </a:extLst>
          </p:cNvPr>
          <p:cNvPicPr>
            <a:picLocks noChangeAspect="1"/>
          </p:cNvPicPr>
          <p:nvPr/>
        </p:nvPicPr>
        <p:blipFill>
          <a:blip r:embed="rId2"/>
          <a:stretch>
            <a:fillRect/>
          </a:stretch>
        </p:blipFill>
        <p:spPr>
          <a:xfrm>
            <a:off x="3023419" y="0"/>
            <a:ext cx="4898770" cy="4248311"/>
          </a:xfrm>
          <a:prstGeom prst="rect">
            <a:avLst/>
          </a:prstGeom>
        </p:spPr>
      </p:pic>
      <p:sp>
        <p:nvSpPr>
          <p:cNvPr id="6" name="Rectangle 5">
            <a:extLst>
              <a:ext uri="{FF2B5EF4-FFF2-40B4-BE49-F238E27FC236}">
                <a16:creationId xmlns:a16="http://schemas.microsoft.com/office/drawing/2014/main" id="{C61F2FA6-CDEB-4626-83BC-587EB78BB995}"/>
              </a:ext>
            </a:extLst>
          </p:cNvPr>
          <p:cNvSpPr/>
          <p:nvPr/>
        </p:nvSpPr>
        <p:spPr>
          <a:xfrm>
            <a:off x="358877" y="4940397"/>
            <a:ext cx="9365226" cy="593304"/>
          </a:xfrm>
          <a:prstGeom prst="rect">
            <a:avLst/>
          </a:prstGeom>
        </p:spPr>
        <p:txBody>
          <a:bodyPr wrap="square">
            <a:spAutoFit/>
          </a:bodyPr>
          <a:lstStyle/>
          <a:p>
            <a:pPr algn="just">
              <a:lnSpc>
                <a:spcPct val="107000"/>
              </a:lnSpc>
              <a:spcBef>
                <a:spcPts val="600"/>
              </a:spcBef>
              <a:spcAft>
                <a:spcPts val="600"/>
              </a:spcAft>
            </a:pPr>
            <a:r>
              <a:rPr lang="en-US" sz="3200" dirty="0" err="1">
                <a:latin typeface="Times New Roman" panose="02020603050405020304" pitchFamily="18" charset="0"/>
                <a:ea typeface="Arial" panose="020B0604020202020204" pitchFamily="34" charset="0"/>
                <a:cs typeface="Times New Roman" panose="02020603050405020304" pitchFamily="18" charset="0"/>
              </a:rPr>
              <a:t>V</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ì</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mốc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94EB8B3-0F32-4B66-B9F6-00953CE91B4E}"/>
              </a:ext>
            </a:extLst>
          </p:cNvPr>
          <p:cNvSpPr/>
          <p:nvPr/>
        </p:nvSpPr>
        <p:spPr>
          <a:xfrm>
            <a:off x="358877" y="5237049"/>
            <a:ext cx="11474245" cy="1327415"/>
          </a:xfrm>
          <a:prstGeom prst="rect">
            <a:avLst/>
          </a:prstGeom>
        </p:spPr>
        <p:txBody>
          <a:bodyPr wrap="square">
            <a:spAutoFit/>
          </a:bodyPr>
          <a:lstStyle/>
          <a:p>
            <a:pPr>
              <a:lnSpc>
                <a:spcPct val="107000"/>
              </a:lnSpc>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000000"/>
                </a:solidFill>
                <a:latin typeface="Times New Roman" panose="02020603050405020304" pitchFamily="18" charset="0"/>
                <a:ea typeface="Calibri" panose="020F0502020204030204" pitchFamily="34" charset="0"/>
              </a:rPr>
              <a:t>Bánh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môi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trường</a:t>
            </a:r>
            <a:r>
              <a:rPr lang="en-US" sz="2800" b="1" dirty="0">
                <a:solidFill>
                  <a:srgbClr val="FF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triển</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nấm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mốc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mốc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dùng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bánh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nguồn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cấp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triển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sản</a:t>
            </a:r>
            <a:endParaRPr lang="en-US" sz="2800" dirty="0"/>
          </a:p>
        </p:txBody>
      </p:sp>
      <p:sp>
        <p:nvSpPr>
          <p:cNvPr id="8" name="Rectangle 7">
            <a:extLst>
              <a:ext uri="{FF2B5EF4-FFF2-40B4-BE49-F238E27FC236}">
                <a16:creationId xmlns:a16="http://schemas.microsoft.com/office/drawing/2014/main" id="{B61C0540-F392-4AE3-B019-F3070BC5E613}"/>
              </a:ext>
            </a:extLst>
          </p:cNvPr>
          <p:cNvSpPr/>
          <p:nvPr/>
        </p:nvSpPr>
        <p:spPr>
          <a:xfrm>
            <a:off x="586044" y="4063645"/>
            <a:ext cx="8337539"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vi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a:t>
            </a:r>
            <a:r>
              <a:rPr lang="en-US" sz="2800" dirty="0">
                <a:latin typeface="Times New Roman" panose="02020603050405020304" pitchFamily="18" charset="0"/>
                <a:cs typeface="Times New Roman" panose="02020603050405020304" pitchFamily="18" charset="0"/>
              </a:rPr>
              <a:t> ở H18.1?</a:t>
            </a:r>
          </a:p>
        </p:txBody>
      </p:sp>
    </p:spTree>
    <p:extLst>
      <p:ext uri="{BB962C8B-B14F-4D97-AF65-F5344CB8AC3E}">
        <p14:creationId xmlns:p14="http://schemas.microsoft.com/office/powerpoint/2010/main" val="19054472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5960" y="2050868"/>
            <a:ext cx="9634330" cy="2041811"/>
          </a:xfrm>
        </p:spPr>
        <p:txBody>
          <a:bodyPr>
            <a:noAutofit/>
          </a:bodyPr>
          <a:lstStyle/>
          <a:p>
            <a:pPr>
              <a:lnSpc>
                <a:spcPct val="150000"/>
              </a:lnSpc>
            </a:pPr>
            <a:r>
              <a:rPr lang="en-US" sz="8000" dirty="0">
                <a:latin typeface="#9Slide03 SFU AGBuchStencilBQ" panose="00000500000000000000" pitchFamily="2" charset="0"/>
              </a:rPr>
              <a:t>TĂNG TỐC</a:t>
            </a:r>
            <a:endParaRPr lang="en-US" sz="8000" dirty="0">
              <a:solidFill>
                <a:schemeClr val="bg1"/>
              </a:solidFill>
              <a:latin typeface="#9Slide03 SFU AGBuchStencilBQ" panose="00000500000000000000" pitchFamily="2" charset="0"/>
            </a:endParaRPr>
          </a:p>
        </p:txBody>
      </p:sp>
    </p:spTree>
    <p:extLst>
      <p:ext uri="{BB962C8B-B14F-4D97-AF65-F5344CB8AC3E}">
        <p14:creationId xmlns:p14="http://schemas.microsoft.com/office/powerpoint/2010/main" val="382001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mph" presetSubtype="0" fill="hold" grpId="1" nodeType="clickEffect">
                                  <p:stCondLst>
                                    <p:cond delay="0"/>
                                  </p:stCondLst>
                                  <p:childTnLst>
                                    <p:animClr clrSpc="hsl" dir="cw">
                                      <p:cBhvr override="childStyle">
                                        <p:cTn id="11" dur="750" fill="hold"/>
                                        <p:tgtEl>
                                          <p:spTgt spid="2"/>
                                        </p:tgtEl>
                                        <p:attrNameLst>
                                          <p:attrName>style.color</p:attrName>
                                        </p:attrNameLst>
                                      </p:cBhvr>
                                      <p:by>
                                        <p:hsl h="0" s="12549" l="25098"/>
                                      </p:by>
                                    </p:animClr>
                                    <p:animClr clrSpc="hsl" dir="cw">
                                      <p:cBhvr>
                                        <p:cTn id="12" dur="750" fill="hold"/>
                                        <p:tgtEl>
                                          <p:spTgt spid="2"/>
                                        </p:tgtEl>
                                        <p:attrNameLst>
                                          <p:attrName>fillcolor</p:attrName>
                                        </p:attrNameLst>
                                      </p:cBhvr>
                                      <p:by>
                                        <p:hsl h="0" s="12549" l="25098"/>
                                      </p:by>
                                    </p:animClr>
                                    <p:animClr clrSpc="hsl" dir="cw">
                                      <p:cBhvr>
                                        <p:cTn id="13" dur="750" fill="hold"/>
                                        <p:tgtEl>
                                          <p:spTgt spid="2"/>
                                        </p:tgtEl>
                                        <p:attrNameLst>
                                          <p:attrName>stroke.color</p:attrName>
                                        </p:attrNameLst>
                                      </p:cBhvr>
                                      <p:by>
                                        <p:hsl h="0" s="12549" l="25098"/>
                                      </p:by>
                                    </p:animClr>
                                    <p:set>
                                      <p:cBhvr>
                                        <p:cTn id="14" dur="750" fill="hold"/>
                                        <p:tgtEl>
                                          <p:spTgt spid="2"/>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2603" y="5924282"/>
            <a:ext cx="2704563" cy="695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START</a:t>
            </a:r>
            <a:endParaRPr lang="en-US" sz="6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C7EE2C5-A725-426D-BBDD-BA48C77672F0}"/>
              </a:ext>
            </a:extLst>
          </p:cNvPr>
          <p:cNvGraphicFramePr>
            <a:graphicFrameLocks noGrp="1"/>
          </p:cNvGraphicFramePr>
          <p:nvPr>
            <p:extLst>
              <p:ext uri="{D42A27DB-BD31-4B8C-83A1-F6EECF244321}">
                <p14:modId xmlns:p14="http://schemas.microsoft.com/office/powerpoint/2010/main" val="1697389163"/>
              </p:ext>
            </p:extLst>
          </p:nvPr>
        </p:nvGraphicFramePr>
        <p:xfrm>
          <a:off x="575188" y="1204077"/>
          <a:ext cx="10323870" cy="4235793"/>
        </p:xfrm>
        <a:graphic>
          <a:graphicData uri="http://schemas.openxmlformats.org/drawingml/2006/table">
            <a:tbl>
              <a:tblPr firstRow="1" bandRow="1">
                <a:tableStyleId>{5C22544A-7EE6-4342-B048-85BDC9FD1C3A}</a:tableStyleId>
              </a:tblPr>
              <a:tblGrid>
                <a:gridCol w="2064774">
                  <a:extLst>
                    <a:ext uri="{9D8B030D-6E8A-4147-A177-3AD203B41FA5}">
                      <a16:colId xmlns:a16="http://schemas.microsoft.com/office/drawing/2014/main" val="1033026917"/>
                    </a:ext>
                  </a:extLst>
                </a:gridCol>
                <a:gridCol w="2064774">
                  <a:extLst>
                    <a:ext uri="{9D8B030D-6E8A-4147-A177-3AD203B41FA5}">
                      <a16:colId xmlns:a16="http://schemas.microsoft.com/office/drawing/2014/main" val="1532518483"/>
                    </a:ext>
                  </a:extLst>
                </a:gridCol>
                <a:gridCol w="2064774">
                  <a:extLst>
                    <a:ext uri="{9D8B030D-6E8A-4147-A177-3AD203B41FA5}">
                      <a16:colId xmlns:a16="http://schemas.microsoft.com/office/drawing/2014/main" val="818151384"/>
                    </a:ext>
                  </a:extLst>
                </a:gridCol>
                <a:gridCol w="2064774">
                  <a:extLst>
                    <a:ext uri="{9D8B030D-6E8A-4147-A177-3AD203B41FA5}">
                      <a16:colId xmlns:a16="http://schemas.microsoft.com/office/drawing/2014/main" val="4186797844"/>
                    </a:ext>
                  </a:extLst>
                </a:gridCol>
                <a:gridCol w="2064774">
                  <a:extLst>
                    <a:ext uri="{9D8B030D-6E8A-4147-A177-3AD203B41FA5}">
                      <a16:colId xmlns:a16="http://schemas.microsoft.com/office/drawing/2014/main" val="226613986"/>
                    </a:ext>
                  </a:extLst>
                </a:gridCol>
              </a:tblGrid>
              <a:tr h="1411931">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Nảy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chồi</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086381"/>
                  </a:ext>
                </a:extLst>
              </a:tr>
              <a:tr h="1411931">
                <a:tc>
                  <a:txBody>
                    <a:bodyPr/>
                    <a:lstStyle/>
                    <a:p>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s</a:t>
                      </a:r>
                      <a:r>
                        <a:rPr lang="vi-VN" sz="3200" dirty="0">
                          <a:latin typeface="Times New Roman" panose="02020603050405020304" pitchFamily="18" charset="0"/>
                          <a:cs typeface="Times New Roman" panose="02020603050405020304" pitchFamily="18" charset="0"/>
                        </a:rPr>
                        <a:t>ơ</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661308"/>
                  </a:ext>
                </a:extLst>
              </a:tr>
              <a:tr h="1411931">
                <a:tc>
                  <a:txBody>
                    <a:bodyPr/>
                    <a:lstStyle/>
                    <a:p>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4703145"/>
                  </a:ext>
                </a:extLst>
              </a:tr>
            </a:tbl>
          </a:graphicData>
        </a:graphic>
      </p:graphicFrame>
      <p:sp>
        <p:nvSpPr>
          <p:cNvPr id="5" name="TextBox 4">
            <a:extLst>
              <a:ext uri="{FF2B5EF4-FFF2-40B4-BE49-F238E27FC236}">
                <a16:creationId xmlns:a16="http://schemas.microsoft.com/office/drawing/2014/main" id="{4EF5B3FC-3AB4-4BD1-9C87-7C02C6AC8012}"/>
              </a:ext>
            </a:extLst>
          </p:cNvPr>
          <p:cNvSpPr txBox="1"/>
          <p:nvPr/>
        </p:nvSpPr>
        <p:spPr>
          <a:xfrm>
            <a:off x="575188" y="117987"/>
            <a:ext cx="11395988"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PHÂN BIỆT CÁC HÌNH THỨC SINH SẢN CỦA VI SINH VẬT NHÂN SƠ VÀ </a:t>
            </a:r>
          </a:p>
          <a:p>
            <a:pPr algn="ctr"/>
            <a:r>
              <a:rPr lang="en-US" sz="2400" b="1" dirty="0">
                <a:latin typeface="Times New Roman" panose="02020603050405020304" pitchFamily="18" charset="0"/>
                <a:cs typeface="Times New Roman" panose="02020603050405020304" pitchFamily="18" charset="0"/>
              </a:rPr>
              <a:t>VI SINH VẬT NHÂN THỰC (5 </a:t>
            </a:r>
            <a:r>
              <a:rPr lang="en-US" sz="2400" b="1" dirty="0" err="1">
                <a:latin typeface="Times New Roman" panose="02020603050405020304" pitchFamily="18" charset="0"/>
                <a:cs typeface="Times New Roman" panose="02020603050405020304" pitchFamily="18" charset="0"/>
              </a:rPr>
              <a:t>phút</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94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54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MS910219404[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3411299" y="2866973"/>
            <a:ext cx="961456" cy="961456"/>
          </a:xfrm>
          <a:prstGeom prst="rect">
            <a:avLst/>
          </a:prstGeom>
        </p:spPr>
      </p:pic>
      <p:sp>
        <p:nvSpPr>
          <p:cNvPr id="247" name="Title 246"/>
          <p:cNvSpPr>
            <a:spLocks noGrp="1"/>
          </p:cNvSpPr>
          <p:nvPr>
            <p:ph type="title"/>
          </p:nvPr>
        </p:nvSpPr>
        <p:spPr>
          <a:xfrm>
            <a:off x="182880" y="227320"/>
            <a:ext cx="11887199" cy="1457789"/>
          </a:xfrm>
        </p:spPr>
        <p:txBody>
          <a:bodyPr/>
          <a:lstStyle/>
          <a:p>
            <a:r>
              <a:rPr lang="en-GB" dirty="0" err="1"/>
              <a:t>Thời</a:t>
            </a:r>
            <a:r>
              <a:rPr lang="en-GB" dirty="0"/>
              <a:t> </a:t>
            </a:r>
            <a:r>
              <a:rPr lang="en-GB" dirty="0" err="1"/>
              <a:t>gian</a:t>
            </a:r>
            <a:r>
              <a:rPr lang="en-GB" dirty="0"/>
              <a:t> </a:t>
            </a:r>
            <a:r>
              <a:rPr lang="en-GB" dirty="0" err="1"/>
              <a:t>là</a:t>
            </a:r>
            <a:r>
              <a:rPr lang="en-GB" dirty="0"/>
              <a:t> </a:t>
            </a:r>
            <a:r>
              <a:rPr lang="en-GB" dirty="0" err="1"/>
              <a:t>có</a:t>
            </a:r>
            <a:r>
              <a:rPr lang="en-GB" dirty="0"/>
              <a:t> </a:t>
            </a:r>
            <a:r>
              <a:rPr lang="en-GB" dirty="0" err="1"/>
              <a:t>hạn</a:t>
            </a:r>
            <a:r>
              <a:rPr lang="en-GB" dirty="0"/>
              <a:t>. </a:t>
            </a:r>
            <a:r>
              <a:rPr lang="en-GB" dirty="0" err="1"/>
              <a:t>Hãy</a:t>
            </a:r>
            <a:r>
              <a:rPr lang="en-GB" dirty="0"/>
              <a:t> </a:t>
            </a:r>
            <a:r>
              <a:rPr lang="en-GB" dirty="0" err="1"/>
              <a:t>làm</a:t>
            </a:r>
            <a:r>
              <a:rPr lang="en-GB" dirty="0"/>
              <a:t> </a:t>
            </a:r>
            <a:r>
              <a:rPr lang="en-GB" dirty="0" err="1"/>
              <a:t>việc</a:t>
            </a:r>
            <a:r>
              <a:rPr lang="en-GB" dirty="0"/>
              <a:t> </a:t>
            </a:r>
            <a:r>
              <a:rPr lang="en-GB" dirty="0" err="1"/>
              <a:t>nhanh</a:t>
            </a:r>
            <a:r>
              <a:rPr lang="en-GB" dirty="0"/>
              <a:t> </a:t>
            </a:r>
            <a:r>
              <a:rPr lang="en-GB" dirty="0" err="1"/>
              <a:t>lên</a:t>
            </a:r>
            <a:r>
              <a:rPr lang="en-GB" dirty="0"/>
              <a:t> </a:t>
            </a:r>
            <a:r>
              <a:rPr lang="en-GB" dirty="0" err="1"/>
              <a:t>nào</a:t>
            </a:r>
            <a:r>
              <a:rPr lang="en-GB" dirty="0"/>
              <a:t>!!!</a:t>
            </a:r>
          </a:p>
        </p:txBody>
      </p:sp>
      <p:sp>
        <p:nvSpPr>
          <p:cNvPr id="248" name="Rectangle 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2:00</a:t>
            </a:r>
          </a:p>
        </p:txBody>
      </p:sp>
      <p:sp>
        <p:nvSpPr>
          <p:cNvPr id="249" name="Rectangle 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1:59</a:t>
            </a:r>
          </a:p>
        </p:txBody>
      </p:sp>
      <p:sp>
        <p:nvSpPr>
          <p:cNvPr id="250" name="Rectangle 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1:58</a:t>
            </a:r>
          </a:p>
        </p:txBody>
      </p:sp>
      <p:sp>
        <p:nvSpPr>
          <p:cNvPr id="251" name="Rectangle 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1:57</a:t>
            </a:r>
          </a:p>
        </p:txBody>
      </p:sp>
      <p:sp>
        <p:nvSpPr>
          <p:cNvPr id="252" name="Rectangle 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1:56</a:t>
            </a:r>
          </a:p>
        </p:txBody>
      </p:sp>
      <p:sp>
        <p:nvSpPr>
          <p:cNvPr id="253" name="Rectangle 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1:55</a:t>
            </a:r>
          </a:p>
        </p:txBody>
      </p:sp>
      <p:sp>
        <p:nvSpPr>
          <p:cNvPr id="254" name="Rectangle 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1:54</a:t>
            </a:r>
          </a:p>
        </p:txBody>
      </p:sp>
      <p:sp>
        <p:nvSpPr>
          <p:cNvPr id="255" name="Rectangle 1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1:53</a:t>
            </a:r>
          </a:p>
        </p:txBody>
      </p:sp>
      <p:sp>
        <p:nvSpPr>
          <p:cNvPr id="256" name="Rectangle 1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1:52</a:t>
            </a:r>
          </a:p>
        </p:txBody>
      </p:sp>
      <p:sp>
        <p:nvSpPr>
          <p:cNvPr id="257" name="Rectangle 1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1:51</a:t>
            </a:r>
          </a:p>
        </p:txBody>
      </p:sp>
      <p:sp>
        <p:nvSpPr>
          <p:cNvPr id="258" name="Rectangle 1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1:50</a:t>
            </a:r>
          </a:p>
        </p:txBody>
      </p:sp>
      <p:sp>
        <p:nvSpPr>
          <p:cNvPr id="259" name="Rectangle 1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1:49</a:t>
            </a:r>
          </a:p>
        </p:txBody>
      </p:sp>
      <p:sp>
        <p:nvSpPr>
          <p:cNvPr id="260" name="Rectangle 1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1:48</a:t>
            </a:r>
          </a:p>
        </p:txBody>
      </p:sp>
      <p:sp>
        <p:nvSpPr>
          <p:cNvPr id="261" name="Rectangle 1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1:47</a:t>
            </a:r>
          </a:p>
        </p:txBody>
      </p:sp>
      <p:sp>
        <p:nvSpPr>
          <p:cNvPr id="262" name="Rectangle 1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1:46</a:t>
            </a:r>
          </a:p>
        </p:txBody>
      </p:sp>
      <p:sp>
        <p:nvSpPr>
          <p:cNvPr id="263" name="Rectangle 1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1:45</a:t>
            </a:r>
          </a:p>
        </p:txBody>
      </p:sp>
      <p:sp>
        <p:nvSpPr>
          <p:cNvPr id="264" name="Rectangle 1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1:44</a:t>
            </a:r>
          </a:p>
        </p:txBody>
      </p:sp>
      <p:sp>
        <p:nvSpPr>
          <p:cNvPr id="265" name="Rectangle 2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1:43</a:t>
            </a:r>
          </a:p>
        </p:txBody>
      </p:sp>
      <p:sp>
        <p:nvSpPr>
          <p:cNvPr id="266" name="Rectangle 2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1:42</a:t>
            </a:r>
          </a:p>
        </p:txBody>
      </p:sp>
      <p:sp>
        <p:nvSpPr>
          <p:cNvPr id="267" name="Rectangle 2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1:41</a:t>
            </a:r>
          </a:p>
        </p:txBody>
      </p:sp>
      <p:sp>
        <p:nvSpPr>
          <p:cNvPr id="268" name="Rectangle 2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1:40</a:t>
            </a:r>
          </a:p>
        </p:txBody>
      </p:sp>
      <p:sp>
        <p:nvSpPr>
          <p:cNvPr id="269" name="Rectangle 2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1:39</a:t>
            </a:r>
          </a:p>
        </p:txBody>
      </p:sp>
      <p:sp>
        <p:nvSpPr>
          <p:cNvPr id="270" name="Rectangle 2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1:38</a:t>
            </a:r>
          </a:p>
        </p:txBody>
      </p:sp>
      <p:sp>
        <p:nvSpPr>
          <p:cNvPr id="271" name="Rectangle 2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1:37</a:t>
            </a:r>
          </a:p>
        </p:txBody>
      </p:sp>
      <p:sp>
        <p:nvSpPr>
          <p:cNvPr id="272" name="Rectangle 2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1:36</a:t>
            </a:r>
          </a:p>
        </p:txBody>
      </p:sp>
      <p:sp>
        <p:nvSpPr>
          <p:cNvPr id="273" name="Rectangle 2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1:35</a:t>
            </a:r>
          </a:p>
        </p:txBody>
      </p:sp>
      <p:sp>
        <p:nvSpPr>
          <p:cNvPr id="274" name="Rectangle 2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1:34</a:t>
            </a:r>
          </a:p>
        </p:txBody>
      </p:sp>
      <p:sp>
        <p:nvSpPr>
          <p:cNvPr id="275" name="Rectangle 3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1:33</a:t>
            </a:r>
          </a:p>
        </p:txBody>
      </p:sp>
      <p:sp>
        <p:nvSpPr>
          <p:cNvPr id="276" name="Rectangle 3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1:32</a:t>
            </a:r>
          </a:p>
        </p:txBody>
      </p:sp>
      <p:sp>
        <p:nvSpPr>
          <p:cNvPr id="277" name="Rectangle 3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1:31</a:t>
            </a:r>
          </a:p>
        </p:txBody>
      </p:sp>
      <p:sp>
        <p:nvSpPr>
          <p:cNvPr id="278" name="Rectangle 3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1:30</a:t>
            </a:r>
          </a:p>
        </p:txBody>
      </p:sp>
      <p:sp>
        <p:nvSpPr>
          <p:cNvPr id="279" name="Rectangle 3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1:29</a:t>
            </a:r>
          </a:p>
        </p:txBody>
      </p:sp>
      <p:sp>
        <p:nvSpPr>
          <p:cNvPr id="280" name="Rectangle 3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1:28</a:t>
            </a:r>
          </a:p>
        </p:txBody>
      </p:sp>
      <p:sp>
        <p:nvSpPr>
          <p:cNvPr id="281" name="Rectangle 3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1:27</a:t>
            </a:r>
          </a:p>
        </p:txBody>
      </p:sp>
      <p:sp>
        <p:nvSpPr>
          <p:cNvPr id="282" name="Rectangle 3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1:26</a:t>
            </a:r>
          </a:p>
        </p:txBody>
      </p:sp>
      <p:sp>
        <p:nvSpPr>
          <p:cNvPr id="283" name="Rectangle 3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1:25</a:t>
            </a:r>
          </a:p>
        </p:txBody>
      </p:sp>
      <p:sp>
        <p:nvSpPr>
          <p:cNvPr id="284" name="Rectangle 3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1:24</a:t>
            </a:r>
          </a:p>
        </p:txBody>
      </p:sp>
      <p:sp>
        <p:nvSpPr>
          <p:cNvPr id="285" name="Rectangle 4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1:23</a:t>
            </a:r>
          </a:p>
        </p:txBody>
      </p:sp>
      <p:sp>
        <p:nvSpPr>
          <p:cNvPr id="286" name="Rectangle 4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1:22</a:t>
            </a:r>
          </a:p>
        </p:txBody>
      </p:sp>
      <p:sp>
        <p:nvSpPr>
          <p:cNvPr id="287" name="Rectangle 4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1:21</a:t>
            </a:r>
          </a:p>
        </p:txBody>
      </p:sp>
      <p:sp>
        <p:nvSpPr>
          <p:cNvPr id="288" name="Rectangle 4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1:20</a:t>
            </a:r>
          </a:p>
        </p:txBody>
      </p:sp>
      <p:sp>
        <p:nvSpPr>
          <p:cNvPr id="289" name="Rectangle 4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1:19</a:t>
            </a:r>
          </a:p>
        </p:txBody>
      </p:sp>
      <p:sp>
        <p:nvSpPr>
          <p:cNvPr id="290" name="Rectangle 4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1:18</a:t>
            </a:r>
          </a:p>
        </p:txBody>
      </p:sp>
      <p:sp>
        <p:nvSpPr>
          <p:cNvPr id="291" name="Rectangle 4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1:17</a:t>
            </a:r>
          </a:p>
        </p:txBody>
      </p:sp>
      <p:sp>
        <p:nvSpPr>
          <p:cNvPr id="292" name="Rectangle 4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1:16</a:t>
            </a:r>
          </a:p>
        </p:txBody>
      </p:sp>
      <p:sp>
        <p:nvSpPr>
          <p:cNvPr id="293" name="Rectangle 4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1:15</a:t>
            </a:r>
          </a:p>
        </p:txBody>
      </p:sp>
      <p:sp>
        <p:nvSpPr>
          <p:cNvPr id="294" name="Rectangle 4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1:14</a:t>
            </a:r>
          </a:p>
        </p:txBody>
      </p:sp>
      <p:sp>
        <p:nvSpPr>
          <p:cNvPr id="295" name="Rectangle 5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1:13</a:t>
            </a:r>
          </a:p>
        </p:txBody>
      </p:sp>
      <p:sp>
        <p:nvSpPr>
          <p:cNvPr id="296" name="Rectangle 5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1:12</a:t>
            </a:r>
          </a:p>
        </p:txBody>
      </p:sp>
      <p:sp>
        <p:nvSpPr>
          <p:cNvPr id="297" name="Rectangle 5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1:11</a:t>
            </a:r>
          </a:p>
        </p:txBody>
      </p:sp>
      <p:sp>
        <p:nvSpPr>
          <p:cNvPr id="298" name="Rectangle 5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1:10</a:t>
            </a:r>
          </a:p>
        </p:txBody>
      </p:sp>
      <p:sp>
        <p:nvSpPr>
          <p:cNvPr id="299" name="Rectangle 5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1:09</a:t>
            </a:r>
          </a:p>
        </p:txBody>
      </p:sp>
      <p:sp>
        <p:nvSpPr>
          <p:cNvPr id="300" name="Rectangle 5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1:08</a:t>
            </a:r>
          </a:p>
        </p:txBody>
      </p:sp>
      <p:sp>
        <p:nvSpPr>
          <p:cNvPr id="301" name="Rectangle 5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1:07</a:t>
            </a:r>
          </a:p>
        </p:txBody>
      </p:sp>
      <p:sp>
        <p:nvSpPr>
          <p:cNvPr id="302" name="Rectangle 5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1:06</a:t>
            </a:r>
          </a:p>
        </p:txBody>
      </p:sp>
      <p:sp>
        <p:nvSpPr>
          <p:cNvPr id="303" name="Rectangle 5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1:05</a:t>
            </a:r>
          </a:p>
        </p:txBody>
      </p:sp>
      <p:sp>
        <p:nvSpPr>
          <p:cNvPr id="304" name="Rectangle 5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1:04</a:t>
            </a:r>
          </a:p>
        </p:txBody>
      </p:sp>
      <p:sp>
        <p:nvSpPr>
          <p:cNvPr id="305" name="Rectangle 6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1:03</a:t>
            </a:r>
          </a:p>
        </p:txBody>
      </p:sp>
      <p:sp>
        <p:nvSpPr>
          <p:cNvPr id="306" name="Rectangle 6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1:02</a:t>
            </a:r>
          </a:p>
        </p:txBody>
      </p:sp>
      <p:sp>
        <p:nvSpPr>
          <p:cNvPr id="307" name="Rectangle 6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1:01</a:t>
            </a:r>
          </a:p>
        </p:txBody>
      </p:sp>
      <p:sp>
        <p:nvSpPr>
          <p:cNvPr id="308" name="Rectangle 6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1:00</a:t>
            </a:r>
          </a:p>
        </p:txBody>
      </p:sp>
      <p:sp>
        <p:nvSpPr>
          <p:cNvPr id="309" name="Rectangle 6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0:59</a:t>
            </a:r>
          </a:p>
        </p:txBody>
      </p:sp>
      <p:sp>
        <p:nvSpPr>
          <p:cNvPr id="310" name="Rectangle 6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0:58</a:t>
            </a:r>
          </a:p>
        </p:txBody>
      </p:sp>
      <p:sp>
        <p:nvSpPr>
          <p:cNvPr id="311" name="Rectangle 6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0:57</a:t>
            </a:r>
          </a:p>
        </p:txBody>
      </p:sp>
      <p:sp>
        <p:nvSpPr>
          <p:cNvPr id="312" name="Rectangle 6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0:56</a:t>
            </a:r>
          </a:p>
        </p:txBody>
      </p:sp>
      <p:sp>
        <p:nvSpPr>
          <p:cNvPr id="313" name="Rectangle 6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0:55</a:t>
            </a:r>
          </a:p>
        </p:txBody>
      </p:sp>
      <p:sp>
        <p:nvSpPr>
          <p:cNvPr id="314" name="Rectangle 6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0:54</a:t>
            </a:r>
          </a:p>
        </p:txBody>
      </p:sp>
      <p:sp>
        <p:nvSpPr>
          <p:cNvPr id="315" name="Rectangle 7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0:53</a:t>
            </a:r>
          </a:p>
        </p:txBody>
      </p:sp>
      <p:sp>
        <p:nvSpPr>
          <p:cNvPr id="316" name="Rectangle 7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0:52</a:t>
            </a:r>
          </a:p>
        </p:txBody>
      </p:sp>
      <p:sp>
        <p:nvSpPr>
          <p:cNvPr id="317" name="Rectangle 7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0:51</a:t>
            </a:r>
          </a:p>
        </p:txBody>
      </p:sp>
      <p:sp>
        <p:nvSpPr>
          <p:cNvPr id="318" name="Rectangle 7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0:50</a:t>
            </a:r>
          </a:p>
        </p:txBody>
      </p:sp>
      <p:sp>
        <p:nvSpPr>
          <p:cNvPr id="319" name="Rectangle 7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0:49</a:t>
            </a:r>
          </a:p>
        </p:txBody>
      </p:sp>
      <p:sp>
        <p:nvSpPr>
          <p:cNvPr id="320" name="Rectangle 7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0:48</a:t>
            </a:r>
          </a:p>
        </p:txBody>
      </p:sp>
      <p:sp>
        <p:nvSpPr>
          <p:cNvPr id="321" name="Rectangle 7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0:47</a:t>
            </a:r>
          </a:p>
        </p:txBody>
      </p:sp>
      <p:sp>
        <p:nvSpPr>
          <p:cNvPr id="322" name="Rectangle 7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0:46</a:t>
            </a:r>
          </a:p>
        </p:txBody>
      </p:sp>
      <p:sp>
        <p:nvSpPr>
          <p:cNvPr id="323" name="Rectangle 7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0:45</a:t>
            </a:r>
          </a:p>
        </p:txBody>
      </p:sp>
      <p:sp>
        <p:nvSpPr>
          <p:cNvPr id="324" name="Rectangle 7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0:44</a:t>
            </a:r>
          </a:p>
        </p:txBody>
      </p:sp>
      <p:sp>
        <p:nvSpPr>
          <p:cNvPr id="325" name="Rectangle 8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0:43</a:t>
            </a:r>
          </a:p>
        </p:txBody>
      </p:sp>
      <p:sp>
        <p:nvSpPr>
          <p:cNvPr id="326" name="Rectangle 8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0:42</a:t>
            </a:r>
          </a:p>
        </p:txBody>
      </p:sp>
      <p:sp>
        <p:nvSpPr>
          <p:cNvPr id="327" name="Rectangle 8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0:41</a:t>
            </a:r>
          </a:p>
        </p:txBody>
      </p:sp>
      <p:sp>
        <p:nvSpPr>
          <p:cNvPr id="328" name="Rectangle 8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0:40</a:t>
            </a:r>
          </a:p>
        </p:txBody>
      </p:sp>
      <p:sp>
        <p:nvSpPr>
          <p:cNvPr id="329" name="Rectangle 8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0:39</a:t>
            </a:r>
          </a:p>
        </p:txBody>
      </p:sp>
      <p:sp>
        <p:nvSpPr>
          <p:cNvPr id="330" name="Rectangle 8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0:38</a:t>
            </a:r>
          </a:p>
        </p:txBody>
      </p:sp>
      <p:sp>
        <p:nvSpPr>
          <p:cNvPr id="331" name="Rectangle 8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0:37</a:t>
            </a:r>
          </a:p>
        </p:txBody>
      </p:sp>
      <p:sp>
        <p:nvSpPr>
          <p:cNvPr id="332" name="Rectangle 8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0:36</a:t>
            </a:r>
          </a:p>
        </p:txBody>
      </p:sp>
      <p:sp>
        <p:nvSpPr>
          <p:cNvPr id="333" name="Rectangle 8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0:35</a:t>
            </a:r>
          </a:p>
        </p:txBody>
      </p:sp>
      <p:sp>
        <p:nvSpPr>
          <p:cNvPr id="334" name="Rectangle 8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0:34</a:t>
            </a:r>
          </a:p>
        </p:txBody>
      </p:sp>
      <p:sp>
        <p:nvSpPr>
          <p:cNvPr id="335" name="Rectangle 9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0:33</a:t>
            </a:r>
          </a:p>
        </p:txBody>
      </p:sp>
      <p:sp>
        <p:nvSpPr>
          <p:cNvPr id="336" name="Rectangle 9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0:32</a:t>
            </a:r>
          </a:p>
        </p:txBody>
      </p:sp>
      <p:sp>
        <p:nvSpPr>
          <p:cNvPr id="337" name="Rectangle 9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0:31</a:t>
            </a:r>
          </a:p>
        </p:txBody>
      </p:sp>
      <p:sp>
        <p:nvSpPr>
          <p:cNvPr id="338" name="Rectangle 9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0:30</a:t>
            </a:r>
          </a:p>
        </p:txBody>
      </p:sp>
      <p:sp>
        <p:nvSpPr>
          <p:cNvPr id="339" name="Rectangle 9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0:29</a:t>
            </a:r>
          </a:p>
        </p:txBody>
      </p:sp>
      <p:sp>
        <p:nvSpPr>
          <p:cNvPr id="340" name="Rectangle 9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0:28</a:t>
            </a:r>
          </a:p>
        </p:txBody>
      </p:sp>
      <p:sp>
        <p:nvSpPr>
          <p:cNvPr id="341" name="Rectangle 9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0:27</a:t>
            </a:r>
          </a:p>
        </p:txBody>
      </p:sp>
      <p:sp>
        <p:nvSpPr>
          <p:cNvPr id="342" name="Rectangle 9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0:26</a:t>
            </a:r>
          </a:p>
        </p:txBody>
      </p:sp>
      <p:sp>
        <p:nvSpPr>
          <p:cNvPr id="343" name="Rectangle 9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0:25</a:t>
            </a:r>
          </a:p>
        </p:txBody>
      </p:sp>
      <p:sp>
        <p:nvSpPr>
          <p:cNvPr id="344" name="Rectangle 9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0:24</a:t>
            </a:r>
          </a:p>
        </p:txBody>
      </p:sp>
      <p:sp>
        <p:nvSpPr>
          <p:cNvPr id="345" name="Rectangle 10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0:23</a:t>
            </a:r>
          </a:p>
        </p:txBody>
      </p:sp>
      <p:sp>
        <p:nvSpPr>
          <p:cNvPr id="346" name="Rectangle 10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0:22</a:t>
            </a:r>
          </a:p>
        </p:txBody>
      </p:sp>
      <p:sp>
        <p:nvSpPr>
          <p:cNvPr id="347" name="Rectangle 10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0:21</a:t>
            </a:r>
          </a:p>
        </p:txBody>
      </p:sp>
      <p:sp>
        <p:nvSpPr>
          <p:cNvPr id="348" name="Rectangle 10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0:20</a:t>
            </a:r>
          </a:p>
        </p:txBody>
      </p:sp>
      <p:sp>
        <p:nvSpPr>
          <p:cNvPr id="349" name="Rectangle 10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0:19</a:t>
            </a:r>
          </a:p>
        </p:txBody>
      </p:sp>
      <p:sp>
        <p:nvSpPr>
          <p:cNvPr id="350" name="Rectangle 10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0:18</a:t>
            </a:r>
          </a:p>
        </p:txBody>
      </p:sp>
      <p:sp>
        <p:nvSpPr>
          <p:cNvPr id="351" name="Rectangle 10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0:17</a:t>
            </a:r>
          </a:p>
        </p:txBody>
      </p:sp>
      <p:sp>
        <p:nvSpPr>
          <p:cNvPr id="352" name="Rectangle 10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0:16</a:t>
            </a:r>
          </a:p>
        </p:txBody>
      </p:sp>
      <p:sp>
        <p:nvSpPr>
          <p:cNvPr id="353" name="Rectangle 10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0:15</a:t>
            </a:r>
          </a:p>
        </p:txBody>
      </p:sp>
      <p:sp>
        <p:nvSpPr>
          <p:cNvPr id="354" name="Rectangle 10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0:14</a:t>
            </a:r>
          </a:p>
        </p:txBody>
      </p:sp>
      <p:sp>
        <p:nvSpPr>
          <p:cNvPr id="355" name="Rectangle 11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0:13</a:t>
            </a:r>
          </a:p>
        </p:txBody>
      </p:sp>
      <p:sp>
        <p:nvSpPr>
          <p:cNvPr id="356" name="Rectangle 11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0:12</a:t>
            </a:r>
          </a:p>
        </p:txBody>
      </p:sp>
      <p:sp>
        <p:nvSpPr>
          <p:cNvPr id="357" name="Rectangle 11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0:11</a:t>
            </a:r>
          </a:p>
        </p:txBody>
      </p:sp>
      <p:sp>
        <p:nvSpPr>
          <p:cNvPr id="358" name="Rectangle 11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0:10</a:t>
            </a:r>
          </a:p>
        </p:txBody>
      </p:sp>
      <p:sp>
        <p:nvSpPr>
          <p:cNvPr id="359" name="Rectangle 11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0:09</a:t>
            </a:r>
          </a:p>
        </p:txBody>
      </p:sp>
      <p:sp>
        <p:nvSpPr>
          <p:cNvPr id="360" name="Rectangle 11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0:08</a:t>
            </a:r>
          </a:p>
        </p:txBody>
      </p:sp>
      <p:sp>
        <p:nvSpPr>
          <p:cNvPr id="361" name="Rectangle 11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0:07</a:t>
            </a:r>
          </a:p>
        </p:txBody>
      </p:sp>
      <p:sp>
        <p:nvSpPr>
          <p:cNvPr id="362" name="Rectangle 11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0:06</a:t>
            </a:r>
          </a:p>
        </p:txBody>
      </p:sp>
      <p:sp>
        <p:nvSpPr>
          <p:cNvPr id="363" name="Rectangle 11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0:05</a:t>
            </a:r>
          </a:p>
        </p:txBody>
      </p:sp>
      <p:sp>
        <p:nvSpPr>
          <p:cNvPr id="364" name="Rectangle 11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0:04</a:t>
            </a:r>
          </a:p>
        </p:txBody>
      </p:sp>
      <p:sp>
        <p:nvSpPr>
          <p:cNvPr id="365" name="Rectangle 12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0:03</a:t>
            </a:r>
          </a:p>
        </p:txBody>
      </p:sp>
      <p:sp>
        <p:nvSpPr>
          <p:cNvPr id="366" name="Rectangle 12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0:02</a:t>
            </a:r>
          </a:p>
        </p:txBody>
      </p:sp>
      <p:sp>
        <p:nvSpPr>
          <p:cNvPr id="367" name="Rectangle 12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0:01</a:t>
            </a:r>
          </a:p>
        </p:txBody>
      </p:sp>
      <p:sp>
        <p:nvSpPr>
          <p:cNvPr id="368" name="Rectangle 12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dirty="0">
                <a:solidFill>
                  <a:prstClr val="black"/>
                </a:solidFill>
                <a:latin typeface="Times New Roman" panose="02020603050405020304" pitchFamily="18" charset="0"/>
                <a:cs typeface="Times New Roman" panose="02020603050405020304" pitchFamily="18" charset="0"/>
              </a:rPr>
              <a:t>End</a:t>
            </a:r>
          </a:p>
        </p:txBody>
      </p:sp>
      <p:sp>
        <p:nvSpPr>
          <p:cNvPr id="369" name="Rectangle 123"/>
          <p:cNvSpPr>
            <a:spLocks noChangeArrowheads="1"/>
          </p:cNvSpPr>
          <p:nvPr/>
        </p:nvSpPr>
        <p:spPr bwMode="auto">
          <a:xfrm>
            <a:off x="2367265" y="2488702"/>
            <a:ext cx="8487966" cy="410804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GB" sz="19900" b="1" dirty="0">
                <a:solidFill>
                  <a:prstClr val="black"/>
                </a:solidFill>
                <a:latin typeface="Times New Roman" panose="02020603050405020304" pitchFamily="18" charset="0"/>
                <a:cs typeface="Times New Roman" panose="02020603050405020304" pitchFamily="18" charset="0"/>
              </a:rPr>
              <a:t>2:00</a:t>
            </a:r>
          </a:p>
        </p:txBody>
      </p:sp>
    </p:spTree>
    <p:custDataLst>
      <p:tags r:id="rId1"/>
    </p:custDataLst>
    <p:extLst>
      <p:ext uri="{BB962C8B-B14F-4D97-AF65-F5344CB8AC3E}">
        <p14:creationId xmlns:p14="http://schemas.microsoft.com/office/powerpoint/2010/main" val="3746423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24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25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25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25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253"/>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25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255"/>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256"/>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257"/>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258"/>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25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60"/>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61"/>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62"/>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63"/>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64"/>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65"/>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66"/>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67"/>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6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69"/>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270"/>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271"/>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272"/>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273"/>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274"/>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275"/>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276"/>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277"/>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278"/>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279"/>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280"/>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281"/>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282"/>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283"/>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284"/>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285"/>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286"/>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287"/>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288"/>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289"/>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290"/>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291"/>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292"/>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293"/>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294"/>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295"/>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296"/>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297"/>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298"/>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299"/>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300"/>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301"/>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302"/>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303"/>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304"/>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305"/>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306"/>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307"/>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308"/>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309"/>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310"/>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311"/>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312"/>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313"/>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314"/>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315"/>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316"/>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317"/>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318"/>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319"/>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320"/>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321"/>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322"/>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323"/>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324"/>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325"/>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326"/>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327"/>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328"/>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329"/>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330"/>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331"/>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332"/>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333"/>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334"/>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335"/>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336"/>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337"/>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338"/>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339"/>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340"/>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341"/>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342"/>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343"/>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344"/>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345"/>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346"/>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347"/>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348"/>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349"/>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350"/>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351"/>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352"/>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353"/>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354"/>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355"/>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356"/>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357"/>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358"/>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359"/>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360"/>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361"/>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362"/>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363"/>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364"/>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365"/>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366"/>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367"/>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368"/>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6"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563"/>
                                        </p:tgtEl>
                                      </p:cBhvr>
                                    </p:cmd>
                                  </p:childTnLst>
                                </p:cTn>
                              </p:par>
                            </p:childTnLst>
                          </p:cTn>
                        </p:par>
                      </p:childTnLst>
                    </p:cTn>
                  </p:par>
                </p:childTnLst>
              </p:cTn>
              <p:nextCondLst>
                <p:cond evt="onClick" delay="0">
                  <p:tgtEl>
                    <p:spTgt spid="369"/>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563"/>
                </p:tgtEl>
              </p:cMediaNode>
            </p:audio>
          </p:childTnLst>
        </p:cTn>
      </p:par>
    </p:tnLst>
    <p:bldLst>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B7CF9-3A78-4A35-AC71-6087E85D5CC4}"/>
              </a:ext>
            </a:extLst>
          </p:cNvPr>
          <p:cNvSpPr txBox="1"/>
          <p:nvPr/>
        </p:nvSpPr>
        <p:spPr>
          <a:xfrm>
            <a:off x="988142" y="442452"/>
            <a:ext cx="8849032" cy="369332"/>
          </a:xfrm>
          <a:prstGeom prst="rect">
            <a:avLst/>
          </a:prstGeom>
          <a:noFill/>
        </p:spPr>
        <p:txBody>
          <a:bodyPr wrap="square" rtlCol="0">
            <a:spAutoFit/>
          </a:bodyPr>
          <a:lstStyle/>
          <a:p>
            <a:r>
              <a:rPr lang="en-US" dirty="0"/>
              <a:t>TỔNG KẾT PHẦN THI VỀ ĐÍCH</a:t>
            </a:r>
          </a:p>
        </p:txBody>
      </p:sp>
      <p:sp>
        <p:nvSpPr>
          <p:cNvPr id="4" name="Rectangle 3">
            <a:extLst>
              <a:ext uri="{FF2B5EF4-FFF2-40B4-BE49-F238E27FC236}">
                <a16:creationId xmlns:a16="http://schemas.microsoft.com/office/drawing/2014/main" id="{172DC46A-0309-40CC-9906-C951FFC42610}"/>
              </a:ext>
            </a:extLst>
          </p:cNvPr>
          <p:cNvSpPr/>
          <p:nvPr/>
        </p:nvSpPr>
        <p:spPr>
          <a:xfrm>
            <a:off x="1253613" y="2249511"/>
            <a:ext cx="7890387" cy="2062616"/>
          </a:xfrm>
          <a:prstGeom prst="rect">
            <a:avLst/>
          </a:prstGeom>
        </p:spPr>
        <p:txBody>
          <a:bodyPr wrap="square">
            <a:spAutoFit/>
          </a:bodyPr>
          <a:lstStyle/>
          <a:p>
            <a:pPr algn="just">
              <a:lnSpc>
                <a:spcPct val="107000"/>
              </a:lnSpc>
              <a:spcBef>
                <a:spcPts val="600"/>
              </a:spcBef>
              <a:spcAft>
                <a:spcPts val="600"/>
              </a:spcAft>
              <a:tabLst>
                <a:tab pos="29146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nảy</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chồi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tabLst>
                <a:tab pos="291465" algn="l"/>
              </a:tabLs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nảy</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chồi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hữu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hữu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biệt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thức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sinh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sản</a:t>
            </a:r>
            <a:r>
              <a:rPr lang="en-US" dirty="0">
                <a:solidFill>
                  <a:srgbClr val="000000"/>
                </a:solidFill>
                <a:latin typeface="Times New Roman" panose="02020603050405020304" pitchFamily="18" charset="0"/>
                <a:ea typeface="Calibri" panose="020F0502020204030204" pitchFamily="34" charset="0"/>
              </a:rPr>
              <a:t> ở vi </a:t>
            </a:r>
            <a:r>
              <a:rPr lang="en-US" dirty="0" err="1">
                <a:solidFill>
                  <a:srgbClr val="000000"/>
                </a:solidFill>
                <a:latin typeface="Times New Roman" panose="02020603050405020304" pitchFamily="18" charset="0"/>
                <a:ea typeface="Calibri" panose="020F0502020204030204" pitchFamily="34" charset="0"/>
              </a:rPr>
              <a:t>sinh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sinh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thực</a:t>
            </a:r>
            <a:r>
              <a:rPr lang="en-US" dirty="0">
                <a:solidFill>
                  <a:srgbClr val="000000"/>
                </a:solidFill>
                <a:latin typeface="Times New Roman" panose="02020603050405020304" pitchFamily="18" charset="0"/>
                <a:ea typeface="Calibri" panose="020F0502020204030204" pitchFamily="34" charset="0"/>
              </a:rPr>
              <a:t>: PHT </a:t>
            </a:r>
            <a:r>
              <a:rPr lang="en-US" dirty="0" err="1">
                <a:solidFill>
                  <a:srgbClr val="000000"/>
                </a:solidFill>
                <a:latin typeface="Times New Roman" panose="02020603050405020304" pitchFamily="18" charset="0"/>
                <a:ea typeface="Calibri" panose="020F0502020204030204" pitchFamily="34" charset="0"/>
              </a:rPr>
              <a:t>số</a:t>
            </a:r>
            <a:r>
              <a:rPr lang="en-US" dirty="0">
                <a:solidFill>
                  <a:srgbClr val="000000"/>
                </a:solidFill>
                <a:latin typeface="Times New Roman" panose="02020603050405020304" pitchFamily="18" charset="0"/>
                <a:ea typeface="Calibri" panose="020F0502020204030204" pitchFamily="34" charset="0"/>
              </a:rPr>
              <a:t> 2</a:t>
            </a:r>
            <a:endParaRPr lang="en-US" dirty="0"/>
          </a:p>
        </p:txBody>
      </p:sp>
    </p:spTree>
    <p:extLst>
      <p:ext uri="{BB962C8B-B14F-4D97-AF65-F5344CB8AC3E}">
        <p14:creationId xmlns:p14="http://schemas.microsoft.com/office/powerpoint/2010/main" val="61710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2402363-0047-4738-837D-43EB9C904ACF}"/>
              </a:ext>
            </a:extLst>
          </p:cNvPr>
          <p:cNvGraphicFramePr>
            <a:graphicFrameLocks noGrp="1"/>
          </p:cNvGraphicFramePr>
          <p:nvPr>
            <p:extLst>
              <p:ext uri="{D42A27DB-BD31-4B8C-83A1-F6EECF244321}">
                <p14:modId xmlns:p14="http://schemas.microsoft.com/office/powerpoint/2010/main" val="795529566"/>
              </p:ext>
            </p:extLst>
          </p:nvPr>
        </p:nvGraphicFramePr>
        <p:xfrm>
          <a:off x="383458" y="722671"/>
          <a:ext cx="10515600" cy="4717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033026917"/>
                    </a:ext>
                  </a:extLst>
                </a:gridCol>
                <a:gridCol w="2103120">
                  <a:extLst>
                    <a:ext uri="{9D8B030D-6E8A-4147-A177-3AD203B41FA5}">
                      <a16:colId xmlns:a16="http://schemas.microsoft.com/office/drawing/2014/main" val="1532518483"/>
                    </a:ext>
                  </a:extLst>
                </a:gridCol>
                <a:gridCol w="2103120">
                  <a:extLst>
                    <a:ext uri="{9D8B030D-6E8A-4147-A177-3AD203B41FA5}">
                      <a16:colId xmlns:a16="http://schemas.microsoft.com/office/drawing/2014/main" val="818151384"/>
                    </a:ext>
                  </a:extLst>
                </a:gridCol>
                <a:gridCol w="2103120">
                  <a:extLst>
                    <a:ext uri="{9D8B030D-6E8A-4147-A177-3AD203B41FA5}">
                      <a16:colId xmlns:a16="http://schemas.microsoft.com/office/drawing/2014/main" val="4186797844"/>
                    </a:ext>
                  </a:extLst>
                </a:gridCol>
                <a:gridCol w="2103120">
                  <a:extLst>
                    <a:ext uri="{9D8B030D-6E8A-4147-A177-3AD203B41FA5}">
                      <a16:colId xmlns:a16="http://schemas.microsoft.com/office/drawing/2014/main" val="226613986"/>
                    </a:ext>
                  </a:extLst>
                </a:gridCol>
              </a:tblGrid>
              <a:tr h="1572400">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Nảy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chồi</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086381"/>
                  </a:ext>
                </a:extLst>
              </a:tr>
              <a:tr h="1572400">
                <a:tc>
                  <a:txBody>
                    <a:bodyPr/>
                    <a:lstStyle/>
                    <a:p>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s</a:t>
                      </a:r>
                      <a:r>
                        <a:rPr lang="vi-VN" sz="3200" dirty="0">
                          <a:latin typeface="Times New Roman" panose="02020603050405020304" pitchFamily="18" charset="0"/>
                          <a:cs typeface="Times New Roman" panose="02020603050405020304" pitchFamily="18" charset="0"/>
                        </a:rPr>
                        <a:t>ơ</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661308"/>
                  </a:ext>
                </a:extLst>
              </a:tr>
              <a:tr h="1572400">
                <a:tc>
                  <a:txBody>
                    <a:bodyPr/>
                    <a:lstStyle/>
                    <a:p>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4703145"/>
                  </a:ext>
                </a:extLst>
              </a:tr>
            </a:tbl>
          </a:graphicData>
        </a:graphic>
      </p:graphicFrame>
    </p:spTree>
    <p:extLst>
      <p:ext uri="{BB962C8B-B14F-4D97-AF65-F5344CB8AC3E}">
        <p14:creationId xmlns:p14="http://schemas.microsoft.com/office/powerpoint/2010/main" val="157117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lympia 16] Intro phần thi Về đíc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5832246"/>
          </a:xfrm>
        </p:spPr>
      </p:pic>
    </p:spTree>
    <p:extLst>
      <p:ext uri="{BB962C8B-B14F-4D97-AF65-F5344CB8AC3E}">
        <p14:creationId xmlns:p14="http://schemas.microsoft.com/office/powerpoint/2010/main" val="12175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algn="ctr"/>
            <a:r>
              <a:rPr lang="en-US" sz="3200" b="1" dirty="0">
                <a:solidFill>
                  <a:srgbClr val="008000"/>
                </a:solidFill>
                <a:latin typeface="Arial" panose="020B0604020202020204" pitchFamily="34" charset="0"/>
                <a:cs typeface="Arial" panose="020B0604020202020204" pitchFamily="34" charset="0"/>
              </a:rPr>
              <a:t>BẢO VỆ</a:t>
            </a:r>
          </a:p>
          <a:p>
            <a:pPr algn="ctr"/>
            <a:r>
              <a:rPr lang="en-US" sz="3200" b="1" dirty="0">
                <a:solidFill>
                  <a:srgbClr val="008000"/>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429274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2308324"/>
          </a:xfrm>
          <a:prstGeom prst="rect">
            <a:avLst/>
          </a:prstGeom>
          <a:noFill/>
        </p:spPr>
        <p:txBody>
          <a:bodyPr wrap="square" rtlCol="0">
            <a:spAutoFit/>
          </a:bodyPr>
          <a:lstStyle/>
          <a:p>
            <a:pPr algn="ctr"/>
            <a:r>
              <a:rPr lang="en-US" sz="4800" b="1" dirty="0" err="1">
                <a:solidFill>
                  <a:srgbClr val="008000"/>
                </a:solidFill>
                <a:latin typeface="Arial" panose="020B0604020202020204" pitchFamily="34" charset="0"/>
                <a:cs typeface="Arial" panose="020B0604020202020204" pitchFamily="34" charset="0"/>
              </a:rPr>
              <a:t>Trả</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lời</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đúng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câu</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hỏi</a:t>
            </a:r>
            <a:r>
              <a:rPr lang="en-US" sz="4800" b="1" dirty="0">
                <a:solidFill>
                  <a:srgbClr val="008000"/>
                </a:solidFill>
                <a:latin typeface="Arial" panose="020B0604020202020204" pitchFamily="34" charset="0"/>
                <a:cs typeface="Arial" panose="020B0604020202020204" pitchFamily="34" charset="0"/>
              </a:rPr>
              <a:t> </a:t>
            </a:r>
          </a:p>
          <a:p>
            <a:pPr algn="ctr"/>
            <a:r>
              <a:rPr lang="en-US" sz="4800" b="1" dirty="0" err="1">
                <a:solidFill>
                  <a:srgbClr val="008000"/>
                </a:solidFill>
                <a:latin typeface="Arial" panose="020B0604020202020204" pitchFamily="34" charset="0"/>
                <a:cs typeface="Arial" panose="020B0604020202020204" pitchFamily="34" charset="0"/>
              </a:rPr>
              <a:t>để</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giúp</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loài</a:t>
            </a:r>
            <a:r>
              <a:rPr lang="en-US" sz="4800" b="1" dirty="0">
                <a:solidFill>
                  <a:srgbClr val="008000"/>
                </a:solidFill>
                <a:latin typeface="Arial" panose="020B0604020202020204" pitchFamily="34" charset="0"/>
                <a:cs typeface="Arial" panose="020B0604020202020204" pitchFamily="34" charset="0"/>
              </a:rPr>
              <a:t> vi </a:t>
            </a:r>
            <a:r>
              <a:rPr lang="en-US" sz="4800" b="1" dirty="0" err="1">
                <a:solidFill>
                  <a:srgbClr val="008000"/>
                </a:solidFill>
                <a:latin typeface="Arial" panose="020B0604020202020204" pitchFamily="34" charset="0"/>
                <a:cs typeface="Arial" panose="020B0604020202020204" pitchFamily="34" charset="0"/>
              </a:rPr>
              <a:t>sinh</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vật</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sinh</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sản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nhanh</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hơn</a:t>
            </a:r>
            <a:r>
              <a:rPr lang="en-US" sz="4800" b="1" dirty="0">
                <a:solidFill>
                  <a:srgbClr val="008000"/>
                </a:solidFill>
                <a:latin typeface="Arial" panose="020B0604020202020204" pitchFamily="34" charset="0"/>
                <a:cs typeface="Arial" panose="020B0604020202020204" pitchFamily="34" charset="0"/>
              </a:rPr>
              <a:t>.</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hlinkClick r:id="rId26" action="ppaction://hlinksldjump"/>
              </a:rPr>
              <a:t>1</a:t>
            </a:r>
            <a:endParaRPr lang="en-US" sz="2400" dirty="0">
              <a:solidFill>
                <a:srgbClr val="006600"/>
              </a:solidFill>
            </a:endParaRPr>
          </a:p>
        </p:txBody>
      </p:sp>
      <p:sp>
        <p:nvSpPr>
          <p:cNvPr id="40" name="Oval 39">
            <a:hlinkClick r:id="rId48"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2</a:t>
            </a:r>
          </a:p>
        </p:txBody>
      </p:sp>
      <p:sp>
        <p:nvSpPr>
          <p:cNvPr id="41" name="Oval 40">
            <a:hlinkClick r:id="rId49"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3</a:t>
            </a:r>
          </a:p>
        </p:txBody>
      </p:sp>
      <p:sp>
        <p:nvSpPr>
          <p:cNvPr id="42" name="Oval 41">
            <a:hlinkClick r:id="rId50"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4</a:t>
            </a:r>
          </a:p>
        </p:txBody>
      </p:sp>
      <p:sp>
        <p:nvSpPr>
          <p:cNvPr id="43" name="Oval 42">
            <a:hlinkClick r:id="rId51"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5</a:t>
            </a:r>
          </a:p>
        </p:txBody>
      </p:sp>
    </p:spTree>
    <p:extLst>
      <p:ext uri="{BB962C8B-B14F-4D97-AF65-F5344CB8AC3E}">
        <p14:creationId xmlns:p14="http://schemas.microsoft.com/office/powerpoint/2010/main" val="5591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91D2-44F6-48C1-8427-EEE452548C3E}"/>
              </a:ext>
            </a:extLst>
          </p:cNvPr>
          <p:cNvSpPr>
            <a:spLocks noGrp="1"/>
          </p:cNvSpPr>
          <p:nvPr>
            <p:ph type="title"/>
          </p:nvPr>
        </p:nvSpPr>
        <p:spPr>
          <a:xfrm>
            <a:off x="838200" y="365125"/>
            <a:ext cx="12022394" cy="1325563"/>
          </a:xfrm>
        </p:spPr>
        <p:txBody>
          <a:bodyPr>
            <a:normAutofit fontScale="90000"/>
          </a:bodyPr>
          <a:lstStyle/>
          <a:p>
            <a:r>
              <a:rPr lang="en-US" sz="4000" dirty="0" err="1">
                <a:solidFill>
                  <a:srgbClr val="FF0000"/>
                </a:solidFill>
                <a:latin typeface="Times New Roman" panose="02020603050405020304" pitchFamily="18" charset="0"/>
                <a:cs typeface="Times New Roman" panose="02020603050405020304" pitchFamily="18" charset="0"/>
              </a:rPr>
              <a:t>Bài</a:t>
            </a:r>
            <a:r>
              <a:rPr lang="en-US" sz="4000" dirty="0">
                <a:solidFill>
                  <a:srgbClr val="FF0000"/>
                </a:solidFill>
                <a:latin typeface="Times New Roman" panose="02020603050405020304" pitchFamily="18" charset="0"/>
                <a:cs typeface="Times New Roman" panose="02020603050405020304" pitchFamily="18" charset="0"/>
              </a:rPr>
              <a:t> 18:</a:t>
            </a:r>
            <a:r>
              <a:rPr lang="en-US" sz="4000" b="1" dirty="0">
                <a:solidFill>
                  <a:srgbClr val="FF0000"/>
                </a:solidFill>
                <a:latin typeface="Times New Roman" panose="02020603050405020304" pitchFamily="18" charset="0"/>
                <a:cs typeface="Times New Roman" panose="02020603050405020304" pitchFamily="18" charset="0"/>
              </a:rPr>
              <a:t>SINH TRƯỞNG VÀ SINH SẢN Ở VI SINH VẬT</a:t>
            </a:r>
            <a:br>
              <a:rPr lang="en-US" dirty="0">
                <a:solidFill>
                  <a:srgbClr val="FF0000"/>
                </a:solidFill>
              </a:rPr>
            </a:br>
            <a:r>
              <a:rPr lang="en-US" dirty="0">
                <a:solidFill>
                  <a:srgbClr val="FF0000"/>
                </a:solidFill>
              </a:rPr>
              <a:t> </a:t>
            </a:r>
          </a:p>
        </p:txBody>
      </p:sp>
      <p:graphicFrame>
        <p:nvGraphicFramePr>
          <p:cNvPr id="4" name="Diagram 3">
            <a:extLst>
              <a:ext uri="{FF2B5EF4-FFF2-40B4-BE49-F238E27FC236}">
                <a16:creationId xmlns:a16="http://schemas.microsoft.com/office/drawing/2014/main" id="{63EF83CE-FDE5-4AED-A3E7-4E25489AD163}"/>
              </a:ext>
            </a:extLst>
          </p:cNvPr>
          <p:cNvGraphicFramePr/>
          <p:nvPr>
            <p:extLst>
              <p:ext uri="{D42A27DB-BD31-4B8C-83A1-F6EECF244321}">
                <p14:modId xmlns:p14="http://schemas.microsoft.com/office/powerpoint/2010/main" val="1223675219"/>
              </p:ext>
            </p:extLst>
          </p:nvPr>
        </p:nvGraphicFramePr>
        <p:xfrm>
          <a:off x="1466645" y="1690688"/>
          <a:ext cx="102976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025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60631"/>
            <a:ext cx="12192000" cy="58807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620" y="4648201"/>
            <a:ext cx="12849457" cy="2458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688122" y="1137885"/>
            <a:ext cx="9129933"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chồi</a:t>
            </a:r>
            <a:r>
              <a:rPr lang="en-US" sz="2400" b="1" dirty="0">
                <a:latin typeface="Times New Roman" panose="02020603050405020304" pitchFamily="18" charset="0"/>
                <a:cs typeface="Times New Roman" panose="02020603050405020304" pitchFamily="18" charset="0"/>
              </a:rPr>
              <a:t> ở vi </a:t>
            </a:r>
            <a:r>
              <a:rPr lang="en-US" sz="2400" b="1" dirty="0" err="1">
                <a:latin typeface="Times New Roman" panose="02020603050405020304" pitchFamily="18" charset="0"/>
                <a:cs typeface="Times New Roman" panose="02020603050405020304" pitchFamily="18" charset="0"/>
              </a:rPr>
              <a:t>khuẩn</a:t>
            </a:r>
            <a:r>
              <a:rPr lang="en-US" sz="2400" b="1" dirty="0">
                <a:latin typeface="Times New Roman" panose="02020603050405020304" pitchFamily="18" charset="0"/>
                <a:cs typeface="Times New Roman" panose="02020603050405020304" pitchFamily="18" charset="0"/>
              </a:rPr>
              <a: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45324" y="5304616"/>
            <a:ext cx="9676047" cy="830997"/>
          </a:xfrm>
          <a:prstGeom prst="rect">
            <a:avLst/>
          </a:prstGeom>
        </p:spPr>
        <p:txBody>
          <a:bodyPr wrap="none">
            <a:spAutoFit/>
          </a:bodyPr>
          <a:lstStyle/>
          <a:p>
            <a:r>
              <a:rPr lang="en-US" dirty="0"/>
              <a:t>- </a:t>
            </a:r>
            <a:r>
              <a:rPr lang="vi-VN" sz="2400" dirty="0">
                <a:latin typeface="Times New Roman" panose="02020603050405020304" pitchFamily="18" charset="0"/>
                <a:cs typeface="Times New Roman" panose="02020603050405020304" pitchFamily="18" charset="0"/>
              </a:rPr>
              <a:t>Màng tế bào ở hình thức phân đôi gấp nếp tạo thành mesosome</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Màng tế bào ở hình thức nảy chồi phát triển về một phía tạo thành ống rỗng</a:t>
            </a:r>
            <a:endParaRPr lang="en-US" sz="2400" dirty="0">
              <a:latin typeface="Times New Roman" panose="02020603050405020304" pitchFamily="18" charset="0"/>
              <a:cs typeface="Times New Roman" panose="02020603050405020304" pitchFamily="18" charset="0"/>
            </a:endParaRPr>
          </a:p>
        </p:txBody>
      </p:sp>
      <p:pic>
        <p:nvPicPr>
          <p:cNvPr id="8" name="Picture 7" descr="09IzDlfqJJItbttx39kP0h_vW0Jgd_4rtvzdBnv_ebbON4M65mn1ricxpTe_r6X6z0XuXcqTtLYBUhUSgLUIjqTC_xYvpb-Ur5_H8JNT8t-BEPtQ1mDydLCdsP3HfgA4pBYMmWc">
            <a:extLst>
              <a:ext uri="{FF2B5EF4-FFF2-40B4-BE49-F238E27FC236}">
                <a16:creationId xmlns:a16="http://schemas.microsoft.com/office/drawing/2014/main" id="{645C0A30-5A5F-4758-95B0-58B2F818DEC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7815" y="1683248"/>
            <a:ext cx="5286313" cy="1959603"/>
          </a:xfrm>
          <a:prstGeom prst="rect">
            <a:avLst/>
          </a:prstGeom>
          <a:noFill/>
          <a:ln>
            <a:noFill/>
          </a:ln>
        </p:spPr>
      </p:pic>
    </p:spTree>
    <p:extLst>
      <p:ext uri="{BB962C8B-B14F-4D97-AF65-F5344CB8AC3E}">
        <p14:creationId xmlns:p14="http://schemas.microsoft.com/office/powerpoint/2010/main" val="77206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600" y="-160630"/>
            <a:ext cx="11827435" cy="42474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3174" y="3197082"/>
            <a:ext cx="8121456" cy="389634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502229" y="1104154"/>
            <a:ext cx="8739163" cy="954107"/>
          </a:xfrm>
          <a:prstGeom prst="rect">
            <a:avLst/>
          </a:prstGeom>
          <a:noFill/>
        </p:spPr>
        <p:txBody>
          <a:bodyPr wrap="square" rtlCol="0">
            <a:spAutoFit/>
          </a:bodyPr>
          <a:lstStyle/>
          <a:p>
            <a:r>
              <a:rPr lang="en-US" sz="2800" b="1" dirty="0" err="1">
                <a:solidFill>
                  <a:srgbClr val="006600"/>
                </a:solidFill>
                <a:latin typeface="Times New Roman" panose="02020603050405020304" pitchFamily="18" charset="0"/>
                <a:cs typeface="Times New Roman" panose="02020603050405020304" pitchFamily="18" charset="0"/>
              </a:rPr>
              <a:t>Câu</a:t>
            </a:r>
            <a:r>
              <a:rPr lang="en-US" sz="2800" b="1" dirty="0">
                <a:solidFill>
                  <a:srgbClr val="006600"/>
                </a:solidFill>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lh4.googleusercontent.com/sB_WTtD1ojMBBGkWDmh3DU_nuvRyvhFwIgge_jCILD8YI6dC5_Ey38qrlr-Q__VWU9J1hReIsdZqtgFbxmB8gG556LH4hDHx0II-S_r3hkVRtfMv9kMSf7mc1KVDiwhvdtLExIEoN2wIyn5FZg">
            <a:extLst>
              <a:ext uri="{FF2B5EF4-FFF2-40B4-BE49-F238E27FC236}">
                <a16:creationId xmlns:a16="http://schemas.microsoft.com/office/drawing/2014/main" id="{CFF17923-1BDD-41C3-BCAD-67EEB5A4E91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453950" y="4086784"/>
            <a:ext cx="1595643" cy="1698534"/>
          </a:xfrm>
          <a:prstGeom prst="rect">
            <a:avLst/>
          </a:prstGeom>
          <a:noFill/>
          <a:ln>
            <a:noFill/>
          </a:ln>
        </p:spPr>
      </p:pic>
      <p:sp>
        <p:nvSpPr>
          <p:cNvPr id="3" name="Rectangle 2">
            <a:extLst>
              <a:ext uri="{FF2B5EF4-FFF2-40B4-BE49-F238E27FC236}">
                <a16:creationId xmlns:a16="http://schemas.microsoft.com/office/drawing/2014/main" id="{34144336-D72E-43F0-962D-BA7699495628}"/>
              </a:ext>
            </a:extLst>
          </p:cNvPr>
          <p:cNvSpPr/>
          <p:nvPr/>
        </p:nvSpPr>
        <p:spPr>
          <a:xfrm>
            <a:off x="4360589" y="4607080"/>
            <a:ext cx="3470822" cy="523220"/>
          </a:xfrm>
          <a:prstGeom prst="rect">
            <a:avLst/>
          </a:prstGeom>
        </p:spPr>
        <p:txBody>
          <a:bodyPr wrap="none">
            <a:spAutoFit/>
          </a:bodyPr>
          <a:lstStyle/>
          <a:p>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Nấm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túi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Eupenicillium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6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4095" y="-160631"/>
            <a:ext cx="11205882" cy="46429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9716" y="3632201"/>
            <a:ext cx="1229360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18447" y="706160"/>
            <a:ext cx="8480612" cy="1846659"/>
          </a:xfrm>
          <a:prstGeom prst="rect">
            <a:avLst/>
          </a:prstGeom>
          <a:noFill/>
        </p:spPr>
        <p:txBody>
          <a:bodyPr wrap="square" rtlCol="0">
            <a:spAutoFit/>
          </a:bodyPr>
          <a:lstStyle/>
          <a:p>
            <a:pPr>
              <a:tabLst>
                <a:tab pos="2160639" algn="l"/>
                <a:tab pos="6481071" algn="l"/>
              </a:tabLst>
            </a:pPr>
            <a:r>
              <a:rPr lang="en-US" sz="24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18.7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nấm</a:t>
            </a:r>
            <a:r>
              <a:rPr lang="en-US" sz="2400" dirty="0">
                <a:latin typeface="Times New Roman" panose="02020603050405020304" pitchFamily="18" charset="0"/>
                <a:cs typeface="Times New Roman" panose="02020603050405020304" pitchFamily="18" charset="0"/>
              </a:rPr>
              <a:t> men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chồi</a:t>
            </a:r>
            <a:r>
              <a:rPr lang="en-US" sz="2400" dirty="0">
                <a:latin typeface="Times New Roman" panose="02020603050405020304" pitchFamily="18" charset="0"/>
                <a:cs typeface="Times New Roman" panose="02020603050405020304" pitchFamily="18" charset="0"/>
              </a:rPr>
              <a:t> ở vi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a:t>
            </a:r>
          </a:p>
          <a:p>
            <a:pPr>
              <a:tabLst>
                <a:tab pos="2160639" algn="l"/>
                <a:tab pos="6481071" algn="l"/>
              </a:tabLst>
            </a:pPr>
            <a:br>
              <a:rPr lang="en-US" dirty="0"/>
            </a:br>
            <a:br>
              <a:rPr lang="en-US" dirty="0"/>
            </a:br>
            <a:r>
              <a:rPr lang="vi-VN" sz="2800" b="1" i="0" dirty="0">
                <a:solidFill>
                  <a:srgbClr val="006600"/>
                </a:solidFill>
                <a:effectLst/>
                <a:latin typeface="+mj-lt"/>
              </a:rPr>
              <a:t>.</a:t>
            </a:r>
            <a:endParaRPr lang="en-US" sz="2800" b="1" dirty="0">
              <a:solidFill>
                <a:srgbClr val="006600"/>
              </a:solidFill>
              <a:latin typeface="+mj-lt"/>
              <a:ea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0471" y="4385166"/>
            <a:ext cx="9433226" cy="2123658"/>
          </a:xfrm>
          <a:prstGeom prst="rect">
            <a:avLst/>
          </a:prstGeom>
        </p:spPr>
        <p:txBody>
          <a:bodyPr wrap="square">
            <a:spAutoFit/>
          </a:bodyPr>
          <a:lstStyle/>
          <a:p>
            <a:r>
              <a:rPr lang="en-US" dirty="0"/>
              <a:t>- </a:t>
            </a:r>
            <a:r>
              <a:rPr lang="vi-VN" sz="2400" dirty="0">
                <a:latin typeface="Times New Roman" panose="02020603050405020304" pitchFamily="18" charset="0"/>
                <a:cs typeface="Times New Roman" panose="02020603050405020304" pitchFamily="18" charset="0"/>
              </a:rPr>
              <a:t>Nảy chồi ở nấm men nhân không nhân đôi mà tách trong quá trình tách tế bào con từ tế bào mẹ và liên tục phân chia và phát triển đồng thời.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Tế bào con vi khuẩn sẽ tách ra sau khi nảy chồi, còn tế bào con nấm men có thể tách ra hoặc dính liền với tế bào mẹ. </a:t>
            </a:r>
            <a:endParaRPr lang="en-US" sz="2400" dirty="0">
              <a:latin typeface="Times New Roman" panose="02020603050405020304" pitchFamily="18" charset="0"/>
              <a:cs typeface="Times New Roman" panose="02020603050405020304" pitchFamily="18" charset="0"/>
            </a:endParaRPr>
          </a:p>
          <a:p>
            <a:r>
              <a:rPr lang="vi-VN" sz="3600" b="1" dirty="0">
                <a:solidFill>
                  <a:srgbClr val="006600"/>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8" name="Picture 7" descr="VDDo3KZ4k6dMMdJIATI35s-khrIF3BPy04OmeqmcaTwwA1sLpJ_W_Hzq-yBYwoGP_UIcDwq9D52Z7jmCSOojJT9b0fJXIVQZOYdWNSbSWR2ZqLdXY6JZ1OsBgIRTvDf9Z5pqdTk">
            <a:extLst>
              <a:ext uri="{FF2B5EF4-FFF2-40B4-BE49-F238E27FC236}">
                <a16:creationId xmlns:a16="http://schemas.microsoft.com/office/drawing/2014/main" id="{3D16AF18-ECAA-49C8-B834-63A62C2E5D4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147" y="1555234"/>
            <a:ext cx="3960093" cy="1253280"/>
          </a:xfrm>
          <a:prstGeom prst="rect">
            <a:avLst/>
          </a:prstGeom>
          <a:noFill/>
          <a:ln>
            <a:noFill/>
          </a:ln>
        </p:spPr>
      </p:pic>
    </p:spTree>
    <p:extLst>
      <p:ext uri="{BB962C8B-B14F-4D97-AF65-F5344CB8AC3E}">
        <p14:creationId xmlns:p14="http://schemas.microsoft.com/office/powerpoint/2010/main" val="37315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8235" y="-160631"/>
            <a:ext cx="11422221" cy="40542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9041" y="3595288"/>
            <a:ext cx="10487832" cy="324464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68312" y="1197036"/>
            <a:ext cx="8606118" cy="830997"/>
          </a:xfrm>
          <a:prstGeom prst="rect">
            <a:avLst/>
          </a:prstGeom>
          <a:noFill/>
        </p:spPr>
        <p:txBody>
          <a:bodyPr wrap="square" rtlCol="0">
            <a:spAutoFit/>
          </a:bodyPr>
          <a:lstStyle/>
          <a:p>
            <a:pPr>
              <a:tabLst>
                <a:tab pos="2160639" algn="l"/>
                <a:tab pos="6481071" algn="l"/>
              </a:tabLst>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endPar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4598" y="4522191"/>
            <a:ext cx="8103173" cy="1569660"/>
          </a:xfrm>
          <a:prstGeom prst="rect">
            <a:avLst/>
          </a:prstGeom>
        </p:spPr>
        <p:txBody>
          <a:bodyPr wrap="square">
            <a:spAutoFit/>
          </a:bodyPr>
          <a:lstStyle/>
          <a:p>
            <a:pPr lvl="0">
              <a:tabLst>
                <a:tab pos="2160639" algn="l"/>
                <a:tab pos="6481071" algn="l"/>
              </a:tabLst>
            </a:pP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endPar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48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60632"/>
            <a:ext cx="12192000" cy="406458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0589" y="4592894"/>
            <a:ext cx="12055151" cy="24120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616501" y="986452"/>
            <a:ext cx="8857397" cy="830997"/>
          </a:xfrm>
          <a:prstGeom prst="rect">
            <a:avLst/>
          </a:prstGeom>
          <a:noFill/>
        </p:spPr>
        <p:txBody>
          <a:bodyPr wrap="square" rtlCol="0">
            <a:spAutoFit/>
          </a:bodyPr>
          <a:lstStyle/>
          <a:p>
            <a:pPr>
              <a:tabLst>
                <a:tab pos="2160639" algn="l"/>
                <a:tab pos="6481071" algn="l"/>
              </a:tabLst>
            </a:pPr>
            <a:r>
              <a:rPr lang="en-US" dirty="0"/>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9343" y="5140789"/>
            <a:ext cx="8930009" cy="830997"/>
          </a:xfrm>
          <a:prstGeom prst="rect">
            <a:avLst/>
          </a:prstGeom>
        </p:spPr>
        <p:txBody>
          <a:bodyPr wrap="square">
            <a:spAutoFit/>
          </a:bodyPr>
          <a:lstStyle/>
          <a:p>
            <a:pPr lvl="0">
              <a:tabLst>
                <a:tab pos="2160639" algn="l"/>
                <a:tab pos="6481071" algn="l"/>
              </a:tabLst>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6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arge confetti">
            <a:extLst>
              <a:ext uri="{FF2B5EF4-FFF2-40B4-BE49-F238E27FC236}">
                <a16:creationId xmlns:a16="http://schemas.microsoft.com/office/drawing/2014/main" id="{E0D53967-F39D-48AB-99B7-08BCA45EA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sx="125000" sy="125000" algn="br" rotWithShape="0">
                    <a:srgbClr val="808080"/>
                  </a:outerShdw>
                </a:effectLst>
              </a14:hiddenEffects>
            </a:ext>
          </a:extLst>
        </p:spPr>
      </p:pic>
      <p:sp>
        <p:nvSpPr>
          <p:cNvPr id="34819" name="Text Box 3">
            <a:extLst>
              <a:ext uri="{FF2B5EF4-FFF2-40B4-BE49-F238E27FC236}">
                <a16:creationId xmlns:a16="http://schemas.microsoft.com/office/drawing/2014/main" id="{A72676AE-21CD-4B01-9FD6-0D095195CAC4}"/>
              </a:ext>
            </a:extLst>
          </p:cNvPr>
          <p:cNvSpPr txBox="1">
            <a:spLocks noChangeArrowheads="1"/>
          </p:cNvSpPr>
          <p:nvPr/>
        </p:nvSpPr>
        <p:spPr bwMode="auto">
          <a:xfrm>
            <a:off x="1524000" y="136525"/>
            <a:ext cx="9144000" cy="175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5400" b="1" dirty="0">
                <a:solidFill>
                  <a:srgbClr val="FF0000"/>
                </a:solidFill>
                <a:latin typeface="Times New Roman" panose="02020603050405020304" pitchFamily="18" charset="0"/>
              </a:rPr>
              <a:t>CHÚC QUÍ THẦY (CÔ) GIÁO MẠNH KHỎE!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vs7SllKCj6L0KzT4re098Q0BYTWe2b360QqrsYnkFZjdslALW-tfs9mU_L2bFWSUx4n-k_bopDAbCm_Ae7e6us_EmwFXF6OfggVj9h8h4GKsNix20gQGIxtgpmminwxH7z5Yp3g">
            <a:extLst>
              <a:ext uri="{FF2B5EF4-FFF2-40B4-BE49-F238E27FC236}">
                <a16:creationId xmlns:a16="http://schemas.microsoft.com/office/drawing/2014/main" id="{96175364-882F-4967-9660-3AA587FA0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1409700"/>
            <a:ext cx="8277225"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BC00DF-F881-4C16-B3ED-020801FE0A73}"/>
              </a:ext>
            </a:extLst>
          </p:cNvPr>
          <p:cNvSpPr/>
          <p:nvPr/>
        </p:nvSpPr>
        <p:spPr>
          <a:xfrm>
            <a:off x="1991032" y="4639596"/>
            <a:ext cx="8243580" cy="766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7BA3E7-93D5-448E-80C7-20002BBA7CD0}"/>
              </a:ext>
            </a:extLst>
          </p:cNvPr>
          <p:cNvSpPr txBox="1"/>
          <p:nvPr/>
        </p:nvSpPr>
        <p:spPr>
          <a:xfrm>
            <a:off x="2286000" y="147484"/>
            <a:ext cx="9601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SINH TR</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ỞNG VÀ SINH SẢN Ở VI SINH VẬT</a:t>
            </a:r>
          </a:p>
        </p:txBody>
      </p:sp>
    </p:spTree>
    <p:extLst>
      <p:ext uri="{BB962C8B-B14F-4D97-AF65-F5344CB8AC3E}">
        <p14:creationId xmlns:p14="http://schemas.microsoft.com/office/powerpoint/2010/main" val="97958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hlinkClick r:id="rId2" action="ppaction://hlinksldjump"/>
          </p:cNvPr>
          <p:cNvSpPr>
            <a:spLocks noChangeArrowheads="1"/>
          </p:cNvSpPr>
          <p:nvPr/>
        </p:nvSpPr>
        <p:spPr bwMode="gray">
          <a:xfrm>
            <a:off x="986367" y="1847850"/>
            <a:ext cx="4756151" cy="719138"/>
          </a:xfrm>
          <a:prstGeom prst="rect">
            <a:avLst/>
          </a:prstGeom>
          <a:gradFill rotWithShape="1">
            <a:gsLst>
              <a:gs pos="0">
                <a:srgbClr val="001773">
                  <a:alpha val="44000"/>
                </a:srgbClr>
              </a:gs>
              <a:gs pos="100000">
                <a:srgbClr val="E9893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nvGrpSpPr>
          <p:cNvPr id="87044" name="Group 4"/>
          <p:cNvGrpSpPr>
            <a:grpSpLocks/>
          </p:cNvGrpSpPr>
          <p:nvPr/>
        </p:nvGrpSpPr>
        <p:grpSpPr bwMode="auto">
          <a:xfrm>
            <a:off x="5118100" y="1573213"/>
            <a:ext cx="1238251" cy="1001712"/>
            <a:chOff x="1488" y="1968"/>
            <a:chExt cx="432" cy="432"/>
          </a:xfrm>
        </p:grpSpPr>
        <p:grpSp>
          <p:nvGrpSpPr>
            <p:cNvPr id="87045" name="Group 5"/>
            <p:cNvGrpSpPr>
              <a:grpSpLocks/>
            </p:cNvGrpSpPr>
            <p:nvPr/>
          </p:nvGrpSpPr>
          <p:grpSpPr bwMode="auto">
            <a:xfrm>
              <a:off x="1488" y="1968"/>
              <a:ext cx="432" cy="432"/>
              <a:chOff x="2016" y="1920"/>
              <a:chExt cx="1680" cy="1680"/>
            </a:xfrm>
          </p:grpSpPr>
          <p:sp>
            <p:nvSpPr>
              <p:cNvPr id="87046" name="Oval 6"/>
              <p:cNvSpPr>
                <a:spLocks noChangeArrowheads="1"/>
              </p:cNvSpPr>
              <p:nvPr/>
            </p:nvSpPr>
            <p:spPr bwMode="gray">
              <a:xfrm>
                <a:off x="2016" y="1920"/>
                <a:ext cx="1680" cy="168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47" name="Freeform 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prstClr val="black"/>
                  </a:solidFill>
                </a:endParaRPr>
              </a:p>
            </p:txBody>
          </p:sp>
        </p:grpSp>
        <p:sp>
          <p:nvSpPr>
            <p:cNvPr id="87048" name="Text Box 8"/>
            <p:cNvSpPr txBox="1">
              <a:spLocks noChangeArrowheads="1"/>
            </p:cNvSpPr>
            <p:nvPr/>
          </p:nvSpPr>
          <p:spPr bwMode="gray">
            <a:xfrm>
              <a:off x="1643" y="2016"/>
              <a:ext cx="141"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u="sng" dirty="0">
                  <a:solidFill>
                    <a:srgbClr val="FF0000"/>
                  </a:solidFill>
                  <a:effectLst>
                    <a:outerShdw blurRad="38100" dist="38100" dir="2700000" algn="tl">
                      <a:srgbClr val="FFFFFF"/>
                    </a:outerShdw>
                  </a:effectLst>
                  <a:latin typeface="Verdana" pitchFamily="34" charset="0"/>
                  <a:hlinkClick r:id="rId3" action="ppaction://hlinkpres?slideindex=2&amp;slidetitle=KHỞI ĐỘNG"/>
                </a:rPr>
                <a:t>1</a:t>
              </a:r>
              <a:endParaRPr lang="en-US" sz="2400" b="1" u="sng" dirty="0">
                <a:solidFill>
                  <a:srgbClr val="FF0000"/>
                </a:solidFill>
                <a:effectLst>
                  <a:outerShdw blurRad="38100" dist="38100" dir="2700000" algn="tl">
                    <a:srgbClr val="FFFFFF"/>
                  </a:outerShdw>
                </a:effectLst>
                <a:latin typeface="Verdana" pitchFamily="34" charset="0"/>
              </a:endParaRPr>
            </a:p>
          </p:txBody>
        </p:sp>
      </p:grpSp>
      <p:sp>
        <p:nvSpPr>
          <p:cNvPr id="87049" name="Text Box 9"/>
          <p:cNvSpPr txBox="1">
            <a:spLocks noChangeArrowheads="1"/>
          </p:cNvSpPr>
          <p:nvPr/>
        </p:nvSpPr>
        <p:spPr bwMode="gray">
          <a:xfrm>
            <a:off x="1016001" y="2030413"/>
            <a:ext cx="39179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sz="2800" b="1" dirty="0">
                <a:solidFill>
                  <a:prstClr val="black">
                    <a:lumMod val="95000"/>
                    <a:lumOff val="5000"/>
                  </a:prstClr>
                </a:solidFill>
                <a:latin typeface="Times New Roman" pitchFamily="18" charset="0"/>
                <a:cs typeface="Times New Roman" pitchFamily="18" charset="0"/>
              </a:rPr>
              <a:t>KHỞI ĐỘNG</a:t>
            </a:r>
          </a:p>
        </p:txBody>
      </p:sp>
      <p:sp>
        <p:nvSpPr>
          <p:cNvPr id="87050" name="Rectangle 10">
            <a:hlinkClick r:id="rId4" action="ppaction://hlinkpres?slideindex=1&amp;slidetitle="/>
          </p:cNvPr>
          <p:cNvSpPr>
            <a:spLocks noChangeArrowheads="1"/>
          </p:cNvSpPr>
          <p:nvPr/>
        </p:nvSpPr>
        <p:spPr bwMode="gray">
          <a:xfrm>
            <a:off x="982134" y="2979739"/>
            <a:ext cx="5363633" cy="719137"/>
          </a:xfrm>
          <a:prstGeom prst="rect">
            <a:avLst/>
          </a:prstGeom>
          <a:gradFill rotWithShape="1">
            <a:gsLst>
              <a:gs pos="0">
                <a:srgbClr val="013997">
                  <a:alpha val="44000"/>
                </a:srgbClr>
              </a:gs>
              <a:gs pos="100000">
                <a:srgbClr val="418AE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nvGrpSpPr>
          <p:cNvPr id="87051" name="Group 11"/>
          <p:cNvGrpSpPr>
            <a:grpSpLocks/>
          </p:cNvGrpSpPr>
          <p:nvPr/>
        </p:nvGrpSpPr>
        <p:grpSpPr bwMode="auto">
          <a:xfrm>
            <a:off x="5939367" y="2727326"/>
            <a:ext cx="1265767" cy="1006475"/>
            <a:chOff x="3938" y="1968"/>
            <a:chExt cx="430" cy="437"/>
          </a:xfrm>
        </p:grpSpPr>
        <p:grpSp>
          <p:nvGrpSpPr>
            <p:cNvPr id="87052" name="Group 12"/>
            <p:cNvGrpSpPr>
              <a:grpSpLocks/>
            </p:cNvGrpSpPr>
            <p:nvPr/>
          </p:nvGrpSpPr>
          <p:grpSpPr bwMode="auto">
            <a:xfrm>
              <a:off x="3938" y="1968"/>
              <a:ext cx="430" cy="437"/>
              <a:chOff x="2016" y="1920"/>
              <a:chExt cx="1680" cy="1680"/>
            </a:xfrm>
          </p:grpSpPr>
          <p:sp>
            <p:nvSpPr>
              <p:cNvPr id="87053" name="Oval 13"/>
              <p:cNvSpPr>
                <a:spLocks noChangeArrowheads="1"/>
              </p:cNvSpPr>
              <p:nvPr/>
            </p:nvSpPr>
            <p:spPr bwMode="gray">
              <a:xfrm>
                <a:off x="2016" y="1920"/>
                <a:ext cx="1680" cy="1680"/>
              </a:xfrm>
              <a:prstGeom prst="ellipse">
                <a:avLst/>
              </a:prstGeom>
              <a:gradFill rotWithShape="1">
                <a:gsLst>
                  <a:gs pos="0">
                    <a:srgbClr val="4996E3"/>
                  </a:gs>
                  <a:gs pos="100000">
                    <a:srgbClr val="4996E3">
                      <a:gamma/>
                      <a:shade val="3019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54"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prstClr val="black"/>
                  </a:solidFill>
                </a:endParaRPr>
              </a:p>
            </p:txBody>
          </p:sp>
        </p:grpSp>
        <p:sp>
          <p:nvSpPr>
            <p:cNvPr id="87055" name="Text Box 15"/>
            <p:cNvSpPr txBox="1">
              <a:spLocks noChangeArrowheads="1"/>
            </p:cNvSpPr>
            <p:nvPr/>
          </p:nvSpPr>
          <p:spPr bwMode="gray">
            <a:xfrm>
              <a:off x="4081" y="2028"/>
              <a:ext cx="137"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solidFill>
                    <a:srgbClr val="FF0000"/>
                  </a:solidFill>
                  <a:effectLst>
                    <a:outerShdw blurRad="38100" dist="38100" dir="2700000" algn="tl">
                      <a:srgbClr val="FFFFFF"/>
                    </a:outerShdw>
                  </a:effectLst>
                  <a:latin typeface="Verdana" pitchFamily="34" charset="0"/>
                </a:rPr>
                <a:t>2</a:t>
              </a:r>
            </a:p>
          </p:txBody>
        </p:sp>
      </p:grpSp>
      <p:sp>
        <p:nvSpPr>
          <p:cNvPr id="87056" name="Text Box 16"/>
          <p:cNvSpPr txBox="1">
            <a:spLocks noChangeArrowheads="1"/>
          </p:cNvSpPr>
          <p:nvPr/>
        </p:nvSpPr>
        <p:spPr bwMode="gray">
          <a:xfrm>
            <a:off x="819885" y="3064534"/>
            <a:ext cx="5455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r>
              <a:rPr lang="en-US" sz="2800" b="1" dirty="0">
                <a:solidFill>
                  <a:prstClr val="black">
                    <a:lumMod val="95000"/>
                    <a:lumOff val="5000"/>
                  </a:prstClr>
                </a:solidFill>
                <a:latin typeface="Times New Roman" pitchFamily="18" charset="0"/>
                <a:cs typeface="Times New Roman" pitchFamily="18" charset="0"/>
              </a:rPr>
              <a:t>VƯỢT CHƯỚNG NGẠI VẬT</a:t>
            </a:r>
          </a:p>
        </p:txBody>
      </p:sp>
      <p:sp>
        <p:nvSpPr>
          <p:cNvPr id="87057" name="Rectangle 17">
            <a:hlinkClick r:id="rId5" action="ppaction://hlinkpres?slideindex=1&amp;slidetitle=TĂNG TỐC"/>
          </p:cNvPr>
          <p:cNvSpPr>
            <a:spLocks noChangeArrowheads="1"/>
          </p:cNvSpPr>
          <p:nvPr/>
        </p:nvSpPr>
        <p:spPr bwMode="gray">
          <a:xfrm>
            <a:off x="982133" y="4090989"/>
            <a:ext cx="6665384" cy="720725"/>
          </a:xfrm>
          <a:prstGeom prst="rect">
            <a:avLst/>
          </a:prstGeom>
          <a:gradFill rotWithShape="1">
            <a:gsLst>
              <a:gs pos="0">
                <a:srgbClr val="013997">
                  <a:alpha val="44000"/>
                </a:srgbClr>
              </a:gs>
              <a:gs pos="100000">
                <a:srgbClr val="9942E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nvGrpSpPr>
          <p:cNvPr id="87058" name="Group 18"/>
          <p:cNvGrpSpPr>
            <a:grpSpLocks/>
          </p:cNvGrpSpPr>
          <p:nvPr/>
        </p:nvGrpSpPr>
        <p:grpSpPr bwMode="auto">
          <a:xfrm>
            <a:off x="6860118" y="3810001"/>
            <a:ext cx="1299633" cy="1012825"/>
            <a:chOff x="3552" y="3339"/>
            <a:chExt cx="412" cy="392"/>
          </a:xfrm>
        </p:grpSpPr>
        <p:grpSp>
          <p:nvGrpSpPr>
            <p:cNvPr id="87059" name="Group 19"/>
            <p:cNvGrpSpPr>
              <a:grpSpLocks/>
            </p:cNvGrpSpPr>
            <p:nvPr/>
          </p:nvGrpSpPr>
          <p:grpSpPr bwMode="auto">
            <a:xfrm>
              <a:off x="3552" y="3339"/>
              <a:ext cx="412" cy="392"/>
              <a:chOff x="2016" y="1920"/>
              <a:chExt cx="1680" cy="1680"/>
            </a:xfrm>
          </p:grpSpPr>
          <p:sp>
            <p:nvSpPr>
              <p:cNvPr id="87060" name="Oval 20"/>
              <p:cNvSpPr>
                <a:spLocks noChangeArrowheads="1"/>
              </p:cNvSpPr>
              <p:nvPr/>
            </p:nvSpPr>
            <p:spPr bwMode="gray">
              <a:xfrm>
                <a:off x="2016" y="1920"/>
                <a:ext cx="1680" cy="1680"/>
              </a:xfrm>
              <a:prstGeom prst="ellipse">
                <a:avLst/>
              </a:prstGeom>
              <a:gradFill rotWithShape="1">
                <a:gsLst>
                  <a:gs pos="0">
                    <a:srgbClr val="9966FF"/>
                  </a:gs>
                  <a:gs pos="100000">
                    <a:srgbClr val="9966FF">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61" name="Freeform 21"/>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prstClr val="black"/>
                  </a:solidFill>
                </a:endParaRPr>
              </a:p>
            </p:txBody>
          </p:sp>
        </p:grpSp>
        <p:sp>
          <p:nvSpPr>
            <p:cNvPr id="87062" name="Text Box 22"/>
            <p:cNvSpPr txBox="1">
              <a:spLocks noChangeArrowheads="1"/>
            </p:cNvSpPr>
            <p:nvPr/>
          </p:nvSpPr>
          <p:spPr bwMode="gray">
            <a:xfrm>
              <a:off x="3716" y="3360"/>
              <a:ext cx="12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solidFill>
                    <a:srgbClr val="4472C4"/>
                  </a:solidFill>
                  <a:effectLst>
                    <a:outerShdw blurRad="38100" dist="38100" dir="2700000" algn="tl">
                      <a:srgbClr val="FFFFFF"/>
                    </a:outerShdw>
                  </a:effectLst>
                  <a:latin typeface="Verdana" pitchFamily="34" charset="0"/>
                </a:rPr>
                <a:t>3</a:t>
              </a:r>
            </a:p>
          </p:txBody>
        </p:sp>
      </p:grpSp>
      <p:sp>
        <p:nvSpPr>
          <p:cNvPr id="87063" name="Text Box 23"/>
          <p:cNvSpPr txBox="1">
            <a:spLocks noChangeArrowheads="1"/>
          </p:cNvSpPr>
          <p:nvPr/>
        </p:nvSpPr>
        <p:spPr bwMode="gray">
          <a:xfrm>
            <a:off x="1070568" y="4267201"/>
            <a:ext cx="56705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sz="2800" b="1" dirty="0">
                <a:solidFill>
                  <a:prstClr val="black">
                    <a:lumMod val="95000"/>
                    <a:lumOff val="5000"/>
                  </a:prstClr>
                </a:solidFill>
                <a:latin typeface="Times New Roman" pitchFamily="18" charset="0"/>
                <a:cs typeface="Times New Roman" pitchFamily="18" charset="0"/>
              </a:rPr>
              <a:t>TĂNG TỐC</a:t>
            </a:r>
          </a:p>
        </p:txBody>
      </p:sp>
      <p:sp>
        <p:nvSpPr>
          <p:cNvPr id="87064" name="Rectangle 24">
            <a:hlinkClick r:id="rId6" action="ppaction://hlinkpres?slideindex=1&amp;slidetitle=PowerPoint Presentation"/>
          </p:cNvPr>
          <p:cNvSpPr>
            <a:spLocks noChangeArrowheads="1"/>
          </p:cNvSpPr>
          <p:nvPr/>
        </p:nvSpPr>
        <p:spPr bwMode="gray">
          <a:xfrm>
            <a:off x="982134" y="5214939"/>
            <a:ext cx="7600951" cy="719137"/>
          </a:xfrm>
          <a:prstGeom prst="rect">
            <a:avLst/>
          </a:prstGeom>
          <a:gradFill rotWithShape="1">
            <a:gsLst>
              <a:gs pos="0">
                <a:srgbClr val="013997">
                  <a:alpha val="44000"/>
                </a:srgbClr>
              </a:gs>
              <a:gs pos="100000">
                <a:srgbClr val="33AD8A"/>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nvGrpSpPr>
          <p:cNvPr id="87065" name="Group 25"/>
          <p:cNvGrpSpPr>
            <a:grpSpLocks/>
          </p:cNvGrpSpPr>
          <p:nvPr/>
        </p:nvGrpSpPr>
        <p:grpSpPr bwMode="auto">
          <a:xfrm>
            <a:off x="7736418" y="4953001"/>
            <a:ext cx="1305983" cy="1019175"/>
            <a:chOff x="2016" y="1920"/>
            <a:chExt cx="1680" cy="1680"/>
          </a:xfrm>
        </p:grpSpPr>
        <p:sp>
          <p:nvSpPr>
            <p:cNvPr id="87066" name="Oval 26"/>
            <p:cNvSpPr>
              <a:spLocks noChangeArrowheads="1"/>
            </p:cNvSpPr>
            <p:nvPr/>
          </p:nvSpPr>
          <p:spPr bwMode="gray">
            <a:xfrm>
              <a:off x="2016" y="1920"/>
              <a:ext cx="1680" cy="1680"/>
            </a:xfrm>
            <a:prstGeom prst="ellipse">
              <a:avLst/>
            </a:prstGeom>
            <a:gradFill rotWithShape="1">
              <a:gsLst>
                <a:gs pos="0">
                  <a:srgbClr val="33CCCC"/>
                </a:gs>
                <a:gs pos="100000">
                  <a:srgbClr val="33CCCC">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67" name="Freeform 2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33CCCC"/>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prstClr val="black"/>
                </a:solidFill>
              </a:endParaRPr>
            </a:p>
          </p:txBody>
        </p:sp>
      </p:grpSp>
      <p:sp>
        <p:nvSpPr>
          <p:cNvPr id="87068" name="Text Box 28"/>
          <p:cNvSpPr txBox="1">
            <a:spLocks noChangeArrowheads="1"/>
          </p:cNvSpPr>
          <p:nvPr/>
        </p:nvSpPr>
        <p:spPr bwMode="gray">
          <a:xfrm>
            <a:off x="8307919" y="5019675"/>
            <a:ext cx="4042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solidFill>
                  <a:srgbClr val="FF0000"/>
                </a:solidFill>
                <a:effectLst>
                  <a:outerShdw blurRad="38100" dist="38100" dir="2700000" algn="tl">
                    <a:srgbClr val="FFFFFF"/>
                  </a:outerShdw>
                </a:effectLst>
                <a:latin typeface="Verdana" pitchFamily="34" charset="0"/>
              </a:rPr>
              <a:t>4</a:t>
            </a:r>
          </a:p>
        </p:txBody>
      </p:sp>
      <p:sp>
        <p:nvSpPr>
          <p:cNvPr id="87069" name="Text Box 29"/>
          <p:cNvSpPr txBox="1">
            <a:spLocks noChangeArrowheads="1"/>
          </p:cNvSpPr>
          <p:nvPr/>
        </p:nvSpPr>
        <p:spPr bwMode="gray">
          <a:xfrm>
            <a:off x="1016000" y="5405438"/>
            <a:ext cx="64939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sz="2800" b="1" dirty="0">
                <a:solidFill>
                  <a:prstClr val="black">
                    <a:lumMod val="95000"/>
                    <a:lumOff val="5000"/>
                  </a:prstClr>
                </a:solidFill>
                <a:latin typeface="Times New Roman" pitchFamily="18" charset="0"/>
                <a:cs typeface="Times New Roman" pitchFamily="18" charset="0"/>
              </a:rPr>
              <a:t>VỀ ĐÍCH</a:t>
            </a:r>
          </a:p>
        </p:txBody>
      </p:sp>
      <p:sp>
        <p:nvSpPr>
          <p:cNvPr id="31" name="Title 1"/>
          <p:cNvSpPr txBox="1">
            <a:spLocks/>
          </p:cNvSpPr>
          <p:nvPr/>
        </p:nvSpPr>
        <p:spPr>
          <a:xfrm>
            <a:off x="982133" y="480642"/>
            <a:ext cx="9144000" cy="872271"/>
          </a:xfrm>
          <a:prstGeom prst="rect">
            <a:avLst/>
          </a:prstGeom>
          <a:solidFill>
            <a:schemeClr val="bg1">
              <a:lumMod val="95000"/>
            </a:schemeClr>
          </a:solidFill>
          <a:ln w="12700" cap="flat" cmpd="sng" algn="ctr">
            <a:solidFill>
              <a:schemeClr val="bg1">
                <a:lumMod val="95000"/>
              </a:schemeClr>
            </a:solidFill>
            <a:prstDash val="solid"/>
            <a:miter lim="800000"/>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vl2pPr>
              <a:defRPr/>
            </a:lvl2pPr>
            <a:lvl3pPr>
              <a:defRPr/>
            </a:lvl3pPr>
            <a:lvl4pPr>
              <a:defRPr/>
            </a:lvl4pPr>
            <a:lvl5pPr>
              <a:defRPr/>
            </a:lvl5pPr>
            <a:lvl6pPr>
              <a:defRPr/>
            </a:lvl6pPr>
            <a:lvl7pPr>
              <a:defRPr/>
            </a:lvl7pPr>
            <a:lvl8pPr>
              <a:defRPr/>
            </a:lvl8pPr>
            <a:lvl9pPr>
              <a:defRPr/>
            </a:lvl9pPr>
          </a:lstStyle>
          <a:p>
            <a:pPr algn="ctr"/>
            <a:r>
              <a:rPr lang="en-US" dirty="0">
                <a:solidFill>
                  <a:srgbClr val="FF0000"/>
                </a:solidFill>
              </a:rPr>
              <a:t>“AI NHANH, AI ĐÚNG”</a:t>
            </a:r>
          </a:p>
        </p:txBody>
      </p:sp>
      <p:pic>
        <p:nvPicPr>
          <p:cNvPr id="2" name="Picture 2" descr="Káº¿t quáº£ hÃ¬nh áº£nh cho AI NHANH HÆ 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9409" y="2036436"/>
            <a:ext cx="3411522" cy="249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638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MS910219404[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3411299" y="2866973"/>
            <a:ext cx="961456" cy="961456"/>
          </a:xfrm>
          <a:prstGeom prst="rect">
            <a:avLst/>
          </a:prstGeom>
        </p:spPr>
      </p:pic>
      <p:sp>
        <p:nvSpPr>
          <p:cNvPr id="247" name="Title 246"/>
          <p:cNvSpPr>
            <a:spLocks noGrp="1"/>
          </p:cNvSpPr>
          <p:nvPr>
            <p:ph type="title"/>
          </p:nvPr>
        </p:nvSpPr>
        <p:spPr>
          <a:xfrm>
            <a:off x="182880" y="227320"/>
            <a:ext cx="11887199" cy="1457789"/>
          </a:xfrm>
        </p:spPr>
        <p:txBody>
          <a:bodyPr/>
          <a:lstStyle/>
          <a:p>
            <a:r>
              <a:rPr lang="en-GB" dirty="0" err="1">
                <a:latin typeface="Times New Roman" panose="02020603050405020304" pitchFamily="18" charset="0"/>
                <a:cs typeface="Times New Roman" panose="02020603050405020304" pitchFamily="18" charset="0"/>
              </a:rPr>
              <a:t>Thời</a:t>
            </a:r>
            <a:r>
              <a:rPr lang="en-GB" dirty="0"/>
              <a:t> </a:t>
            </a:r>
            <a:r>
              <a:rPr lang="en-GB" dirty="0" err="1">
                <a:latin typeface="Times New Roman" panose="02020603050405020304" pitchFamily="18" charset="0"/>
                <a:cs typeface="Times New Roman" panose="02020603050405020304" pitchFamily="18" charset="0"/>
              </a:rPr>
              <a:t>gian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hạn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Hãy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việc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nhanh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nào</a:t>
            </a:r>
            <a:r>
              <a:rPr lang="en-GB" dirty="0">
                <a:latin typeface="Times New Roman" panose="02020603050405020304" pitchFamily="18" charset="0"/>
                <a:cs typeface="Times New Roman" panose="02020603050405020304" pitchFamily="18" charset="0"/>
              </a:rPr>
              <a:t>!!!</a:t>
            </a:r>
          </a:p>
        </p:txBody>
      </p:sp>
      <p:sp>
        <p:nvSpPr>
          <p:cNvPr id="248" name="Rectangle 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2:00</a:t>
            </a:r>
          </a:p>
        </p:txBody>
      </p:sp>
      <p:sp>
        <p:nvSpPr>
          <p:cNvPr id="249" name="Rectangle 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1:59</a:t>
            </a:r>
          </a:p>
        </p:txBody>
      </p:sp>
      <p:sp>
        <p:nvSpPr>
          <p:cNvPr id="250" name="Rectangle 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1:58</a:t>
            </a:r>
          </a:p>
        </p:txBody>
      </p:sp>
      <p:sp>
        <p:nvSpPr>
          <p:cNvPr id="251" name="Rectangle 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1:57</a:t>
            </a:r>
          </a:p>
        </p:txBody>
      </p:sp>
      <p:sp>
        <p:nvSpPr>
          <p:cNvPr id="252" name="Rectangle 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1:56</a:t>
            </a:r>
          </a:p>
        </p:txBody>
      </p:sp>
      <p:sp>
        <p:nvSpPr>
          <p:cNvPr id="253" name="Rectangle 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1:55</a:t>
            </a:r>
          </a:p>
        </p:txBody>
      </p:sp>
      <p:sp>
        <p:nvSpPr>
          <p:cNvPr id="254" name="Rectangle 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1:54</a:t>
            </a:r>
          </a:p>
        </p:txBody>
      </p:sp>
      <p:sp>
        <p:nvSpPr>
          <p:cNvPr id="255" name="Rectangle 1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1:53</a:t>
            </a:r>
          </a:p>
        </p:txBody>
      </p:sp>
      <p:sp>
        <p:nvSpPr>
          <p:cNvPr id="256" name="Rectangle 1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1:52</a:t>
            </a:r>
          </a:p>
        </p:txBody>
      </p:sp>
      <p:sp>
        <p:nvSpPr>
          <p:cNvPr id="257" name="Rectangle 1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1:51</a:t>
            </a:r>
          </a:p>
        </p:txBody>
      </p:sp>
      <p:sp>
        <p:nvSpPr>
          <p:cNvPr id="258" name="Rectangle 1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1:50</a:t>
            </a:r>
          </a:p>
        </p:txBody>
      </p:sp>
      <p:sp>
        <p:nvSpPr>
          <p:cNvPr id="259" name="Rectangle 1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1:49</a:t>
            </a:r>
          </a:p>
        </p:txBody>
      </p:sp>
      <p:sp>
        <p:nvSpPr>
          <p:cNvPr id="260" name="Rectangle 1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1:48</a:t>
            </a:r>
          </a:p>
        </p:txBody>
      </p:sp>
      <p:sp>
        <p:nvSpPr>
          <p:cNvPr id="261" name="Rectangle 1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1:47</a:t>
            </a:r>
          </a:p>
        </p:txBody>
      </p:sp>
      <p:sp>
        <p:nvSpPr>
          <p:cNvPr id="262" name="Rectangle 1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1:46</a:t>
            </a:r>
          </a:p>
        </p:txBody>
      </p:sp>
      <p:sp>
        <p:nvSpPr>
          <p:cNvPr id="263" name="Rectangle 1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1:45</a:t>
            </a:r>
          </a:p>
        </p:txBody>
      </p:sp>
      <p:sp>
        <p:nvSpPr>
          <p:cNvPr id="264" name="Rectangle 1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1:44</a:t>
            </a:r>
          </a:p>
        </p:txBody>
      </p:sp>
      <p:sp>
        <p:nvSpPr>
          <p:cNvPr id="265" name="Rectangle 2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1:43</a:t>
            </a:r>
          </a:p>
        </p:txBody>
      </p:sp>
      <p:sp>
        <p:nvSpPr>
          <p:cNvPr id="266" name="Rectangle 2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1:42</a:t>
            </a:r>
          </a:p>
        </p:txBody>
      </p:sp>
      <p:sp>
        <p:nvSpPr>
          <p:cNvPr id="267" name="Rectangle 2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1:41</a:t>
            </a:r>
          </a:p>
        </p:txBody>
      </p:sp>
      <p:sp>
        <p:nvSpPr>
          <p:cNvPr id="268" name="Rectangle 2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1:40</a:t>
            </a:r>
          </a:p>
        </p:txBody>
      </p:sp>
      <p:sp>
        <p:nvSpPr>
          <p:cNvPr id="269" name="Rectangle 2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1:39</a:t>
            </a:r>
          </a:p>
        </p:txBody>
      </p:sp>
      <p:sp>
        <p:nvSpPr>
          <p:cNvPr id="270" name="Rectangle 2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1:38</a:t>
            </a:r>
          </a:p>
        </p:txBody>
      </p:sp>
      <p:sp>
        <p:nvSpPr>
          <p:cNvPr id="271" name="Rectangle 2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1:37</a:t>
            </a:r>
          </a:p>
        </p:txBody>
      </p:sp>
      <p:sp>
        <p:nvSpPr>
          <p:cNvPr id="272" name="Rectangle 2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1:36</a:t>
            </a:r>
          </a:p>
        </p:txBody>
      </p:sp>
      <p:sp>
        <p:nvSpPr>
          <p:cNvPr id="273" name="Rectangle 2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1:35</a:t>
            </a:r>
          </a:p>
        </p:txBody>
      </p:sp>
      <p:sp>
        <p:nvSpPr>
          <p:cNvPr id="274" name="Rectangle 2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1:34</a:t>
            </a:r>
          </a:p>
        </p:txBody>
      </p:sp>
      <p:sp>
        <p:nvSpPr>
          <p:cNvPr id="275" name="Rectangle 3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1:33</a:t>
            </a:r>
          </a:p>
        </p:txBody>
      </p:sp>
      <p:sp>
        <p:nvSpPr>
          <p:cNvPr id="276" name="Rectangle 3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1:32</a:t>
            </a:r>
          </a:p>
        </p:txBody>
      </p:sp>
      <p:sp>
        <p:nvSpPr>
          <p:cNvPr id="277" name="Rectangle 3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1:31</a:t>
            </a:r>
          </a:p>
        </p:txBody>
      </p:sp>
      <p:sp>
        <p:nvSpPr>
          <p:cNvPr id="278" name="Rectangle 3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1:30</a:t>
            </a:r>
          </a:p>
        </p:txBody>
      </p:sp>
      <p:sp>
        <p:nvSpPr>
          <p:cNvPr id="279" name="Rectangle 3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1:29</a:t>
            </a:r>
          </a:p>
        </p:txBody>
      </p:sp>
      <p:sp>
        <p:nvSpPr>
          <p:cNvPr id="280" name="Rectangle 3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1:28</a:t>
            </a:r>
          </a:p>
        </p:txBody>
      </p:sp>
      <p:sp>
        <p:nvSpPr>
          <p:cNvPr id="281" name="Rectangle 3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1:27</a:t>
            </a:r>
          </a:p>
        </p:txBody>
      </p:sp>
      <p:sp>
        <p:nvSpPr>
          <p:cNvPr id="282" name="Rectangle 3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1:26</a:t>
            </a:r>
          </a:p>
        </p:txBody>
      </p:sp>
      <p:sp>
        <p:nvSpPr>
          <p:cNvPr id="283" name="Rectangle 3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1:25</a:t>
            </a:r>
          </a:p>
        </p:txBody>
      </p:sp>
      <p:sp>
        <p:nvSpPr>
          <p:cNvPr id="284" name="Rectangle 3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1:24</a:t>
            </a:r>
          </a:p>
        </p:txBody>
      </p:sp>
      <p:sp>
        <p:nvSpPr>
          <p:cNvPr id="285" name="Rectangle 4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1:23</a:t>
            </a:r>
          </a:p>
        </p:txBody>
      </p:sp>
      <p:sp>
        <p:nvSpPr>
          <p:cNvPr id="286" name="Rectangle 4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1:22</a:t>
            </a:r>
          </a:p>
        </p:txBody>
      </p:sp>
      <p:sp>
        <p:nvSpPr>
          <p:cNvPr id="287" name="Rectangle 4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1:21</a:t>
            </a:r>
          </a:p>
        </p:txBody>
      </p:sp>
      <p:sp>
        <p:nvSpPr>
          <p:cNvPr id="288" name="Rectangle 4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1:20</a:t>
            </a:r>
          </a:p>
        </p:txBody>
      </p:sp>
      <p:sp>
        <p:nvSpPr>
          <p:cNvPr id="289" name="Rectangle 4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1:19</a:t>
            </a:r>
          </a:p>
        </p:txBody>
      </p:sp>
      <p:sp>
        <p:nvSpPr>
          <p:cNvPr id="290" name="Rectangle 4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1:18</a:t>
            </a:r>
          </a:p>
        </p:txBody>
      </p:sp>
      <p:sp>
        <p:nvSpPr>
          <p:cNvPr id="291" name="Rectangle 4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1:17</a:t>
            </a:r>
          </a:p>
        </p:txBody>
      </p:sp>
      <p:sp>
        <p:nvSpPr>
          <p:cNvPr id="292" name="Rectangle 4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1:16</a:t>
            </a:r>
          </a:p>
        </p:txBody>
      </p:sp>
      <p:sp>
        <p:nvSpPr>
          <p:cNvPr id="293" name="Rectangle 4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1:15</a:t>
            </a:r>
          </a:p>
        </p:txBody>
      </p:sp>
      <p:sp>
        <p:nvSpPr>
          <p:cNvPr id="294" name="Rectangle 4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1:14</a:t>
            </a:r>
          </a:p>
        </p:txBody>
      </p:sp>
      <p:sp>
        <p:nvSpPr>
          <p:cNvPr id="295" name="Rectangle 5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1:13</a:t>
            </a:r>
          </a:p>
        </p:txBody>
      </p:sp>
      <p:sp>
        <p:nvSpPr>
          <p:cNvPr id="296" name="Rectangle 5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1:12</a:t>
            </a:r>
          </a:p>
        </p:txBody>
      </p:sp>
      <p:sp>
        <p:nvSpPr>
          <p:cNvPr id="297" name="Rectangle 5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1:11</a:t>
            </a:r>
          </a:p>
        </p:txBody>
      </p:sp>
      <p:sp>
        <p:nvSpPr>
          <p:cNvPr id="298" name="Rectangle 5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1:10</a:t>
            </a:r>
          </a:p>
        </p:txBody>
      </p:sp>
      <p:sp>
        <p:nvSpPr>
          <p:cNvPr id="299" name="Rectangle 54"/>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1:09</a:t>
            </a:r>
          </a:p>
        </p:txBody>
      </p:sp>
      <p:sp>
        <p:nvSpPr>
          <p:cNvPr id="300" name="Rectangle 55"/>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1:08</a:t>
            </a:r>
          </a:p>
        </p:txBody>
      </p:sp>
      <p:sp>
        <p:nvSpPr>
          <p:cNvPr id="301" name="Rectangle 56"/>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1:07</a:t>
            </a:r>
          </a:p>
        </p:txBody>
      </p:sp>
      <p:sp>
        <p:nvSpPr>
          <p:cNvPr id="302" name="Rectangle 57"/>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1:06</a:t>
            </a:r>
          </a:p>
        </p:txBody>
      </p:sp>
      <p:sp>
        <p:nvSpPr>
          <p:cNvPr id="303" name="Rectangle 58"/>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1:05</a:t>
            </a:r>
          </a:p>
        </p:txBody>
      </p:sp>
      <p:sp>
        <p:nvSpPr>
          <p:cNvPr id="304" name="Rectangle 59"/>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1:04</a:t>
            </a:r>
          </a:p>
        </p:txBody>
      </p:sp>
      <p:sp>
        <p:nvSpPr>
          <p:cNvPr id="305" name="Rectangle 60"/>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1:03</a:t>
            </a:r>
          </a:p>
        </p:txBody>
      </p:sp>
      <p:sp>
        <p:nvSpPr>
          <p:cNvPr id="306" name="Rectangle 61"/>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1:02</a:t>
            </a:r>
          </a:p>
        </p:txBody>
      </p:sp>
      <p:sp>
        <p:nvSpPr>
          <p:cNvPr id="307" name="Rectangle 62"/>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1:01</a:t>
            </a:r>
          </a:p>
        </p:txBody>
      </p:sp>
      <p:sp>
        <p:nvSpPr>
          <p:cNvPr id="308" name="Rectangle 63"/>
          <p:cNvSpPr>
            <a:spLocks noChangeArrowheads="1"/>
          </p:cNvSpPr>
          <p:nvPr/>
        </p:nvSpPr>
        <p:spPr bwMode="auto">
          <a:xfrm>
            <a:off x="2367269" y="2488702"/>
            <a:ext cx="8487962"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1:00</a:t>
            </a:r>
          </a:p>
        </p:txBody>
      </p:sp>
      <p:sp>
        <p:nvSpPr>
          <p:cNvPr id="309" name="Rectangle 6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0:59</a:t>
            </a:r>
          </a:p>
        </p:txBody>
      </p:sp>
      <p:sp>
        <p:nvSpPr>
          <p:cNvPr id="310" name="Rectangle 6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0:58</a:t>
            </a:r>
          </a:p>
        </p:txBody>
      </p:sp>
      <p:sp>
        <p:nvSpPr>
          <p:cNvPr id="311" name="Rectangle 6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0:57</a:t>
            </a:r>
          </a:p>
        </p:txBody>
      </p:sp>
      <p:sp>
        <p:nvSpPr>
          <p:cNvPr id="312" name="Rectangle 6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0:56</a:t>
            </a:r>
          </a:p>
        </p:txBody>
      </p:sp>
      <p:sp>
        <p:nvSpPr>
          <p:cNvPr id="313" name="Rectangle 6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0:55</a:t>
            </a:r>
          </a:p>
        </p:txBody>
      </p:sp>
      <p:sp>
        <p:nvSpPr>
          <p:cNvPr id="314" name="Rectangle 6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0:54</a:t>
            </a:r>
          </a:p>
        </p:txBody>
      </p:sp>
      <p:sp>
        <p:nvSpPr>
          <p:cNvPr id="315" name="Rectangle 7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0:53</a:t>
            </a:r>
          </a:p>
        </p:txBody>
      </p:sp>
      <p:sp>
        <p:nvSpPr>
          <p:cNvPr id="316" name="Rectangle 7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0:52</a:t>
            </a:r>
          </a:p>
        </p:txBody>
      </p:sp>
      <p:sp>
        <p:nvSpPr>
          <p:cNvPr id="317" name="Rectangle 7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0:51</a:t>
            </a:r>
          </a:p>
        </p:txBody>
      </p:sp>
      <p:sp>
        <p:nvSpPr>
          <p:cNvPr id="318" name="Rectangle 7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0:50</a:t>
            </a:r>
          </a:p>
        </p:txBody>
      </p:sp>
      <p:sp>
        <p:nvSpPr>
          <p:cNvPr id="319" name="Rectangle 7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0:49</a:t>
            </a:r>
          </a:p>
        </p:txBody>
      </p:sp>
      <p:sp>
        <p:nvSpPr>
          <p:cNvPr id="320" name="Rectangle 7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0:48</a:t>
            </a:r>
          </a:p>
        </p:txBody>
      </p:sp>
      <p:sp>
        <p:nvSpPr>
          <p:cNvPr id="321" name="Rectangle 7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0:47</a:t>
            </a:r>
          </a:p>
        </p:txBody>
      </p:sp>
      <p:sp>
        <p:nvSpPr>
          <p:cNvPr id="322" name="Rectangle 7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0:46</a:t>
            </a:r>
          </a:p>
        </p:txBody>
      </p:sp>
      <p:sp>
        <p:nvSpPr>
          <p:cNvPr id="323" name="Rectangle 7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0:45</a:t>
            </a:r>
          </a:p>
        </p:txBody>
      </p:sp>
      <p:sp>
        <p:nvSpPr>
          <p:cNvPr id="324" name="Rectangle 7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0:44</a:t>
            </a:r>
          </a:p>
        </p:txBody>
      </p:sp>
      <p:sp>
        <p:nvSpPr>
          <p:cNvPr id="325" name="Rectangle 8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0:43</a:t>
            </a:r>
          </a:p>
        </p:txBody>
      </p:sp>
      <p:sp>
        <p:nvSpPr>
          <p:cNvPr id="326" name="Rectangle 8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0:42</a:t>
            </a:r>
          </a:p>
        </p:txBody>
      </p:sp>
      <p:sp>
        <p:nvSpPr>
          <p:cNvPr id="327" name="Rectangle 8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0:41</a:t>
            </a:r>
          </a:p>
        </p:txBody>
      </p:sp>
      <p:sp>
        <p:nvSpPr>
          <p:cNvPr id="328" name="Rectangle 8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0:40</a:t>
            </a:r>
          </a:p>
        </p:txBody>
      </p:sp>
      <p:sp>
        <p:nvSpPr>
          <p:cNvPr id="329" name="Rectangle 8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0:39</a:t>
            </a:r>
          </a:p>
        </p:txBody>
      </p:sp>
      <p:sp>
        <p:nvSpPr>
          <p:cNvPr id="330" name="Rectangle 8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0:38</a:t>
            </a:r>
          </a:p>
        </p:txBody>
      </p:sp>
      <p:sp>
        <p:nvSpPr>
          <p:cNvPr id="331" name="Rectangle 8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0:37</a:t>
            </a:r>
          </a:p>
        </p:txBody>
      </p:sp>
      <p:sp>
        <p:nvSpPr>
          <p:cNvPr id="332" name="Rectangle 8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0:36</a:t>
            </a:r>
          </a:p>
        </p:txBody>
      </p:sp>
      <p:sp>
        <p:nvSpPr>
          <p:cNvPr id="333" name="Rectangle 8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0:35</a:t>
            </a:r>
          </a:p>
        </p:txBody>
      </p:sp>
      <p:sp>
        <p:nvSpPr>
          <p:cNvPr id="334" name="Rectangle 8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0:34</a:t>
            </a:r>
          </a:p>
        </p:txBody>
      </p:sp>
      <p:sp>
        <p:nvSpPr>
          <p:cNvPr id="335" name="Rectangle 9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0:33</a:t>
            </a:r>
          </a:p>
        </p:txBody>
      </p:sp>
      <p:sp>
        <p:nvSpPr>
          <p:cNvPr id="336" name="Rectangle 9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0:32</a:t>
            </a:r>
          </a:p>
        </p:txBody>
      </p:sp>
      <p:sp>
        <p:nvSpPr>
          <p:cNvPr id="337" name="Rectangle 9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0:31</a:t>
            </a:r>
          </a:p>
        </p:txBody>
      </p:sp>
      <p:sp>
        <p:nvSpPr>
          <p:cNvPr id="338" name="Rectangle 9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0:30</a:t>
            </a:r>
          </a:p>
        </p:txBody>
      </p:sp>
      <p:sp>
        <p:nvSpPr>
          <p:cNvPr id="339" name="Rectangle 9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0:29</a:t>
            </a:r>
          </a:p>
        </p:txBody>
      </p:sp>
      <p:sp>
        <p:nvSpPr>
          <p:cNvPr id="340" name="Rectangle 9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0:28</a:t>
            </a:r>
          </a:p>
        </p:txBody>
      </p:sp>
      <p:sp>
        <p:nvSpPr>
          <p:cNvPr id="341" name="Rectangle 9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0:27</a:t>
            </a:r>
          </a:p>
        </p:txBody>
      </p:sp>
      <p:sp>
        <p:nvSpPr>
          <p:cNvPr id="342" name="Rectangle 9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0:26</a:t>
            </a:r>
          </a:p>
        </p:txBody>
      </p:sp>
      <p:sp>
        <p:nvSpPr>
          <p:cNvPr id="343" name="Rectangle 9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0:25</a:t>
            </a:r>
          </a:p>
        </p:txBody>
      </p:sp>
      <p:sp>
        <p:nvSpPr>
          <p:cNvPr id="344" name="Rectangle 9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0:24</a:t>
            </a:r>
          </a:p>
        </p:txBody>
      </p:sp>
      <p:sp>
        <p:nvSpPr>
          <p:cNvPr id="345" name="Rectangle 10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0:23</a:t>
            </a:r>
          </a:p>
        </p:txBody>
      </p:sp>
      <p:sp>
        <p:nvSpPr>
          <p:cNvPr id="346" name="Rectangle 10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0:22</a:t>
            </a:r>
          </a:p>
        </p:txBody>
      </p:sp>
      <p:sp>
        <p:nvSpPr>
          <p:cNvPr id="347" name="Rectangle 10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0:21</a:t>
            </a:r>
          </a:p>
        </p:txBody>
      </p:sp>
      <p:sp>
        <p:nvSpPr>
          <p:cNvPr id="348" name="Rectangle 10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0:20</a:t>
            </a:r>
          </a:p>
        </p:txBody>
      </p:sp>
      <p:sp>
        <p:nvSpPr>
          <p:cNvPr id="349" name="Rectangle 10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0:19</a:t>
            </a:r>
          </a:p>
        </p:txBody>
      </p:sp>
      <p:sp>
        <p:nvSpPr>
          <p:cNvPr id="350" name="Rectangle 10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0:18</a:t>
            </a:r>
          </a:p>
        </p:txBody>
      </p:sp>
      <p:sp>
        <p:nvSpPr>
          <p:cNvPr id="351" name="Rectangle 10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0:17</a:t>
            </a:r>
          </a:p>
        </p:txBody>
      </p:sp>
      <p:sp>
        <p:nvSpPr>
          <p:cNvPr id="352" name="Rectangle 10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0:16</a:t>
            </a:r>
          </a:p>
        </p:txBody>
      </p:sp>
      <p:sp>
        <p:nvSpPr>
          <p:cNvPr id="353" name="Rectangle 10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0:15</a:t>
            </a:r>
          </a:p>
        </p:txBody>
      </p:sp>
      <p:sp>
        <p:nvSpPr>
          <p:cNvPr id="354" name="Rectangle 10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0:14</a:t>
            </a:r>
          </a:p>
        </p:txBody>
      </p:sp>
      <p:sp>
        <p:nvSpPr>
          <p:cNvPr id="355" name="Rectangle 11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0:13</a:t>
            </a:r>
          </a:p>
        </p:txBody>
      </p:sp>
      <p:sp>
        <p:nvSpPr>
          <p:cNvPr id="356" name="Rectangle 11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0:12</a:t>
            </a:r>
          </a:p>
        </p:txBody>
      </p:sp>
      <p:sp>
        <p:nvSpPr>
          <p:cNvPr id="357" name="Rectangle 11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0:11</a:t>
            </a:r>
          </a:p>
        </p:txBody>
      </p:sp>
      <p:sp>
        <p:nvSpPr>
          <p:cNvPr id="358" name="Rectangle 11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0:10</a:t>
            </a:r>
          </a:p>
        </p:txBody>
      </p:sp>
      <p:sp>
        <p:nvSpPr>
          <p:cNvPr id="359" name="Rectangle 114"/>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0:09</a:t>
            </a:r>
          </a:p>
        </p:txBody>
      </p:sp>
      <p:sp>
        <p:nvSpPr>
          <p:cNvPr id="360" name="Rectangle 115"/>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0:08</a:t>
            </a:r>
          </a:p>
        </p:txBody>
      </p:sp>
      <p:sp>
        <p:nvSpPr>
          <p:cNvPr id="361" name="Rectangle 116"/>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0:07</a:t>
            </a:r>
          </a:p>
        </p:txBody>
      </p:sp>
      <p:sp>
        <p:nvSpPr>
          <p:cNvPr id="362" name="Rectangle 117"/>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0:06</a:t>
            </a:r>
          </a:p>
        </p:txBody>
      </p:sp>
      <p:sp>
        <p:nvSpPr>
          <p:cNvPr id="363" name="Rectangle 118"/>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0:05</a:t>
            </a:r>
          </a:p>
        </p:txBody>
      </p:sp>
      <p:sp>
        <p:nvSpPr>
          <p:cNvPr id="364" name="Rectangle 119"/>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0:04</a:t>
            </a:r>
          </a:p>
        </p:txBody>
      </p:sp>
      <p:sp>
        <p:nvSpPr>
          <p:cNvPr id="365" name="Rectangle 120"/>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0:03</a:t>
            </a:r>
          </a:p>
        </p:txBody>
      </p:sp>
      <p:sp>
        <p:nvSpPr>
          <p:cNvPr id="366" name="Rectangle 121"/>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0:02</a:t>
            </a:r>
          </a:p>
        </p:txBody>
      </p:sp>
      <p:sp>
        <p:nvSpPr>
          <p:cNvPr id="367" name="Rectangle 122"/>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a:solidFill>
                  <a:prstClr val="black"/>
                </a:solidFill>
                <a:latin typeface="Times New Roman" panose="02020603050405020304" pitchFamily="18" charset="0"/>
                <a:cs typeface="Times New Roman" panose="02020603050405020304" pitchFamily="18" charset="0"/>
              </a:rPr>
              <a:t>0:01</a:t>
            </a:r>
          </a:p>
        </p:txBody>
      </p:sp>
      <p:sp>
        <p:nvSpPr>
          <p:cNvPr id="368" name="Rectangle 123"/>
          <p:cNvSpPr>
            <a:spLocks noChangeArrowheads="1"/>
          </p:cNvSpPr>
          <p:nvPr/>
        </p:nvSpPr>
        <p:spPr bwMode="auto">
          <a:xfrm>
            <a:off x="2367268" y="2488702"/>
            <a:ext cx="8487966" cy="4108041"/>
          </a:xfrm>
          <a:prstGeom prst="rect">
            <a:avLst/>
          </a:prstGeom>
          <a:solidFill>
            <a:srgbClr val="66CCFF"/>
          </a:solidFill>
          <a:ln w="38100">
            <a:solidFill>
              <a:schemeClr val="tx1"/>
            </a:solidFill>
            <a:miter lim="800000"/>
            <a:headEnd/>
            <a:tailEnd/>
          </a:ln>
          <a:effectLst/>
        </p:spPr>
        <p:txBody>
          <a:bodyPr wrap="none" anchor="ctr"/>
          <a:lstStyle/>
          <a:p>
            <a:pPr algn="ctr"/>
            <a:r>
              <a:rPr lang="en-GB" sz="19900" b="1" dirty="0">
                <a:solidFill>
                  <a:prstClr val="black"/>
                </a:solidFill>
                <a:latin typeface="Times New Roman" panose="02020603050405020304" pitchFamily="18" charset="0"/>
                <a:cs typeface="Times New Roman" panose="02020603050405020304" pitchFamily="18" charset="0"/>
              </a:rPr>
              <a:t>End</a:t>
            </a:r>
          </a:p>
        </p:txBody>
      </p:sp>
      <p:sp>
        <p:nvSpPr>
          <p:cNvPr id="369" name="Rectangle 123"/>
          <p:cNvSpPr>
            <a:spLocks noChangeArrowheads="1"/>
          </p:cNvSpPr>
          <p:nvPr/>
        </p:nvSpPr>
        <p:spPr bwMode="auto">
          <a:xfrm>
            <a:off x="2367268" y="2488702"/>
            <a:ext cx="8487966" cy="410804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GB" sz="19900" b="1" dirty="0">
                <a:solidFill>
                  <a:prstClr val="black"/>
                </a:solidFill>
                <a:latin typeface="Times New Roman" panose="02020603050405020304" pitchFamily="18" charset="0"/>
                <a:cs typeface="Times New Roman" panose="02020603050405020304" pitchFamily="18" charset="0"/>
              </a:rPr>
              <a:t>2:00</a:t>
            </a:r>
          </a:p>
        </p:txBody>
      </p:sp>
    </p:spTree>
    <p:custDataLst>
      <p:tags r:id="rId1"/>
    </p:custDataLst>
    <p:extLst>
      <p:ext uri="{BB962C8B-B14F-4D97-AF65-F5344CB8AC3E}">
        <p14:creationId xmlns:p14="http://schemas.microsoft.com/office/powerpoint/2010/main" val="571922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24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25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25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25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253"/>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25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255"/>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256"/>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257"/>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258"/>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25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60"/>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61"/>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62"/>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63"/>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64"/>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65"/>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66"/>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67"/>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6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69"/>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270"/>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271"/>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272"/>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273"/>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274"/>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275"/>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276"/>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277"/>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278"/>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279"/>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280"/>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281"/>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282"/>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283"/>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284"/>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285"/>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286"/>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287"/>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288"/>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289"/>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290"/>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291"/>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292"/>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293"/>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294"/>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295"/>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296"/>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297"/>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298"/>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299"/>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300"/>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301"/>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302"/>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303"/>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304"/>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305"/>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306"/>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307"/>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308"/>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309"/>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310"/>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311"/>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312"/>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313"/>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314"/>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315"/>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316"/>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317"/>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318"/>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319"/>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320"/>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321"/>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322"/>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323"/>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324"/>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325"/>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326"/>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327"/>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328"/>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329"/>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330"/>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331"/>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332"/>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333"/>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334"/>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335"/>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336"/>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337"/>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338"/>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339"/>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340"/>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341"/>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342"/>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343"/>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344"/>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345"/>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346"/>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347"/>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348"/>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349"/>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350"/>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351"/>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352"/>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353"/>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354"/>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355"/>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356"/>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357"/>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358"/>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359"/>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360"/>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361"/>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362"/>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363"/>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364"/>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365"/>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366"/>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367"/>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368"/>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6"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563"/>
                                        </p:tgtEl>
                                      </p:cBhvr>
                                    </p:cmd>
                                  </p:childTnLst>
                                </p:cTn>
                              </p:par>
                            </p:childTnLst>
                          </p:cTn>
                        </p:par>
                      </p:childTnLst>
                    </p:cTn>
                  </p:par>
                </p:childTnLst>
              </p:cTn>
              <p:nextCondLst>
                <p:cond evt="onClick" delay="0">
                  <p:tgtEl>
                    <p:spTgt spid="369"/>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563"/>
                </p:tgtEl>
              </p:cMediaNode>
            </p:audio>
          </p:childTnLst>
        </p:cTn>
      </p:par>
    </p:tnLst>
    <p:bldLst>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149969"/>
            <a:ext cx="1959429" cy="1325563"/>
          </a:xfrm>
        </p:spPr>
        <p:txBody>
          <a:bodyPr/>
          <a:lstStyle/>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1:</a:t>
            </a:r>
          </a:p>
        </p:txBody>
      </p:sp>
      <p:sp>
        <p:nvSpPr>
          <p:cNvPr id="3" name="Content Placeholder 2"/>
          <p:cNvSpPr>
            <a:spLocks noGrp="1"/>
          </p:cNvSpPr>
          <p:nvPr>
            <p:ph idx="1"/>
          </p:nvPr>
        </p:nvSpPr>
        <p:spPr>
          <a:xfrm>
            <a:off x="838200" y="1240731"/>
            <a:ext cx="10515600" cy="2141464"/>
          </a:xfrm>
        </p:spPr>
        <p:txBody>
          <a:bodyPr>
            <a:normAutofit/>
          </a:bodyPr>
          <a:lstStyle/>
          <a:p>
            <a:pPr marL="0" indent="0" algn="just">
              <a:lnSpc>
                <a:spcPct val="150000"/>
              </a:lnSpc>
              <a:buNone/>
            </a:pP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vi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Left Arrow 3">
            <a:hlinkClick r:id="rId2" action="ppaction://hlinksldjump" highlightClick="1"/>
          </p:cNvPr>
          <p:cNvSpPr/>
          <p:nvPr/>
        </p:nvSpPr>
        <p:spPr>
          <a:xfrm>
            <a:off x="9454661" y="5261317"/>
            <a:ext cx="1899139" cy="970670"/>
          </a:xfrm>
          <a:prstGeom prst="leftArrow">
            <a:avLst/>
          </a:prstGeom>
          <a:gradFill>
            <a:gsLst>
              <a:gs pos="0">
                <a:schemeClr val="accent2">
                  <a:satMod val="103000"/>
                  <a:lumMod val="102000"/>
                  <a:tint val="94000"/>
                </a:schemeClr>
              </a:gs>
              <a:gs pos="68000">
                <a:schemeClr val="accent2">
                  <a:satMod val="110000"/>
                  <a:lumMod val="100000"/>
                  <a:shade val="100000"/>
                </a:schemeClr>
              </a:gs>
              <a:gs pos="100000">
                <a:schemeClr val="accent2">
                  <a:lumMod val="99000"/>
                  <a:satMod val="120000"/>
                  <a:shade val="78000"/>
                </a:schemeClr>
              </a:gs>
            </a:gsLs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10931" y="3513366"/>
            <a:ext cx="5839097" cy="1616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cs typeface="Times New Roman" panose="02020603050405020304" pitchFamily="18" charset="0"/>
              </a:rPr>
              <a:t>Điều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hòa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lượng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phẩm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gen</a:t>
            </a:r>
          </a:p>
        </p:txBody>
      </p:sp>
      <p:sp>
        <p:nvSpPr>
          <p:cNvPr id="6" name="Oval 5"/>
          <p:cNvSpPr/>
          <p:nvPr/>
        </p:nvSpPr>
        <p:spPr>
          <a:xfrm>
            <a:off x="634301"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a:t>
            </a:r>
          </a:p>
        </p:txBody>
      </p:sp>
      <p:sp>
        <p:nvSpPr>
          <p:cNvPr id="7" name="Oval 6"/>
          <p:cNvSpPr/>
          <p:nvPr/>
        </p:nvSpPr>
        <p:spPr>
          <a:xfrm>
            <a:off x="634301" y="493129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2</a:t>
            </a:r>
          </a:p>
        </p:txBody>
      </p:sp>
      <p:sp>
        <p:nvSpPr>
          <p:cNvPr id="8" name="Oval 7"/>
          <p:cNvSpPr/>
          <p:nvPr/>
        </p:nvSpPr>
        <p:spPr>
          <a:xfrm>
            <a:off x="635307"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3</a:t>
            </a:r>
          </a:p>
        </p:txBody>
      </p:sp>
      <p:sp>
        <p:nvSpPr>
          <p:cNvPr id="9" name="Oval 8"/>
          <p:cNvSpPr/>
          <p:nvPr/>
        </p:nvSpPr>
        <p:spPr>
          <a:xfrm>
            <a:off x="620403"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4</a:t>
            </a:r>
          </a:p>
        </p:txBody>
      </p:sp>
      <p:sp>
        <p:nvSpPr>
          <p:cNvPr id="10" name="Oval 9"/>
          <p:cNvSpPr/>
          <p:nvPr/>
        </p:nvSpPr>
        <p:spPr>
          <a:xfrm>
            <a:off x="620403"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5</a:t>
            </a:r>
          </a:p>
        </p:txBody>
      </p:sp>
      <p:sp>
        <p:nvSpPr>
          <p:cNvPr id="11" name="Oval 10"/>
          <p:cNvSpPr/>
          <p:nvPr/>
        </p:nvSpPr>
        <p:spPr>
          <a:xfrm>
            <a:off x="634301" y="488115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6</a:t>
            </a:r>
          </a:p>
        </p:txBody>
      </p:sp>
      <p:sp>
        <p:nvSpPr>
          <p:cNvPr id="12" name="Oval 11"/>
          <p:cNvSpPr/>
          <p:nvPr/>
        </p:nvSpPr>
        <p:spPr>
          <a:xfrm>
            <a:off x="633295" y="488773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7</a:t>
            </a:r>
          </a:p>
        </p:txBody>
      </p:sp>
      <p:sp>
        <p:nvSpPr>
          <p:cNvPr id="13" name="Oval 12"/>
          <p:cNvSpPr/>
          <p:nvPr/>
        </p:nvSpPr>
        <p:spPr>
          <a:xfrm>
            <a:off x="633295" y="48730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8</a:t>
            </a:r>
          </a:p>
        </p:txBody>
      </p:sp>
      <p:sp>
        <p:nvSpPr>
          <p:cNvPr id="14" name="Oval 13"/>
          <p:cNvSpPr/>
          <p:nvPr/>
        </p:nvSpPr>
        <p:spPr>
          <a:xfrm>
            <a:off x="646187" y="489423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9</a:t>
            </a:r>
          </a:p>
        </p:txBody>
      </p:sp>
      <p:sp>
        <p:nvSpPr>
          <p:cNvPr id="15" name="Oval 14"/>
          <p:cNvSpPr/>
          <p:nvPr/>
        </p:nvSpPr>
        <p:spPr>
          <a:xfrm>
            <a:off x="639741" y="490037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10</a:t>
            </a:r>
          </a:p>
        </p:txBody>
      </p:sp>
      <p:sp>
        <p:nvSpPr>
          <p:cNvPr id="16" name="Oval 15"/>
          <p:cNvSpPr/>
          <p:nvPr/>
        </p:nvSpPr>
        <p:spPr>
          <a:xfrm>
            <a:off x="646187" y="4896536"/>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11</a:t>
            </a:r>
          </a:p>
        </p:txBody>
      </p:sp>
      <p:sp>
        <p:nvSpPr>
          <p:cNvPr id="17" name="Oval 16"/>
          <p:cNvSpPr/>
          <p:nvPr/>
        </p:nvSpPr>
        <p:spPr>
          <a:xfrm>
            <a:off x="626849" y="4897249"/>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12</a:t>
            </a:r>
          </a:p>
        </p:txBody>
      </p:sp>
      <p:sp>
        <p:nvSpPr>
          <p:cNvPr id="18" name="Oval 17"/>
          <p:cNvSpPr/>
          <p:nvPr/>
        </p:nvSpPr>
        <p:spPr>
          <a:xfrm>
            <a:off x="632289" y="488609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13</a:t>
            </a:r>
          </a:p>
        </p:txBody>
      </p:sp>
      <p:sp>
        <p:nvSpPr>
          <p:cNvPr id="19" name="Oval 18"/>
          <p:cNvSpPr/>
          <p:nvPr/>
        </p:nvSpPr>
        <p:spPr>
          <a:xfrm>
            <a:off x="646187"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14</a:t>
            </a:r>
          </a:p>
        </p:txBody>
      </p:sp>
      <p:sp>
        <p:nvSpPr>
          <p:cNvPr id="20" name="Oval 19"/>
          <p:cNvSpPr/>
          <p:nvPr/>
        </p:nvSpPr>
        <p:spPr>
          <a:xfrm>
            <a:off x="605499"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STOP</a:t>
            </a:r>
          </a:p>
        </p:txBody>
      </p:sp>
    </p:spTree>
    <p:extLst>
      <p:ext uri="{BB962C8B-B14F-4D97-AF65-F5344CB8AC3E}">
        <p14:creationId xmlns:p14="http://schemas.microsoft.com/office/powerpoint/2010/main" val="258587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6"/>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999"/>
                                          </p:stCondLst>
                                        </p:cTn>
                                        <p:tgtEl>
                                          <p:spTgt spid="7"/>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999"/>
                                          </p:stCondLst>
                                        </p:cTn>
                                        <p:tgtEl>
                                          <p:spTgt spid="8"/>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999"/>
                                          </p:stCondLst>
                                        </p:cTn>
                                        <p:tgtEl>
                                          <p:spTgt spid="9"/>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999"/>
                                          </p:stCondLst>
                                        </p:cTn>
                                        <p:tgtEl>
                                          <p:spTgt spid="10"/>
                                        </p:tgtEl>
                                        <p:attrNameLst>
                                          <p:attrName>style.visibility</p:attrName>
                                        </p:attrNameLst>
                                      </p:cBhvr>
                                      <p:to>
                                        <p:strVal val="visible"/>
                                      </p:to>
                                    </p:set>
                                  </p:childTnLst>
                                </p:cTn>
                              </p:par>
                            </p:childTnLst>
                          </p:cTn>
                        </p:par>
                        <p:par>
                          <p:cTn id="27" fill="hold">
                            <p:stCondLst>
                              <p:cond delay="5000"/>
                            </p:stCondLst>
                            <p:childTnLst>
                              <p:par>
                                <p:cTn id="28" presetID="1" presetClass="entr" presetSubtype="0" fill="hold" grpId="0" nodeType="afterEffect">
                                  <p:stCondLst>
                                    <p:cond delay="0"/>
                                  </p:stCondLst>
                                  <p:childTnLst>
                                    <p:set>
                                      <p:cBhvr>
                                        <p:cTn id="29" dur="1" fill="hold">
                                          <p:stCondLst>
                                            <p:cond delay="999"/>
                                          </p:stCondLst>
                                        </p:cTn>
                                        <p:tgtEl>
                                          <p:spTgt spid="11"/>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0"/>
                                  </p:stCondLst>
                                  <p:childTnLst>
                                    <p:set>
                                      <p:cBhvr>
                                        <p:cTn id="32" dur="1" fill="hold">
                                          <p:stCondLst>
                                            <p:cond delay="999"/>
                                          </p:stCondLst>
                                        </p:cTn>
                                        <p:tgtEl>
                                          <p:spTgt spid="12"/>
                                        </p:tgtEl>
                                        <p:attrNameLst>
                                          <p:attrName>style.visibility</p:attrName>
                                        </p:attrNameLst>
                                      </p:cBhvr>
                                      <p:to>
                                        <p:strVal val="visible"/>
                                      </p:to>
                                    </p:set>
                                  </p:childTnLst>
                                </p:cTn>
                              </p:par>
                            </p:childTnLst>
                          </p:cTn>
                        </p:par>
                        <p:par>
                          <p:cTn id="33" fill="hold">
                            <p:stCondLst>
                              <p:cond delay="7000"/>
                            </p:stCondLst>
                            <p:childTnLst>
                              <p:par>
                                <p:cTn id="34" presetID="1" presetClass="entr" presetSubtype="0" fill="hold" grpId="0" nodeType="afterEffect">
                                  <p:stCondLst>
                                    <p:cond delay="0"/>
                                  </p:stCondLst>
                                  <p:childTnLst>
                                    <p:set>
                                      <p:cBhvr>
                                        <p:cTn id="35" dur="1" fill="hold">
                                          <p:stCondLst>
                                            <p:cond delay="999"/>
                                          </p:stCondLst>
                                        </p:cTn>
                                        <p:tgtEl>
                                          <p:spTgt spid="13"/>
                                        </p:tgtEl>
                                        <p:attrNameLst>
                                          <p:attrName>style.visibility</p:attrName>
                                        </p:attrNameLst>
                                      </p:cBhvr>
                                      <p:to>
                                        <p:strVal val="visible"/>
                                      </p:to>
                                    </p:set>
                                  </p:childTnLst>
                                </p:cTn>
                              </p:par>
                            </p:childTnLst>
                          </p:cTn>
                        </p:par>
                        <p:par>
                          <p:cTn id="36" fill="hold">
                            <p:stCondLst>
                              <p:cond delay="8000"/>
                            </p:stCondLst>
                            <p:childTnLst>
                              <p:par>
                                <p:cTn id="37" presetID="1" presetClass="entr" presetSubtype="0" fill="hold" grpId="0" nodeType="afterEffect">
                                  <p:stCondLst>
                                    <p:cond delay="0"/>
                                  </p:stCondLst>
                                  <p:childTnLst>
                                    <p:set>
                                      <p:cBhvr>
                                        <p:cTn id="38" dur="1" fill="hold">
                                          <p:stCondLst>
                                            <p:cond delay="999"/>
                                          </p:stCondLst>
                                        </p:cTn>
                                        <p:tgtEl>
                                          <p:spTgt spid="14"/>
                                        </p:tgtEl>
                                        <p:attrNameLst>
                                          <p:attrName>style.visibility</p:attrName>
                                        </p:attrNameLst>
                                      </p:cBhvr>
                                      <p:to>
                                        <p:strVal val="visible"/>
                                      </p:to>
                                    </p:set>
                                  </p:childTnLst>
                                </p:cTn>
                              </p:par>
                            </p:childTnLst>
                          </p:cTn>
                        </p:par>
                        <p:par>
                          <p:cTn id="39" fill="hold">
                            <p:stCondLst>
                              <p:cond delay="9000"/>
                            </p:stCondLst>
                            <p:childTnLst>
                              <p:par>
                                <p:cTn id="40" presetID="1" presetClass="entr" presetSubtype="0" fill="hold" grpId="0" nodeType="afterEffect">
                                  <p:stCondLst>
                                    <p:cond delay="0"/>
                                  </p:stCondLst>
                                  <p:childTnLst>
                                    <p:set>
                                      <p:cBhvr>
                                        <p:cTn id="41" dur="1" fill="hold">
                                          <p:stCondLst>
                                            <p:cond delay="999"/>
                                          </p:stCondLst>
                                        </p:cTn>
                                        <p:tgtEl>
                                          <p:spTgt spid="15"/>
                                        </p:tgtEl>
                                        <p:attrNameLst>
                                          <p:attrName>style.visibility</p:attrName>
                                        </p:attrNameLst>
                                      </p:cBhvr>
                                      <p:to>
                                        <p:strVal val="visible"/>
                                      </p:to>
                                    </p:set>
                                  </p:childTnLst>
                                </p:cTn>
                              </p:par>
                            </p:childTnLst>
                          </p:cTn>
                        </p:par>
                        <p:par>
                          <p:cTn id="42" fill="hold">
                            <p:stCondLst>
                              <p:cond delay="10000"/>
                            </p:stCondLst>
                            <p:childTnLst>
                              <p:par>
                                <p:cTn id="43" presetID="1" presetClass="entr" presetSubtype="0" fill="hold" grpId="0" nodeType="afterEffect">
                                  <p:stCondLst>
                                    <p:cond delay="0"/>
                                  </p:stCondLst>
                                  <p:childTnLst>
                                    <p:set>
                                      <p:cBhvr>
                                        <p:cTn id="44" dur="1" fill="hold">
                                          <p:stCondLst>
                                            <p:cond delay="999"/>
                                          </p:stCondLst>
                                        </p:cTn>
                                        <p:tgtEl>
                                          <p:spTgt spid="16"/>
                                        </p:tgtEl>
                                        <p:attrNameLst>
                                          <p:attrName>style.visibility</p:attrName>
                                        </p:attrNameLst>
                                      </p:cBhvr>
                                      <p:to>
                                        <p:strVal val="visible"/>
                                      </p:to>
                                    </p:set>
                                  </p:childTnLst>
                                </p:cTn>
                              </p:par>
                            </p:childTnLst>
                          </p:cTn>
                        </p:par>
                        <p:par>
                          <p:cTn id="45" fill="hold">
                            <p:stCondLst>
                              <p:cond delay="11000"/>
                            </p:stCondLst>
                            <p:childTnLst>
                              <p:par>
                                <p:cTn id="46" presetID="1" presetClass="entr" presetSubtype="0" fill="hold" grpId="0" nodeType="afterEffect">
                                  <p:stCondLst>
                                    <p:cond delay="0"/>
                                  </p:stCondLst>
                                  <p:childTnLst>
                                    <p:set>
                                      <p:cBhvr>
                                        <p:cTn id="47" dur="1" fill="hold">
                                          <p:stCondLst>
                                            <p:cond delay="999"/>
                                          </p:stCondLst>
                                        </p:cTn>
                                        <p:tgtEl>
                                          <p:spTgt spid="17"/>
                                        </p:tgtEl>
                                        <p:attrNameLst>
                                          <p:attrName>style.visibility</p:attrName>
                                        </p:attrNameLst>
                                      </p:cBhvr>
                                      <p:to>
                                        <p:strVal val="visible"/>
                                      </p:to>
                                    </p:set>
                                  </p:childTnLst>
                                </p:cTn>
                              </p:par>
                            </p:childTnLst>
                          </p:cTn>
                        </p:par>
                        <p:par>
                          <p:cTn id="48" fill="hold">
                            <p:stCondLst>
                              <p:cond delay="12000"/>
                            </p:stCondLst>
                            <p:childTnLst>
                              <p:par>
                                <p:cTn id="49" presetID="1" presetClass="entr" presetSubtype="0" fill="hold" grpId="0" nodeType="afterEffect">
                                  <p:stCondLst>
                                    <p:cond delay="0"/>
                                  </p:stCondLst>
                                  <p:childTnLst>
                                    <p:set>
                                      <p:cBhvr>
                                        <p:cTn id="50" dur="1" fill="hold">
                                          <p:stCondLst>
                                            <p:cond delay="999"/>
                                          </p:stCondLst>
                                        </p:cTn>
                                        <p:tgtEl>
                                          <p:spTgt spid="18"/>
                                        </p:tgtEl>
                                        <p:attrNameLst>
                                          <p:attrName>style.visibility</p:attrName>
                                        </p:attrNameLst>
                                      </p:cBhvr>
                                      <p:to>
                                        <p:strVal val="visible"/>
                                      </p:to>
                                    </p:set>
                                  </p:childTnLst>
                                </p:cTn>
                              </p:par>
                            </p:childTnLst>
                          </p:cTn>
                        </p:par>
                        <p:par>
                          <p:cTn id="51" fill="hold">
                            <p:stCondLst>
                              <p:cond delay="13000"/>
                            </p:stCondLst>
                            <p:childTnLst>
                              <p:par>
                                <p:cTn id="52" presetID="1" presetClass="entr" presetSubtype="0" fill="hold" grpId="0" nodeType="afterEffect">
                                  <p:stCondLst>
                                    <p:cond delay="0"/>
                                  </p:stCondLst>
                                  <p:childTnLst>
                                    <p:set>
                                      <p:cBhvr>
                                        <p:cTn id="53" dur="1" fill="hold">
                                          <p:stCondLst>
                                            <p:cond delay="999"/>
                                          </p:stCondLst>
                                        </p:cTn>
                                        <p:tgtEl>
                                          <p:spTgt spid="19"/>
                                        </p:tgtEl>
                                        <p:attrNameLst>
                                          <p:attrName>style.visibility</p:attrName>
                                        </p:attrNameLst>
                                      </p:cBhvr>
                                      <p:to>
                                        <p:strVal val="visible"/>
                                      </p:to>
                                    </p:set>
                                  </p:childTnLst>
                                </p:cTn>
                              </p:par>
                            </p:childTnLst>
                          </p:cTn>
                        </p:par>
                        <p:par>
                          <p:cTn id="54" fill="hold">
                            <p:stCondLst>
                              <p:cond delay="14000"/>
                            </p:stCondLst>
                            <p:childTnLst>
                              <p:par>
                                <p:cTn id="55" presetID="1" presetClass="entr" presetSubtype="0" fill="hold" grpId="0" nodeType="afterEffect">
                                  <p:stCondLst>
                                    <p:cond delay="0"/>
                                  </p:stCondLst>
                                  <p:childTnLst>
                                    <p:set>
                                      <p:cBhvr>
                                        <p:cTn id="56" dur="1" fill="hold">
                                          <p:stCondLst>
                                            <p:cond delay="999"/>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149969"/>
            <a:ext cx="1959429" cy="1325563"/>
          </a:xfrm>
        </p:spPr>
        <p:txBody>
          <a:bodyPr/>
          <a:lstStyle/>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2:</a:t>
            </a:r>
          </a:p>
        </p:txBody>
      </p:sp>
      <p:sp>
        <p:nvSpPr>
          <p:cNvPr id="3" name="Content Placeholder 2"/>
          <p:cNvSpPr>
            <a:spLocks noGrp="1"/>
          </p:cNvSpPr>
          <p:nvPr>
            <p:ph idx="1"/>
          </p:nvPr>
        </p:nvSpPr>
        <p:spPr>
          <a:xfrm>
            <a:off x="1503567" y="3096218"/>
            <a:ext cx="10515600" cy="2141464"/>
          </a:xfrm>
        </p:spPr>
        <p:txBody>
          <a:bodyPr>
            <a:noAutofit/>
          </a:bodyPr>
          <a:lstStyle/>
          <a:p>
            <a:pPr marL="0" indent="0">
              <a:lnSpc>
                <a:spcPct val="150000"/>
              </a:lnSpc>
              <a:buNone/>
            </a:pP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nấm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nấm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5671" y="4408568"/>
            <a:ext cx="9173496" cy="244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an đầu, nấm mốc chỉ có một ít tế bào, các tế bào đó lấy dinh dưỡng trong đĩa petri để phát triển và sinh sản ra các thế hệ mới, và theo thời gian, lượng nấm mốc càng nhiều nên kích thước khuẩn lạc nấm trong đĩa petri càng ngày càng lớn.</a:t>
            </a:r>
            <a:br>
              <a:rPr lang="vi-VN" sz="2800" dirty="0">
                <a:solidFill>
                  <a:schemeClr val="tx1"/>
                </a:solidFill>
                <a:latin typeface="Times New Roman" panose="02020603050405020304" pitchFamily="18" charset="0"/>
                <a:cs typeface="Times New Roman" panose="02020603050405020304" pitchFamily="18" charset="0"/>
              </a:rPr>
            </a:br>
            <a:br>
              <a:rPr lang="vi-VN" sz="2800" dirty="0">
                <a:solidFill>
                  <a:schemeClr val="tx1"/>
                </a:solidFill>
                <a:latin typeface="Times New Roman" panose="02020603050405020304" pitchFamily="18" charset="0"/>
                <a:cs typeface="Times New Roman" panose="02020603050405020304" pitchFamily="18" charset="0"/>
              </a:rPr>
            </a:b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Oval 5"/>
          <p:cNvSpPr/>
          <p:nvPr/>
        </p:nvSpPr>
        <p:spPr>
          <a:xfrm>
            <a:off x="634301"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a:t>
            </a:r>
          </a:p>
        </p:txBody>
      </p:sp>
      <p:sp>
        <p:nvSpPr>
          <p:cNvPr id="7" name="Oval 6"/>
          <p:cNvSpPr/>
          <p:nvPr/>
        </p:nvSpPr>
        <p:spPr>
          <a:xfrm>
            <a:off x="634301" y="493129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2</a:t>
            </a:r>
          </a:p>
        </p:txBody>
      </p:sp>
      <p:sp>
        <p:nvSpPr>
          <p:cNvPr id="8" name="Oval 7"/>
          <p:cNvSpPr/>
          <p:nvPr/>
        </p:nvSpPr>
        <p:spPr>
          <a:xfrm>
            <a:off x="635307"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3</a:t>
            </a:r>
          </a:p>
        </p:txBody>
      </p:sp>
      <p:sp>
        <p:nvSpPr>
          <p:cNvPr id="9" name="Oval 8"/>
          <p:cNvSpPr/>
          <p:nvPr/>
        </p:nvSpPr>
        <p:spPr>
          <a:xfrm>
            <a:off x="620403"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4</a:t>
            </a:r>
          </a:p>
        </p:txBody>
      </p:sp>
      <p:sp>
        <p:nvSpPr>
          <p:cNvPr id="10" name="Oval 9"/>
          <p:cNvSpPr/>
          <p:nvPr/>
        </p:nvSpPr>
        <p:spPr>
          <a:xfrm>
            <a:off x="620403"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5</a:t>
            </a:r>
          </a:p>
        </p:txBody>
      </p:sp>
      <p:sp>
        <p:nvSpPr>
          <p:cNvPr id="11" name="Oval 10"/>
          <p:cNvSpPr/>
          <p:nvPr/>
        </p:nvSpPr>
        <p:spPr>
          <a:xfrm>
            <a:off x="634301" y="488115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6</a:t>
            </a:r>
          </a:p>
        </p:txBody>
      </p:sp>
      <p:sp>
        <p:nvSpPr>
          <p:cNvPr id="12" name="Oval 11"/>
          <p:cNvSpPr/>
          <p:nvPr/>
        </p:nvSpPr>
        <p:spPr>
          <a:xfrm>
            <a:off x="633295" y="488773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7</a:t>
            </a:r>
          </a:p>
        </p:txBody>
      </p:sp>
      <p:sp>
        <p:nvSpPr>
          <p:cNvPr id="13" name="Oval 12"/>
          <p:cNvSpPr/>
          <p:nvPr/>
        </p:nvSpPr>
        <p:spPr>
          <a:xfrm>
            <a:off x="633295" y="48730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8</a:t>
            </a:r>
          </a:p>
        </p:txBody>
      </p:sp>
      <p:sp>
        <p:nvSpPr>
          <p:cNvPr id="14" name="Oval 13"/>
          <p:cNvSpPr/>
          <p:nvPr/>
        </p:nvSpPr>
        <p:spPr>
          <a:xfrm>
            <a:off x="646187" y="489423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9</a:t>
            </a:r>
          </a:p>
        </p:txBody>
      </p:sp>
      <p:sp>
        <p:nvSpPr>
          <p:cNvPr id="15" name="Oval 14"/>
          <p:cNvSpPr/>
          <p:nvPr/>
        </p:nvSpPr>
        <p:spPr>
          <a:xfrm>
            <a:off x="639741" y="490037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10</a:t>
            </a:r>
          </a:p>
        </p:txBody>
      </p:sp>
      <p:sp>
        <p:nvSpPr>
          <p:cNvPr id="16" name="Oval 15"/>
          <p:cNvSpPr/>
          <p:nvPr/>
        </p:nvSpPr>
        <p:spPr>
          <a:xfrm>
            <a:off x="646187" y="4896536"/>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11</a:t>
            </a:r>
          </a:p>
        </p:txBody>
      </p:sp>
      <p:sp>
        <p:nvSpPr>
          <p:cNvPr id="17" name="Oval 16"/>
          <p:cNvSpPr/>
          <p:nvPr/>
        </p:nvSpPr>
        <p:spPr>
          <a:xfrm>
            <a:off x="626849" y="4897249"/>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12</a:t>
            </a:r>
          </a:p>
        </p:txBody>
      </p:sp>
      <p:sp>
        <p:nvSpPr>
          <p:cNvPr id="18" name="Oval 17"/>
          <p:cNvSpPr/>
          <p:nvPr/>
        </p:nvSpPr>
        <p:spPr>
          <a:xfrm>
            <a:off x="632289" y="488609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13</a:t>
            </a:r>
          </a:p>
        </p:txBody>
      </p:sp>
      <p:sp>
        <p:nvSpPr>
          <p:cNvPr id="19" name="Oval 18"/>
          <p:cNvSpPr/>
          <p:nvPr/>
        </p:nvSpPr>
        <p:spPr>
          <a:xfrm>
            <a:off x="646187"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14</a:t>
            </a:r>
          </a:p>
        </p:txBody>
      </p:sp>
      <p:sp>
        <p:nvSpPr>
          <p:cNvPr id="20" name="Oval 19"/>
          <p:cNvSpPr/>
          <p:nvPr/>
        </p:nvSpPr>
        <p:spPr>
          <a:xfrm>
            <a:off x="605499"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STOP</a:t>
            </a:r>
          </a:p>
        </p:txBody>
      </p:sp>
      <p:pic>
        <p:nvPicPr>
          <p:cNvPr id="4" name="Picture 3">
            <a:extLst>
              <a:ext uri="{FF2B5EF4-FFF2-40B4-BE49-F238E27FC236}">
                <a16:creationId xmlns:a16="http://schemas.microsoft.com/office/drawing/2014/main" id="{E502D39D-E2C7-4EEA-ACC7-C8AB995274B3}"/>
              </a:ext>
            </a:extLst>
          </p:cNvPr>
          <p:cNvPicPr>
            <a:picLocks noChangeAspect="1"/>
          </p:cNvPicPr>
          <p:nvPr/>
        </p:nvPicPr>
        <p:blipFill>
          <a:blip r:embed="rId2"/>
          <a:stretch>
            <a:fillRect/>
          </a:stretch>
        </p:blipFill>
        <p:spPr>
          <a:xfrm>
            <a:off x="2704255" y="0"/>
            <a:ext cx="6783490" cy="3309781"/>
          </a:xfrm>
          <a:prstGeom prst="rect">
            <a:avLst/>
          </a:prstGeom>
        </p:spPr>
      </p:pic>
    </p:spTree>
    <p:extLst>
      <p:ext uri="{BB962C8B-B14F-4D97-AF65-F5344CB8AC3E}">
        <p14:creationId xmlns:p14="http://schemas.microsoft.com/office/powerpoint/2010/main" val="422162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9"/>
                                          </p:stCondLst>
                                        </p:cTn>
                                        <p:tgtEl>
                                          <p:spTgt spid="6"/>
                                        </p:tgtEl>
                                        <p:attrNameLst>
                                          <p:attrName>style.visibility</p:attrName>
                                        </p:attrNameLst>
                                      </p:cBhvr>
                                      <p:to>
                                        <p:strVal val="visible"/>
                                      </p:to>
                                    </p:set>
                                  </p:childTnLst>
                                </p:cTn>
                              </p:par>
                            </p:childTnLst>
                          </p:cTn>
                        </p:par>
                        <p:par>
                          <p:cTn id="14" fill="hold">
                            <p:stCondLst>
                              <p:cond delay="10"/>
                            </p:stCondLst>
                            <p:childTnLst>
                              <p:par>
                                <p:cTn id="15" presetID="1" presetClass="entr" presetSubtype="0" fill="hold" grpId="0" nodeType="afterEffect">
                                  <p:stCondLst>
                                    <p:cond delay="0"/>
                                  </p:stCondLst>
                                  <p:childTnLst>
                                    <p:set>
                                      <p:cBhvr>
                                        <p:cTn id="16" dur="1" fill="hold">
                                          <p:stCondLst>
                                            <p:cond delay="999"/>
                                          </p:stCondLst>
                                        </p:cTn>
                                        <p:tgtEl>
                                          <p:spTgt spid="7"/>
                                        </p:tgtEl>
                                        <p:attrNameLst>
                                          <p:attrName>style.visibility</p:attrName>
                                        </p:attrNameLst>
                                      </p:cBhvr>
                                      <p:to>
                                        <p:strVal val="visible"/>
                                      </p:to>
                                    </p:set>
                                  </p:childTnLst>
                                </p:cTn>
                              </p:par>
                            </p:childTnLst>
                          </p:cTn>
                        </p:par>
                        <p:par>
                          <p:cTn id="17" fill="hold">
                            <p:stCondLst>
                              <p:cond delay="101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cTn>
                              </p:par>
                            </p:childTnLst>
                          </p:cTn>
                        </p:par>
                        <p:par>
                          <p:cTn id="20" fill="hold">
                            <p:stCondLst>
                              <p:cond delay="2010"/>
                            </p:stCondLst>
                            <p:childTnLst>
                              <p:par>
                                <p:cTn id="21" presetID="1" presetClass="entr" presetSubtype="0" fill="hold" grpId="0" nodeType="afterEffect">
                                  <p:stCondLst>
                                    <p:cond delay="0"/>
                                  </p:stCondLst>
                                  <p:childTnLst>
                                    <p:set>
                                      <p:cBhvr>
                                        <p:cTn id="22" dur="1" fill="hold">
                                          <p:stCondLst>
                                            <p:cond delay="999"/>
                                          </p:stCondLst>
                                        </p:cTn>
                                        <p:tgtEl>
                                          <p:spTgt spid="9"/>
                                        </p:tgtEl>
                                        <p:attrNameLst>
                                          <p:attrName>style.visibility</p:attrName>
                                        </p:attrNameLst>
                                      </p:cBhvr>
                                      <p:to>
                                        <p:strVal val="visible"/>
                                      </p:to>
                                    </p:set>
                                  </p:childTnLst>
                                </p:cTn>
                              </p:par>
                            </p:childTnLst>
                          </p:cTn>
                        </p:par>
                        <p:par>
                          <p:cTn id="23" fill="hold">
                            <p:stCondLst>
                              <p:cond delay="3010"/>
                            </p:stCondLst>
                            <p:childTnLst>
                              <p:par>
                                <p:cTn id="24" presetID="1" presetClass="entr" presetSubtype="0" fill="hold" grpId="0" nodeType="afterEffect">
                                  <p:stCondLst>
                                    <p:cond delay="0"/>
                                  </p:stCondLst>
                                  <p:childTnLst>
                                    <p:set>
                                      <p:cBhvr>
                                        <p:cTn id="25" dur="1" fill="hold">
                                          <p:stCondLst>
                                            <p:cond delay="999"/>
                                          </p:stCondLst>
                                        </p:cTn>
                                        <p:tgtEl>
                                          <p:spTgt spid="10"/>
                                        </p:tgtEl>
                                        <p:attrNameLst>
                                          <p:attrName>style.visibility</p:attrName>
                                        </p:attrNameLst>
                                      </p:cBhvr>
                                      <p:to>
                                        <p:strVal val="visible"/>
                                      </p:to>
                                    </p:set>
                                  </p:childTnLst>
                                </p:cTn>
                              </p:par>
                            </p:childTnLst>
                          </p:cTn>
                        </p:par>
                        <p:par>
                          <p:cTn id="26" fill="hold">
                            <p:stCondLst>
                              <p:cond delay="4010"/>
                            </p:stCondLst>
                            <p:childTnLst>
                              <p:par>
                                <p:cTn id="27" presetID="1" presetClass="entr" presetSubtype="0" fill="hold" grpId="0" nodeType="afterEffect">
                                  <p:stCondLst>
                                    <p:cond delay="0"/>
                                  </p:stCondLst>
                                  <p:childTnLst>
                                    <p:set>
                                      <p:cBhvr>
                                        <p:cTn id="28" dur="1" fill="hold">
                                          <p:stCondLst>
                                            <p:cond delay="999"/>
                                          </p:stCondLst>
                                        </p:cTn>
                                        <p:tgtEl>
                                          <p:spTgt spid="11"/>
                                        </p:tgtEl>
                                        <p:attrNameLst>
                                          <p:attrName>style.visibility</p:attrName>
                                        </p:attrNameLst>
                                      </p:cBhvr>
                                      <p:to>
                                        <p:strVal val="visible"/>
                                      </p:to>
                                    </p:set>
                                  </p:childTnLst>
                                </p:cTn>
                              </p:par>
                            </p:childTnLst>
                          </p:cTn>
                        </p:par>
                        <p:par>
                          <p:cTn id="29" fill="hold">
                            <p:stCondLst>
                              <p:cond delay="5010"/>
                            </p:stCondLst>
                            <p:childTnLst>
                              <p:par>
                                <p:cTn id="30" presetID="1" presetClass="entr" presetSubtype="0" fill="hold" grpId="0" nodeType="afterEffect">
                                  <p:stCondLst>
                                    <p:cond delay="0"/>
                                  </p:stCondLst>
                                  <p:childTnLst>
                                    <p:set>
                                      <p:cBhvr>
                                        <p:cTn id="31" dur="1" fill="hold">
                                          <p:stCondLst>
                                            <p:cond delay="999"/>
                                          </p:stCondLst>
                                        </p:cTn>
                                        <p:tgtEl>
                                          <p:spTgt spid="12"/>
                                        </p:tgtEl>
                                        <p:attrNameLst>
                                          <p:attrName>style.visibility</p:attrName>
                                        </p:attrNameLst>
                                      </p:cBhvr>
                                      <p:to>
                                        <p:strVal val="visible"/>
                                      </p:to>
                                    </p:set>
                                  </p:childTnLst>
                                </p:cTn>
                              </p:par>
                            </p:childTnLst>
                          </p:cTn>
                        </p:par>
                        <p:par>
                          <p:cTn id="32" fill="hold">
                            <p:stCondLst>
                              <p:cond delay="601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701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801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901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1001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1101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1201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301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149969"/>
            <a:ext cx="11391655" cy="1325563"/>
          </a:xfrm>
        </p:spPr>
        <p:txBody>
          <a:bodyPr>
            <a:norm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40730"/>
            <a:ext cx="10515600" cy="3095295"/>
          </a:xfrm>
        </p:spPr>
        <p:txBody>
          <a:bodyPr>
            <a:normAutofit fontScale="25000" lnSpcReduction="20000"/>
          </a:bodyPr>
          <a:lstStyle/>
          <a:p>
            <a:pPr marL="0" indent="0">
              <a:buNone/>
            </a:pPr>
            <a:endParaRPr lang="en-US" dirty="0"/>
          </a:p>
          <a:p>
            <a:pPr marL="0" indent="0">
              <a:buNone/>
            </a:pPr>
            <a:r>
              <a:rPr lang="en-US" sz="11200" b="1" dirty="0"/>
              <a:t>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là</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sự</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tăng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lên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về</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số</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lượng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tế</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bào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quần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thể</a:t>
            </a:r>
            <a:r>
              <a:rPr lang="en-US" sz="11200" dirty="0">
                <a:latin typeface="Times New Roman" panose="02020603050405020304" pitchFamily="18" charset="0"/>
                <a:cs typeface="Times New Roman" panose="02020603050405020304" pitchFamily="18" charset="0"/>
              </a:rPr>
              <a:t> vi </a:t>
            </a:r>
            <a:r>
              <a:rPr lang="en-US" sz="11200" dirty="0" err="1">
                <a:latin typeface="Times New Roman" panose="02020603050405020304" pitchFamily="18" charset="0"/>
                <a:cs typeface="Times New Roman" panose="02020603050405020304" pitchFamily="18" charset="0"/>
              </a:rPr>
              <a:t>sinh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vật</a:t>
            </a:r>
            <a:r>
              <a:rPr lang="en-US" sz="11200" dirty="0">
                <a:latin typeface="Times New Roman" panose="02020603050405020304" pitchFamily="18" charset="0"/>
                <a:cs typeface="Times New Roman" panose="02020603050405020304" pitchFamily="18" charset="0"/>
              </a:rPr>
              <a:t>.</a:t>
            </a:r>
          </a:p>
          <a:p>
            <a:pPr marL="0" indent="0">
              <a:buNone/>
            </a:pPr>
            <a:r>
              <a:rPr lang="en-US" sz="11200" b="1" dirty="0">
                <a:latin typeface="Times New Roman" panose="02020603050405020304" pitchFamily="18" charset="0"/>
                <a:cs typeface="Times New Roman" panose="02020603050405020304" pitchFamily="18" charset="0"/>
              </a:rPr>
              <a:t>B</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sự</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tăng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lên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về</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số</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lượng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tế</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bào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quần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thể</a:t>
            </a:r>
            <a:r>
              <a:rPr lang="en-US" sz="11200" dirty="0">
                <a:latin typeface="Times New Roman" panose="02020603050405020304" pitchFamily="18" charset="0"/>
                <a:cs typeface="Times New Roman" panose="02020603050405020304" pitchFamily="18" charset="0"/>
              </a:rPr>
              <a:t> vi </a:t>
            </a:r>
            <a:r>
              <a:rPr lang="en-US" sz="11200" dirty="0" err="1">
                <a:latin typeface="Times New Roman" panose="02020603050405020304" pitchFamily="18" charset="0"/>
                <a:cs typeface="Times New Roman" panose="02020603050405020304" pitchFamily="18" charset="0"/>
              </a:rPr>
              <a:t>sinh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vật</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thông</a:t>
            </a:r>
            <a:r>
              <a:rPr lang="en-US" sz="11200" dirty="0">
                <a:latin typeface="Times New Roman" panose="02020603050405020304" pitchFamily="18" charset="0"/>
                <a:cs typeface="Times New Roman" panose="02020603050405020304" pitchFamily="18" charset="0"/>
              </a:rPr>
              <a:t> qua </a:t>
            </a:r>
            <a:r>
              <a:rPr lang="en-US" sz="11200" dirty="0" err="1">
                <a:latin typeface="Times New Roman" panose="02020603050405020304" pitchFamily="18" charset="0"/>
                <a:cs typeface="Times New Roman" panose="02020603050405020304" pitchFamily="18" charset="0"/>
              </a:rPr>
              <a:t>quá</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trình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sản</a:t>
            </a:r>
            <a:r>
              <a:rPr lang="en-US" sz="11200" dirty="0">
                <a:latin typeface="Times New Roman" panose="02020603050405020304" pitchFamily="18" charset="0"/>
                <a:cs typeface="Times New Roman" panose="02020603050405020304" pitchFamily="18" charset="0"/>
              </a:rPr>
              <a:t>.</a:t>
            </a:r>
          </a:p>
          <a:p>
            <a:pPr marL="0" indent="0">
              <a:buNone/>
            </a:pPr>
            <a:r>
              <a:rPr lang="en-US" sz="11200" b="1" dirty="0">
                <a:latin typeface="Times New Roman" panose="02020603050405020304" pitchFamily="18" charset="0"/>
                <a:cs typeface="Times New Roman" panose="02020603050405020304" pitchFamily="18" charset="0"/>
              </a:rPr>
              <a:t>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là</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sự</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tăng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lên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về</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kích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thước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tế</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bào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quần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thể</a:t>
            </a:r>
            <a:r>
              <a:rPr lang="en-US" sz="11200" dirty="0">
                <a:latin typeface="Times New Roman" panose="02020603050405020304" pitchFamily="18" charset="0"/>
                <a:cs typeface="Times New Roman" panose="02020603050405020304" pitchFamily="18" charset="0"/>
              </a:rPr>
              <a:t> vi </a:t>
            </a:r>
            <a:r>
              <a:rPr lang="en-US" sz="11200" dirty="0" err="1">
                <a:latin typeface="Times New Roman" panose="02020603050405020304" pitchFamily="18" charset="0"/>
                <a:cs typeface="Times New Roman" panose="02020603050405020304" pitchFamily="18" charset="0"/>
              </a:rPr>
              <a:t>sinh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vật</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thông</a:t>
            </a:r>
            <a:r>
              <a:rPr lang="en-US" sz="11200" dirty="0">
                <a:latin typeface="Times New Roman" panose="02020603050405020304" pitchFamily="18" charset="0"/>
                <a:cs typeface="Times New Roman" panose="02020603050405020304" pitchFamily="18" charset="0"/>
              </a:rPr>
              <a:t> qua </a:t>
            </a:r>
            <a:r>
              <a:rPr lang="en-US" sz="11200" dirty="0" err="1">
                <a:latin typeface="Times New Roman" panose="02020603050405020304" pitchFamily="18" charset="0"/>
                <a:cs typeface="Times New Roman" panose="02020603050405020304" pitchFamily="18" charset="0"/>
              </a:rPr>
              <a:t>quá</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trình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sản</a:t>
            </a:r>
            <a:r>
              <a:rPr lang="en-US" sz="11200" dirty="0">
                <a:latin typeface="Times New Roman" panose="02020603050405020304" pitchFamily="18" charset="0"/>
                <a:cs typeface="Times New Roman" panose="02020603050405020304" pitchFamily="18" charset="0"/>
              </a:rPr>
              <a:t>.</a:t>
            </a:r>
          </a:p>
          <a:p>
            <a:pPr marL="0" indent="0">
              <a:buNone/>
            </a:pPr>
            <a:r>
              <a:rPr lang="en-US" sz="11200" b="1" dirty="0">
                <a:latin typeface="Times New Roman" panose="02020603050405020304" pitchFamily="18" charset="0"/>
                <a:cs typeface="Times New Roman" panose="02020603050405020304" pitchFamily="18" charset="0"/>
              </a:rPr>
              <a:t>D</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là</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sự</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tăng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lên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về</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kích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thước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tế</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bào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quần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thể</a:t>
            </a:r>
            <a:r>
              <a:rPr lang="en-US" sz="11200" dirty="0">
                <a:latin typeface="Times New Roman" panose="02020603050405020304" pitchFamily="18" charset="0"/>
                <a:cs typeface="Times New Roman" panose="02020603050405020304" pitchFamily="18" charset="0"/>
              </a:rPr>
              <a:t> vi </a:t>
            </a:r>
            <a:r>
              <a:rPr lang="en-US" sz="11200" dirty="0" err="1">
                <a:latin typeface="Times New Roman" panose="02020603050405020304" pitchFamily="18" charset="0"/>
                <a:cs typeface="Times New Roman" panose="02020603050405020304" pitchFamily="18" charset="0"/>
              </a:rPr>
              <a:t>sinh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vật</a:t>
            </a:r>
            <a:r>
              <a:rPr lang="en-US" sz="11200" dirty="0">
                <a:latin typeface="Times New Roman" panose="02020603050405020304" pitchFamily="18" charset="0"/>
                <a:cs typeface="Times New Roman" panose="02020603050405020304" pitchFamily="18" charset="0"/>
              </a:rPr>
              <a:t>.</a:t>
            </a:r>
          </a:p>
        </p:txBody>
      </p:sp>
      <p:sp>
        <p:nvSpPr>
          <p:cNvPr id="5" name="Rectangle 4"/>
          <p:cNvSpPr/>
          <p:nvPr/>
        </p:nvSpPr>
        <p:spPr>
          <a:xfrm>
            <a:off x="5570353" y="4983440"/>
            <a:ext cx="4346917" cy="187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B</a:t>
            </a:r>
          </a:p>
        </p:txBody>
      </p:sp>
      <p:sp>
        <p:nvSpPr>
          <p:cNvPr id="6" name="Oval 5"/>
          <p:cNvSpPr/>
          <p:nvPr/>
        </p:nvSpPr>
        <p:spPr>
          <a:xfrm>
            <a:off x="634301"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a:t>
            </a:r>
          </a:p>
        </p:txBody>
      </p:sp>
      <p:sp>
        <p:nvSpPr>
          <p:cNvPr id="7" name="Oval 6"/>
          <p:cNvSpPr/>
          <p:nvPr/>
        </p:nvSpPr>
        <p:spPr>
          <a:xfrm>
            <a:off x="634301" y="493129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2</a:t>
            </a:r>
          </a:p>
        </p:txBody>
      </p:sp>
      <p:sp>
        <p:nvSpPr>
          <p:cNvPr id="8" name="Oval 7"/>
          <p:cNvSpPr/>
          <p:nvPr/>
        </p:nvSpPr>
        <p:spPr>
          <a:xfrm>
            <a:off x="635307"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3</a:t>
            </a:r>
          </a:p>
        </p:txBody>
      </p:sp>
      <p:sp>
        <p:nvSpPr>
          <p:cNvPr id="9" name="Oval 8"/>
          <p:cNvSpPr/>
          <p:nvPr/>
        </p:nvSpPr>
        <p:spPr>
          <a:xfrm>
            <a:off x="620403" y="494357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4</a:t>
            </a:r>
          </a:p>
        </p:txBody>
      </p:sp>
      <p:sp>
        <p:nvSpPr>
          <p:cNvPr id="10" name="Oval 9"/>
          <p:cNvSpPr/>
          <p:nvPr/>
        </p:nvSpPr>
        <p:spPr>
          <a:xfrm>
            <a:off x="620403" y="4918120"/>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5</a:t>
            </a:r>
          </a:p>
        </p:txBody>
      </p:sp>
      <p:sp>
        <p:nvSpPr>
          <p:cNvPr id="11" name="Oval 10"/>
          <p:cNvSpPr/>
          <p:nvPr/>
        </p:nvSpPr>
        <p:spPr>
          <a:xfrm>
            <a:off x="634301" y="488115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6</a:t>
            </a:r>
          </a:p>
        </p:txBody>
      </p:sp>
      <p:sp>
        <p:nvSpPr>
          <p:cNvPr id="12" name="Oval 11"/>
          <p:cNvSpPr/>
          <p:nvPr/>
        </p:nvSpPr>
        <p:spPr>
          <a:xfrm>
            <a:off x="633295" y="488773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7</a:t>
            </a:r>
          </a:p>
        </p:txBody>
      </p:sp>
      <p:sp>
        <p:nvSpPr>
          <p:cNvPr id="13" name="Oval 12"/>
          <p:cNvSpPr/>
          <p:nvPr/>
        </p:nvSpPr>
        <p:spPr>
          <a:xfrm>
            <a:off x="633295" y="48730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8</a:t>
            </a:r>
          </a:p>
        </p:txBody>
      </p:sp>
      <p:sp>
        <p:nvSpPr>
          <p:cNvPr id="14" name="Oval 13"/>
          <p:cNvSpPr/>
          <p:nvPr/>
        </p:nvSpPr>
        <p:spPr>
          <a:xfrm>
            <a:off x="646187" y="489423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9</a:t>
            </a:r>
          </a:p>
        </p:txBody>
      </p:sp>
      <p:sp>
        <p:nvSpPr>
          <p:cNvPr id="15" name="Oval 14"/>
          <p:cNvSpPr/>
          <p:nvPr/>
        </p:nvSpPr>
        <p:spPr>
          <a:xfrm>
            <a:off x="639741" y="4900373"/>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10</a:t>
            </a:r>
          </a:p>
        </p:txBody>
      </p:sp>
      <p:sp>
        <p:nvSpPr>
          <p:cNvPr id="16" name="Oval 15"/>
          <p:cNvSpPr/>
          <p:nvPr/>
        </p:nvSpPr>
        <p:spPr>
          <a:xfrm>
            <a:off x="646187" y="4896536"/>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11</a:t>
            </a:r>
          </a:p>
        </p:txBody>
      </p:sp>
      <p:sp>
        <p:nvSpPr>
          <p:cNvPr id="17" name="Oval 16"/>
          <p:cNvSpPr/>
          <p:nvPr/>
        </p:nvSpPr>
        <p:spPr>
          <a:xfrm>
            <a:off x="626849" y="4897249"/>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12</a:t>
            </a:r>
          </a:p>
        </p:txBody>
      </p:sp>
      <p:sp>
        <p:nvSpPr>
          <p:cNvPr id="18" name="Oval 17"/>
          <p:cNvSpPr/>
          <p:nvPr/>
        </p:nvSpPr>
        <p:spPr>
          <a:xfrm>
            <a:off x="632289" y="488609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13</a:t>
            </a:r>
          </a:p>
        </p:txBody>
      </p:sp>
      <p:sp>
        <p:nvSpPr>
          <p:cNvPr id="19" name="Oval 18"/>
          <p:cNvSpPr/>
          <p:nvPr/>
        </p:nvSpPr>
        <p:spPr>
          <a:xfrm>
            <a:off x="646187"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latin typeface="Times New Roman" panose="02020603050405020304" pitchFamily="18" charset="0"/>
                <a:cs typeface="Times New Roman" panose="02020603050405020304" pitchFamily="18" charset="0"/>
              </a:rPr>
              <a:t>14</a:t>
            </a:r>
          </a:p>
        </p:txBody>
      </p:sp>
      <p:sp>
        <p:nvSpPr>
          <p:cNvPr id="20" name="Oval 19"/>
          <p:cNvSpPr/>
          <p:nvPr/>
        </p:nvSpPr>
        <p:spPr>
          <a:xfrm>
            <a:off x="605499" y="4865518"/>
            <a:ext cx="20116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STOP</a:t>
            </a:r>
          </a:p>
        </p:txBody>
      </p:sp>
    </p:spTree>
    <p:extLst>
      <p:ext uri="{BB962C8B-B14F-4D97-AF65-F5344CB8AC3E}">
        <p14:creationId xmlns:p14="http://schemas.microsoft.com/office/powerpoint/2010/main" val="4567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99"/>
                                          </p:stCondLst>
                                        </p:cTn>
                                        <p:tgtEl>
                                          <p:spTgt spid="6"/>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999"/>
                                          </p:stCondLst>
                                        </p:cTn>
                                        <p:tgtEl>
                                          <p:spTgt spid="7"/>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999"/>
                                          </p:stCondLst>
                                        </p:cTn>
                                        <p:tgtEl>
                                          <p:spTgt spid="8"/>
                                        </p:tgtEl>
                                        <p:attrNameLst>
                                          <p:attrName>style.visibility</p:attrName>
                                        </p:attrNameLst>
                                      </p:cBhvr>
                                      <p:to>
                                        <p:strVal val="visible"/>
                                      </p:to>
                                    </p:se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999"/>
                                          </p:stCondLst>
                                        </p:cTn>
                                        <p:tgtEl>
                                          <p:spTgt spid="9"/>
                                        </p:tgtEl>
                                        <p:attrNameLst>
                                          <p:attrName>style.visibility</p:attrName>
                                        </p:attrNameLst>
                                      </p:cBhvr>
                                      <p:to>
                                        <p:strVal val="visible"/>
                                      </p:to>
                                    </p:set>
                                  </p:childTnLst>
                                </p:cTn>
                              </p:par>
                            </p:childTnLst>
                          </p:cTn>
                        </p:par>
                        <p:par>
                          <p:cTn id="36" fill="hold">
                            <p:stCondLst>
                              <p:cond delay="4000"/>
                            </p:stCondLst>
                            <p:childTnLst>
                              <p:par>
                                <p:cTn id="37" presetID="1" presetClass="entr" presetSubtype="0" fill="hold" grpId="0" nodeType="afterEffect">
                                  <p:stCondLst>
                                    <p:cond delay="0"/>
                                  </p:stCondLst>
                                  <p:childTnLst>
                                    <p:set>
                                      <p:cBhvr>
                                        <p:cTn id="38" dur="1" fill="hold">
                                          <p:stCondLst>
                                            <p:cond delay="999"/>
                                          </p:stCondLst>
                                        </p:cTn>
                                        <p:tgtEl>
                                          <p:spTgt spid="10"/>
                                        </p:tgtEl>
                                        <p:attrNameLst>
                                          <p:attrName>style.visibility</p:attrName>
                                        </p:attrNameLst>
                                      </p:cBhvr>
                                      <p:to>
                                        <p:strVal val="visible"/>
                                      </p:to>
                                    </p:set>
                                  </p:childTnLst>
                                </p:cTn>
                              </p:par>
                            </p:childTnLst>
                          </p:cTn>
                        </p:par>
                        <p:par>
                          <p:cTn id="39" fill="hold">
                            <p:stCondLst>
                              <p:cond delay="5000"/>
                            </p:stCondLst>
                            <p:childTnLst>
                              <p:par>
                                <p:cTn id="40" presetID="1" presetClass="entr" presetSubtype="0" fill="hold" grpId="0" nodeType="afterEffect">
                                  <p:stCondLst>
                                    <p:cond delay="0"/>
                                  </p:stCondLst>
                                  <p:childTnLst>
                                    <p:set>
                                      <p:cBhvr>
                                        <p:cTn id="41" dur="1" fill="hold">
                                          <p:stCondLst>
                                            <p:cond delay="999"/>
                                          </p:stCondLst>
                                        </p:cTn>
                                        <p:tgtEl>
                                          <p:spTgt spid="11"/>
                                        </p:tgtEl>
                                        <p:attrNameLst>
                                          <p:attrName>style.visibility</p:attrName>
                                        </p:attrNameLst>
                                      </p:cBhvr>
                                      <p:to>
                                        <p:strVal val="visible"/>
                                      </p:to>
                                    </p:set>
                                  </p:childTnLst>
                                </p:cTn>
                              </p:par>
                            </p:childTnLst>
                          </p:cTn>
                        </p:par>
                        <p:par>
                          <p:cTn id="42" fill="hold">
                            <p:stCondLst>
                              <p:cond delay="6000"/>
                            </p:stCondLst>
                            <p:childTnLst>
                              <p:par>
                                <p:cTn id="43" presetID="1" presetClass="entr" presetSubtype="0" fill="hold" grpId="0" nodeType="afterEffect">
                                  <p:stCondLst>
                                    <p:cond delay="0"/>
                                  </p:stCondLst>
                                  <p:childTnLst>
                                    <p:set>
                                      <p:cBhvr>
                                        <p:cTn id="44" dur="1" fill="hold">
                                          <p:stCondLst>
                                            <p:cond delay="999"/>
                                          </p:stCondLst>
                                        </p:cTn>
                                        <p:tgtEl>
                                          <p:spTgt spid="12"/>
                                        </p:tgtEl>
                                        <p:attrNameLst>
                                          <p:attrName>style.visibility</p:attrName>
                                        </p:attrNameLst>
                                      </p:cBhvr>
                                      <p:to>
                                        <p:strVal val="visible"/>
                                      </p:to>
                                    </p:set>
                                  </p:childTnLst>
                                </p:cTn>
                              </p:par>
                            </p:childTnLst>
                          </p:cTn>
                        </p:par>
                        <p:par>
                          <p:cTn id="45" fill="hold">
                            <p:stCondLst>
                              <p:cond delay="7000"/>
                            </p:stCondLst>
                            <p:childTnLst>
                              <p:par>
                                <p:cTn id="46" presetID="1" presetClass="entr" presetSubtype="0" fill="hold" grpId="0" nodeType="afterEffect">
                                  <p:stCondLst>
                                    <p:cond delay="0"/>
                                  </p:stCondLst>
                                  <p:childTnLst>
                                    <p:set>
                                      <p:cBhvr>
                                        <p:cTn id="47" dur="1" fill="hold">
                                          <p:stCondLst>
                                            <p:cond delay="999"/>
                                          </p:stCondLst>
                                        </p:cTn>
                                        <p:tgtEl>
                                          <p:spTgt spid="13"/>
                                        </p:tgtEl>
                                        <p:attrNameLst>
                                          <p:attrName>style.visibility</p:attrName>
                                        </p:attrNameLst>
                                      </p:cBhvr>
                                      <p:to>
                                        <p:strVal val="visible"/>
                                      </p:to>
                                    </p:set>
                                  </p:childTnLst>
                                </p:cTn>
                              </p:par>
                            </p:childTnLst>
                          </p:cTn>
                        </p:par>
                        <p:par>
                          <p:cTn id="48" fill="hold">
                            <p:stCondLst>
                              <p:cond delay="8000"/>
                            </p:stCondLst>
                            <p:childTnLst>
                              <p:par>
                                <p:cTn id="49" presetID="1" presetClass="entr" presetSubtype="0" fill="hold" grpId="0" nodeType="afterEffect">
                                  <p:stCondLst>
                                    <p:cond delay="0"/>
                                  </p:stCondLst>
                                  <p:childTnLst>
                                    <p:set>
                                      <p:cBhvr>
                                        <p:cTn id="50" dur="1" fill="hold">
                                          <p:stCondLst>
                                            <p:cond delay="999"/>
                                          </p:stCondLst>
                                        </p:cTn>
                                        <p:tgtEl>
                                          <p:spTgt spid="14"/>
                                        </p:tgtEl>
                                        <p:attrNameLst>
                                          <p:attrName>style.visibility</p:attrName>
                                        </p:attrNameLst>
                                      </p:cBhvr>
                                      <p:to>
                                        <p:strVal val="visible"/>
                                      </p:to>
                                    </p:set>
                                  </p:childTnLst>
                                </p:cTn>
                              </p:par>
                            </p:childTnLst>
                          </p:cTn>
                        </p:par>
                        <p:par>
                          <p:cTn id="51" fill="hold">
                            <p:stCondLst>
                              <p:cond delay="9000"/>
                            </p:stCondLst>
                            <p:childTnLst>
                              <p:par>
                                <p:cTn id="52" presetID="1" presetClass="entr" presetSubtype="0" fill="hold" grpId="0" nodeType="afterEffect">
                                  <p:stCondLst>
                                    <p:cond delay="0"/>
                                  </p:stCondLst>
                                  <p:childTnLst>
                                    <p:set>
                                      <p:cBhvr>
                                        <p:cTn id="53" dur="1" fill="hold">
                                          <p:stCondLst>
                                            <p:cond delay="999"/>
                                          </p:stCondLst>
                                        </p:cTn>
                                        <p:tgtEl>
                                          <p:spTgt spid="15"/>
                                        </p:tgtEl>
                                        <p:attrNameLst>
                                          <p:attrName>style.visibility</p:attrName>
                                        </p:attrNameLst>
                                      </p:cBhvr>
                                      <p:to>
                                        <p:strVal val="visible"/>
                                      </p:to>
                                    </p:set>
                                  </p:childTnLst>
                                </p:cTn>
                              </p:par>
                            </p:childTnLst>
                          </p:cTn>
                        </p:par>
                        <p:par>
                          <p:cTn id="54" fill="hold">
                            <p:stCondLst>
                              <p:cond delay="10000"/>
                            </p:stCondLst>
                            <p:childTnLst>
                              <p:par>
                                <p:cTn id="55" presetID="1" presetClass="entr" presetSubtype="0" fill="hold" grpId="0" nodeType="afterEffect">
                                  <p:stCondLst>
                                    <p:cond delay="0"/>
                                  </p:stCondLst>
                                  <p:childTnLst>
                                    <p:set>
                                      <p:cBhvr>
                                        <p:cTn id="56" dur="1" fill="hold">
                                          <p:stCondLst>
                                            <p:cond delay="999"/>
                                          </p:stCondLst>
                                        </p:cTn>
                                        <p:tgtEl>
                                          <p:spTgt spid="16"/>
                                        </p:tgtEl>
                                        <p:attrNameLst>
                                          <p:attrName>style.visibility</p:attrName>
                                        </p:attrNameLst>
                                      </p:cBhvr>
                                      <p:to>
                                        <p:strVal val="visible"/>
                                      </p:to>
                                    </p:set>
                                  </p:childTnLst>
                                </p:cTn>
                              </p:par>
                            </p:childTnLst>
                          </p:cTn>
                        </p:par>
                        <p:par>
                          <p:cTn id="57" fill="hold">
                            <p:stCondLst>
                              <p:cond delay="11000"/>
                            </p:stCondLst>
                            <p:childTnLst>
                              <p:par>
                                <p:cTn id="58" presetID="1" presetClass="entr" presetSubtype="0" fill="hold" grpId="0" nodeType="afterEffect">
                                  <p:stCondLst>
                                    <p:cond delay="0"/>
                                  </p:stCondLst>
                                  <p:childTnLst>
                                    <p:set>
                                      <p:cBhvr>
                                        <p:cTn id="59" dur="1" fill="hold">
                                          <p:stCondLst>
                                            <p:cond delay="999"/>
                                          </p:stCondLst>
                                        </p:cTn>
                                        <p:tgtEl>
                                          <p:spTgt spid="17"/>
                                        </p:tgtEl>
                                        <p:attrNameLst>
                                          <p:attrName>style.visibility</p:attrName>
                                        </p:attrNameLst>
                                      </p:cBhvr>
                                      <p:to>
                                        <p:strVal val="visible"/>
                                      </p:to>
                                    </p:set>
                                  </p:childTnLst>
                                </p:cTn>
                              </p:par>
                            </p:childTnLst>
                          </p:cTn>
                        </p:par>
                        <p:par>
                          <p:cTn id="60" fill="hold">
                            <p:stCondLst>
                              <p:cond delay="12000"/>
                            </p:stCondLst>
                            <p:childTnLst>
                              <p:par>
                                <p:cTn id="61" presetID="1" presetClass="entr" presetSubtype="0" fill="hold" grpId="0" nodeType="afterEffect">
                                  <p:stCondLst>
                                    <p:cond delay="0"/>
                                  </p:stCondLst>
                                  <p:childTnLst>
                                    <p:set>
                                      <p:cBhvr>
                                        <p:cTn id="62" dur="1" fill="hold">
                                          <p:stCondLst>
                                            <p:cond delay="999"/>
                                          </p:stCondLst>
                                        </p:cTn>
                                        <p:tgtEl>
                                          <p:spTgt spid="18"/>
                                        </p:tgtEl>
                                        <p:attrNameLst>
                                          <p:attrName>style.visibility</p:attrName>
                                        </p:attrNameLst>
                                      </p:cBhvr>
                                      <p:to>
                                        <p:strVal val="visible"/>
                                      </p:to>
                                    </p:set>
                                  </p:childTnLst>
                                </p:cTn>
                              </p:par>
                            </p:childTnLst>
                          </p:cTn>
                        </p:par>
                        <p:par>
                          <p:cTn id="63" fill="hold">
                            <p:stCondLst>
                              <p:cond delay="13000"/>
                            </p:stCondLst>
                            <p:childTnLst>
                              <p:par>
                                <p:cTn id="64" presetID="1" presetClass="entr" presetSubtype="0" fill="hold" grpId="0" nodeType="afterEffect">
                                  <p:stCondLst>
                                    <p:cond delay="0"/>
                                  </p:stCondLst>
                                  <p:childTnLst>
                                    <p:set>
                                      <p:cBhvr>
                                        <p:cTn id="65" dur="1" fill="hold">
                                          <p:stCondLst>
                                            <p:cond delay="999"/>
                                          </p:stCondLst>
                                        </p:cTn>
                                        <p:tgtEl>
                                          <p:spTgt spid="19"/>
                                        </p:tgtEl>
                                        <p:attrNameLst>
                                          <p:attrName>style.visibility</p:attrName>
                                        </p:attrNameLst>
                                      </p:cBhvr>
                                      <p:to>
                                        <p:strVal val="visible"/>
                                      </p:to>
                                    </p:set>
                                  </p:childTnLst>
                                </p:cTn>
                              </p:par>
                            </p:childTnLst>
                          </p:cTn>
                        </p:par>
                        <p:par>
                          <p:cTn id="66" fill="hold">
                            <p:stCondLst>
                              <p:cond delay="14000"/>
                            </p:stCondLst>
                            <p:childTnLst>
                              <p:par>
                                <p:cTn id="67" presetID="1" presetClass="entr" presetSubtype="0" fill="hold" grpId="0" nodeType="afterEffect">
                                  <p:stCondLst>
                                    <p:cond delay="0"/>
                                  </p:stCondLst>
                                  <p:childTnLst>
                                    <p:set>
                                      <p:cBhvr>
                                        <p:cTn id="68" dur="1" fill="hold">
                                          <p:stCondLst>
                                            <p:cond delay="999"/>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1774</Words>
  <Application>Microsoft Office PowerPoint</Application>
  <PresentationFormat>Widescreen</PresentationFormat>
  <Paragraphs>429</Paragraphs>
  <Slides>35</Slides>
  <Notes>2</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#9Slide03 SFU AGBuchStencilBQ</vt:lpstr>
      <vt:lpstr>Arial</vt:lpstr>
      <vt:lpstr>Calibri</vt:lpstr>
      <vt:lpstr>Calibri Light</vt:lpstr>
      <vt:lpstr>Times New Roman</vt:lpstr>
      <vt:lpstr>Verdana</vt:lpstr>
      <vt:lpstr>Office Theme</vt:lpstr>
      <vt:lpstr>PowerPoint Presentation</vt:lpstr>
      <vt:lpstr>PowerPoint Presentation</vt:lpstr>
      <vt:lpstr>Bài 18:SINH TRƯỞNG VÀ SINH SẢN Ở VI SINH VẬT  </vt:lpstr>
      <vt:lpstr>PowerPoint Presentation</vt:lpstr>
      <vt:lpstr>PowerPoint Presentation</vt:lpstr>
      <vt:lpstr>Thời gian là có hạn. Hãy làm việc nhanh lên nào!!!</vt:lpstr>
      <vt:lpstr>Câu 1:</vt:lpstr>
      <vt:lpstr>Câu 2:</vt:lpstr>
      <vt:lpstr>Câu 3: Sinh trưởng của quần thể vi sinh vật được hiểu là:</vt:lpstr>
      <vt:lpstr>Câu 4:</vt:lpstr>
      <vt:lpstr>Câu 5: Trình tự các pha sinh trưởng của quần thể vi khuẩn là: </vt:lpstr>
      <vt:lpstr>Tổng kết sau phần khởi động I. Sinh trưởng của vi sinh vật 1. Khái niệm về sinh trưởng của sinh trưởng vi sinh vật - Sinh trưởng của vi sinh vật: là sự tăng lên về số lượng tế bào của quần thể vi sinh vật thông qua quá trình sinh sản.   2. Các pha sinh trưởng của quần thể vi khuẩn - Môi trường nuôi cấy (hệ kín): các chất dinh dưỡng không được bổ sung các chất dinh dưỡng và đồng thời không rút bớt sản phẩm và chất thải trong suốt quá trình nuôi cấy. - Gồm 4 pha: pha tiềm phát, pha luỹ thừa, pha cân bằng và pha suy vong </vt:lpstr>
      <vt:lpstr>VƯỢT CHƯỚNG  NGẠI VẬT</vt:lpstr>
      <vt:lpstr>VẼ TÓM TẮT CÁC PHA SINH TRƯỞNG VÀ TRÌNH BÀY ĐẶC ĐIỂM TỪNG PHA</vt:lpstr>
      <vt:lpstr>PowerPoint Presentation</vt:lpstr>
      <vt:lpstr>PowerPoint Presentation</vt:lpstr>
      <vt:lpstr>PowerPoint Presentation</vt:lpstr>
      <vt:lpstr>PowerPoint Presentation</vt:lpstr>
      <vt:lpstr>PowerPoint Presentation</vt:lpstr>
      <vt:lpstr>TĂNG TỐC</vt:lpstr>
      <vt:lpstr>PowerPoint Presentation</vt:lpstr>
      <vt:lpstr>PowerPoint Presentation</vt:lpstr>
      <vt:lpstr>Thời gian là có hạn. Hãy làm việc nhanh lên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TV_STEM</Manager>
  <Company>TV_STEM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dc:title>
  <dc:subject>TV_STEM</dc:subject>
  <dc:creator>TV_STEMTV_STEMTV_STEM</dc:creator>
  <cp:keywords>TV_STEM</cp:keywords>
  <dc:description>TV_STEM</dc:description>
  <cp:lastModifiedBy>Nghiêm Xuân</cp:lastModifiedBy>
  <cp:revision>2</cp:revision>
  <dcterms:created xsi:type="dcterms:W3CDTF">2022-07-29T13:09:29Z</dcterms:created>
  <dcterms:modified xsi:type="dcterms:W3CDTF">2022-09-01T09:00:13Z</dcterms:modified>
  <cp:category>TV_STEM</cp:category>
</cp:coreProperties>
</file>